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  <p:sldMasterId id="2147483652" r:id="rId2"/>
    <p:sldMasterId id="2147483684" r:id="rId3"/>
  </p:sldMasterIdLst>
  <p:notesMasterIdLst>
    <p:notesMasterId r:id="rId62"/>
  </p:notesMasterIdLst>
  <p:sldIdLst>
    <p:sldId id="271" r:id="rId4"/>
    <p:sldId id="262" r:id="rId5"/>
    <p:sldId id="266" r:id="rId6"/>
    <p:sldId id="261" r:id="rId7"/>
    <p:sldId id="310" r:id="rId8"/>
    <p:sldId id="311" r:id="rId9"/>
    <p:sldId id="283" r:id="rId10"/>
    <p:sldId id="307" r:id="rId11"/>
    <p:sldId id="293" r:id="rId12"/>
    <p:sldId id="277" r:id="rId13"/>
    <p:sldId id="295" r:id="rId14"/>
    <p:sldId id="273" r:id="rId15"/>
    <p:sldId id="278" r:id="rId16"/>
    <p:sldId id="289" r:id="rId17"/>
    <p:sldId id="309" r:id="rId18"/>
    <p:sldId id="299" r:id="rId19"/>
    <p:sldId id="282" r:id="rId20"/>
    <p:sldId id="272" r:id="rId21"/>
    <p:sldId id="279" r:id="rId22"/>
    <p:sldId id="286" r:id="rId23"/>
    <p:sldId id="308" r:id="rId24"/>
    <p:sldId id="290" r:id="rId25"/>
    <p:sldId id="292" r:id="rId26"/>
    <p:sldId id="306" r:id="rId27"/>
    <p:sldId id="284" r:id="rId28"/>
    <p:sldId id="312" r:id="rId29"/>
    <p:sldId id="297" r:id="rId30"/>
    <p:sldId id="280" r:id="rId31"/>
    <p:sldId id="298" r:id="rId32"/>
    <p:sldId id="296" r:id="rId33"/>
    <p:sldId id="275" r:id="rId34"/>
    <p:sldId id="294" r:id="rId35"/>
    <p:sldId id="303" r:id="rId36"/>
    <p:sldId id="274" r:id="rId37"/>
    <p:sldId id="313" r:id="rId38"/>
    <p:sldId id="288" r:id="rId39"/>
    <p:sldId id="287" r:id="rId40"/>
    <p:sldId id="281" r:id="rId41"/>
    <p:sldId id="301" r:id="rId42"/>
    <p:sldId id="270" r:id="rId43"/>
    <p:sldId id="285" r:id="rId44"/>
    <p:sldId id="300" r:id="rId45"/>
    <p:sldId id="260" r:id="rId46"/>
    <p:sldId id="267" r:id="rId47"/>
    <p:sldId id="268" r:id="rId48"/>
    <p:sldId id="368" r:id="rId49"/>
    <p:sldId id="370" r:id="rId50"/>
    <p:sldId id="369" r:id="rId51"/>
    <p:sldId id="371" r:id="rId52"/>
    <p:sldId id="372" r:id="rId53"/>
    <p:sldId id="373" r:id="rId54"/>
    <p:sldId id="374" r:id="rId55"/>
    <p:sldId id="375" r:id="rId56"/>
    <p:sldId id="376" r:id="rId57"/>
    <p:sldId id="377" r:id="rId58"/>
    <p:sldId id="1744" r:id="rId59"/>
    <p:sldId id="305" r:id="rId60"/>
    <p:sldId id="1745" r:id="rId61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6060"/>
    <a:srgbClr val="7D7D7D"/>
    <a:srgbClr val="E7E5E6"/>
    <a:srgbClr val="BABFC2"/>
    <a:srgbClr val="A5AAAE"/>
    <a:srgbClr val="F27900"/>
    <a:srgbClr val="FF7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69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56" y="84"/>
      </p:cViewPr>
      <p:guideLst>
        <p:guide orient="horz" pos="235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B887-4EE6-AEF2-3E17371E9B05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  <a:alpha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B887-4EE6-AEF2-3E17371E9B05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B887-4EE6-AEF2-3E17371E9B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3132-4C5E-836B-C788BB3165B1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  <a:alpha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3132-4C5E-836B-C788BB3165B1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3132-4C5E-836B-C788BB3165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6569C-8428-4CA1-9028-BDB8C999C961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8617B-84E3-4A93-8429-8D2D135E1C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442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pPr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7" name="Google Shape;13547;ge25dcd4bc2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48" name="Google Shape;13548;ge25dcd4bc2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750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972443" y="287255"/>
            <a:ext cx="11219558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A710374-A0D0-4639-B013-35A506CD37E6}"/>
              </a:ext>
            </a:extLst>
          </p:cNvPr>
          <p:cNvSpPr>
            <a:spLocks/>
          </p:cNvSpPr>
          <p:nvPr userDrawn="1"/>
        </p:nvSpPr>
        <p:spPr bwMode="auto">
          <a:xfrm>
            <a:off x="9125380" y="6274754"/>
            <a:ext cx="3066619" cy="488403"/>
          </a:xfrm>
          <a:custGeom>
            <a:avLst/>
            <a:gdLst>
              <a:gd name="connsiteX0" fmla="*/ 5307865 w 12192148"/>
              <a:gd name="connsiteY0" fmla="*/ 0 h 1941773"/>
              <a:gd name="connsiteX1" fmla="*/ 5817217 w 12192148"/>
              <a:gd name="connsiteY1" fmla="*/ 0 h 1941773"/>
              <a:gd name="connsiteX2" fmla="*/ 5817217 w 12192148"/>
              <a:gd name="connsiteY2" fmla="*/ 697113 h 1941773"/>
              <a:gd name="connsiteX3" fmla="*/ 6190042 w 12192148"/>
              <a:gd name="connsiteY3" fmla="*/ 697113 h 1941773"/>
              <a:gd name="connsiteX4" fmla="*/ 6190042 w 12192148"/>
              <a:gd name="connsiteY4" fmla="*/ 1325570 h 1941773"/>
              <a:gd name="connsiteX5" fmla="*/ 6489353 w 12192148"/>
              <a:gd name="connsiteY5" fmla="*/ 1325570 h 1941773"/>
              <a:gd name="connsiteX6" fmla="*/ 6489353 w 12192148"/>
              <a:gd name="connsiteY6" fmla="*/ 1114324 h 1941773"/>
              <a:gd name="connsiteX7" fmla="*/ 6898935 w 12192148"/>
              <a:gd name="connsiteY7" fmla="*/ 1114324 h 1941773"/>
              <a:gd name="connsiteX8" fmla="*/ 6898935 w 12192148"/>
              <a:gd name="connsiteY8" fmla="*/ 348556 h 1941773"/>
              <a:gd name="connsiteX9" fmla="*/ 7219249 w 12192148"/>
              <a:gd name="connsiteY9" fmla="*/ 348556 h 1941773"/>
              <a:gd name="connsiteX10" fmla="*/ 7219249 w 12192148"/>
              <a:gd name="connsiteY10" fmla="*/ 1093199 h 1941773"/>
              <a:gd name="connsiteX11" fmla="*/ 7413539 w 12192148"/>
              <a:gd name="connsiteY11" fmla="*/ 1093199 h 1941773"/>
              <a:gd name="connsiteX12" fmla="*/ 7413539 w 12192148"/>
              <a:gd name="connsiteY12" fmla="*/ 517553 h 1941773"/>
              <a:gd name="connsiteX13" fmla="*/ 7875631 w 12192148"/>
              <a:gd name="connsiteY13" fmla="*/ 517553 h 1941773"/>
              <a:gd name="connsiteX14" fmla="*/ 7875631 w 12192148"/>
              <a:gd name="connsiteY14" fmla="*/ 1103761 h 1941773"/>
              <a:gd name="connsiteX15" fmla="*/ 8342975 w 12192148"/>
              <a:gd name="connsiteY15" fmla="*/ 1103761 h 1941773"/>
              <a:gd name="connsiteX16" fmla="*/ 8342975 w 12192148"/>
              <a:gd name="connsiteY16" fmla="*/ 739362 h 1941773"/>
              <a:gd name="connsiteX17" fmla="*/ 8852328 w 12192148"/>
              <a:gd name="connsiteY17" fmla="*/ 739362 h 1941773"/>
              <a:gd name="connsiteX18" fmla="*/ 8852328 w 12192148"/>
              <a:gd name="connsiteY18" fmla="*/ 1093199 h 1941773"/>
              <a:gd name="connsiteX19" fmla="*/ 9240906 w 12192148"/>
              <a:gd name="connsiteY19" fmla="*/ 1093199 h 1941773"/>
              <a:gd name="connsiteX20" fmla="*/ 9240906 w 12192148"/>
              <a:gd name="connsiteY20" fmla="*/ 924202 h 1941773"/>
              <a:gd name="connsiteX21" fmla="*/ 9503459 w 12192148"/>
              <a:gd name="connsiteY21" fmla="*/ 929483 h 1941773"/>
              <a:gd name="connsiteX22" fmla="*/ 9503459 w 12192148"/>
              <a:gd name="connsiteY22" fmla="*/ 781611 h 1941773"/>
              <a:gd name="connsiteX23" fmla="*/ 9771263 w 12192148"/>
              <a:gd name="connsiteY23" fmla="*/ 781611 h 1941773"/>
              <a:gd name="connsiteX24" fmla="*/ 9771263 w 12192148"/>
              <a:gd name="connsiteY24" fmla="*/ 918921 h 1941773"/>
              <a:gd name="connsiteX25" fmla="*/ 10028565 w 12192148"/>
              <a:gd name="connsiteY25" fmla="*/ 918921 h 1941773"/>
              <a:gd name="connsiteX26" fmla="*/ 10028565 w 12192148"/>
              <a:gd name="connsiteY26" fmla="*/ 765768 h 1941773"/>
              <a:gd name="connsiteX27" fmla="*/ 10280615 w 12192148"/>
              <a:gd name="connsiteY27" fmla="*/ 771049 h 1941773"/>
              <a:gd name="connsiteX28" fmla="*/ 10280615 w 12192148"/>
              <a:gd name="connsiteY28" fmla="*/ 190122 h 1941773"/>
              <a:gd name="connsiteX29" fmla="*/ 10789968 w 12192148"/>
              <a:gd name="connsiteY29" fmla="*/ 190122 h 1941773"/>
              <a:gd name="connsiteX30" fmla="*/ 10789968 w 12192148"/>
              <a:gd name="connsiteY30" fmla="*/ 697113 h 1941773"/>
              <a:gd name="connsiteX31" fmla="*/ 11168044 w 12192148"/>
              <a:gd name="connsiteY31" fmla="*/ 697113 h 1941773"/>
              <a:gd name="connsiteX32" fmla="*/ 11168044 w 12192148"/>
              <a:gd name="connsiteY32" fmla="*/ 1621315 h 1941773"/>
              <a:gd name="connsiteX33" fmla="*/ 11467354 w 12192148"/>
              <a:gd name="connsiteY33" fmla="*/ 1621315 h 1941773"/>
              <a:gd name="connsiteX34" fmla="*/ 11467354 w 12192148"/>
              <a:gd name="connsiteY34" fmla="*/ 1114324 h 1941773"/>
              <a:gd name="connsiteX35" fmla="*/ 11871686 w 12192148"/>
              <a:gd name="connsiteY35" fmla="*/ 1114324 h 1941773"/>
              <a:gd name="connsiteX36" fmla="*/ 11871686 w 12192148"/>
              <a:gd name="connsiteY36" fmla="*/ 348556 h 1941773"/>
              <a:gd name="connsiteX37" fmla="*/ 12192000 w 12192148"/>
              <a:gd name="connsiteY37" fmla="*/ 348556 h 1941773"/>
              <a:gd name="connsiteX38" fmla="*/ 12192000 w 12192148"/>
              <a:gd name="connsiteY38" fmla="*/ 1754103 h 1941773"/>
              <a:gd name="connsiteX39" fmla="*/ 12192000 w 12192148"/>
              <a:gd name="connsiteY39" fmla="*/ 1896676 h 1941773"/>
              <a:gd name="connsiteX40" fmla="*/ 12192148 w 12192148"/>
              <a:gd name="connsiteY40" fmla="*/ 1896676 h 1941773"/>
              <a:gd name="connsiteX41" fmla="*/ 12192148 w 12192148"/>
              <a:gd name="connsiteY41" fmla="*/ 1941773 h 1941773"/>
              <a:gd name="connsiteX42" fmla="*/ 0 w 12192148"/>
              <a:gd name="connsiteY42" fmla="*/ 1941773 h 1941773"/>
              <a:gd name="connsiteX43" fmla="*/ 0 w 12192148"/>
              <a:gd name="connsiteY43" fmla="*/ 1896676 h 1941773"/>
              <a:gd name="connsiteX44" fmla="*/ 0 w 12192148"/>
              <a:gd name="connsiteY44" fmla="*/ 1573784 h 1941773"/>
              <a:gd name="connsiteX45" fmla="*/ 112847 w 12192148"/>
              <a:gd name="connsiteY45" fmla="*/ 1573784 h 1941773"/>
              <a:gd name="connsiteX46" fmla="*/ 293106 w 12192148"/>
              <a:gd name="connsiteY46" fmla="*/ 1573784 h 1941773"/>
              <a:gd name="connsiteX47" fmla="*/ 293106 w 12192148"/>
              <a:gd name="connsiteY47" fmla="*/ 411930 h 1941773"/>
              <a:gd name="connsiteX48" fmla="*/ 655428 w 12192148"/>
              <a:gd name="connsiteY48" fmla="*/ 411930 h 1941773"/>
              <a:gd name="connsiteX49" fmla="*/ 655428 w 12192148"/>
              <a:gd name="connsiteY49" fmla="*/ 1373100 h 1941773"/>
              <a:gd name="connsiteX50" fmla="*/ 791956 w 12192148"/>
              <a:gd name="connsiteY50" fmla="*/ 1188260 h 1941773"/>
              <a:gd name="connsiteX51" fmla="*/ 954739 w 12192148"/>
              <a:gd name="connsiteY51" fmla="*/ 1399506 h 1941773"/>
              <a:gd name="connsiteX52" fmla="*/ 1101768 w 12192148"/>
              <a:gd name="connsiteY52" fmla="*/ 1188260 h 1941773"/>
              <a:gd name="connsiteX53" fmla="*/ 1264551 w 12192148"/>
              <a:gd name="connsiteY53" fmla="*/ 1399506 h 1941773"/>
              <a:gd name="connsiteX54" fmla="*/ 1411580 w 12192148"/>
              <a:gd name="connsiteY54" fmla="*/ 1188260 h 1941773"/>
              <a:gd name="connsiteX55" fmla="*/ 1574363 w 12192148"/>
              <a:gd name="connsiteY55" fmla="*/ 1399506 h 1941773"/>
              <a:gd name="connsiteX56" fmla="*/ 1574363 w 12192148"/>
              <a:gd name="connsiteY56" fmla="*/ 1447036 h 1941773"/>
              <a:gd name="connsiteX57" fmla="*/ 1721393 w 12192148"/>
              <a:gd name="connsiteY57" fmla="*/ 1447036 h 1941773"/>
              <a:gd name="connsiteX58" fmla="*/ 1721393 w 12192148"/>
              <a:gd name="connsiteY58" fmla="*/ 1299164 h 1941773"/>
              <a:gd name="connsiteX59" fmla="*/ 1537606 w 12192148"/>
              <a:gd name="connsiteY59" fmla="*/ 1072074 h 1941773"/>
              <a:gd name="connsiteX60" fmla="*/ 1721393 w 12192148"/>
              <a:gd name="connsiteY60" fmla="*/ 844985 h 1941773"/>
              <a:gd name="connsiteX61" fmla="*/ 1721393 w 12192148"/>
              <a:gd name="connsiteY61" fmla="*/ 586208 h 1941773"/>
              <a:gd name="connsiteX62" fmla="*/ 1815912 w 12192148"/>
              <a:gd name="connsiteY62" fmla="*/ 586208 h 1941773"/>
              <a:gd name="connsiteX63" fmla="*/ 1815912 w 12192148"/>
              <a:gd name="connsiteY63" fmla="*/ 844985 h 1941773"/>
              <a:gd name="connsiteX64" fmla="*/ 1999699 w 12192148"/>
              <a:gd name="connsiteY64" fmla="*/ 1072074 h 1941773"/>
              <a:gd name="connsiteX65" fmla="*/ 1815912 w 12192148"/>
              <a:gd name="connsiteY65" fmla="*/ 1299164 h 1941773"/>
              <a:gd name="connsiteX66" fmla="*/ 1815912 w 12192148"/>
              <a:gd name="connsiteY66" fmla="*/ 1447036 h 1941773"/>
              <a:gd name="connsiteX67" fmla="*/ 1941937 w 12192148"/>
              <a:gd name="connsiteY67" fmla="*/ 1447036 h 1941773"/>
              <a:gd name="connsiteX68" fmla="*/ 1941937 w 12192148"/>
              <a:gd name="connsiteY68" fmla="*/ 1293883 h 1941773"/>
              <a:gd name="connsiteX69" fmla="*/ 2099469 w 12192148"/>
              <a:gd name="connsiteY69" fmla="*/ 1293883 h 1941773"/>
              <a:gd name="connsiteX70" fmla="*/ 2099469 w 12192148"/>
              <a:gd name="connsiteY70" fmla="*/ 1093199 h 1941773"/>
              <a:gd name="connsiteX71" fmla="*/ 2440788 w 12192148"/>
              <a:gd name="connsiteY71" fmla="*/ 1093199 h 1941773"/>
              <a:gd name="connsiteX72" fmla="*/ 2440788 w 12192148"/>
              <a:gd name="connsiteY72" fmla="*/ 517553 h 1941773"/>
              <a:gd name="connsiteX73" fmla="*/ 2897630 w 12192148"/>
              <a:gd name="connsiteY73" fmla="*/ 517553 h 1941773"/>
              <a:gd name="connsiteX74" fmla="*/ 2897630 w 12192148"/>
              <a:gd name="connsiteY74" fmla="*/ 1103761 h 1941773"/>
              <a:gd name="connsiteX75" fmla="*/ 3364974 w 12192148"/>
              <a:gd name="connsiteY75" fmla="*/ 1103761 h 1941773"/>
              <a:gd name="connsiteX76" fmla="*/ 3364974 w 12192148"/>
              <a:gd name="connsiteY76" fmla="*/ 739362 h 1941773"/>
              <a:gd name="connsiteX77" fmla="*/ 3879577 w 12192148"/>
              <a:gd name="connsiteY77" fmla="*/ 739362 h 1941773"/>
              <a:gd name="connsiteX78" fmla="*/ 3879577 w 12192148"/>
              <a:gd name="connsiteY78" fmla="*/ 1093199 h 1941773"/>
              <a:gd name="connsiteX79" fmla="*/ 4268157 w 12192148"/>
              <a:gd name="connsiteY79" fmla="*/ 1093199 h 1941773"/>
              <a:gd name="connsiteX80" fmla="*/ 4268157 w 12192148"/>
              <a:gd name="connsiteY80" fmla="*/ 924202 h 1941773"/>
              <a:gd name="connsiteX81" fmla="*/ 4530710 w 12192148"/>
              <a:gd name="connsiteY81" fmla="*/ 929483 h 1941773"/>
              <a:gd name="connsiteX82" fmla="*/ 4530710 w 12192148"/>
              <a:gd name="connsiteY82" fmla="*/ 781611 h 1941773"/>
              <a:gd name="connsiteX83" fmla="*/ 4798513 w 12192148"/>
              <a:gd name="connsiteY83" fmla="*/ 781611 h 1941773"/>
              <a:gd name="connsiteX84" fmla="*/ 4798513 w 12192148"/>
              <a:gd name="connsiteY84" fmla="*/ 918921 h 1941773"/>
              <a:gd name="connsiteX85" fmla="*/ 5055815 w 12192148"/>
              <a:gd name="connsiteY85" fmla="*/ 918921 h 1941773"/>
              <a:gd name="connsiteX86" fmla="*/ 5055815 w 12192148"/>
              <a:gd name="connsiteY86" fmla="*/ 765768 h 1941773"/>
              <a:gd name="connsiteX87" fmla="*/ 5307865 w 12192148"/>
              <a:gd name="connsiteY87" fmla="*/ 771049 h 1941773"/>
              <a:gd name="connsiteX88" fmla="*/ 5307865 w 12192148"/>
              <a:gd name="connsiteY88" fmla="*/ 0 h 1941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12192148" h="1941773">
                <a:moveTo>
                  <a:pt x="5307865" y="0"/>
                </a:moveTo>
                <a:cubicBezTo>
                  <a:pt x="5307865" y="0"/>
                  <a:pt x="5307865" y="0"/>
                  <a:pt x="5817217" y="0"/>
                </a:cubicBezTo>
                <a:cubicBezTo>
                  <a:pt x="5817217" y="0"/>
                  <a:pt x="5817217" y="0"/>
                  <a:pt x="5817217" y="697113"/>
                </a:cubicBezTo>
                <a:cubicBezTo>
                  <a:pt x="5817217" y="697113"/>
                  <a:pt x="5817217" y="697113"/>
                  <a:pt x="6190042" y="697113"/>
                </a:cubicBezTo>
                <a:cubicBezTo>
                  <a:pt x="6190042" y="697113"/>
                  <a:pt x="6190042" y="697113"/>
                  <a:pt x="6190042" y="1325570"/>
                </a:cubicBezTo>
                <a:cubicBezTo>
                  <a:pt x="6190042" y="1325570"/>
                  <a:pt x="6190042" y="1325570"/>
                  <a:pt x="6489353" y="1325570"/>
                </a:cubicBezTo>
                <a:cubicBezTo>
                  <a:pt x="6489353" y="1325570"/>
                  <a:pt x="6489353" y="1325570"/>
                  <a:pt x="6489353" y="1114324"/>
                </a:cubicBezTo>
                <a:cubicBezTo>
                  <a:pt x="6489353" y="1114324"/>
                  <a:pt x="6489353" y="1114324"/>
                  <a:pt x="6898935" y="1114324"/>
                </a:cubicBezTo>
                <a:cubicBezTo>
                  <a:pt x="6898935" y="1114324"/>
                  <a:pt x="6898935" y="1114324"/>
                  <a:pt x="6898935" y="348556"/>
                </a:cubicBezTo>
                <a:cubicBezTo>
                  <a:pt x="6898935" y="348556"/>
                  <a:pt x="6898935" y="348556"/>
                  <a:pt x="7219249" y="348556"/>
                </a:cubicBezTo>
                <a:cubicBezTo>
                  <a:pt x="7219249" y="348556"/>
                  <a:pt x="7219249" y="348556"/>
                  <a:pt x="7219249" y="1093199"/>
                </a:cubicBezTo>
                <a:cubicBezTo>
                  <a:pt x="7219249" y="1093199"/>
                  <a:pt x="7219249" y="1093199"/>
                  <a:pt x="7413539" y="1093199"/>
                </a:cubicBezTo>
                <a:cubicBezTo>
                  <a:pt x="7413539" y="1093199"/>
                  <a:pt x="7413539" y="1093199"/>
                  <a:pt x="7413539" y="517553"/>
                </a:cubicBezTo>
                <a:cubicBezTo>
                  <a:pt x="7413539" y="517553"/>
                  <a:pt x="7413539" y="517553"/>
                  <a:pt x="7875631" y="517553"/>
                </a:cubicBezTo>
                <a:cubicBezTo>
                  <a:pt x="7875631" y="517553"/>
                  <a:pt x="7875631" y="517553"/>
                  <a:pt x="7875631" y="1103761"/>
                </a:cubicBezTo>
                <a:cubicBezTo>
                  <a:pt x="7875631" y="1103761"/>
                  <a:pt x="7875631" y="1103761"/>
                  <a:pt x="8342975" y="1103761"/>
                </a:cubicBezTo>
                <a:cubicBezTo>
                  <a:pt x="8342975" y="1103761"/>
                  <a:pt x="8342975" y="1103761"/>
                  <a:pt x="8342975" y="739362"/>
                </a:cubicBezTo>
                <a:cubicBezTo>
                  <a:pt x="8342975" y="739362"/>
                  <a:pt x="8342975" y="739362"/>
                  <a:pt x="8852328" y="739362"/>
                </a:cubicBezTo>
                <a:cubicBezTo>
                  <a:pt x="8852328" y="739362"/>
                  <a:pt x="8852328" y="739362"/>
                  <a:pt x="8852328" y="1093199"/>
                </a:cubicBezTo>
                <a:cubicBezTo>
                  <a:pt x="8852328" y="1093199"/>
                  <a:pt x="8852328" y="1093199"/>
                  <a:pt x="9240906" y="1093199"/>
                </a:cubicBezTo>
                <a:cubicBezTo>
                  <a:pt x="9240906" y="1093199"/>
                  <a:pt x="9240906" y="1093199"/>
                  <a:pt x="9240906" y="924202"/>
                </a:cubicBezTo>
                <a:cubicBezTo>
                  <a:pt x="9240906" y="924202"/>
                  <a:pt x="9240906" y="924202"/>
                  <a:pt x="9503459" y="929483"/>
                </a:cubicBezTo>
                <a:cubicBezTo>
                  <a:pt x="9503459" y="929483"/>
                  <a:pt x="9503459" y="929483"/>
                  <a:pt x="9503459" y="781611"/>
                </a:cubicBezTo>
                <a:cubicBezTo>
                  <a:pt x="9503459" y="781611"/>
                  <a:pt x="9503459" y="781611"/>
                  <a:pt x="9771263" y="781611"/>
                </a:cubicBezTo>
                <a:cubicBezTo>
                  <a:pt x="9771263" y="781611"/>
                  <a:pt x="9771263" y="781611"/>
                  <a:pt x="9771263" y="918921"/>
                </a:cubicBezTo>
                <a:cubicBezTo>
                  <a:pt x="9771263" y="918921"/>
                  <a:pt x="9771263" y="918921"/>
                  <a:pt x="10028565" y="918921"/>
                </a:cubicBezTo>
                <a:cubicBezTo>
                  <a:pt x="10028565" y="918921"/>
                  <a:pt x="10028565" y="918921"/>
                  <a:pt x="10028565" y="765768"/>
                </a:cubicBezTo>
                <a:cubicBezTo>
                  <a:pt x="10028565" y="765768"/>
                  <a:pt x="10028565" y="765768"/>
                  <a:pt x="10280615" y="771049"/>
                </a:cubicBezTo>
                <a:cubicBezTo>
                  <a:pt x="10280615" y="771049"/>
                  <a:pt x="10280615" y="771049"/>
                  <a:pt x="10280615" y="190122"/>
                </a:cubicBezTo>
                <a:cubicBezTo>
                  <a:pt x="10280615" y="190122"/>
                  <a:pt x="10280615" y="190122"/>
                  <a:pt x="10789968" y="190122"/>
                </a:cubicBezTo>
                <a:cubicBezTo>
                  <a:pt x="10789968" y="190122"/>
                  <a:pt x="10789968" y="190122"/>
                  <a:pt x="10789968" y="697113"/>
                </a:cubicBezTo>
                <a:cubicBezTo>
                  <a:pt x="10789968" y="697113"/>
                  <a:pt x="10789968" y="697113"/>
                  <a:pt x="11168044" y="697113"/>
                </a:cubicBezTo>
                <a:cubicBezTo>
                  <a:pt x="11168044" y="697113"/>
                  <a:pt x="11168044" y="697113"/>
                  <a:pt x="11168044" y="1621315"/>
                </a:cubicBezTo>
                <a:cubicBezTo>
                  <a:pt x="11168044" y="1621315"/>
                  <a:pt x="11168044" y="1621315"/>
                  <a:pt x="11467354" y="1621315"/>
                </a:cubicBezTo>
                <a:cubicBezTo>
                  <a:pt x="11467354" y="1621315"/>
                  <a:pt x="11467354" y="1621315"/>
                  <a:pt x="11467354" y="1114324"/>
                </a:cubicBezTo>
                <a:cubicBezTo>
                  <a:pt x="11467354" y="1114324"/>
                  <a:pt x="11467354" y="1114324"/>
                  <a:pt x="11871686" y="1114324"/>
                </a:cubicBezTo>
                <a:cubicBezTo>
                  <a:pt x="11871686" y="1114324"/>
                  <a:pt x="11871686" y="1114324"/>
                  <a:pt x="11871686" y="348556"/>
                </a:cubicBezTo>
                <a:cubicBezTo>
                  <a:pt x="11871686" y="348556"/>
                  <a:pt x="11871686" y="348556"/>
                  <a:pt x="12192000" y="348556"/>
                </a:cubicBezTo>
                <a:cubicBezTo>
                  <a:pt x="12192000" y="348556"/>
                  <a:pt x="12192000" y="348556"/>
                  <a:pt x="12192000" y="1754103"/>
                </a:cubicBezTo>
                <a:lnTo>
                  <a:pt x="12192000" y="1896676"/>
                </a:lnTo>
                <a:lnTo>
                  <a:pt x="12192148" y="1896676"/>
                </a:lnTo>
                <a:lnTo>
                  <a:pt x="12192148" y="1941773"/>
                </a:lnTo>
                <a:lnTo>
                  <a:pt x="0" y="1941773"/>
                </a:lnTo>
                <a:lnTo>
                  <a:pt x="0" y="1896676"/>
                </a:lnTo>
                <a:lnTo>
                  <a:pt x="0" y="1573784"/>
                </a:lnTo>
                <a:lnTo>
                  <a:pt x="112847" y="1573784"/>
                </a:lnTo>
                <a:cubicBezTo>
                  <a:pt x="165111" y="1573784"/>
                  <a:pt x="224842" y="1573784"/>
                  <a:pt x="293106" y="1573784"/>
                </a:cubicBezTo>
                <a:cubicBezTo>
                  <a:pt x="293106" y="1573784"/>
                  <a:pt x="293106" y="1573784"/>
                  <a:pt x="293106" y="411930"/>
                </a:cubicBezTo>
                <a:cubicBezTo>
                  <a:pt x="293106" y="411930"/>
                  <a:pt x="293106" y="411930"/>
                  <a:pt x="655428" y="411930"/>
                </a:cubicBezTo>
                <a:cubicBezTo>
                  <a:pt x="655428" y="411930"/>
                  <a:pt x="655428" y="411930"/>
                  <a:pt x="655428" y="1373100"/>
                </a:cubicBezTo>
                <a:cubicBezTo>
                  <a:pt x="676433" y="1315008"/>
                  <a:pt x="734194" y="1188260"/>
                  <a:pt x="791956" y="1188260"/>
                </a:cubicBezTo>
                <a:cubicBezTo>
                  <a:pt x="875973" y="1188260"/>
                  <a:pt x="954739" y="1399506"/>
                  <a:pt x="954739" y="1399506"/>
                </a:cubicBezTo>
                <a:cubicBezTo>
                  <a:pt x="954739" y="1399506"/>
                  <a:pt x="1023002" y="1188260"/>
                  <a:pt x="1101768" y="1188260"/>
                </a:cubicBezTo>
                <a:cubicBezTo>
                  <a:pt x="1180534" y="1188260"/>
                  <a:pt x="1264551" y="1399506"/>
                  <a:pt x="1264551" y="1399506"/>
                </a:cubicBezTo>
                <a:cubicBezTo>
                  <a:pt x="1264551" y="1399506"/>
                  <a:pt x="1332815" y="1188260"/>
                  <a:pt x="1411580" y="1188260"/>
                </a:cubicBezTo>
                <a:cubicBezTo>
                  <a:pt x="1490347" y="1188260"/>
                  <a:pt x="1574363" y="1399506"/>
                  <a:pt x="1574363" y="1399506"/>
                </a:cubicBezTo>
                <a:cubicBezTo>
                  <a:pt x="1574363" y="1399506"/>
                  <a:pt x="1574363" y="1399506"/>
                  <a:pt x="1574363" y="1447036"/>
                </a:cubicBezTo>
                <a:cubicBezTo>
                  <a:pt x="1574363" y="1447036"/>
                  <a:pt x="1574363" y="1447036"/>
                  <a:pt x="1721393" y="1447036"/>
                </a:cubicBezTo>
                <a:cubicBezTo>
                  <a:pt x="1721393" y="1447036"/>
                  <a:pt x="1721393" y="1447036"/>
                  <a:pt x="1721393" y="1299164"/>
                </a:cubicBezTo>
                <a:cubicBezTo>
                  <a:pt x="1616372" y="1278040"/>
                  <a:pt x="1537606" y="1182979"/>
                  <a:pt x="1537606" y="1072074"/>
                </a:cubicBezTo>
                <a:cubicBezTo>
                  <a:pt x="1537606" y="961170"/>
                  <a:pt x="1616372" y="866110"/>
                  <a:pt x="1721393" y="844985"/>
                </a:cubicBezTo>
                <a:cubicBezTo>
                  <a:pt x="1721393" y="844985"/>
                  <a:pt x="1721393" y="844985"/>
                  <a:pt x="1721393" y="586208"/>
                </a:cubicBezTo>
                <a:cubicBezTo>
                  <a:pt x="1721393" y="586208"/>
                  <a:pt x="1721393" y="586208"/>
                  <a:pt x="1815912" y="586208"/>
                </a:cubicBezTo>
                <a:cubicBezTo>
                  <a:pt x="1815912" y="586208"/>
                  <a:pt x="1815912" y="586208"/>
                  <a:pt x="1815912" y="844985"/>
                </a:cubicBezTo>
                <a:cubicBezTo>
                  <a:pt x="1920933" y="866110"/>
                  <a:pt x="1999699" y="961170"/>
                  <a:pt x="1999699" y="1072074"/>
                </a:cubicBezTo>
                <a:cubicBezTo>
                  <a:pt x="1999699" y="1188260"/>
                  <a:pt x="1920933" y="1278040"/>
                  <a:pt x="1815912" y="1299164"/>
                </a:cubicBezTo>
                <a:cubicBezTo>
                  <a:pt x="1815912" y="1299164"/>
                  <a:pt x="1815912" y="1299164"/>
                  <a:pt x="1815912" y="1447036"/>
                </a:cubicBezTo>
                <a:cubicBezTo>
                  <a:pt x="1815912" y="1447036"/>
                  <a:pt x="1815912" y="1447036"/>
                  <a:pt x="1941937" y="1447036"/>
                </a:cubicBezTo>
                <a:cubicBezTo>
                  <a:pt x="1941937" y="1447036"/>
                  <a:pt x="1941937" y="1447036"/>
                  <a:pt x="1941937" y="1293883"/>
                </a:cubicBezTo>
                <a:cubicBezTo>
                  <a:pt x="1941937" y="1293883"/>
                  <a:pt x="1941937" y="1293883"/>
                  <a:pt x="2099469" y="1293883"/>
                </a:cubicBezTo>
                <a:cubicBezTo>
                  <a:pt x="2099469" y="1293883"/>
                  <a:pt x="2099469" y="1293883"/>
                  <a:pt x="2099469" y="1093199"/>
                </a:cubicBezTo>
                <a:cubicBezTo>
                  <a:pt x="2099469" y="1093199"/>
                  <a:pt x="2099469" y="1093199"/>
                  <a:pt x="2440788" y="1093199"/>
                </a:cubicBezTo>
                <a:cubicBezTo>
                  <a:pt x="2440788" y="1093199"/>
                  <a:pt x="2440788" y="1093199"/>
                  <a:pt x="2440788" y="517553"/>
                </a:cubicBezTo>
                <a:cubicBezTo>
                  <a:pt x="2440788" y="517553"/>
                  <a:pt x="2440788" y="517553"/>
                  <a:pt x="2897630" y="517553"/>
                </a:cubicBezTo>
                <a:cubicBezTo>
                  <a:pt x="2897630" y="517553"/>
                  <a:pt x="2897630" y="517553"/>
                  <a:pt x="2897630" y="1103761"/>
                </a:cubicBezTo>
                <a:cubicBezTo>
                  <a:pt x="2897630" y="1103761"/>
                  <a:pt x="2897630" y="1103761"/>
                  <a:pt x="3364974" y="1103761"/>
                </a:cubicBezTo>
                <a:cubicBezTo>
                  <a:pt x="3364974" y="1103761"/>
                  <a:pt x="3364974" y="1103761"/>
                  <a:pt x="3364974" y="739362"/>
                </a:cubicBezTo>
                <a:cubicBezTo>
                  <a:pt x="3364974" y="739362"/>
                  <a:pt x="3364974" y="739362"/>
                  <a:pt x="3879577" y="739362"/>
                </a:cubicBezTo>
                <a:cubicBezTo>
                  <a:pt x="3879577" y="739362"/>
                  <a:pt x="3879577" y="739362"/>
                  <a:pt x="3879577" y="1093199"/>
                </a:cubicBezTo>
                <a:cubicBezTo>
                  <a:pt x="3879577" y="1093199"/>
                  <a:pt x="3879577" y="1093199"/>
                  <a:pt x="4268157" y="1093199"/>
                </a:cubicBezTo>
                <a:cubicBezTo>
                  <a:pt x="4268157" y="1093199"/>
                  <a:pt x="4268157" y="1093199"/>
                  <a:pt x="4268157" y="924202"/>
                </a:cubicBezTo>
                <a:cubicBezTo>
                  <a:pt x="4268157" y="924202"/>
                  <a:pt x="4268157" y="924202"/>
                  <a:pt x="4530710" y="929483"/>
                </a:cubicBezTo>
                <a:cubicBezTo>
                  <a:pt x="4530710" y="929483"/>
                  <a:pt x="4530710" y="929483"/>
                  <a:pt x="4530710" y="781611"/>
                </a:cubicBezTo>
                <a:cubicBezTo>
                  <a:pt x="4530710" y="781611"/>
                  <a:pt x="4530710" y="781611"/>
                  <a:pt x="4798513" y="781611"/>
                </a:cubicBezTo>
                <a:cubicBezTo>
                  <a:pt x="4798513" y="781611"/>
                  <a:pt x="4798513" y="781611"/>
                  <a:pt x="4798513" y="918921"/>
                </a:cubicBezTo>
                <a:cubicBezTo>
                  <a:pt x="4798513" y="918921"/>
                  <a:pt x="4798513" y="918921"/>
                  <a:pt x="5055815" y="918921"/>
                </a:cubicBezTo>
                <a:cubicBezTo>
                  <a:pt x="5055815" y="918921"/>
                  <a:pt x="5055815" y="918921"/>
                  <a:pt x="5055815" y="765768"/>
                </a:cubicBezTo>
                <a:cubicBezTo>
                  <a:pt x="5055815" y="765768"/>
                  <a:pt x="5055815" y="765768"/>
                  <a:pt x="5307865" y="771049"/>
                </a:cubicBezTo>
                <a:cubicBezTo>
                  <a:pt x="5307865" y="771049"/>
                  <a:pt x="5307865" y="771049"/>
                  <a:pt x="53078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7DB0ECD-F65B-48DE-891A-862D5ACE45DD}"/>
              </a:ext>
            </a:extLst>
          </p:cNvPr>
          <p:cNvSpPr/>
          <p:nvPr userDrawn="1"/>
        </p:nvSpPr>
        <p:spPr>
          <a:xfrm>
            <a:off x="0" y="6730111"/>
            <a:ext cx="12192000" cy="1371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4E7187E-67A8-49EF-8933-FEE04FEAF50C}"/>
              </a:ext>
            </a:extLst>
          </p:cNvPr>
          <p:cNvGrpSpPr/>
          <p:nvPr userDrawn="1"/>
        </p:nvGrpSpPr>
        <p:grpSpPr>
          <a:xfrm flipH="1">
            <a:off x="11178612" y="5759424"/>
            <a:ext cx="817770" cy="809183"/>
            <a:chOff x="3175" y="1588"/>
            <a:chExt cx="4686300" cy="4637087"/>
          </a:xfrm>
          <a:solidFill>
            <a:schemeClr val="accent1"/>
          </a:solidFill>
        </p:grpSpPr>
        <p:sp>
          <p:nvSpPr>
            <p:cNvPr id="12" name="Rectangle 5">
              <a:extLst>
                <a:ext uri="{FF2B5EF4-FFF2-40B4-BE49-F238E27FC236}">
                  <a16:creationId xmlns:a16="http://schemas.microsoft.com/office/drawing/2014/main" id="{1E0D8746-24E0-4548-8C4D-DD75A2E89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3094038"/>
              <a:ext cx="984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36672466-A780-459C-AE15-37398D2D60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3094038"/>
              <a:ext cx="857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7">
              <a:extLst>
                <a:ext uri="{FF2B5EF4-FFF2-40B4-BE49-F238E27FC236}">
                  <a16:creationId xmlns:a16="http://schemas.microsoft.com/office/drawing/2014/main" id="{29B98435-DD78-4523-A912-E2FFE0743C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14801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FBBADD09-E087-4218-94AA-9A732C065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AD29BA87-8A6B-454A-870A-0930CAD32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10">
              <a:extLst>
                <a:ext uri="{FF2B5EF4-FFF2-40B4-BE49-F238E27FC236}">
                  <a16:creationId xmlns:a16="http://schemas.microsoft.com/office/drawing/2014/main" id="{123A592A-5A52-4664-A9ED-ACB1258380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4417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C81F600D-2C20-46EA-8051-63C37B9BE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899F243A-F661-4476-B974-A468A2C72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551C0F5B-D850-4F14-92ED-08B31C994B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7338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DDB35BF1-FC37-43C1-B5CB-9E8BD46BA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24FA2821-2268-4EEC-BB62-C826BAA13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16">
              <a:extLst>
                <a:ext uri="{FF2B5EF4-FFF2-40B4-BE49-F238E27FC236}">
                  <a16:creationId xmlns:a16="http://schemas.microsoft.com/office/drawing/2014/main" id="{CD9D3E4B-0D89-4DC9-9BF3-1825125DE4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402748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D396BA03-71DB-4A9E-A491-CC50B3E015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89B117B3-FDE2-48F4-8E18-99B713916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19">
              <a:extLst>
                <a:ext uri="{FF2B5EF4-FFF2-40B4-BE49-F238E27FC236}">
                  <a16:creationId xmlns:a16="http://schemas.microsoft.com/office/drawing/2014/main" id="{4D15AB71-4C87-4F96-A6F1-334D55AADD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1897063"/>
              <a:ext cx="984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20">
              <a:extLst>
                <a:ext uri="{FF2B5EF4-FFF2-40B4-BE49-F238E27FC236}">
                  <a16:creationId xmlns:a16="http://schemas.microsoft.com/office/drawing/2014/main" id="{248F0BE9-E11B-4028-814F-E2A724D17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1897063"/>
              <a:ext cx="857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21">
              <a:extLst>
                <a:ext uri="{FF2B5EF4-FFF2-40B4-BE49-F238E27FC236}">
                  <a16:creationId xmlns:a16="http://schemas.microsoft.com/office/drawing/2014/main" id="{DEB11266-49E8-4D24-8542-C4A048AF02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18970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D411A65D-2AF3-496C-83AD-506A50975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340303F8-CA51-4013-9A24-EEBF9EBC0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24">
              <a:extLst>
                <a:ext uri="{FF2B5EF4-FFF2-40B4-BE49-F238E27FC236}">
                  <a16:creationId xmlns:a16="http://schemas.microsoft.com/office/drawing/2014/main" id="{34F8A7A6-DC0C-48BD-AB47-EA5A934AB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1891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96DEEB0A-E270-4DD9-9017-7926F8547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B5AAD273-90EB-45E1-9BBE-8741FDB77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8DF0AAEB-1341-4548-A29D-7A9DC2A17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4828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2CC3CCCD-AA24-440F-A0BE-897C9281D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034501E6-BB13-484D-861F-D4CFA91A5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30">
              <a:extLst>
                <a:ext uri="{FF2B5EF4-FFF2-40B4-BE49-F238E27FC236}">
                  <a16:creationId xmlns:a16="http://schemas.microsoft.com/office/drawing/2014/main" id="{0D67A953-9F89-4360-9C0B-AD7C57905A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7749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959C6397-6B14-4BF1-939F-1CEBB2C92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id="{086DEA11-5A0F-41A0-9E58-93A548D40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33">
              <a:extLst>
                <a:ext uri="{FF2B5EF4-FFF2-40B4-BE49-F238E27FC236}">
                  <a16:creationId xmlns:a16="http://schemas.microsoft.com/office/drawing/2014/main" id="{95EF28D8-427E-4E48-8227-A39E83E637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9163"/>
              <a:ext cx="44450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34">
              <a:extLst>
                <a:ext uri="{FF2B5EF4-FFF2-40B4-BE49-F238E27FC236}">
                  <a16:creationId xmlns:a16="http://schemas.microsoft.com/office/drawing/2014/main" id="{8AB2938F-B634-4E8A-B393-1E4DB0460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5" y="919163"/>
              <a:ext cx="53975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35">
              <a:extLst>
                <a:ext uri="{FF2B5EF4-FFF2-40B4-BE49-F238E27FC236}">
                  <a16:creationId xmlns:a16="http://schemas.microsoft.com/office/drawing/2014/main" id="{7AC677A7-BB8A-491C-A45F-A59C133CF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598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6">
              <a:extLst>
                <a:ext uri="{FF2B5EF4-FFF2-40B4-BE49-F238E27FC236}">
                  <a16:creationId xmlns:a16="http://schemas.microsoft.com/office/drawing/2014/main" id="{0BF19144-EB5A-46F2-A7B5-9BFF79F92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7">
              <a:extLst>
                <a:ext uri="{FF2B5EF4-FFF2-40B4-BE49-F238E27FC236}">
                  <a16:creationId xmlns:a16="http://schemas.microsoft.com/office/drawing/2014/main" id="{3DE460ED-F9F1-4390-B1B1-E1F0AAB4F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38">
              <a:extLst>
                <a:ext uri="{FF2B5EF4-FFF2-40B4-BE49-F238E27FC236}">
                  <a16:creationId xmlns:a16="http://schemas.microsoft.com/office/drawing/2014/main" id="{A0875147-4462-4486-A8D9-B5FBD6147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141413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9">
              <a:extLst>
                <a:ext uri="{FF2B5EF4-FFF2-40B4-BE49-F238E27FC236}">
                  <a16:creationId xmlns:a16="http://schemas.microsoft.com/office/drawing/2014/main" id="{F9D2850E-CADF-4A4F-9B9D-93A82DE33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0">
              <a:extLst>
                <a:ext uri="{FF2B5EF4-FFF2-40B4-BE49-F238E27FC236}">
                  <a16:creationId xmlns:a16="http://schemas.microsoft.com/office/drawing/2014/main" id="{FEEF3CDA-2F3C-4EF7-A0D3-8A4AA9FD7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41">
              <a:extLst>
                <a:ext uri="{FF2B5EF4-FFF2-40B4-BE49-F238E27FC236}">
                  <a16:creationId xmlns:a16="http://schemas.microsoft.com/office/drawing/2014/main" id="{3342AED6-93BC-4255-97D4-E231A10A4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3652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2">
              <a:extLst>
                <a:ext uri="{FF2B5EF4-FFF2-40B4-BE49-F238E27FC236}">
                  <a16:creationId xmlns:a16="http://schemas.microsoft.com/office/drawing/2014/main" id="{5D5E12A5-7039-45EB-8E89-848972235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135 w 149"/>
                <a:gd name="T1" fmla="*/ 146 h 146"/>
                <a:gd name="T2" fmla="*/ 0 w 149"/>
                <a:gd name="T3" fmla="*/ 12 h 146"/>
                <a:gd name="T4" fmla="*/ 14 w 149"/>
                <a:gd name="T5" fmla="*/ 0 h 146"/>
                <a:gd name="T6" fmla="*/ 149 w 149"/>
                <a:gd name="T7" fmla="*/ 134 h 146"/>
                <a:gd name="T8" fmla="*/ 135 w 14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135" y="146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3">
              <a:extLst>
                <a:ext uri="{FF2B5EF4-FFF2-40B4-BE49-F238E27FC236}">
                  <a16:creationId xmlns:a16="http://schemas.microsoft.com/office/drawing/2014/main" id="{4E825686-FC6B-43A0-9C18-8B370A8DE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0 w 149"/>
                <a:gd name="T1" fmla="*/ 134 h 146"/>
                <a:gd name="T2" fmla="*/ 135 w 149"/>
                <a:gd name="T3" fmla="*/ 0 h 146"/>
                <a:gd name="T4" fmla="*/ 149 w 149"/>
                <a:gd name="T5" fmla="*/ 12 h 146"/>
                <a:gd name="T6" fmla="*/ 14 w 149"/>
                <a:gd name="T7" fmla="*/ 146 h 146"/>
                <a:gd name="T8" fmla="*/ 0 w 149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0" y="134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6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44">
              <a:extLst>
                <a:ext uri="{FF2B5EF4-FFF2-40B4-BE49-F238E27FC236}">
                  <a16:creationId xmlns:a16="http://schemas.microsoft.com/office/drawing/2014/main" id="{571F6FA0-0ACD-47F0-A6EA-23366BFFB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590675"/>
              <a:ext cx="27463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5">
              <a:extLst>
                <a:ext uri="{FF2B5EF4-FFF2-40B4-BE49-F238E27FC236}">
                  <a16:creationId xmlns:a16="http://schemas.microsoft.com/office/drawing/2014/main" id="{3782179F-EDD5-45A3-AEBF-F5BC4E4E6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6">
              <a:extLst>
                <a:ext uri="{FF2B5EF4-FFF2-40B4-BE49-F238E27FC236}">
                  <a16:creationId xmlns:a16="http://schemas.microsoft.com/office/drawing/2014/main" id="{36C073D7-7EAF-488F-9E76-4B3037D0B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47">
              <a:extLst>
                <a:ext uri="{FF2B5EF4-FFF2-40B4-BE49-F238E27FC236}">
                  <a16:creationId xmlns:a16="http://schemas.microsoft.com/office/drawing/2014/main" id="{CEC5BC9B-46ED-4261-A6E9-E4203D254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217488"/>
              <a:ext cx="44450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48">
              <a:extLst>
                <a:ext uri="{FF2B5EF4-FFF2-40B4-BE49-F238E27FC236}">
                  <a16:creationId xmlns:a16="http://schemas.microsoft.com/office/drawing/2014/main" id="{3475CBE3-E77C-485B-8A25-FF8E3B7D95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6050" y="217488"/>
              <a:ext cx="53975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9">
              <a:extLst>
                <a:ext uri="{FF2B5EF4-FFF2-40B4-BE49-F238E27FC236}">
                  <a16:creationId xmlns:a16="http://schemas.microsoft.com/office/drawing/2014/main" id="{8C3A17A5-6EF4-473C-863E-6500240DC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65088"/>
              <a:ext cx="287338" cy="188912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0 w 181"/>
                <a:gd name="T5" fmla="*/ 80 h 119"/>
                <a:gd name="T6" fmla="*/ 86 w 181"/>
                <a:gd name="T7" fmla="*/ 0 h 119"/>
                <a:gd name="T8" fmla="*/ 181 w 181"/>
                <a:gd name="T9" fmla="*/ 26 h 119"/>
                <a:gd name="T10" fmla="*/ 181 w 181"/>
                <a:gd name="T1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0" y="80"/>
                  </a:lnTo>
                  <a:lnTo>
                    <a:pt x="86" y="0"/>
                  </a:lnTo>
                  <a:lnTo>
                    <a:pt x="181" y="26"/>
                  </a:lnTo>
                  <a:lnTo>
                    <a:pt x="18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0">
              <a:extLst>
                <a:ext uri="{FF2B5EF4-FFF2-40B4-BE49-F238E27FC236}">
                  <a16:creationId xmlns:a16="http://schemas.microsoft.com/office/drawing/2014/main" id="{0063378E-9B99-4EA3-ACB8-B2242D59D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5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1">
              <a:extLst>
                <a:ext uri="{FF2B5EF4-FFF2-40B4-BE49-F238E27FC236}">
                  <a16:creationId xmlns:a16="http://schemas.microsoft.com/office/drawing/2014/main" id="{264A3ADE-6E13-4D56-BB2D-CA6A43E4E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5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5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52">
              <a:extLst>
                <a:ext uri="{FF2B5EF4-FFF2-40B4-BE49-F238E27FC236}">
                  <a16:creationId xmlns:a16="http://schemas.microsoft.com/office/drawing/2014/main" id="{DF6F7D2C-77EC-4870-9A63-A758BD09F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43180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3">
              <a:extLst>
                <a:ext uri="{FF2B5EF4-FFF2-40B4-BE49-F238E27FC236}">
                  <a16:creationId xmlns:a16="http://schemas.microsoft.com/office/drawing/2014/main" id="{20DB3045-3E2E-4C75-ACDE-E0F938FF3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4">
              <a:extLst>
                <a:ext uri="{FF2B5EF4-FFF2-40B4-BE49-F238E27FC236}">
                  <a16:creationId xmlns:a16="http://schemas.microsoft.com/office/drawing/2014/main" id="{B9EFB335-10CA-4102-8059-BD9F952E0A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Rectangle 55">
              <a:extLst>
                <a:ext uri="{FF2B5EF4-FFF2-40B4-BE49-F238E27FC236}">
                  <a16:creationId xmlns:a16="http://schemas.microsoft.com/office/drawing/2014/main" id="{0F3D9485-861F-4A13-84FC-B39976B47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6540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6">
              <a:extLst>
                <a:ext uri="{FF2B5EF4-FFF2-40B4-BE49-F238E27FC236}">
                  <a16:creationId xmlns:a16="http://schemas.microsoft.com/office/drawing/2014/main" id="{530011E5-173C-43DE-8839-B1A6E99F9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135 w 149"/>
                <a:gd name="T1" fmla="*/ 147 h 147"/>
                <a:gd name="T2" fmla="*/ 0 w 149"/>
                <a:gd name="T3" fmla="*/ 12 h 147"/>
                <a:gd name="T4" fmla="*/ 14 w 149"/>
                <a:gd name="T5" fmla="*/ 0 h 147"/>
                <a:gd name="T6" fmla="*/ 149 w 149"/>
                <a:gd name="T7" fmla="*/ 135 h 147"/>
                <a:gd name="T8" fmla="*/ 135 w 149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135" y="147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7">
              <a:extLst>
                <a:ext uri="{FF2B5EF4-FFF2-40B4-BE49-F238E27FC236}">
                  <a16:creationId xmlns:a16="http://schemas.microsoft.com/office/drawing/2014/main" id="{38A46E3E-5647-4CC0-AD60-1BB327374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0 w 149"/>
                <a:gd name="T1" fmla="*/ 135 h 147"/>
                <a:gd name="T2" fmla="*/ 135 w 149"/>
                <a:gd name="T3" fmla="*/ 0 h 147"/>
                <a:gd name="T4" fmla="*/ 149 w 149"/>
                <a:gd name="T5" fmla="*/ 12 h 147"/>
                <a:gd name="T6" fmla="*/ 14 w 149"/>
                <a:gd name="T7" fmla="*/ 147 h 147"/>
                <a:gd name="T8" fmla="*/ 0 w 149"/>
                <a:gd name="T9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0" y="135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7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Rectangle 58">
              <a:extLst>
                <a:ext uri="{FF2B5EF4-FFF2-40B4-BE49-F238E27FC236}">
                  <a16:creationId xmlns:a16="http://schemas.microsoft.com/office/drawing/2014/main" id="{9528AC6C-7139-48C1-AB49-EC660854F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Rectangle 59">
              <a:extLst>
                <a:ext uri="{FF2B5EF4-FFF2-40B4-BE49-F238E27FC236}">
                  <a16:creationId xmlns:a16="http://schemas.microsoft.com/office/drawing/2014/main" id="{A94F4C58-E881-472F-830C-BCC5166579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950913"/>
              <a:ext cx="825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Rectangle 60">
              <a:extLst>
                <a:ext uri="{FF2B5EF4-FFF2-40B4-BE49-F238E27FC236}">
                  <a16:creationId xmlns:a16="http://schemas.microsoft.com/office/drawing/2014/main" id="{7DA10DC5-CC43-4070-9024-F49F7E85B6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5863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1">
              <a:extLst>
                <a:ext uri="{FF2B5EF4-FFF2-40B4-BE49-F238E27FC236}">
                  <a16:creationId xmlns:a16="http://schemas.microsoft.com/office/drawing/2014/main" id="{D8CD0BFC-6C12-40AE-B5C7-492CB2A52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1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1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2">
              <a:extLst>
                <a:ext uri="{FF2B5EF4-FFF2-40B4-BE49-F238E27FC236}">
                  <a16:creationId xmlns:a16="http://schemas.microsoft.com/office/drawing/2014/main" id="{2CC1BB5F-BB0B-41AB-BB77-D7ECAD374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11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1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1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Rectangle 63">
              <a:extLst>
                <a:ext uri="{FF2B5EF4-FFF2-40B4-BE49-F238E27FC236}">
                  <a16:creationId xmlns:a16="http://schemas.microsoft.com/office/drawing/2014/main" id="{8B044195-3D8A-4717-A65B-411CBC1CC1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950" y="755650"/>
              <a:ext cx="39688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4">
              <a:extLst>
                <a:ext uri="{FF2B5EF4-FFF2-40B4-BE49-F238E27FC236}">
                  <a16:creationId xmlns:a16="http://schemas.microsoft.com/office/drawing/2014/main" id="{99110873-6B02-4A29-B252-A6014B83A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4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4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5">
              <a:extLst>
                <a:ext uri="{FF2B5EF4-FFF2-40B4-BE49-F238E27FC236}">
                  <a16:creationId xmlns:a16="http://schemas.microsoft.com/office/drawing/2014/main" id="{536F628D-3077-400E-BB6E-77C2B335F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4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66">
              <a:extLst>
                <a:ext uri="{FF2B5EF4-FFF2-40B4-BE49-F238E27FC236}">
                  <a16:creationId xmlns:a16="http://schemas.microsoft.com/office/drawing/2014/main" id="{19EC0686-2643-4C52-9039-7BEB2A3F0C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4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67">
              <a:extLst>
                <a:ext uri="{FF2B5EF4-FFF2-40B4-BE49-F238E27FC236}">
                  <a16:creationId xmlns:a16="http://schemas.microsoft.com/office/drawing/2014/main" id="{AF361B49-917E-40EF-A48C-E8A2C129F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4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4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68">
              <a:extLst>
                <a:ext uri="{FF2B5EF4-FFF2-40B4-BE49-F238E27FC236}">
                  <a16:creationId xmlns:a16="http://schemas.microsoft.com/office/drawing/2014/main" id="{F2386B9C-2A16-4947-A66F-111CBE3F9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4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Rectangle 69">
              <a:extLst>
                <a:ext uri="{FF2B5EF4-FFF2-40B4-BE49-F238E27FC236}">
                  <a16:creationId xmlns:a16="http://schemas.microsoft.com/office/drawing/2014/main" id="{89A66264-8C16-459D-8B6B-2F535825CB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8" y="755650"/>
              <a:ext cx="42863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0">
              <a:extLst>
                <a:ext uri="{FF2B5EF4-FFF2-40B4-BE49-F238E27FC236}">
                  <a16:creationId xmlns:a16="http://schemas.microsoft.com/office/drawing/2014/main" id="{0F75974E-275A-463A-9F84-A7FE6C3B6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2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2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1">
              <a:extLst>
                <a:ext uri="{FF2B5EF4-FFF2-40B4-BE49-F238E27FC236}">
                  <a16:creationId xmlns:a16="http://schemas.microsoft.com/office/drawing/2014/main" id="{FB9D0761-B16F-466E-9440-D35C3836B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2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72">
              <a:extLst>
                <a:ext uri="{FF2B5EF4-FFF2-40B4-BE49-F238E27FC236}">
                  <a16:creationId xmlns:a16="http://schemas.microsoft.com/office/drawing/2014/main" id="{2F4DDCAA-8B21-40A7-A4F2-818DB7A59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755650"/>
              <a:ext cx="822325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Rectangle 73">
              <a:extLst>
                <a:ext uri="{FF2B5EF4-FFF2-40B4-BE49-F238E27FC236}">
                  <a16:creationId xmlns:a16="http://schemas.microsoft.com/office/drawing/2014/main" id="{FAE48D6E-6C59-4853-B04B-3EAC1422FD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950913"/>
              <a:ext cx="8223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Rectangle 74">
              <a:extLst>
                <a:ext uri="{FF2B5EF4-FFF2-40B4-BE49-F238E27FC236}">
                  <a16:creationId xmlns:a16="http://schemas.microsoft.com/office/drawing/2014/main" id="{575E3495-B0B2-48FA-B96B-D03ECD9890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350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5">
              <a:extLst>
                <a:ext uri="{FF2B5EF4-FFF2-40B4-BE49-F238E27FC236}">
                  <a16:creationId xmlns:a16="http://schemas.microsoft.com/office/drawing/2014/main" id="{864E45C2-270E-4612-A8F0-CB5A9F98D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0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6">
              <a:extLst>
                <a:ext uri="{FF2B5EF4-FFF2-40B4-BE49-F238E27FC236}">
                  <a16:creationId xmlns:a16="http://schemas.microsoft.com/office/drawing/2014/main" id="{058042BC-3CD5-4BC7-82F3-1D172ED8B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10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0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0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77">
              <a:extLst>
                <a:ext uri="{FF2B5EF4-FFF2-40B4-BE49-F238E27FC236}">
                  <a16:creationId xmlns:a16="http://schemas.microsoft.com/office/drawing/2014/main" id="{FAE0007D-318F-478E-8970-751B2005F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263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78">
              <a:extLst>
                <a:ext uri="{FF2B5EF4-FFF2-40B4-BE49-F238E27FC236}">
                  <a16:creationId xmlns:a16="http://schemas.microsoft.com/office/drawing/2014/main" id="{75E03023-2AD3-4C51-94FE-E01ED6BED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0 w 126"/>
                <a:gd name="T1" fmla="*/ 112 h 124"/>
                <a:gd name="T2" fmla="*/ 114 w 126"/>
                <a:gd name="T3" fmla="*/ 0 h 124"/>
                <a:gd name="T4" fmla="*/ 126 w 126"/>
                <a:gd name="T5" fmla="*/ 12 h 124"/>
                <a:gd name="T6" fmla="*/ 12 w 126"/>
                <a:gd name="T7" fmla="*/ 124 h 124"/>
                <a:gd name="T8" fmla="*/ 0 w 126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0" y="112"/>
                  </a:moveTo>
                  <a:lnTo>
                    <a:pt x="114" y="0"/>
                  </a:lnTo>
                  <a:lnTo>
                    <a:pt x="126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79">
              <a:extLst>
                <a:ext uri="{FF2B5EF4-FFF2-40B4-BE49-F238E27FC236}">
                  <a16:creationId xmlns:a16="http://schemas.microsoft.com/office/drawing/2014/main" id="{301E4BA0-58B5-4D09-B28C-7562EB339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12 w 126"/>
                <a:gd name="T1" fmla="*/ 0 h 124"/>
                <a:gd name="T2" fmla="*/ 126 w 126"/>
                <a:gd name="T3" fmla="*/ 112 h 124"/>
                <a:gd name="T4" fmla="*/ 114 w 126"/>
                <a:gd name="T5" fmla="*/ 124 h 124"/>
                <a:gd name="T6" fmla="*/ 0 w 126"/>
                <a:gd name="T7" fmla="*/ 12 h 124"/>
                <a:gd name="T8" fmla="*/ 12 w 126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12" y="0"/>
                  </a:moveTo>
                  <a:lnTo>
                    <a:pt x="126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Rectangle 80">
              <a:extLst>
                <a:ext uri="{FF2B5EF4-FFF2-40B4-BE49-F238E27FC236}">
                  <a16:creationId xmlns:a16="http://schemas.microsoft.com/office/drawing/2014/main" id="{407B9C6A-DEF3-4DED-81FF-EEF028FEB1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2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1">
              <a:extLst>
                <a:ext uri="{FF2B5EF4-FFF2-40B4-BE49-F238E27FC236}">
                  <a16:creationId xmlns:a16="http://schemas.microsoft.com/office/drawing/2014/main" id="{671FA83C-C481-4D7C-A0F1-DDA57AD8C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2">
              <a:extLst>
                <a:ext uri="{FF2B5EF4-FFF2-40B4-BE49-F238E27FC236}">
                  <a16:creationId xmlns:a16="http://schemas.microsoft.com/office/drawing/2014/main" id="{1BA1340D-632A-4776-B404-ECA74918E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83">
              <a:extLst>
                <a:ext uri="{FF2B5EF4-FFF2-40B4-BE49-F238E27FC236}">
                  <a16:creationId xmlns:a16="http://schemas.microsoft.com/office/drawing/2014/main" id="{414E7CCF-AFAE-4905-A104-FFE11AA51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4">
              <a:extLst>
                <a:ext uri="{FF2B5EF4-FFF2-40B4-BE49-F238E27FC236}">
                  <a16:creationId xmlns:a16="http://schemas.microsoft.com/office/drawing/2014/main" id="{5DD1C2FB-B8CA-4518-AE75-01A531FDD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5">
              <a:extLst>
                <a:ext uri="{FF2B5EF4-FFF2-40B4-BE49-F238E27FC236}">
                  <a16:creationId xmlns:a16="http://schemas.microsoft.com/office/drawing/2014/main" id="{2399D9C8-657F-4B1E-9CA4-F36CC465D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86">
              <a:extLst>
                <a:ext uri="{FF2B5EF4-FFF2-40B4-BE49-F238E27FC236}">
                  <a16:creationId xmlns:a16="http://schemas.microsoft.com/office/drawing/2014/main" id="{88B31E9C-FA66-48FE-A7E7-3209284026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6950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7">
              <a:extLst>
                <a:ext uri="{FF2B5EF4-FFF2-40B4-BE49-F238E27FC236}">
                  <a16:creationId xmlns:a16="http://schemas.microsoft.com/office/drawing/2014/main" id="{9E3C5DE0-3191-448B-B860-24FF051FB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  <a:gd name="T10" fmla="*/ 869 w 86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  <a:lnTo>
                    <a:pt x="8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8">
              <a:extLst>
                <a:ext uri="{FF2B5EF4-FFF2-40B4-BE49-F238E27FC236}">
                  <a16:creationId xmlns:a16="http://schemas.microsoft.com/office/drawing/2014/main" id="{58B0F1BA-54B2-4C66-BC47-5A58A2B26D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Rectangle 89">
              <a:extLst>
                <a:ext uri="{FF2B5EF4-FFF2-40B4-BE49-F238E27FC236}">
                  <a16:creationId xmlns:a16="http://schemas.microsoft.com/office/drawing/2014/main" id="{0E9F846D-48E5-4C10-9945-09829F82D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3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0">
              <a:extLst>
                <a:ext uri="{FF2B5EF4-FFF2-40B4-BE49-F238E27FC236}">
                  <a16:creationId xmlns:a16="http://schemas.microsoft.com/office/drawing/2014/main" id="{AEB606BF-7785-4835-951E-2B9A4D376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1">
              <a:extLst>
                <a:ext uri="{FF2B5EF4-FFF2-40B4-BE49-F238E27FC236}">
                  <a16:creationId xmlns:a16="http://schemas.microsoft.com/office/drawing/2014/main" id="{347555F6-1022-4B04-AB6B-C73180680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92">
              <a:extLst>
                <a:ext uri="{FF2B5EF4-FFF2-40B4-BE49-F238E27FC236}">
                  <a16:creationId xmlns:a16="http://schemas.microsoft.com/office/drawing/2014/main" id="{C17C0340-E51A-4F17-848E-91F461BEA6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3">
              <a:extLst>
                <a:ext uri="{FF2B5EF4-FFF2-40B4-BE49-F238E27FC236}">
                  <a16:creationId xmlns:a16="http://schemas.microsoft.com/office/drawing/2014/main" id="{CB7564AF-0488-42C1-B10C-E3D26A118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0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4">
              <a:extLst>
                <a:ext uri="{FF2B5EF4-FFF2-40B4-BE49-F238E27FC236}">
                  <a16:creationId xmlns:a16="http://schemas.microsoft.com/office/drawing/2014/main" id="{EB558EA9-4E02-4D7F-8E10-2B43F8AB1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10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0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0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95">
              <a:extLst>
                <a:ext uri="{FF2B5EF4-FFF2-40B4-BE49-F238E27FC236}">
                  <a16:creationId xmlns:a16="http://schemas.microsoft.com/office/drawing/2014/main" id="{BD079FCF-B5FD-4C73-BBCB-3CA2565BD6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6">
              <a:extLst>
                <a:ext uri="{FF2B5EF4-FFF2-40B4-BE49-F238E27FC236}">
                  <a16:creationId xmlns:a16="http://schemas.microsoft.com/office/drawing/2014/main" id="{72531B99-93E9-49EB-8BDB-598751A8A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5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5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7">
              <a:extLst>
                <a:ext uri="{FF2B5EF4-FFF2-40B4-BE49-F238E27FC236}">
                  <a16:creationId xmlns:a16="http://schemas.microsoft.com/office/drawing/2014/main" id="{655DD5EF-76F5-439C-A59F-D32BC7458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5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5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98">
              <a:extLst>
                <a:ext uri="{FF2B5EF4-FFF2-40B4-BE49-F238E27FC236}">
                  <a16:creationId xmlns:a16="http://schemas.microsoft.com/office/drawing/2014/main" id="{12614028-6637-4A32-9594-AD4AEBCA49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9">
              <a:extLst>
                <a:ext uri="{FF2B5EF4-FFF2-40B4-BE49-F238E27FC236}">
                  <a16:creationId xmlns:a16="http://schemas.microsoft.com/office/drawing/2014/main" id="{E5117DA5-34A5-4FF1-9582-E771FC0EC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00">
              <a:extLst>
                <a:ext uri="{FF2B5EF4-FFF2-40B4-BE49-F238E27FC236}">
                  <a16:creationId xmlns:a16="http://schemas.microsoft.com/office/drawing/2014/main" id="{11CF2F24-E201-437D-8619-2CD4AE17C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1">
              <a:extLst>
                <a:ext uri="{FF2B5EF4-FFF2-40B4-BE49-F238E27FC236}">
                  <a16:creationId xmlns:a16="http://schemas.microsoft.com/office/drawing/2014/main" id="{F1214A04-D28B-472F-BD56-BD1F9E422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513" y="628650"/>
              <a:ext cx="652463" cy="474662"/>
            </a:xfrm>
            <a:custGeom>
              <a:avLst/>
              <a:gdLst>
                <a:gd name="T0" fmla="*/ 205 w 205"/>
                <a:gd name="T1" fmla="*/ 149 h 149"/>
                <a:gd name="T2" fmla="*/ 0 w 205"/>
                <a:gd name="T3" fmla="*/ 149 h 149"/>
                <a:gd name="T4" fmla="*/ 0 w 205"/>
                <a:gd name="T5" fmla="*/ 0 h 149"/>
                <a:gd name="T6" fmla="*/ 125 w 205"/>
                <a:gd name="T7" fmla="*/ 0 h 149"/>
                <a:gd name="T8" fmla="*/ 205 w 205"/>
                <a:gd name="T9" fmla="*/ 67 h 149"/>
                <a:gd name="T10" fmla="*/ 205 w 205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49">
                  <a:moveTo>
                    <a:pt x="205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9" y="0"/>
                    <a:pt x="205" y="30"/>
                    <a:pt x="205" y="67"/>
                  </a:cubicBezTo>
                  <a:lnTo>
                    <a:pt x="20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102">
              <a:extLst>
                <a:ext uri="{FF2B5EF4-FFF2-40B4-BE49-F238E27FC236}">
                  <a16:creationId xmlns:a16="http://schemas.microsoft.com/office/drawing/2014/main" id="{EF1A0428-1375-40F8-949D-73BF9D6751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38" y="698500"/>
              <a:ext cx="219075" cy="490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03">
              <a:extLst>
                <a:ext uri="{FF2B5EF4-FFF2-40B4-BE49-F238E27FC236}">
                  <a16:creationId xmlns:a16="http://schemas.microsoft.com/office/drawing/2014/main" id="{5D2D8534-2FF4-4623-AEA6-7908FE311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3" y="1588"/>
              <a:ext cx="3952875" cy="977900"/>
            </a:xfrm>
            <a:custGeom>
              <a:avLst/>
              <a:gdLst>
                <a:gd name="T0" fmla="*/ 2474 w 2490"/>
                <a:gd name="T1" fmla="*/ 616 h 616"/>
                <a:gd name="T2" fmla="*/ 580 w 2490"/>
                <a:gd name="T3" fmla="*/ 48 h 616"/>
                <a:gd name="T4" fmla="*/ 28 w 2490"/>
                <a:gd name="T5" fmla="*/ 469 h 616"/>
                <a:gd name="T6" fmla="*/ 0 w 2490"/>
                <a:gd name="T7" fmla="*/ 437 h 616"/>
                <a:gd name="T8" fmla="*/ 572 w 2490"/>
                <a:gd name="T9" fmla="*/ 0 h 616"/>
                <a:gd name="T10" fmla="*/ 2490 w 2490"/>
                <a:gd name="T11" fmla="*/ 578 h 616"/>
                <a:gd name="T12" fmla="*/ 2474 w 2490"/>
                <a:gd name="T13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0" h="616">
                  <a:moveTo>
                    <a:pt x="2474" y="616"/>
                  </a:moveTo>
                  <a:lnTo>
                    <a:pt x="580" y="48"/>
                  </a:lnTo>
                  <a:lnTo>
                    <a:pt x="28" y="469"/>
                  </a:lnTo>
                  <a:lnTo>
                    <a:pt x="0" y="437"/>
                  </a:lnTo>
                  <a:lnTo>
                    <a:pt x="572" y="0"/>
                  </a:lnTo>
                  <a:lnTo>
                    <a:pt x="2490" y="578"/>
                  </a:lnTo>
                  <a:lnTo>
                    <a:pt x="2474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104">
              <a:extLst>
                <a:ext uri="{FF2B5EF4-FFF2-40B4-BE49-F238E27FC236}">
                  <a16:creationId xmlns:a16="http://schemas.microsoft.com/office/drawing/2014/main" id="{5BB9E17A-220B-48A2-8F0E-FCBDAE589C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4188" y="966788"/>
              <a:ext cx="44450" cy="1012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Rectangle 105">
              <a:extLst>
                <a:ext uri="{FF2B5EF4-FFF2-40B4-BE49-F238E27FC236}">
                  <a16:creationId xmlns:a16="http://schemas.microsoft.com/office/drawing/2014/main" id="{9A0D611E-9F25-4C68-AAFB-2130AD47F6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1938338"/>
              <a:ext cx="736600" cy="241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106">
              <a:extLst>
                <a:ext uri="{FF2B5EF4-FFF2-40B4-BE49-F238E27FC236}">
                  <a16:creationId xmlns:a16="http://schemas.microsoft.com/office/drawing/2014/main" id="{07EB0736-3617-4F98-AE1E-BC2A49521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338" y="1855788"/>
              <a:ext cx="187325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107">
              <a:extLst>
                <a:ext uri="{FF2B5EF4-FFF2-40B4-BE49-F238E27FC236}">
                  <a16:creationId xmlns:a16="http://schemas.microsoft.com/office/drawing/2014/main" id="{F4D90D66-0E3B-4BC2-8FA3-D98C67D2C9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752475"/>
              <a:ext cx="771525" cy="36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08">
              <a:extLst>
                <a:ext uri="{FF2B5EF4-FFF2-40B4-BE49-F238E27FC236}">
                  <a16:creationId xmlns:a16="http://schemas.microsoft.com/office/drawing/2014/main" id="{2AFD7427-6FA0-4B03-8EAE-D3FD2BFF9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900113"/>
              <a:ext cx="1287463" cy="88900"/>
            </a:xfrm>
            <a:custGeom>
              <a:avLst/>
              <a:gdLst>
                <a:gd name="T0" fmla="*/ 0 w 811"/>
                <a:gd name="T1" fmla="*/ 56 h 56"/>
                <a:gd name="T2" fmla="*/ 0 w 811"/>
                <a:gd name="T3" fmla="*/ 30 h 56"/>
                <a:gd name="T4" fmla="*/ 725 w 811"/>
                <a:gd name="T5" fmla="*/ 30 h 56"/>
                <a:gd name="T6" fmla="*/ 735 w 811"/>
                <a:gd name="T7" fmla="*/ 0 h 56"/>
                <a:gd name="T8" fmla="*/ 811 w 811"/>
                <a:gd name="T9" fmla="*/ 30 h 56"/>
                <a:gd name="T10" fmla="*/ 811 w 811"/>
                <a:gd name="T11" fmla="*/ 56 h 56"/>
                <a:gd name="T12" fmla="*/ 0 w 81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56">
                  <a:moveTo>
                    <a:pt x="0" y="56"/>
                  </a:moveTo>
                  <a:lnTo>
                    <a:pt x="0" y="30"/>
                  </a:lnTo>
                  <a:lnTo>
                    <a:pt x="725" y="30"/>
                  </a:lnTo>
                  <a:lnTo>
                    <a:pt x="735" y="0"/>
                  </a:lnTo>
                  <a:lnTo>
                    <a:pt x="811" y="30"/>
                  </a:lnTo>
                  <a:lnTo>
                    <a:pt x="811" y="56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Rectangle 109">
              <a:extLst>
                <a:ext uri="{FF2B5EF4-FFF2-40B4-BE49-F238E27FC236}">
                  <a16:creationId xmlns:a16="http://schemas.microsoft.com/office/drawing/2014/main" id="{95F0ABD9-F98C-47DA-B6CB-750AF10E65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Rectangle 110">
              <a:extLst>
                <a:ext uri="{FF2B5EF4-FFF2-40B4-BE49-F238E27FC236}">
                  <a16:creationId xmlns:a16="http://schemas.microsoft.com/office/drawing/2014/main" id="{2B777433-D91C-45E4-8FBB-080911726A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700" y="820738"/>
              <a:ext cx="3810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1">
              <a:extLst>
                <a:ext uri="{FF2B5EF4-FFF2-40B4-BE49-F238E27FC236}">
                  <a16:creationId xmlns:a16="http://schemas.microsoft.com/office/drawing/2014/main" id="{0F5EA16B-9564-44E4-A852-2B340A549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0 w 117"/>
                <a:gd name="T1" fmla="*/ 105 h 117"/>
                <a:gd name="T2" fmla="*/ 107 w 117"/>
                <a:gd name="T3" fmla="*/ 0 h 117"/>
                <a:gd name="T4" fmla="*/ 117 w 117"/>
                <a:gd name="T5" fmla="*/ 11 h 117"/>
                <a:gd name="T6" fmla="*/ 12 w 117"/>
                <a:gd name="T7" fmla="*/ 117 h 117"/>
                <a:gd name="T8" fmla="*/ 0 w 117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0" y="105"/>
                  </a:moveTo>
                  <a:lnTo>
                    <a:pt x="107" y="0"/>
                  </a:lnTo>
                  <a:lnTo>
                    <a:pt x="117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2">
              <a:extLst>
                <a:ext uri="{FF2B5EF4-FFF2-40B4-BE49-F238E27FC236}">
                  <a16:creationId xmlns:a16="http://schemas.microsoft.com/office/drawing/2014/main" id="{0C6CD059-A68A-4255-8A29-C3948126C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0" y="814388"/>
              <a:ext cx="142875" cy="139700"/>
            </a:xfrm>
            <a:custGeom>
              <a:avLst/>
              <a:gdLst>
                <a:gd name="T0" fmla="*/ 0 w 90"/>
                <a:gd name="T1" fmla="*/ 78 h 88"/>
                <a:gd name="T2" fmla="*/ 78 w 90"/>
                <a:gd name="T3" fmla="*/ 0 h 88"/>
                <a:gd name="T4" fmla="*/ 90 w 90"/>
                <a:gd name="T5" fmla="*/ 10 h 88"/>
                <a:gd name="T6" fmla="*/ 12 w 90"/>
                <a:gd name="T7" fmla="*/ 88 h 88"/>
                <a:gd name="T8" fmla="*/ 0 w 90"/>
                <a:gd name="T9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0" y="78"/>
                  </a:moveTo>
                  <a:lnTo>
                    <a:pt x="78" y="0"/>
                  </a:lnTo>
                  <a:lnTo>
                    <a:pt x="90" y="10"/>
                  </a:lnTo>
                  <a:lnTo>
                    <a:pt x="12" y="8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3">
              <a:extLst>
                <a:ext uri="{FF2B5EF4-FFF2-40B4-BE49-F238E27FC236}">
                  <a16:creationId xmlns:a16="http://schemas.microsoft.com/office/drawing/2014/main" id="{0072BB92-886F-463B-A076-69C8D35E2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12 w 117"/>
                <a:gd name="T1" fmla="*/ 0 h 117"/>
                <a:gd name="T2" fmla="*/ 117 w 117"/>
                <a:gd name="T3" fmla="*/ 105 h 117"/>
                <a:gd name="T4" fmla="*/ 107 w 117"/>
                <a:gd name="T5" fmla="*/ 117 h 117"/>
                <a:gd name="T6" fmla="*/ 0 w 117"/>
                <a:gd name="T7" fmla="*/ 11 h 117"/>
                <a:gd name="T8" fmla="*/ 12 w 117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2" y="0"/>
                  </a:moveTo>
                  <a:lnTo>
                    <a:pt x="117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Rectangle 114">
              <a:extLst>
                <a:ext uri="{FF2B5EF4-FFF2-40B4-BE49-F238E27FC236}">
                  <a16:creationId xmlns:a16="http://schemas.microsoft.com/office/drawing/2014/main" id="{6E9DC577-21E3-4D66-9993-7CD62B5B73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038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15">
              <a:extLst>
                <a:ext uri="{FF2B5EF4-FFF2-40B4-BE49-F238E27FC236}">
                  <a16:creationId xmlns:a16="http://schemas.microsoft.com/office/drawing/2014/main" id="{59728FCC-2F04-49FD-807F-0BE902EEF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4 w 116"/>
                <a:gd name="T3" fmla="*/ 0 h 117"/>
                <a:gd name="T4" fmla="*/ 116 w 116"/>
                <a:gd name="T5" fmla="*/ 11 h 117"/>
                <a:gd name="T6" fmla="*/ 10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4" y="0"/>
                  </a:lnTo>
                  <a:lnTo>
                    <a:pt x="116" y="11"/>
                  </a:lnTo>
                  <a:lnTo>
                    <a:pt x="10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16">
              <a:extLst>
                <a:ext uri="{FF2B5EF4-FFF2-40B4-BE49-F238E27FC236}">
                  <a16:creationId xmlns:a16="http://schemas.microsoft.com/office/drawing/2014/main" id="{44A1446D-B918-4420-A459-561387150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10 w 116"/>
                <a:gd name="T1" fmla="*/ 0 h 117"/>
                <a:gd name="T2" fmla="*/ 116 w 116"/>
                <a:gd name="T3" fmla="*/ 105 h 117"/>
                <a:gd name="T4" fmla="*/ 104 w 116"/>
                <a:gd name="T5" fmla="*/ 117 h 117"/>
                <a:gd name="T6" fmla="*/ 0 w 116"/>
                <a:gd name="T7" fmla="*/ 11 h 117"/>
                <a:gd name="T8" fmla="*/ 10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" y="0"/>
                  </a:moveTo>
                  <a:lnTo>
                    <a:pt x="116" y="105"/>
                  </a:lnTo>
                  <a:lnTo>
                    <a:pt x="104" y="117"/>
                  </a:lnTo>
                  <a:lnTo>
                    <a:pt x="0" y="11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Rectangle 117">
              <a:extLst>
                <a:ext uri="{FF2B5EF4-FFF2-40B4-BE49-F238E27FC236}">
                  <a16:creationId xmlns:a16="http://schemas.microsoft.com/office/drawing/2014/main" id="{AADC5436-87CD-48D8-ACF7-3E0F37A16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7413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8">
              <a:extLst>
                <a:ext uri="{FF2B5EF4-FFF2-40B4-BE49-F238E27FC236}">
                  <a16:creationId xmlns:a16="http://schemas.microsoft.com/office/drawing/2014/main" id="{4D0E9D2F-48DC-48D3-8FE4-07713550F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0 w 119"/>
                <a:gd name="T1" fmla="*/ 105 h 117"/>
                <a:gd name="T2" fmla="*/ 107 w 119"/>
                <a:gd name="T3" fmla="*/ 0 h 117"/>
                <a:gd name="T4" fmla="*/ 119 w 119"/>
                <a:gd name="T5" fmla="*/ 11 h 117"/>
                <a:gd name="T6" fmla="*/ 12 w 119"/>
                <a:gd name="T7" fmla="*/ 117 h 117"/>
                <a:gd name="T8" fmla="*/ 0 w 119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0" y="105"/>
                  </a:moveTo>
                  <a:lnTo>
                    <a:pt x="107" y="0"/>
                  </a:lnTo>
                  <a:lnTo>
                    <a:pt x="119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9">
              <a:extLst>
                <a:ext uri="{FF2B5EF4-FFF2-40B4-BE49-F238E27FC236}">
                  <a16:creationId xmlns:a16="http://schemas.microsoft.com/office/drawing/2014/main" id="{A472EDF8-7731-48DE-935E-DE77A1DE8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12 w 119"/>
                <a:gd name="T1" fmla="*/ 0 h 117"/>
                <a:gd name="T2" fmla="*/ 119 w 119"/>
                <a:gd name="T3" fmla="*/ 105 h 117"/>
                <a:gd name="T4" fmla="*/ 107 w 119"/>
                <a:gd name="T5" fmla="*/ 117 h 117"/>
                <a:gd name="T6" fmla="*/ 0 w 119"/>
                <a:gd name="T7" fmla="*/ 11 h 117"/>
                <a:gd name="T8" fmla="*/ 12 w 11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12" y="0"/>
                  </a:moveTo>
                  <a:lnTo>
                    <a:pt x="119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Rectangle 120">
              <a:extLst>
                <a:ext uri="{FF2B5EF4-FFF2-40B4-BE49-F238E27FC236}">
                  <a16:creationId xmlns:a16="http://schemas.microsoft.com/office/drawing/2014/main" id="{3A8ADDFA-5CBA-4993-969B-B1CE9ED623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21">
              <a:extLst>
                <a:ext uri="{FF2B5EF4-FFF2-40B4-BE49-F238E27FC236}">
                  <a16:creationId xmlns:a16="http://schemas.microsoft.com/office/drawing/2014/main" id="{D1C253EF-87ED-4D24-9DC3-88D4215B9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6 w 116"/>
                <a:gd name="T3" fmla="*/ 0 h 117"/>
                <a:gd name="T4" fmla="*/ 116 w 116"/>
                <a:gd name="T5" fmla="*/ 11 h 117"/>
                <a:gd name="T6" fmla="*/ 12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6" y="0"/>
                  </a:lnTo>
                  <a:lnTo>
                    <a:pt x="116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22">
              <a:extLst>
                <a:ext uri="{FF2B5EF4-FFF2-40B4-BE49-F238E27FC236}">
                  <a16:creationId xmlns:a16="http://schemas.microsoft.com/office/drawing/2014/main" id="{062AEF8F-7618-4714-B045-047397A16F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12 w 116"/>
                <a:gd name="T1" fmla="*/ 0 h 117"/>
                <a:gd name="T2" fmla="*/ 116 w 116"/>
                <a:gd name="T3" fmla="*/ 105 h 117"/>
                <a:gd name="T4" fmla="*/ 106 w 116"/>
                <a:gd name="T5" fmla="*/ 117 h 117"/>
                <a:gd name="T6" fmla="*/ 0 w 116"/>
                <a:gd name="T7" fmla="*/ 11 h 117"/>
                <a:gd name="T8" fmla="*/ 12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2" y="0"/>
                  </a:moveTo>
                  <a:lnTo>
                    <a:pt x="116" y="105"/>
                  </a:lnTo>
                  <a:lnTo>
                    <a:pt x="106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123">
              <a:extLst>
                <a:ext uri="{FF2B5EF4-FFF2-40B4-BE49-F238E27FC236}">
                  <a16:creationId xmlns:a16="http://schemas.microsoft.com/office/drawing/2014/main" id="{542FD34D-2296-4664-B4FE-5BB0757723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2192338"/>
              <a:ext cx="736600" cy="2428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Rectangle 124">
              <a:extLst>
                <a:ext uri="{FF2B5EF4-FFF2-40B4-BE49-F238E27FC236}">
                  <a16:creationId xmlns:a16="http://schemas.microsoft.com/office/drawing/2014/main" id="{26A8FEB6-3DAC-421A-BC90-006925DFF2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695325"/>
              <a:ext cx="206375" cy="676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25">
              <a:extLst>
                <a:ext uri="{FF2B5EF4-FFF2-40B4-BE49-F238E27FC236}">
                  <a16:creationId xmlns:a16="http://schemas.microsoft.com/office/drawing/2014/main" id="{B6774275-A9EC-4A04-AE53-8A95FC522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" y="4430713"/>
              <a:ext cx="1154113" cy="207962"/>
            </a:xfrm>
            <a:custGeom>
              <a:avLst/>
              <a:gdLst>
                <a:gd name="T0" fmla="*/ 362 w 362"/>
                <a:gd name="T1" fmla="*/ 31 h 65"/>
                <a:gd name="T2" fmla="*/ 362 w 362"/>
                <a:gd name="T3" fmla="*/ 65 h 65"/>
                <a:gd name="T4" fmla="*/ 0 w 362"/>
                <a:gd name="T5" fmla="*/ 65 h 65"/>
                <a:gd name="T6" fmla="*/ 0 w 362"/>
                <a:gd name="T7" fmla="*/ 31 h 65"/>
                <a:gd name="T8" fmla="*/ 30 w 362"/>
                <a:gd name="T9" fmla="*/ 0 h 65"/>
                <a:gd name="T10" fmla="*/ 332 w 362"/>
                <a:gd name="T11" fmla="*/ 0 h 65"/>
                <a:gd name="T12" fmla="*/ 362 w 362"/>
                <a:gd name="T13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65">
                  <a:moveTo>
                    <a:pt x="362" y="31"/>
                  </a:moveTo>
                  <a:cubicBezTo>
                    <a:pt x="362" y="65"/>
                    <a:pt x="362" y="65"/>
                    <a:pt x="362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9" y="0"/>
                    <a:pt x="362" y="14"/>
                    <a:pt x="36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9B7AB3E-6B5F-42B3-9E57-8633EC06F9E0}"/>
              </a:ext>
            </a:extLst>
          </p:cNvPr>
          <p:cNvSpPr/>
          <p:nvPr userDrawn="1"/>
        </p:nvSpPr>
        <p:spPr>
          <a:xfrm>
            <a:off x="272952" y="287255"/>
            <a:ext cx="368489" cy="724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CAF7A862-2343-40B9-BBA2-62AB9F6250A3}"/>
              </a:ext>
            </a:extLst>
          </p:cNvPr>
          <p:cNvSpPr/>
          <p:nvPr userDrawn="1"/>
        </p:nvSpPr>
        <p:spPr>
          <a:xfrm>
            <a:off x="-4" y="287254"/>
            <a:ext cx="191071" cy="724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98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776545" y="1872070"/>
            <a:ext cx="3326678" cy="3326678"/>
          </a:xfrm>
          <a:prstGeom prst="diamond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214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042BDB-2F8A-4632-BB44-DDEED52675C4}"/>
              </a:ext>
            </a:extLst>
          </p:cNvPr>
          <p:cNvSpPr/>
          <p:nvPr userDrawn="1"/>
        </p:nvSpPr>
        <p:spPr>
          <a:xfrm>
            <a:off x="5255664" y="3153398"/>
            <a:ext cx="6355221" cy="32461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88679" y="458495"/>
            <a:ext cx="9358626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81792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DBCEFD9-B163-48A4-AE71-5462FF7934D4}"/>
              </a:ext>
            </a:extLst>
          </p:cNvPr>
          <p:cNvSpPr/>
          <p:nvPr userDrawn="1"/>
        </p:nvSpPr>
        <p:spPr>
          <a:xfrm>
            <a:off x="-1" y="828942"/>
            <a:ext cx="4862557" cy="16637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03221" y="-3827"/>
            <a:ext cx="2666667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31CC093B-6E45-4870-AFC9-7DA7E6943FEA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774835" y="1488113"/>
            <a:ext cx="2666667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5830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893592F-B858-4F5A-87CA-4EFF7853544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0" y="1183602"/>
            <a:ext cx="3512321" cy="5470055"/>
          </a:xfrm>
          <a:custGeom>
            <a:avLst/>
            <a:gdLst>
              <a:gd name="connsiteX0" fmla="*/ 0 w 2828662"/>
              <a:gd name="connsiteY0" fmla="*/ 0 h 4405331"/>
              <a:gd name="connsiteX1" fmla="*/ 2828662 w 2828662"/>
              <a:gd name="connsiteY1" fmla="*/ 2202666 h 4405331"/>
              <a:gd name="connsiteX2" fmla="*/ 0 w 2828662"/>
              <a:gd name="connsiteY2" fmla="*/ 4405331 h 4405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28662" h="4405331">
                <a:moveTo>
                  <a:pt x="0" y="0"/>
                </a:moveTo>
                <a:lnTo>
                  <a:pt x="2828662" y="2202666"/>
                </a:lnTo>
                <a:lnTo>
                  <a:pt x="0" y="44053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2B7F1F1-7576-43C8-8B02-8D9D6595C6B6}"/>
              </a:ext>
            </a:extLst>
          </p:cNvPr>
          <p:cNvSpPr/>
          <p:nvPr userDrawn="1"/>
        </p:nvSpPr>
        <p:spPr>
          <a:xfrm rot="2283856">
            <a:off x="-1145000" y="3273775"/>
            <a:ext cx="9041918" cy="507660"/>
          </a:xfrm>
          <a:custGeom>
            <a:avLst/>
            <a:gdLst>
              <a:gd name="connsiteX0" fmla="*/ 0 w 8508719"/>
              <a:gd name="connsiteY0" fmla="*/ 0 h 507660"/>
              <a:gd name="connsiteX1" fmla="*/ 8508719 w 8508719"/>
              <a:gd name="connsiteY1" fmla="*/ 0 h 507660"/>
              <a:gd name="connsiteX2" fmla="*/ 8382750 w 8508719"/>
              <a:gd name="connsiteY2" fmla="*/ 507660 h 507660"/>
              <a:gd name="connsiteX3" fmla="*/ 397545 w 8508719"/>
              <a:gd name="connsiteY3" fmla="*/ 507660 h 50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8719" h="507660">
                <a:moveTo>
                  <a:pt x="0" y="0"/>
                </a:moveTo>
                <a:lnTo>
                  <a:pt x="8508719" y="0"/>
                </a:lnTo>
                <a:lnTo>
                  <a:pt x="8382750" y="507660"/>
                </a:lnTo>
                <a:lnTo>
                  <a:pt x="397545" y="50766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D8039C2-E1B0-4E55-85AC-2B71B79D8AE6}"/>
              </a:ext>
            </a:extLst>
          </p:cNvPr>
          <p:cNvSpPr/>
          <p:nvPr userDrawn="1"/>
        </p:nvSpPr>
        <p:spPr>
          <a:xfrm rot="19320000">
            <a:off x="6359981" y="2723208"/>
            <a:ext cx="7218431" cy="2018306"/>
          </a:xfrm>
          <a:custGeom>
            <a:avLst/>
            <a:gdLst>
              <a:gd name="connsiteX0" fmla="*/ 7218431 w 7218431"/>
              <a:gd name="connsiteY0" fmla="*/ 0 h 2018306"/>
              <a:gd name="connsiteX1" fmla="*/ 5641558 w 7218431"/>
              <a:gd name="connsiteY1" fmla="*/ 2018306 h 2018306"/>
              <a:gd name="connsiteX2" fmla="*/ 0 w 7218431"/>
              <a:gd name="connsiteY2" fmla="*/ 2018306 h 2018306"/>
              <a:gd name="connsiteX3" fmla="*/ 0 w 7218431"/>
              <a:gd name="connsiteY3" fmla="*/ 0 h 2018306"/>
              <a:gd name="connsiteX0" fmla="*/ 7218431 w 7218431"/>
              <a:gd name="connsiteY0" fmla="*/ 0 h 2018306"/>
              <a:gd name="connsiteX1" fmla="*/ 5641558 w 7218431"/>
              <a:gd name="connsiteY1" fmla="*/ 2018306 h 2018306"/>
              <a:gd name="connsiteX2" fmla="*/ 133423 w 7218431"/>
              <a:gd name="connsiteY2" fmla="*/ 2014099 h 2018306"/>
              <a:gd name="connsiteX3" fmla="*/ 0 w 7218431"/>
              <a:gd name="connsiteY3" fmla="*/ 0 h 2018306"/>
              <a:gd name="connsiteX4" fmla="*/ 7218431 w 7218431"/>
              <a:gd name="connsiteY4" fmla="*/ 0 h 2018306"/>
              <a:gd name="connsiteX0" fmla="*/ 7218431 w 7218431"/>
              <a:gd name="connsiteY0" fmla="*/ 0 h 2018306"/>
              <a:gd name="connsiteX1" fmla="*/ 5641558 w 7218431"/>
              <a:gd name="connsiteY1" fmla="*/ 2018306 h 2018306"/>
              <a:gd name="connsiteX2" fmla="*/ 131951 w 7218431"/>
              <a:gd name="connsiteY2" fmla="*/ 2002104 h 2018306"/>
              <a:gd name="connsiteX3" fmla="*/ 0 w 7218431"/>
              <a:gd name="connsiteY3" fmla="*/ 0 h 2018306"/>
              <a:gd name="connsiteX4" fmla="*/ 7218431 w 7218431"/>
              <a:gd name="connsiteY4" fmla="*/ 0 h 201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8431" h="2018306">
                <a:moveTo>
                  <a:pt x="7218431" y="0"/>
                </a:moveTo>
                <a:lnTo>
                  <a:pt x="5641558" y="2018306"/>
                </a:lnTo>
                <a:lnTo>
                  <a:pt x="131951" y="2002104"/>
                </a:lnTo>
                <a:lnTo>
                  <a:pt x="0" y="0"/>
                </a:lnTo>
                <a:lnTo>
                  <a:pt x="7218431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CC73BDD-47B2-4716-B34E-A2A208CF0460}"/>
              </a:ext>
            </a:extLst>
          </p:cNvPr>
          <p:cNvSpPr/>
          <p:nvPr userDrawn="1"/>
        </p:nvSpPr>
        <p:spPr>
          <a:xfrm rot="2283856">
            <a:off x="-1281243" y="3125602"/>
            <a:ext cx="10430561" cy="457200"/>
          </a:xfrm>
          <a:custGeom>
            <a:avLst/>
            <a:gdLst>
              <a:gd name="connsiteX0" fmla="*/ 0 w 9464629"/>
              <a:gd name="connsiteY0" fmla="*/ 0 h 457200"/>
              <a:gd name="connsiteX1" fmla="*/ 9464629 w 9464629"/>
              <a:gd name="connsiteY1" fmla="*/ 0 h 457200"/>
              <a:gd name="connsiteX2" fmla="*/ 9464629 w 9464629"/>
              <a:gd name="connsiteY2" fmla="*/ 19238 h 457200"/>
              <a:gd name="connsiteX3" fmla="*/ 9355955 w 9464629"/>
              <a:gd name="connsiteY3" fmla="*/ 457200 h 457200"/>
              <a:gd name="connsiteX4" fmla="*/ 358030 w 9464629"/>
              <a:gd name="connsiteY4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4629" h="457200">
                <a:moveTo>
                  <a:pt x="0" y="0"/>
                </a:moveTo>
                <a:lnTo>
                  <a:pt x="9464629" y="0"/>
                </a:lnTo>
                <a:lnTo>
                  <a:pt x="9464629" y="19238"/>
                </a:lnTo>
                <a:lnTo>
                  <a:pt x="9355955" y="457200"/>
                </a:lnTo>
                <a:lnTo>
                  <a:pt x="358030" y="4572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-1" y="0"/>
            <a:ext cx="12209257" cy="5122817"/>
          </a:xfrm>
          <a:custGeom>
            <a:avLst/>
            <a:gdLst>
              <a:gd name="connsiteX0" fmla="*/ 0 w 13115109"/>
              <a:gd name="connsiteY0" fmla="*/ 5122817 h 10245634"/>
              <a:gd name="connsiteX1" fmla="*/ 6557555 w 13115109"/>
              <a:gd name="connsiteY1" fmla="*/ 0 h 10245634"/>
              <a:gd name="connsiteX2" fmla="*/ 13115109 w 13115109"/>
              <a:gd name="connsiteY2" fmla="*/ 5122817 h 10245634"/>
              <a:gd name="connsiteX3" fmla="*/ 6557555 w 13115109"/>
              <a:gd name="connsiteY3" fmla="*/ 10245634 h 10245634"/>
              <a:gd name="connsiteX4" fmla="*/ 0 w 13115109"/>
              <a:gd name="connsiteY4" fmla="*/ 5122817 h 10245634"/>
              <a:gd name="connsiteX0" fmla="*/ 0 w 13115109"/>
              <a:gd name="connsiteY0" fmla="*/ 5122817 h 10245634"/>
              <a:gd name="connsiteX1" fmla="*/ 6557555 w 13115109"/>
              <a:gd name="connsiteY1" fmla="*/ 0 h 10245634"/>
              <a:gd name="connsiteX2" fmla="*/ 13115109 w 13115109"/>
              <a:gd name="connsiteY2" fmla="*/ 5122817 h 10245634"/>
              <a:gd name="connsiteX3" fmla="*/ 12187881 w 13115109"/>
              <a:gd name="connsiteY3" fmla="*/ 5839509 h 10245634"/>
              <a:gd name="connsiteX4" fmla="*/ 6557555 w 13115109"/>
              <a:gd name="connsiteY4" fmla="*/ 10245634 h 10245634"/>
              <a:gd name="connsiteX5" fmla="*/ 0 w 13115109"/>
              <a:gd name="connsiteY5" fmla="*/ 5122817 h 10245634"/>
              <a:gd name="connsiteX0" fmla="*/ 0 w 13115109"/>
              <a:gd name="connsiteY0" fmla="*/ 5196957 h 10319774"/>
              <a:gd name="connsiteX1" fmla="*/ 6483415 w 13115109"/>
              <a:gd name="connsiteY1" fmla="*/ 0 h 10319774"/>
              <a:gd name="connsiteX2" fmla="*/ 13115109 w 13115109"/>
              <a:gd name="connsiteY2" fmla="*/ 5196957 h 10319774"/>
              <a:gd name="connsiteX3" fmla="*/ 12187881 w 13115109"/>
              <a:gd name="connsiteY3" fmla="*/ 5913649 h 10319774"/>
              <a:gd name="connsiteX4" fmla="*/ 6557555 w 13115109"/>
              <a:gd name="connsiteY4" fmla="*/ 10319774 h 10319774"/>
              <a:gd name="connsiteX5" fmla="*/ 0 w 13115109"/>
              <a:gd name="connsiteY5" fmla="*/ 5196957 h 10319774"/>
              <a:gd name="connsiteX0" fmla="*/ 0 w 13115109"/>
              <a:gd name="connsiteY0" fmla="*/ 0 h 5122817"/>
              <a:gd name="connsiteX1" fmla="*/ 13115109 w 13115109"/>
              <a:gd name="connsiteY1" fmla="*/ 0 h 5122817"/>
              <a:gd name="connsiteX2" fmla="*/ 12187881 w 13115109"/>
              <a:gd name="connsiteY2" fmla="*/ 716692 h 5122817"/>
              <a:gd name="connsiteX3" fmla="*/ 6557555 w 13115109"/>
              <a:gd name="connsiteY3" fmla="*/ 5122817 h 5122817"/>
              <a:gd name="connsiteX4" fmla="*/ 0 w 13115109"/>
              <a:gd name="connsiteY4" fmla="*/ 0 h 5122817"/>
              <a:gd name="connsiteX0" fmla="*/ 0 w 12200709"/>
              <a:gd name="connsiteY0" fmla="*/ 0 h 5122817"/>
              <a:gd name="connsiteX1" fmla="*/ 12200709 w 12200709"/>
              <a:gd name="connsiteY1" fmla="*/ 42729 h 5122817"/>
              <a:gd name="connsiteX2" fmla="*/ 12187881 w 12200709"/>
              <a:gd name="connsiteY2" fmla="*/ 716692 h 5122817"/>
              <a:gd name="connsiteX3" fmla="*/ 6557555 w 12200709"/>
              <a:gd name="connsiteY3" fmla="*/ 5122817 h 5122817"/>
              <a:gd name="connsiteX4" fmla="*/ 0 w 12200709"/>
              <a:gd name="connsiteY4" fmla="*/ 0 h 5122817"/>
              <a:gd name="connsiteX0" fmla="*/ 0 w 12192164"/>
              <a:gd name="connsiteY0" fmla="*/ 17092 h 5139909"/>
              <a:gd name="connsiteX1" fmla="*/ 12192164 w 12192164"/>
              <a:gd name="connsiteY1" fmla="*/ 0 h 5139909"/>
              <a:gd name="connsiteX2" fmla="*/ 12187881 w 12192164"/>
              <a:gd name="connsiteY2" fmla="*/ 733784 h 5139909"/>
              <a:gd name="connsiteX3" fmla="*/ 6557555 w 12192164"/>
              <a:gd name="connsiteY3" fmla="*/ 5139909 h 5139909"/>
              <a:gd name="connsiteX4" fmla="*/ 0 w 12192164"/>
              <a:gd name="connsiteY4" fmla="*/ 17092 h 5139909"/>
              <a:gd name="connsiteX0" fmla="*/ 0 w 12188071"/>
              <a:gd name="connsiteY0" fmla="*/ 0 h 5122817"/>
              <a:gd name="connsiteX1" fmla="*/ 12183619 w 12188071"/>
              <a:gd name="connsiteY1" fmla="*/ 0 h 5122817"/>
              <a:gd name="connsiteX2" fmla="*/ 12187881 w 12188071"/>
              <a:gd name="connsiteY2" fmla="*/ 716692 h 5122817"/>
              <a:gd name="connsiteX3" fmla="*/ 6557555 w 12188071"/>
              <a:gd name="connsiteY3" fmla="*/ 5122817 h 5122817"/>
              <a:gd name="connsiteX4" fmla="*/ 0 w 12188071"/>
              <a:gd name="connsiteY4" fmla="*/ 0 h 5122817"/>
              <a:gd name="connsiteX0" fmla="*/ 0 w 12209257"/>
              <a:gd name="connsiteY0" fmla="*/ 0 h 5122817"/>
              <a:gd name="connsiteX1" fmla="*/ 12209257 w 12209257"/>
              <a:gd name="connsiteY1" fmla="*/ 0 h 5122817"/>
              <a:gd name="connsiteX2" fmla="*/ 12187881 w 12209257"/>
              <a:gd name="connsiteY2" fmla="*/ 716692 h 5122817"/>
              <a:gd name="connsiteX3" fmla="*/ 6557555 w 12209257"/>
              <a:gd name="connsiteY3" fmla="*/ 5122817 h 5122817"/>
              <a:gd name="connsiteX4" fmla="*/ 0 w 12209257"/>
              <a:gd name="connsiteY4" fmla="*/ 0 h 5122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9257" h="5122817">
                <a:moveTo>
                  <a:pt x="0" y="0"/>
                </a:moveTo>
                <a:lnTo>
                  <a:pt x="12209257" y="0"/>
                </a:lnTo>
                <a:cubicBezTo>
                  <a:pt x="12207829" y="244595"/>
                  <a:pt x="12189309" y="472097"/>
                  <a:pt x="12187881" y="716692"/>
                </a:cubicBezTo>
                <a:lnTo>
                  <a:pt x="6557555" y="512281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261847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B31F48C-B68C-4AA3-A327-D4E232CCC4D2}"/>
              </a:ext>
            </a:extLst>
          </p:cNvPr>
          <p:cNvSpPr/>
          <p:nvPr userDrawn="1"/>
        </p:nvSpPr>
        <p:spPr>
          <a:xfrm>
            <a:off x="7570177" y="551723"/>
            <a:ext cx="3436232" cy="5152744"/>
          </a:xfrm>
          <a:prstGeom prst="rect">
            <a:avLst/>
          </a:prstGeom>
          <a:noFill/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87D57F6-B3F3-4B57-BA8C-5AE6983ACFCC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972300" y="1144427"/>
            <a:ext cx="3436232" cy="515274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69751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1DBA1EF6-0120-4FD9-94E5-779BB393F898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905691" y="1825115"/>
            <a:ext cx="2269640" cy="2736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CC104F0A-ED0B-4B03-BB73-35F8EF9C879D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3615156" y="1825115"/>
            <a:ext cx="2269640" cy="2736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3D72AD60-8A2A-4487-9377-E72F5DAF9591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324621" y="1825115"/>
            <a:ext cx="2269640" cy="2736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45BC6D7C-2CF0-49D1-A2B8-C1EFBA0121D3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9034358" y="1825115"/>
            <a:ext cx="2269640" cy="2736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7E2B474-D042-4F01-B278-52778C725B39}"/>
              </a:ext>
            </a:extLst>
          </p:cNvPr>
          <p:cNvSpPr/>
          <p:nvPr userDrawn="1"/>
        </p:nvSpPr>
        <p:spPr>
          <a:xfrm>
            <a:off x="905691" y="4561418"/>
            <a:ext cx="2269892" cy="1608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latin typeface="+mn-lt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B75FD73-E0B7-46DB-A8A2-DB3BEABFDC72}"/>
              </a:ext>
            </a:extLst>
          </p:cNvPr>
          <p:cNvSpPr/>
          <p:nvPr userDrawn="1"/>
        </p:nvSpPr>
        <p:spPr>
          <a:xfrm>
            <a:off x="3615176" y="4561418"/>
            <a:ext cx="2269892" cy="1608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latin typeface="+mn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CD9A03F-A307-424B-822C-11AE6E934AEA}"/>
              </a:ext>
            </a:extLst>
          </p:cNvPr>
          <p:cNvSpPr/>
          <p:nvPr userDrawn="1"/>
        </p:nvSpPr>
        <p:spPr>
          <a:xfrm>
            <a:off x="6324642" y="4561418"/>
            <a:ext cx="2269892" cy="1608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latin typeface="+mn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FBD4969-EFAC-4D12-9E84-0A6976D2641B}"/>
              </a:ext>
            </a:extLst>
          </p:cNvPr>
          <p:cNvSpPr/>
          <p:nvPr userDrawn="1"/>
        </p:nvSpPr>
        <p:spPr>
          <a:xfrm>
            <a:off x="9034106" y="4561418"/>
            <a:ext cx="2269892" cy="1608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latin typeface="+mn-lt"/>
            </a:endParaRPr>
          </a:p>
        </p:txBody>
      </p:sp>
      <p:sp>
        <p:nvSpPr>
          <p:cNvPr id="22" name="Rectangle 12">
            <a:extLst>
              <a:ext uri="{FF2B5EF4-FFF2-40B4-BE49-F238E27FC236}">
                <a16:creationId xmlns:a16="http://schemas.microsoft.com/office/drawing/2014/main" id="{4ECE345D-A446-47CA-92D2-945255192249}"/>
              </a:ext>
            </a:extLst>
          </p:cNvPr>
          <p:cNvSpPr/>
          <p:nvPr userDrawn="1"/>
        </p:nvSpPr>
        <p:spPr>
          <a:xfrm>
            <a:off x="905691" y="4561418"/>
            <a:ext cx="2269892" cy="1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latin typeface="+mn-lt"/>
            </a:endParaRPr>
          </a:p>
        </p:txBody>
      </p:sp>
      <p:sp>
        <p:nvSpPr>
          <p:cNvPr id="23" name="Rectangle 13">
            <a:extLst>
              <a:ext uri="{FF2B5EF4-FFF2-40B4-BE49-F238E27FC236}">
                <a16:creationId xmlns:a16="http://schemas.microsoft.com/office/drawing/2014/main" id="{1F8A95E2-762C-4F80-A59C-0186AD9AB293}"/>
              </a:ext>
            </a:extLst>
          </p:cNvPr>
          <p:cNvSpPr/>
          <p:nvPr userDrawn="1"/>
        </p:nvSpPr>
        <p:spPr>
          <a:xfrm>
            <a:off x="3615176" y="4561418"/>
            <a:ext cx="2269892" cy="1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latin typeface="+mn-lt"/>
            </a:endParaRPr>
          </a:p>
        </p:txBody>
      </p:sp>
      <p:sp>
        <p:nvSpPr>
          <p:cNvPr id="24" name="Rectangle 14">
            <a:extLst>
              <a:ext uri="{FF2B5EF4-FFF2-40B4-BE49-F238E27FC236}">
                <a16:creationId xmlns:a16="http://schemas.microsoft.com/office/drawing/2014/main" id="{8EC859B7-B374-4919-872B-1599240455F5}"/>
              </a:ext>
            </a:extLst>
          </p:cNvPr>
          <p:cNvSpPr/>
          <p:nvPr userDrawn="1"/>
        </p:nvSpPr>
        <p:spPr>
          <a:xfrm>
            <a:off x="6324642" y="4561418"/>
            <a:ext cx="2269892" cy="1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latin typeface="+mn-lt"/>
            </a:endParaRPr>
          </a:p>
        </p:txBody>
      </p:sp>
      <p:sp>
        <p:nvSpPr>
          <p:cNvPr id="25" name="Rectangle 15">
            <a:extLst>
              <a:ext uri="{FF2B5EF4-FFF2-40B4-BE49-F238E27FC236}">
                <a16:creationId xmlns:a16="http://schemas.microsoft.com/office/drawing/2014/main" id="{6A9C259D-41E4-4701-AC62-7C25AC824137}"/>
              </a:ext>
            </a:extLst>
          </p:cNvPr>
          <p:cNvSpPr/>
          <p:nvPr userDrawn="1"/>
        </p:nvSpPr>
        <p:spPr>
          <a:xfrm>
            <a:off x="9034106" y="4561418"/>
            <a:ext cx="2269892" cy="1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1311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LAYOUT</a:t>
            </a:r>
          </a:p>
        </p:txBody>
      </p:sp>
    </p:spTree>
    <p:extLst>
      <p:ext uri="{BB962C8B-B14F-4D97-AF65-F5344CB8AC3E}">
        <p14:creationId xmlns:p14="http://schemas.microsoft.com/office/powerpoint/2010/main" val="34890782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7087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31D701F7-6536-4EA0-BC87-9BB13963D926}"/>
              </a:ext>
            </a:extLst>
          </p:cNvPr>
          <p:cNvSpPr/>
          <p:nvPr userDrawn="1"/>
        </p:nvSpPr>
        <p:spPr>
          <a:xfrm>
            <a:off x="0" y="2362200"/>
            <a:ext cx="12191999" cy="213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F0F9403A-8AFF-4B2B-B648-FF5CBFC9A8B3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5534029" y="2"/>
            <a:ext cx="6657973" cy="6857999"/>
          </a:xfrm>
          <a:custGeom>
            <a:avLst/>
            <a:gdLst>
              <a:gd name="connsiteX0" fmla="*/ 2362199 w 6657973"/>
              <a:gd name="connsiteY0" fmla="*/ 0 h 6857999"/>
              <a:gd name="connsiteX1" fmla="*/ 6657973 w 6657973"/>
              <a:gd name="connsiteY1" fmla="*/ 0 h 6857999"/>
              <a:gd name="connsiteX2" fmla="*/ 6657973 w 6657973"/>
              <a:gd name="connsiteY2" fmla="*/ 3630706 h 6857999"/>
              <a:gd name="connsiteX3" fmla="*/ 6657972 w 6657973"/>
              <a:gd name="connsiteY3" fmla="*/ 6857999 h 6857999"/>
              <a:gd name="connsiteX4" fmla="*/ 2362198 w 6657973"/>
              <a:gd name="connsiteY4" fmla="*/ 6857999 h 6857999"/>
              <a:gd name="connsiteX5" fmla="*/ 2362198 w 6657973"/>
              <a:gd name="connsiteY5" fmla="*/ 6857999 h 6857999"/>
              <a:gd name="connsiteX6" fmla="*/ 0 w 6657973"/>
              <a:gd name="connsiteY6" fmla="*/ 343853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57973" h="6857999">
                <a:moveTo>
                  <a:pt x="2362199" y="0"/>
                </a:moveTo>
                <a:lnTo>
                  <a:pt x="6657973" y="0"/>
                </a:lnTo>
                <a:lnTo>
                  <a:pt x="6657973" y="3630706"/>
                </a:lnTo>
                <a:lnTo>
                  <a:pt x="6657972" y="6857999"/>
                </a:lnTo>
                <a:lnTo>
                  <a:pt x="2362198" y="6857999"/>
                </a:lnTo>
                <a:lnTo>
                  <a:pt x="2362198" y="6857999"/>
                </a:lnTo>
                <a:lnTo>
                  <a:pt x="0" y="34385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86144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65404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BC0FA2A0-2070-4162-B90B-85498321A141}"/>
              </a:ext>
            </a:extLst>
          </p:cNvPr>
          <p:cNvSpPr/>
          <p:nvPr userDrawn="1"/>
        </p:nvSpPr>
        <p:spPr>
          <a:xfrm>
            <a:off x="5895975" y="0"/>
            <a:ext cx="5979207" cy="6858000"/>
          </a:xfrm>
          <a:custGeom>
            <a:avLst/>
            <a:gdLst>
              <a:gd name="connsiteX0" fmla="*/ 102129 w 5979207"/>
              <a:gd name="connsiteY0" fmla="*/ 0 h 6858000"/>
              <a:gd name="connsiteX1" fmla="*/ 2568591 w 5979207"/>
              <a:gd name="connsiteY1" fmla="*/ 0 h 6858000"/>
              <a:gd name="connsiteX2" fmla="*/ 3429043 w 5979207"/>
              <a:gd name="connsiteY2" fmla="*/ 1911463 h 6858000"/>
              <a:gd name="connsiteX3" fmla="*/ 4432480 w 5979207"/>
              <a:gd name="connsiteY3" fmla="*/ 0 h 6858000"/>
              <a:gd name="connsiteX4" fmla="*/ 5979207 w 5979207"/>
              <a:gd name="connsiteY4" fmla="*/ 0 h 6858000"/>
              <a:gd name="connsiteX5" fmla="*/ 5979207 w 5979207"/>
              <a:gd name="connsiteY5" fmla="*/ 1317813 h 6858000"/>
              <a:gd name="connsiteX6" fmla="*/ 4875315 w 5979207"/>
              <a:gd name="connsiteY6" fmla="*/ 3267558 h 6858000"/>
              <a:gd name="connsiteX7" fmla="*/ 5979207 w 5979207"/>
              <a:gd name="connsiteY7" fmla="*/ 5266500 h 6858000"/>
              <a:gd name="connsiteX8" fmla="*/ 5979207 w 5979207"/>
              <a:gd name="connsiteY8" fmla="*/ 6858000 h 6858000"/>
              <a:gd name="connsiteX9" fmla="*/ 4432480 w 5979207"/>
              <a:gd name="connsiteY9" fmla="*/ 6858000 h 6858000"/>
              <a:gd name="connsiteX10" fmla="*/ 3429043 w 5979207"/>
              <a:gd name="connsiteY10" fmla="*/ 4649491 h 6858000"/>
              <a:gd name="connsiteX11" fmla="*/ 2251989 w 5979207"/>
              <a:gd name="connsiteY11" fmla="*/ 6858000 h 6858000"/>
              <a:gd name="connsiteX12" fmla="*/ 0 w 5979207"/>
              <a:gd name="connsiteY12" fmla="*/ 6858000 h 6858000"/>
              <a:gd name="connsiteX13" fmla="*/ 1969690 w 5979207"/>
              <a:gd name="connsiteY13" fmla="*/ 32675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79207" h="6858000">
                <a:moveTo>
                  <a:pt x="102129" y="0"/>
                </a:moveTo>
                <a:lnTo>
                  <a:pt x="2568591" y="0"/>
                </a:lnTo>
                <a:lnTo>
                  <a:pt x="3429043" y="1911463"/>
                </a:lnTo>
                <a:lnTo>
                  <a:pt x="4432480" y="0"/>
                </a:lnTo>
                <a:lnTo>
                  <a:pt x="5979207" y="0"/>
                </a:lnTo>
                <a:lnTo>
                  <a:pt x="5979207" y="1317813"/>
                </a:lnTo>
                <a:lnTo>
                  <a:pt x="4875315" y="3267558"/>
                </a:lnTo>
                <a:lnTo>
                  <a:pt x="5979207" y="5266500"/>
                </a:lnTo>
                <a:lnTo>
                  <a:pt x="5979207" y="6858000"/>
                </a:lnTo>
                <a:lnTo>
                  <a:pt x="4432480" y="6858000"/>
                </a:lnTo>
                <a:lnTo>
                  <a:pt x="3429043" y="4649491"/>
                </a:lnTo>
                <a:lnTo>
                  <a:pt x="2251989" y="6858000"/>
                </a:lnTo>
                <a:lnTo>
                  <a:pt x="0" y="6858000"/>
                </a:lnTo>
                <a:lnTo>
                  <a:pt x="1969690" y="32675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B5410258-795E-46FD-86D0-616F7BF2BB04}"/>
              </a:ext>
            </a:extLst>
          </p:cNvPr>
          <p:cNvSpPr/>
          <p:nvPr userDrawn="1"/>
        </p:nvSpPr>
        <p:spPr>
          <a:xfrm>
            <a:off x="6054384" y="0"/>
            <a:ext cx="5979207" cy="6858000"/>
          </a:xfrm>
          <a:custGeom>
            <a:avLst/>
            <a:gdLst>
              <a:gd name="connsiteX0" fmla="*/ 102129 w 5979207"/>
              <a:gd name="connsiteY0" fmla="*/ 0 h 6858000"/>
              <a:gd name="connsiteX1" fmla="*/ 2568591 w 5979207"/>
              <a:gd name="connsiteY1" fmla="*/ 0 h 6858000"/>
              <a:gd name="connsiteX2" fmla="*/ 3429043 w 5979207"/>
              <a:gd name="connsiteY2" fmla="*/ 1911463 h 6858000"/>
              <a:gd name="connsiteX3" fmla="*/ 4432480 w 5979207"/>
              <a:gd name="connsiteY3" fmla="*/ 0 h 6858000"/>
              <a:gd name="connsiteX4" fmla="*/ 5979207 w 5979207"/>
              <a:gd name="connsiteY4" fmla="*/ 0 h 6858000"/>
              <a:gd name="connsiteX5" fmla="*/ 5979207 w 5979207"/>
              <a:gd name="connsiteY5" fmla="*/ 1317813 h 6858000"/>
              <a:gd name="connsiteX6" fmla="*/ 4875315 w 5979207"/>
              <a:gd name="connsiteY6" fmla="*/ 3267558 h 6858000"/>
              <a:gd name="connsiteX7" fmla="*/ 5979207 w 5979207"/>
              <a:gd name="connsiteY7" fmla="*/ 5266500 h 6858000"/>
              <a:gd name="connsiteX8" fmla="*/ 5979207 w 5979207"/>
              <a:gd name="connsiteY8" fmla="*/ 6858000 h 6858000"/>
              <a:gd name="connsiteX9" fmla="*/ 4432480 w 5979207"/>
              <a:gd name="connsiteY9" fmla="*/ 6858000 h 6858000"/>
              <a:gd name="connsiteX10" fmla="*/ 3429043 w 5979207"/>
              <a:gd name="connsiteY10" fmla="*/ 4649491 h 6858000"/>
              <a:gd name="connsiteX11" fmla="*/ 2251989 w 5979207"/>
              <a:gd name="connsiteY11" fmla="*/ 6858000 h 6858000"/>
              <a:gd name="connsiteX12" fmla="*/ 0 w 5979207"/>
              <a:gd name="connsiteY12" fmla="*/ 6858000 h 6858000"/>
              <a:gd name="connsiteX13" fmla="*/ 1969690 w 5979207"/>
              <a:gd name="connsiteY13" fmla="*/ 32675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79207" h="6858000">
                <a:moveTo>
                  <a:pt x="102129" y="0"/>
                </a:moveTo>
                <a:lnTo>
                  <a:pt x="2568591" y="0"/>
                </a:lnTo>
                <a:lnTo>
                  <a:pt x="3429043" y="1911463"/>
                </a:lnTo>
                <a:lnTo>
                  <a:pt x="4432480" y="0"/>
                </a:lnTo>
                <a:lnTo>
                  <a:pt x="5979207" y="0"/>
                </a:lnTo>
                <a:lnTo>
                  <a:pt x="5979207" y="1317813"/>
                </a:lnTo>
                <a:lnTo>
                  <a:pt x="4875315" y="3267558"/>
                </a:lnTo>
                <a:lnTo>
                  <a:pt x="5979207" y="5266500"/>
                </a:lnTo>
                <a:lnTo>
                  <a:pt x="5979207" y="6858000"/>
                </a:lnTo>
                <a:lnTo>
                  <a:pt x="4432480" y="6858000"/>
                </a:lnTo>
                <a:lnTo>
                  <a:pt x="3429043" y="4649491"/>
                </a:lnTo>
                <a:lnTo>
                  <a:pt x="2251989" y="6858000"/>
                </a:lnTo>
                <a:lnTo>
                  <a:pt x="0" y="6858000"/>
                </a:lnTo>
                <a:lnTo>
                  <a:pt x="1969690" y="32675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그림 개체 틀 9">
            <a:extLst>
              <a:ext uri="{FF2B5EF4-FFF2-40B4-BE49-F238E27FC236}">
                <a16:creationId xmlns:a16="http://schemas.microsoft.com/office/drawing/2014/main" id="{8D51066F-07ED-45ED-AA6F-CCB56128CE23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212793" y="0"/>
            <a:ext cx="5979207" cy="6858000"/>
          </a:xfrm>
          <a:custGeom>
            <a:avLst/>
            <a:gdLst>
              <a:gd name="connsiteX0" fmla="*/ 94573 w 5536832"/>
              <a:gd name="connsiteY0" fmla="*/ 0 h 6858000"/>
              <a:gd name="connsiteX1" fmla="*/ 2378552 w 5536832"/>
              <a:gd name="connsiteY1" fmla="*/ 0 h 6858000"/>
              <a:gd name="connsiteX2" fmla="*/ 3175343 w 5536832"/>
              <a:gd name="connsiteY2" fmla="*/ 1911463 h 6858000"/>
              <a:gd name="connsiteX3" fmla="*/ 4104540 w 5536832"/>
              <a:gd name="connsiteY3" fmla="*/ 0 h 6858000"/>
              <a:gd name="connsiteX4" fmla="*/ 5536832 w 5536832"/>
              <a:gd name="connsiteY4" fmla="*/ 0 h 6858000"/>
              <a:gd name="connsiteX5" fmla="*/ 5536832 w 5536832"/>
              <a:gd name="connsiteY5" fmla="*/ 1317813 h 6858000"/>
              <a:gd name="connsiteX6" fmla="*/ 4514612 w 5536832"/>
              <a:gd name="connsiteY6" fmla="*/ 3267558 h 6858000"/>
              <a:gd name="connsiteX7" fmla="*/ 5536832 w 5536832"/>
              <a:gd name="connsiteY7" fmla="*/ 5266500 h 6858000"/>
              <a:gd name="connsiteX8" fmla="*/ 5536832 w 5536832"/>
              <a:gd name="connsiteY8" fmla="*/ 6858000 h 6858000"/>
              <a:gd name="connsiteX9" fmla="*/ 4104540 w 5536832"/>
              <a:gd name="connsiteY9" fmla="*/ 6858000 h 6858000"/>
              <a:gd name="connsiteX10" fmla="*/ 3175343 w 5536832"/>
              <a:gd name="connsiteY10" fmla="*/ 4649491 h 6858000"/>
              <a:gd name="connsiteX11" fmla="*/ 2085374 w 5536832"/>
              <a:gd name="connsiteY11" fmla="*/ 6858000 h 6858000"/>
              <a:gd name="connsiteX12" fmla="*/ 0 w 5536832"/>
              <a:gd name="connsiteY12" fmla="*/ 6858000 h 6858000"/>
              <a:gd name="connsiteX13" fmla="*/ 1823961 w 5536832"/>
              <a:gd name="connsiteY13" fmla="*/ 32675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36832" h="6858000">
                <a:moveTo>
                  <a:pt x="94573" y="0"/>
                </a:moveTo>
                <a:lnTo>
                  <a:pt x="2378552" y="0"/>
                </a:lnTo>
                <a:lnTo>
                  <a:pt x="3175343" y="1911463"/>
                </a:lnTo>
                <a:lnTo>
                  <a:pt x="4104540" y="0"/>
                </a:lnTo>
                <a:lnTo>
                  <a:pt x="5536832" y="0"/>
                </a:lnTo>
                <a:lnTo>
                  <a:pt x="5536832" y="1317813"/>
                </a:lnTo>
                <a:lnTo>
                  <a:pt x="4514612" y="3267558"/>
                </a:lnTo>
                <a:lnTo>
                  <a:pt x="5536832" y="5266500"/>
                </a:lnTo>
                <a:lnTo>
                  <a:pt x="5536832" y="6858000"/>
                </a:lnTo>
                <a:lnTo>
                  <a:pt x="4104540" y="6858000"/>
                </a:lnTo>
                <a:lnTo>
                  <a:pt x="3175343" y="4649491"/>
                </a:lnTo>
                <a:lnTo>
                  <a:pt x="2085374" y="6858000"/>
                </a:lnTo>
                <a:lnTo>
                  <a:pt x="0" y="6858000"/>
                </a:lnTo>
                <a:lnTo>
                  <a:pt x="1823961" y="32675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099396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그림 개체 틀 26">
            <a:extLst>
              <a:ext uri="{FF2B5EF4-FFF2-40B4-BE49-F238E27FC236}">
                <a16:creationId xmlns:a16="http://schemas.microsoft.com/office/drawing/2014/main" id="{0458EB99-A808-4839-915D-3BFD0AD7028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" y="0"/>
            <a:ext cx="9565167" cy="6858000"/>
          </a:xfrm>
          <a:custGeom>
            <a:avLst/>
            <a:gdLst>
              <a:gd name="connsiteX0" fmla="*/ 4211004 w 9565167"/>
              <a:gd name="connsiteY0" fmla="*/ 4662000 h 6858000"/>
              <a:gd name="connsiteX1" fmla="*/ 6766795 w 9565167"/>
              <a:gd name="connsiteY1" fmla="*/ 4662000 h 6858000"/>
              <a:gd name="connsiteX2" fmla="*/ 5488899 w 9565167"/>
              <a:gd name="connsiteY2" fmla="*/ 6858000 h 6858000"/>
              <a:gd name="connsiteX3" fmla="*/ 1277895 w 9565167"/>
              <a:gd name="connsiteY3" fmla="*/ 4662000 h 6858000"/>
              <a:gd name="connsiteX4" fmla="*/ 2555790 w 9565167"/>
              <a:gd name="connsiteY4" fmla="*/ 6858000 h 6858000"/>
              <a:gd name="connsiteX5" fmla="*/ 0 w 9565167"/>
              <a:gd name="connsiteY5" fmla="*/ 6858000 h 6858000"/>
              <a:gd name="connsiteX6" fmla="*/ 0 w 9565167"/>
              <a:gd name="connsiteY6" fmla="*/ 6857998 h 6858000"/>
              <a:gd name="connsiteX7" fmla="*/ 1398185 w 9565167"/>
              <a:gd name="connsiteY7" fmla="*/ 4661999 h 6858000"/>
              <a:gd name="connsiteX8" fmla="*/ 4079756 w 9565167"/>
              <a:gd name="connsiteY8" fmla="*/ 4661999 h 6858000"/>
              <a:gd name="connsiteX9" fmla="*/ 5358618 w 9565167"/>
              <a:gd name="connsiteY9" fmla="*/ 6858000 h 6858000"/>
              <a:gd name="connsiteX10" fmla="*/ 2677050 w 9565167"/>
              <a:gd name="connsiteY10" fmla="*/ 6858000 h 6858000"/>
              <a:gd name="connsiteX11" fmla="*/ 6884031 w 9565167"/>
              <a:gd name="connsiteY11" fmla="*/ 4661998 h 6858000"/>
              <a:gd name="connsiteX12" fmla="*/ 9565167 w 9565167"/>
              <a:gd name="connsiteY12" fmla="*/ 4661998 h 6858000"/>
              <a:gd name="connsiteX13" fmla="*/ 8286303 w 9565167"/>
              <a:gd name="connsiteY13" fmla="*/ 6858000 h 6858000"/>
              <a:gd name="connsiteX14" fmla="*/ 5605167 w 9565167"/>
              <a:gd name="connsiteY14" fmla="*/ 6858000 h 6858000"/>
              <a:gd name="connsiteX15" fmla="*/ 5488901 w 9565167"/>
              <a:gd name="connsiteY15" fmla="*/ 2331000 h 6858000"/>
              <a:gd name="connsiteX16" fmla="*/ 6766796 w 9565167"/>
              <a:gd name="connsiteY16" fmla="*/ 4527000 h 6858000"/>
              <a:gd name="connsiteX17" fmla="*/ 4211005 w 9565167"/>
              <a:gd name="connsiteY17" fmla="*/ 4527000 h 6858000"/>
              <a:gd name="connsiteX18" fmla="*/ 0 w 9565167"/>
              <a:gd name="connsiteY18" fmla="*/ 2331000 h 6858000"/>
              <a:gd name="connsiteX19" fmla="*/ 2555791 w 9565167"/>
              <a:gd name="connsiteY19" fmla="*/ 2331000 h 6858000"/>
              <a:gd name="connsiteX20" fmla="*/ 1277895 w 9565167"/>
              <a:gd name="connsiteY20" fmla="*/ 4527000 h 6858000"/>
              <a:gd name="connsiteX21" fmla="*/ 2683508 w 9565167"/>
              <a:gd name="connsiteY21" fmla="*/ 2330999 h 6858000"/>
              <a:gd name="connsiteX22" fmla="*/ 5365076 w 9565167"/>
              <a:gd name="connsiteY22" fmla="*/ 2330999 h 6858000"/>
              <a:gd name="connsiteX23" fmla="*/ 4086214 w 9565167"/>
              <a:gd name="connsiteY23" fmla="*/ 4527001 h 6858000"/>
              <a:gd name="connsiteX24" fmla="*/ 1404644 w 9565167"/>
              <a:gd name="connsiteY24" fmla="*/ 4527001 h 6858000"/>
              <a:gd name="connsiteX25" fmla="*/ 4087182 w 9565167"/>
              <a:gd name="connsiteY25" fmla="*/ 1 h 6858000"/>
              <a:gd name="connsiteX26" fmla="*/ 5365076 w 9565167"/>
              <a:gd name="connsiteY26" fmla="*/ 2196000 h 6858000"/>
              <a:gd name="connsiteX27" fmla="*/ 2809287 w 9565167"/>
              <a:gd name="connsiteY27" fmla="*/ 2196000 h 6858000"/>
              <a:gd name="connsiteX28" fmla="*/ 1277896 w 9565167"/>
              <a:gd name="connsiteY28" fmla="*/ 1 h 6858000"/>
              <a:gd name="connsiteX29" fmla="*/ 2555792 w 9565167"/>
              <a:gd name="connsiteY29" fmla="*/ 2196000 h 6858000"/>
              <a:gd name="connsiteX30" fmla="*/ 0 w 9565167"/>
              <a:gd name="connsiteY30" fmla="*/ 2196000 h 6858000"/>
              <a:gd name="connsiteX31" fmla="*/ 4213927 w 9565167"/>
              <a:gd name="connsiteY31" fmla="*/ 0 h 6858000"/>
              <a:gd name="connsiteX32" fmla="*/ 6769718 w 9565167"/>
              <a:gd name="connsiteY32" fmla="*/ 0 h 6858000"/>
              <a:gd name="connsiteX33" fmla="*/ 5491822 w 9565167"/>
              <a:gd name="connsiteY33" fmla="*/ 2196000 h 6858000"/>
              <a:gd name="connsiteX34" fmla="*/ 1404644 w 9565167"/>
              <a:gd name="connsiteY34" fmla="*/ 0 h 6858000"/>
              <a:gd name="connsiteX35" fmla="*/ 3960434 w 9565167"/>
              <a:gd name="connsiteY35" fmla="*/ 0 h 6858000"/>
              <a:gd name="connsiteX36" fmla="*/ 2682539 w 9565167"/>
              <a:gd name="connsiteY36" fmla="*/ 2195999 h 6858000"/>
              <a:gd name="connsiteX37" fmla="*/ 0 w 9565167"/>
              <a:gd name="connsiteY37" fmla="*/ 0 h 6858000"/>
              <a:gd name="connsiteX38" fmla="*/ 1151146 w 9565167"/>
              <a:gd name="connsiteY38" fmla="*/ 0 h 6858000"/>
              <a:gd name="connsiteX39" fmla="*/ 0 w 9565167"/>
              <a:gd name="connsiteY39" fmla="*/ 197818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565167" h="6858000">
                <a:moveTo>
                  <a:pt x="4211004" y="4662000"/>
                </a:moveTo>
                <a:lnTo>
                  <a:pt x="6766795" y="4662000"/>
                </a:lnTo>
                <a:lnTo>
                  <a:pt x="5488899" y="6858000"/>
                </a:lnTo>
                <a:close/>
                <a:moveTo>
                  <a:pt x="1277895" y="4662000"/>
                </a:moveTo>
                <a:lnTo>
                  <a:pt x="2555790" y="6858000"/>
                </a:lnTo>
                <a:lnTo>
                  <a:pt x="0" y="6858000"/>
                </a:lnTo>
                <a:lnTo>
                  <a:pt x="0" y="6857998"/>
                </a:lnTo>
                <a:close/>
                <a:moveTo>
                  <a:pt x="1398185" y="4661999"/>
                </a:moveTo>
                <a:lnTo>
                  <a:pt x="4079756" y="4661999"/>
                </a:lnTo>
                <a:lnTo>
                  <a:pt x="5358618" y="6858000"/>
                </a:lnTo>
                <a:lnTo>
                  <a:pt x="2677050" y="6858000"/>
                </a:lnTo>
                <a:close/>
                <a:moveTo>
                  <a:pt x="6884031" y="4661998"/>
                </a:moveTo>
                <a:lnTo>
                  <a:pt x="9565167" y="4661998"/>
                </a:lnTo>
                <a:lnTo>
                  <a:pt x="8286303" y="6858000"/>
                </a:lnTo>
                <a:lnTo>
                  <a:pt x="5605167" y="6858000"/>
                </a:lnTo>
                <a:close/>
                <a:moveTo>
                  <a:pt x="5488901" y="2331000"/>
                </a:moveTo>
                <a:lnTo>
                  <a:pt x="6766796" y="4527000"/>
                </a:lnTo>
                <a:lnTo>
                  <a:pt x="4211005" y="4527000"/>
                </a:lnTo>
                <a:close/>
                <a:moveTo>
                  <a:pt x="0" y="2331000"/>
                </a:moveTo>
                <a:lnTo>
                  <a:pt x="2555791" y="2331000"/>
                </a:lnTo>
                <a:lnTo>
                  <a:pt x="1277895" y="4527000"/>
                </a:lnTo>
                <a:close/>
                <a:moveTo>
                  <a:pt x="2683508" y="2330999"/>
                </a:moveTo>
                <a:lnTo>
                  <a:pt x="5365076" y="2330999"/>
                </a:lnTo>
                <a:lnTo>
                  <a:pt x="4086214" y="4527001"/>
                </a:lnTo>
                <a:lnTo>
                  <a:pt x="1404644" y="4527001"/>
                </a:lnTo>
                <a:close/>
                <a:moveTo>
                  <a:pt x="4087182" y="1"/>
                </a:moveTo>
                <a:lnTo>
                  <a:pt x="5365076" y="2196000"/>
                </a:lnTo>
                <a:lnTo>
                  <a:pt x="2809287" y="2196000"/>
                </a:lnTo>
                <a:close/>
                <a:moveTo>
                  <a:pt x="1277896" y="1"/>
                </a:moveTo>
                <a:lnTo>
                  <a:pt x="2555792" y="2196000"/>
                </a:lnTo>
                <a:lnTo>
                  <a:pt x="0" y="2196000"/>
                </a:lnTo>
                <a:close/>
                <a:moveTo>
                  <a:pt x="4213927" y="0"/>
                </a:moveTo>
                <a:lnTo>
                  <a:pt x="6769718" y="0"/>
                </a:lnTo>
                <a:lnTo>
                  <a:pt x="5491822" y="2196000"/>
                </a:lnTo>
                <a:close/>
                <a:moveTo>
                  <a:pt x="1404644" y="0"/>
                </a:moveTo>
                <a:lnTo>
                  <a:pt x="3960434" y="0"/>
                </a:lnTo>
                <a:lnTo>
                  <a:pt x="2682539" y="2195999"/>
                </a:lnTo>
                <a:close/>
                <a:moveTo>
                  <a:pt x="0" y="0"/>
                </a:moveTo>
                <a:lnTo>
                  <a:pt x="1151146" y="0"/>
                </a:lnTo>
                <a:lnTo>
                  <a:pt x="0" y="197818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75688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3562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596572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4045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7595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7677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87255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6460069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LAYOUT</a:t>
            </a:r>
          </a:p>
        </p:txBody>
      </p:sp>
    </p:spTree>
    <p:extLst>
      <p:ext uri="{BB962C8B-B14F-4D97-AF65-F5344CB8AC3E}">
        <p14:creationId xmlns:p14="http://schemas.microsoft.com/office/powerpoint/2010/main" val="14092188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898601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8244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42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188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289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055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0636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1F4041B-47EF-4111-8834-E95C31D4AA28}"/>
              </a:ext>
            </a:extLst>
          </p:cNvPr>
          <p:cNvSpPr/>
          <p:nvPr userDrawn="1"/>
        </p:nvSpPr>
        <p:spPr>
          <a:xfrm>
            <a:off x="0" y="0"/>
            <a:ext cx="12192001" cy="6858000"/>
          </a:xfrm>
          <a:custGeom>
            <a:avLst/>
            <a:gdLst>
              <a:gd name="connsiteX0" fmla="*/ 12240039 w 12240039"/>
              <a:gd name="connsiteY0" fmla="*/ 5335596 h 6858000"/>
              <a:gd name="connsiteX1" fmla="*/ 12240039 w 12240039"/>
              <a:gd name="connsiteY1" fmla="*/ 6858000 h 6858000"/>
              <a:gd name="connsiteX2" fmla="*/ 11571468 w 12240039"/>
              <a:gd name="connsiteY2" fmla="*/ 6858000 h 6858000"/>
              <a:gd name="connsiteX3" fmla="*/ 11571468 w 12240039"/>
              <a:gd name="connsiteY3" fmla="*/ 1 h 6858000"/>
              <a:gd name="connsiteX4" fmla="*/ 12240039 w 12240039"/>
              <a:gd name="connsiteY4" fmla="*/ 1 h 6858000"/>
              <a:gd name="connsiteX5" fmla="*/ 12240039 w 12240039"/>
              <a:gd name="connsiteY5" fmla="*/ 1522405 h 6858000"/>
              <a:gd name="connsiteX6" fmla="*/ 9257174 w 12240039"/>
              <a:gd name="connsiteY6" fmla="*/ 1 h 6858000"/>
              <a:gd name="connsiteX7" fmla="*/ 10763036 w 12240039"/>
              <a:gd name="connsiteY7" fmla="*/ 1 h 6858000"/>
              <a:gd name="connsiteX8" fmla="*/ 12240039 w 12240039"/>
              <a:gd name="connsiteY8" fmla="*/ 3363290 h 6858000"/>
              <a:gd name="connsiteX9" fmla="*/ 12240039 w 12240039"/>
              <a:gd name="connsiteY9" fmla="*/ 3494711 h 6858000"/>
              <a:gd name="connsiteX10" fmla="*/ 10763036 w 12240039"/>
              <a:gd name="connsiteY10" fmla="*/ 6858000 h 6858000"/>
              <a:gd name="connsiteX11" fmla="*/ 9257174 w 12240039"/>
              <a:gd name="connsiteY11" fmla="*/ 6858000 h 6858000"/>
              <a:gd name="connsiteX12" fmla="*/ 10763036 w 12240039"/>
              <a:gd name="connsiteY12" fmla="*/ 3429000 h 6858000"/>
              <a:gd name="connsiteX13" fmla="*/ 6942881 w 12240039"/>
              <a:gd name="connsiteY13" fmla="*/ 0 h 6858000"/>
              <a:gd name="connsiteX14" fmla="*/ 8448742 w 12240039"/>
              <a:gd name="connsiteY14" fmla="*/ 0 h 6858000"/>
              <a:gd name="connsiteX15" fmla="*/ 9954603 w 12240039"/>
              <a:gd name="connsiteY15" fmla="*/ 3429000 h 6858000"/>
              <a:gd name="connsiteX16" fmla="*/ 8448742 w 12240039"/>
              <a:gd name="connsiteY16" fmla="*/ 6858000 h 6858000"/>
              <a:gd name="connsiteX17" fmla="*/ 6942881 w 12240039"/>
              <a:gd name="connsiteY17" fmla="*/ 6858000 h 6858000"/>
              <a:gd name="connsiteX18" fmla="*/ 8448742 w 12240039"/>
              <a:gd name="connsiteY18" fmla="*/ 3429000 h 6858000"/>
              <a:gd name="connsiteX19" fmla="*/ 4628587 w 12240039"/>
              <a:gd name="connsiteY19" fmla="*/ 0 h 6858000"/>
              <a:gd name="connsiteX20" fmla="*/ 6134449 w 12240039"/>
              <a:gd name="connsiteY20" fmla="*/ 0 h 6858000"/>
              <a:gd name="connsiteX21" fmla="*/ 7640310 w 12240039"/>
              <a:gd name="connsiteY21" fmla="*/ 3429000 h 6858000"/>
              <a:gd name="connsiteX22" fmla="*/ 6134449 w 12240039"/>
              <a:gd name="connsiteY22" fmla="*/ 6858000 h 6858000"/>
              <a:gd name="connsiteX23" fmla="*/ 4628587 w 12240039"/>
              <a:gd name="connsiteY23" fmla="*/ 6858000 h 6858000"/>
              <a:gd name="connsiteX24" fmla="*/ 6134449 w 12240039"/>
              <a:gd name="connsiteY24" fmla="*/ 3429000 h 6858000"/>
              <a:gd name="connsiteX25" fmla="*/ 2314294 w 12240039"/>
              <a:gd name="connsiteY25" fmla="*/ 0 h 6858000"/>
              <a:gd name="connsiteX26" fmla="*/ 3820156 w 12240039"/>
              <a:gd name="connsiteY26" fmla="*/ 0 h 6858000"/>
              <a:gd name="connsiteX27" fmla="*/ 5326016 w 12240039"/>
              <a:gd name="connsiteY27" fmla="*/ 3429000 h 6858000"/>
              <a:gd name="connsiteX28" fmla="*/ 3820156 w 12240039"/>
              <a:gd name="connsiteY28" fmla="*/ 6858000 h 6858000"/>
              <a:gd name="connsiteX29" fmla="*/ 2314294 w 12240039"/>
              <a:gd name="connsiteY29" fmla="*/ 6858000 h 6858000"/>
              <a:gd name="connsiteX30" fmla="*/ 3820156 w 12240039"/>
              <a:gd name="connsiteY30" fmla="*/ 3429000 h 6858000"/>
              <a:gd name="connsiteX31" fmla="*/ 0 w 12240039"/>
              <a:gd name="connsiteY31" fmla="*/ 0 h 6858000"/>
              <a:gd name="connsiteX32" fmla="*/ 1505862 w 12240039"/>
              <a:gd name="connsiteY32" fmla="*/ 0 h 6858000"/>
              <a:gd name="connsiteX33" fmla="*/ 3011723 w 12240039"/>
              <a:gd name="connsiteY33" fmla="*/ 3429000 h 6858000"/>
              <a:gd name="connsiteX34" fmla="*/ 1505862 w 12240039"/>
              <a:gd name="connsiteY34" fmla="*/ 6858000 h 6858000"/>
              <a:gd name="connsiteX35" fmla="*/ 0 w 12240039"/>
              <a:gd name="connsiteY35" fmla="*/ 6858000 h 6858000"/>
              <a:gd name="connsiteX36" fmla="*/ 1505862 w 12240039"/>
              <a:gd name="connsiteY36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240039" h="6858000">
                <a:moveTo>
                  <a:pt x="12240039" y="5335596"/>
                </a:moveTo>
                <a:lnTo>
                  <a:pt x="12240039" y="6858000"/>
                </a:lnTo>
                <a:lnTo>
                  <a:pt x="11571468" y="6858000"/>
                </a:lnTo>
                <a:close/>
                <a:moveTo>
                  <a:pt x="11571468" y="1"/>
                </a:moveTo>
                <a:lnTo>
                  <a:pt x="12240039" y="1"/>
                </a:lnTo>
                <a:lnTo>
                  <a:pt x="12240039" y="1522405"/>
                </a:lnTo>
                <a:close/>
                <a:moveTo>
                  <a:pt x="9257174" y="1"/>
                </a:moveTo>
                <a:lnTo>
                  <a:pt x="10763036" y="1"/>
                </a:lnTo>
                <a:lnTo>
                  <a:pt x="12240039" y="3363290"/>
                </a:lnTo>
                <a:lnTo>
                  <a:pt x="12240039" y="3494711"/>
                </a:lnTo>
                <a:lnTo>
                  <a:pt x="10763036" y="6858000"/>
                </a:lnTo>
                <a:lnTo>
                  <a:pt x="9257174" y="6858000"/>
                </a:lnTo>
                <a:lnTo>
                  <a:pt x="10763036" y="3429000"/>
                </a:lnTo>
                <a:close/>
                <a:moveTo>
                  <a:pt x="6942881" y="0"/>
                </a:moveTo>
                <a:lnTo>
                  <a:pt x="8448742" y="0"/>
                </a:lnTo>
                <a:lnTo>
                  <a:pt x="9954603" y="3429000"/>
                </a:lnTo>
                <a:lnTo>
                  <a:pt x="8448742" y="6858000"/>
                </a:lnTo>
                <a:lnTo>
                  <a:pt x="6942881" y="6858000"/>
                </a:lnTo>
                <a:lnTo>
                  <a:pt x="8448742" y="3429000"/>
                </a:lnTo>
                <a:close/>
                <a:moveTo>
                  <a:pt x="4628587" y="0"/>
                </a:moveTo>
                <a:lnTo>
                  <a:pt x="6134449" y="0"/>
                </a:lnTo>
                <a:lnTo>
                  <a:pt x="7640310" y="3429000"/>
                </a:lnTo>
                <a:lnTo>
                  <a:pt x="6134449" y="6858000"/>
                </a:lnTo>
                <a:lnTo>
                  <a:pt x="4628587" y="6858000"/>
                </a:lnTo>
                <a:lnTo>
                  <a:pt x="6134449" y="3429000"/>
                </a:lnTo>
                <a:close/>
                <a:moveTo>
                  <a:pt x="2314294" y="0"/>
                </a:moveTo>
                <a:lnTo>
                  <a:pt x="3820156" y="0"/>
                </a:lnTo>
                <a:lnTo>
                  <a:pt x="5326016" y="3429000"/>
                </a:lnTo>
                <a:lnTo>
                  <a:pt x="3820156" y="6858000"/>
                </a:lnTo>
                <a:lnTo>
                  <a:pt x="2314294" y="6858000"/>
                </a:lnTo>
                <a:lnTo>
                  <a:pt x="3820156" y="3429000"/>
                </a:lnTo>
                <a:close/>
                <a:moveTo>
                  <a:pt x="0" y="0"/>
                </a:moveTo>
                <a:lnTo>
                  <a:pt x="1505862" y="0"/>
                </a:lnTo>
                <a:lnTo>
                  <a:pt x="3011723" y="3429000"/>
                </a:lnTo>
                <a:lnTo>
                  <a:pt x="1505862" y="6858000"/>
                </a:lnTo>
                <a:lnTo>
                  <a:pt x="0" y="6858000"/>
                </a:lnTo>
                <a:lnTo>
                  <a:pt x="1505862" y="3429000"/>
                </a:lnTo>
                <a:close/>
              </a:path>
            </a:pathLst>
          </a:custGeom>
          <a:solidFill>
            <a:schemeClr val="accent2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023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37" r:id="rId2"/>
    <p:sldLayoutId id="2147483738" r:id="rId3"/>
    <p:sldLayoutId id="2147483740" r:id="rId4"/>
    <p:sldLayoutId id="2147483743" r:id="rId5"/>
    <p:sldLayoutId id="2147483739" r:id="rId6"/>
    <p:sldLayoutId id="2147483741" r:id="rId7"/>
    <p:sldLayoutId id="2147483742" r:id="rId8"/>
    <p:sldLayoutId id="2147483655" r:id="rId9"/>
    <p:sldLayoutId id="2147483736" r:id="rId10"/>
    <p:sldLayoutId id="2147483731" r:id="rId11"/>
    <p:sldLayoutId id="2147483747" r:id="rId12"/>
    <p:sldLayoutId id="2147483750" r:id="rId13"/>
    <p:sldLayoutId id="2147483746" r:id="rId14"/>
    <p:sldLayoutId id="2147483745" r:id="rId15"/>
    <p:sldLayoutId id="2147483744" r:id="rId16"/>
    <p:sldLayoutId id="2147483733" r:id="rId17"/>
    <p:sldLayoutId id="2147483735" r:id="rId18"/>
    <p:sldLayoutId id="2147483748" r:id="rId19"/>
    <p:sldLayoutId id="2147483749" r:id="rId20"/>
    <p:sldLayoutId id="2147483751" r:id="rId21"/>
    <p:sldLayoutId id="2147483752" r:id="rId22"/>
    <p:sldLayoutId id="2147483753" r:id="rId23"/>
    <p:sldLayoutId id="2147483754" r:id="rId24"/>
    <p:sldLayoutId id="2147483755" r:id="rId25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17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54" r:id="rId2"/>
    <p:sldLayoutId id="2147483656" r:id="rId3"/>
    <p:sldLayoutId id="2147483687" r:id="rId4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D26F5B22-F290-42E8-A061-2532E3CA4EC3}"/>
              </a:ext>
            </a:extLst>
          </p:cNvPr>
          <p:cNvSpPr>
            <a:spLocks/>
          </p:cNvSpPr>
          <p:nvPr/>
        </p:nvSpPr>
        <p:spPr bwMode="auto">
          <a:xfrm>
            <a:off x="-148" y="3617019"/>
            <a:ext cx="12192148" cy="3240980"/>
          </a:xfrm>
          <a:custGeom>
            <a:avLst/>
            <a:gdLst>
              <a:gd name="connsiteX0" fmla="*/ 5307865 w 12192148"/>
              <a:gd name="connsiteY0" fmla="*/ 0 h 3240980"/>
              <a:gd name="connsiteX1" fmla="*/ 5817217 w 12192148"/>
              <a:gd name="connsiteY1" fmla="*/ 0 h 3240980"/>
              <a:gd name="connsiteX2" fmla="*/ 5817217 w 12192148"/>
              <a:gd name="connsiteY2" fmla="*/ 697113 h 3240980"/>
              <a:gd name="connsiteX3" fmla="*/ 6190042 w 12192148"/>
              <a:gd name="connsiteY3" fmla="*/ 697113 h 3240980"/>
              <a:gd name="connsiteX4" fmla="*/ 6190042 w 12192148"/>
              <a:gd name="connsiteY4" fmla="*/ 1325570 h 3240980"/>
              <a:gd name="connsiteX5" fmla="*/ 6489353 w 12192148"/>
              <a:gd name="connsiteY5" fmla="*/ 1325570 h 3240980"/>
              <a:gd name="connsiteX6" fmla="*/ 6489353 w 12192148"/>
              <a:gd name="connsiteY6" fmla="*/ 1114324 h 3240980"/>
              <a:gd name="connsiteX7" fmla="*/ 6898935 w 12192148"/>
              <a:gd name="connsiteY7" fmla="*/ 1114324 h 3240980"/>
              <a:gd name="connsiteX8" fmla="*/ 6898935 w 12192148"/>
              <a:gd name="connsiteY8" fmla="*/ 348556 h 3240980"/>
              <a:gd name="connsiteX9" fmla="*/ 7219249 w 12192148"/>
              <a:gd name="connsiteY9" fmla="*/ 348556 h 3240980"/>
              <a:gd name="connsiteX10" fmla="*/ 7219249 w 12192148"/>
              <a:gd name="connsiteY10" fmla="*/ 1093199 h 3240980"/>
              <a:gd name="connsiteX11" fmla="*/ 7413539 w 12192148"/>
              <a:gd name="connsiteY11" fmla="*/ 1093199 h 3240980"/>
              <a:gd name="connsiteX12" fmla="*/ 7413539 w 12192148"/>
              <a:gd name="connsiteY12" fmla="*/ 517553 h 3240980"/>
              <a:gd name="connsiteX13" fmla="*/ 7875631 w 12192148"/>
              <a:gd name="connsiteY13" fmla="*/ 517553 h 3240980"/>
              <a:gd name="connsiteX14" fmla="*/ 7875631 w 12192148"/>
              <a:gd name="connsiteY14" fmla="*/ 1103761 h 3240980"/>
              <a:gd name="connsiteX15" fmla="*/ 8342975 w 12192148"/>
              <a:gd name="connsiteY15" fmla="*/ 1103761 h 3240980"/>
              <a:gd name="connsiteX16" fmla="*/ 8342975 w 12192148"/>
              <a:gd name="connsiteY16" fmla="*/ 739362 h 3240980"/>
              <a:gd name="connsiteX17" fmla="*/ 8852328 w 12192148"/>
              <a:gd name="connsiteY17" fmla="*/ 739362 h 3240980"/>
              <a:gd name="connsiteX18" fmla="*/ 8852328 w 12192148"/>
              <a:gd name="connsiteY18" fmla="*/ 1093199 h 3240980"/>
              <a:gd name="connsiteX19" fmla="*/ 9240906 w 12192148"/>
              <a:gd name="connsiteY19" fmla="*/ 1093199 h 3240980"/>
              <a:gd name="connsiteX20" fmla="*/ 9240906 w 12192148"/>
              <a:gd name="connsiteY20" fmla="*/ 924202 h 3240980"/>
              <a:gd name="connsiteX21" fmla="*/ 9503459 w 12192148"/>
              <a:gd name="connsiteY21" fmla="*/ 929483 h 3240980"/>
              <a:gd name="connsiteX22" fmla="*/ 9503459 w 12192148"/>
              <a:gd name="connsiteY22" fmla="*/ 781611 h 3240980"/>
              <a:gd name="connsiteX23" fmla="*/ 9771263 w 12192148"/>
              <a:gd name="connsiteY23" fmla="*/ 781611 h 3240980"/>
              <a:gd name="connsiteX24" fmla="*/ 9771263 w 12192148"/>
              <a:gd name="connsiteY24" fmla="*/ 918921 h 3240980"/>
              <a:gd name="connsiteX25" fmla="*/ 10028565 w 12192148"/>
              <a:gd name="connsiteY25" fmla="*/ 918921 h 3240980"/>
              <a:gd name="connsiteX26" fmla="*/ 10028565 w 12192148"/>
              <a:gd name="connsiteY26" fmla="*/ 765768 h 3240980"/>
              <a:gd name="connsiteX27" fmla="*/ 10280615 w 12192148"/>
              <a:gd name="connsiteY27" fmla="*/ 771049 h 3240980"/>
              <a:gd name="connsiteX28" fmla="*/ 10280615 w 12192148"/>
              <a:gd name="connsiteY28" fmla="*/ 190122 h 3240980"/>
              <a:gd name="connsiteX29" fmla="*/ 10789968 w 12192148"/>
              <a:gd name="connsiteY29" fmla="*/ 190122 h 3240980"/>
              <a:gd name="connsiteX30" fmla="*/ 10789968 w 12192148"/>
              <a:gd name="connsiteY30" fmla="*/ 697113 h 3240980"/>
              <a:gd name="connsiteX31" fmla="*/ 11168044 w 12192148"/>
              <a:gd name="connsiteY31" fmla="*/ 697113 h 3240980"/>
              <a:gd name="connsiteX32" fmla="*/ 11168044 w 12192148"/>
              <a:gd name="connsiteY32" fmla="*/ 1621315 h 3240980"/>
              <a:gd name="connsiteX33" fmla="*/ 11467354 w 12192148"/>
              <a:gd name="connsiteY33" fmla="*/ 1621315 h 3240980"/>
              <a:gd name="connsiteX34" fmla="*/ 11467354 w 12192148"/>
              <a:gd name="connsiteY34" fmla="*/ 1114324 h 3240980"/>
              <a:gd name="connsiteX35" fmla="*/ 11871686 w 12192148"/>
              <a:gd name="connsiteY35" fmla="*/ 1114324 h 3240980"/>
              <a:gd name="connsiteX36" fmla="*/ 11871686 w 12192148"/>
              <a:gd name="connsiteY36" fmla="*/ 348556 h 3240980"/>
              <a:gd name="connsiteX37" fmla="*/ 12192000 w 12192148"/>
              <a:gd name="connsiteY37" fmla="*/ 348556 h 3240980"/>
              <a:gd name="connsiteX38" fmla="*/ 12192000 w 12192148"/>
              <a:gd name="connsiteY38" fmla="*/ 1754103 h 3240980"/>
              <a:gd name="connsiteX39" fmla="*/ 12192000 w 12192148"/>
              <a:gd name="connsiteY39" fmla="*/ 1896676 h 3240980"/>
              <a:gd name="connsiteX40" fmla="*/ 12192148 w 12192148"/>
              <a:gd name="connsiteY40" fmla="*/ 1896676 h 3240980"/>
              <a:gd name="connsiteX41" fmla="*/ 12192148 w 12192148"/>
              <a:gd name="connsiteY41" fmla="*/ 3240980 h 3240980"/>
              <a:gd name="connsiteX42" fmla="*/ 0 w 12192148"/>
              <a:gd name="connsiteY42" fmla="*/ 3240980 h 3240980"/>
              <a:gd name="connsiteX43" fmla="*/ 0 w 12192148"/>
              <a:gd name="connsiteY43" fmla="*/ 2054369 h 3240980"/>
              <a:gd name="connsiteX44" fmla="*/ 0 w 12192148"/>
              <a:gd name="connsiteY44" fmla="*/ 1896676 h 3240980"/>
              <a:gd name="connsiteX45" fmla="*/ 0 w 12192148"/>
              <a:gd name="connsiteY45" fmla="*/ 1573784 h 3240980"/>
              <a:gd name="connsiteX46" fmla="*/ 112847 w 12192148"/>
              <a:gd name="connsiteY46" fmla="*/ 1573784 h 3240980"/>
              <a:gd name="connsiteX47" fmla="*/ 293106 w 12192148"/>
              <a:gd name="connsiteY47" fmla="*/ 1573784 h 3240980"/>
              <a:gd name="connsiteX48" fmla="*/ 293106 w 12192148"/>
              <a:gd name="connsiteY48" fmla="*/ 411930 h 3240980"/>
              <a:gd name="connsiteX49" fmla="*/ 655428 w 12192148"/>
              <a:gd name="connsiteY49" fmla="*/ 411930 h 3240980"/>
              <a:gd name="connsiteX50" fmla="*/ 655428 w 12192148"/>
              <a:gd name="connsiteY50" fmla="*/ 1373100 h 3240980"/>
              <a:gd name="connsiteX51" fmla="*/ 791956 w 12192148"/>
              <a:gd name="connsiteY51" fmla="*/ 1188260 h 3240980"/>
              <a:gd name="connsiteX52" fmla="*/ 954739 w 12192148"/>
              <a:gd name="connsiteY52" fmla="*/ 1399506 h 3240980"/>
              <a:gd name="connsiteX53" fmla="*/ 1101768 w 12192148"/>
              <a:gd name="connsiteY53" fmla="*/ 1188260 h 3240980"/>
              <a:gd name="connsiteX54" fmla="*/ 1264551 w 12192148"/>
              <a:gd name="connsiteY54" fmla="*/ 1399506 h 3240980"/>
              <a:gd name="connsiteX55" fmla="*/ 1411580 w 12192148"/>
              <a:gd name="connsiteY55" fmla="*/ 1188260 h 3240980"/>
              <a:gd name="connsiteX56" fmla="*/ 1574363 w 12192148"/>
              <a:gd name="connsiteY56" fmla="*/ 1399506 h 3240980"/>
              <a:gd name="connsiteX57" fmla="*/ 1574363 w 12192148"/>
              <a:gd name="connsiteY57" fmla="*/ 1447036 h 3240980"/>
              <a:gd name="connsiteX58" fmla="*/ 1721393 w 12192148"/>
              <a:gd name="connsiteY58" fmla="*/ 1447036 h 3240980"/>
              <a:gd name="connsiteX59" fmla="*/ 1721393 w 12192148"/>
              <a:gd name="connsiteY59" fmla="*/ 1299164 h 3240980"/>
              <a:gd name="connsiteX60" fmla="*/ 1537606 w 12192148"/>
              <a:gd name="connsiteY60" fmla="*/ 1072074 h 3240980"/>
              <a:gd name="connsiteX61" fmla="*/ 1721393 w 12192148"/>
              <a:gd name="connsiteY61" fmla="*/ 844985 h 3240980"/>
              <a:gd name="connsiteX62" fmla="*/ 1721393 w 12192148"/>
              <a:gd name="connsiteY62" fmla="*/ 586208 h 3240980"/>
              <a:gd name="connsiteX63" fmla="*/ 1815912 w 12192148"/>
              <a:gd name="connsiteY63" fmla="*/ 586208 h 3240980"/>
              <a:gd name="connsiteX64" fmla="*/ 1815912 w 12192148"/>
              <a:gd name="connsiteY64" fmla="*/ 844985 h 3240980"/>
              <a:gd name="connsiteX65" fmla="*/ 1999699 w 12192148"/>
              <a:gd name="connsiteY65" fmla="*/ 1072074 h 3240980"/>
              <a:gd name="connsiteX66" fmla="*/ 1815912 w 12192148"/>
              <a:gd name="connsiteY66" fmla="*/ 1299164 h 3240980"/>
              <a:gd name="connsiteX67" fmla="*/ 1815912 w 12192148"/>
              <a:gd name="connsiteY67" fmla="*/ 1447036 h 3240980"/>
              <a:gd name="connsiteX68" fmla="*/ 1941937 w 12192148"/>
              <a:gd name="connsiteY68" fmla="*/ 1447036 h 3240980"/>
              <a:gd name="connsiteX69" fmla="*/ 1941937 w 12192148"/>
              <a:gd name="connsiteY69" fmla="*/ 1293883 h 3240980"/>
              <a:gd name="connsiteX70" fmla="*/ 2099469 w 12192148"/>
              <a:gd name="connsiteY70" fmla="*/ 1293883 h 3240980"/>
              <a:gd name="connsiteX71" fmla="*/ 2099469 w 12192148"/>
              <a:gd name="connsiteY71" fmla="*/ 1093199 h 3240980"/>
              <a:gd name="connsiteX72" fmla="*/ 2440788 w 12192148"/>
              <a:gd name="connsiteY72" fmla="*/ 1093199 h 3240980"/>
              <a:gd name="connsiteX73" fmla="*/ 2440788 w 12192148"/>
              <a:gd name="connsiteY73" fmla="*/ 517553 h 3240980"/>
              <a:gd name="connsiteX74" fmla="*/ 2897630 w 12192148"/>
              <a:gd name="connsiteY74" fmla="*/ 517553 h 3240980"/>
              <a:gd name="connsiteX75" fmla="*/ 2897630 w 12192148"/>
              <a:gd name="connsiteY75" fmla="*/ 1103761 h 3240980"/>
              <a:gd name="connsiteX76" fmla="*/ 3364974 w 12192148"/>
              <a:gd name="connsiteY76" fmla="*/ 1103761 h 3240980"/>
              <a:gd name="connsiteX77" fmla="*/ 3364974 w 12192148"/>
              <a:gd name="connsiteY77" fmla="*/ 739362 h 3240980"/>
              <a:gd name="connsiteX78" fmla="*/ 3879577 w 12192148"/>
              <a:gd name="connsiteY78" fmla="*/ 739362 h 3240980"/>
              <a:gd name="connsiteX79" fmla="*/ 3879577 w 12192148"/>
              <a:gd name="connsiteY79" fmla="*/ 1093199 h 3240980"/>
              <a:gd name="connsiteX80" fmla="*/ 4268156 w 12192148"/>
              <a:gd name="connsiteY80" fmla="*/ 1093199 h 3240980"/>
              <a:gd name="connsiteX81" fmla="*/ 4268156 w 12192148"/>
              <a:gd name="connsiteY81" fmla="*/ 924202 h 3240980"/>
              <a:gd name="connsiteX82" fmla="*/ 4530709 w 12192148"/>
              <a:gd name="connsiteY82" fmla="*/ 929483 h 3240980"/>
              <a:gd name="connsiteX83" fmla="*/ 4530709 w 12192148"/>
              <a:gd name="connsiteY83" fmla="*/ 781611 h 3240980"/>
              <a:gd name="connsiteX84" fmla="*/ 4798512 w 12192148"/>
              <a:gd name="connsiteY84" fmla="*/ 781611 h 3240980"/>
              <a:gd name="connsiteX85" fmla="*/ 4798512 w 12192148"/>
              <a:gd name="connsiteY85" fmla="*/ 918921 h 3240980"/>
              <a:gd name="connsiteX86" fmla="*/ 5055814 w 12192148"/>
              <a:gd name="connsiteY86" fmla="*/ 918921 h 3240980"/>
              <a:gd name="connsiteX87" fmla="*/ 5055814 w 12192148"/>
              <a:gd name="connsiteY87" fmla="*/ 765768 h 3240980"/>
              <a:gd name="connsiteX88" fmla="*/ 5307865 w 12192148"/>
              <a:gd name="connsiteY88" fmla="*/ 771049 h 3240980"/>
              <a:gd name="connsiteX89" fmla="*/ 5307865 w 12192148"/>
              <a:gd name="connsiteY89" fmla="*/ 0 h 324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2192148" h="3240980">
                <a:moveTo>
                  <a:pt x="5307865" y="0"/>
                </a:moveTo>
                <a:cubicBezTo>
                  <a:pt x="5307865" y="0"/>
                  <a:pt x="5307865" y="0"/>
                  <a:pt x="5817217" y="0"/>
                </a:cubicBezTo>
                <a:cubicBezTo>
                  <a:pt x="5817217" y="0"/>
                  <a:pt x="5817217" y="0"/>
                  <a:pt x="5817217" y="697113"/>
                </a:cubicBezTo>
                <a:cubicBezTo>
                  <a:pt x="5817217" y="697113"/>
                  <a:pt x="5817217" y="697113"/>
                  <a:pt x="6190042" y="697113"/>
                </a:cubicBezTo>
                <a:cubicBezTo>
                  <a:pt x="6190042" y="697113"/>
                  <a:pt x="6190042" y="697113"/>
                  <a:pt x="6190042" y="1325570"/>
                </a:cubicBezTo>
                <a:cubicBezTo>
                  <a:pt x="6190042" y="1325570"/>
                  <a:pt x="6190042" y="1325570"/>
                  <a:pt x="6489353" y="1325570"/>
                </a:cubicBezTo>
                <a:cubicBezTo>
                  <a:pt x="6489353" y="1325570"/>
                  <a:pt x="6489353" y="1325570"/>
                  <a:pt x="6489353" y="1114324"/>
                </a:cubicBezTo>
                <a:cubicBezTo>
                  <a:pt x="6489353" y="1114324"/>
                  <a:pt x="6489353" y="1114324"/>
                  <a:pt x="6898935" y="1114324"/>
                </a:cubicBezTo>
                <a:cubicBezTo>
                  <a:pt x="6898935" y="1114324"/>
                  <a:pt x="6898935" y="1114324"/>
                  <a:pt x="6898935" y="348556"/>
                </a:cubicBezTo>
                <a:cubicBezTo>
                  <a:pt x="6898935" y="348556"/>
                  <a:pt x="6898935" y="348556"/>
                  <a:pt x="7219249" y="348556"/>
                </a:cubicBezTo>
                <a:cubicBezTo>
                  <a:pt x="7219249" y="348556"/>
                  <a:pt x="7219249" y="348556"/>
                  <a:pt x="7219249" y="1093199"/>
                </a:cubicBezTo>
                <a:cubicBezTo>
                  <a:pt x="7219249" y="1093199"/>
                  <a:pt x="7219249" y="1093199"/>
                  <a:pt x="7413539" y="1093199"/>
                </a:cubicBezTo>
                <a:cubicBezTo>
                  <a:pt x="7413539" y="1093199"/>
                  <a:pt x="7413539" y="1093199"/>
                  <a:pt x="7413539" y="517553"/>
                </a:cubicBezTo>
                <a:cubicBezTo>
                  <a:pt x="7413539" y="517553"/>
                  <a:pt x="7413539" y="517553"/>
                  <a:pt x="7875631" y="517553"/>
                </a:cubicBezTo>
                <a:cubicBezTo>
                  <a:pt x="7875631" y="517553"/>
                  <a:pt x="7875631" y="517553"/>
                  <a:pt x="7875631" y="1103761"/>
                </a:cubicBezTo>
                <a:cubicBezTo>
                  <a:pt x="7875631" y="1103761"/>
                  <a:pt x="7875631" y="1103761"/>
                  <a:pt x="8342975" y="1103761"/>
                </a:cubicBezTo>
                <a:cubicBezTo>
                  <a:pt x="8342975" y="1103761"/>
                  <a:pt x="8342975" y="1103761"/>
                  <a:pt x="8342975" y="739362"/>
                </a:cubicBezTo>
                <a:cubicBezTo>
                  <a:pt x="8342975" y="739362"/>
                  <a:pt x="8342975" y="739362"/>
                  <a:pt x="8852328" y="739362"/>
                </a:cubicBezTo>
                <a:cubicBezTo>
                  <a:pt x="8852328" y="739362"/>
                  <a:pt x="8852328" y="739362"/>
                  <a:pt x="8852328" y="1093199"/>
                </a:cubicBezTo>
                <a:cubicBezTo>
                  <a:pt x="8852328" y="1093199"/>
                  <a:pt x="8852328" y="1093199"/>
                  <a:pt x="9240906" y="1093199"/>
                </a:cubicBezTo>
                <a:cubicBezTo>
                  <a:pt x="9240906" y="1093199"/>
                  <a:pt x="9240906" y="1093199"/>
                  <a:pt x="9240906" y="924202"/>
                </a:cubicBezTo>
                <a:cubicBezTo>
                  <a:pt x="9240906" y="924202"/>
                  <a:pt x="9240906" y="924202"/>
                  <a:pt x="9503459" y="929483"/>
                </a:cubicBezTo>
                <a:cubicBezTo>
                  <a:pt x="9503459" y="929483"/>
                  <a:pt x="9503459" y="929483"/>
                  <a:pt x="9503459" y="781611"/>
                </a:cubicBezTo>
                <a:cubicBezTo>
                  <a:pt x="9503459" y="781611"/>
                  <a:pt x="9503459" y="781611"/>
                  <a:pt x="9771263" y="781611"/>
                </a:cubicBezTo>
                <a:cubicBezTo>
                  <a:pt x="9771263" y="781611"/>
                  <a:pt x="9771263" y="781611"/>
                  <a:pt x="9771263" y="918921"/>
                </a:cubicBezTo>
                <a:cubicBezTo>
                  <a:pt x="9771263" y="918921"/>
                  <a:pt x="9771263" y="918921"/>
                  <a:pt x="10028565" y="918921"/>
                </a:cubicBezTo>
                <a:cubicBezTo>
                  <a:pt x="10028565" y="918921"/>
                  <a:pt x="10028565" y="918921"/>
                  <a:pt x="10028565" y="765768"/>
                </a:cubicBezTo>
                <a:cubicBezTo>
                  <a:pt x="10028565" y="765768"/>
                  <a:pt x="10028565" y="765768"/>
                  <a:pt x="10280615" y="771049"/>
                </a:cubicBezTo>
                <a:cubicBezTo>
                  <a:pt x="10280615" y="771049"/>
                  <a:pt x="10280615" y="771049"/>
                  <a:pt x="10280615" y="190122"/>
                </a:cubicBezTo>
                <a:cubicBezTo>
                  <a:pt x="10280615" y="190122"/>
                  <a:pt x="10280615" y="190122"/>
                  <a:pt x="10789968" y="190122"/>
                </a:cubicBezTo>
                <a:cubicBezTo>
                  <a:pt x="10789968" y="190122"/>
                  <a:pt x="10789968" y="190122"/>
                  <a:pt x="10789968" y="697113"/>
                </a:cubicBezTo>
                <a:cubicBezTo>
                  <a:pt x="10789968" y="697113"/>
                  <a:pt x="10789968" y="697113"/>
                  <a:pt x="11168044" y="697113"/>
                </a:cubicBezTo>
                <a:cubicBezTo>
                  <a:pt x="11168044" y="697113"/>
                  <a:pt x="11168044" y="697113"/>
                  <a:pt x="11168044" y="1621315"/>
                </a:cubicBezTo>
                <a:cubicBezTo>
                  <a:pt x="11168044" y="1621315"/>
                  <a:pt x="11168044" y="1621315"/>
                  <a:pt x="11467354" y="1621315"/>
                </a:cubicBezTo>
                <a:cubicBezTo>
                  <a:pt x="11467354" y="1621315"/>
                  <a:pt x="11467354" y="1621315"/>
                  <a:pt x="11467354" y="1114324"/>
                </a:cubicBezTo>
                <a:cubicBezTo>
                  <a:pt x="11467354" y="1114324"/>
                  <a:pt x="11467354" y="1114324"/>
                  <a:pt x="11871686" y="1114324"/>
                </a:cubicBezTo>
                <a:cubicBezTo>
                  <a:pt x="11871686" y="1114324"/>
                  <a:pt x="11871686" y="1114324"/>
                  <a:pt x="11871686" y="348556"/>
                </a:cubicBezTo>
                <a:cubicBezTo>
                  <a:pt x="11871686" y="348556"/>
                  <a:pt x="11871686" y="348556"/>
                  <a:pt x="12192000" y="348556"/>
                </a:cubicBezTo>
                <a:cubicBezTo>
                  <a:pt x="12192000" y="348556"/>
                  <a:pt x="12192000" y="348556"/>
                  <a:pt x="12192000" y="1754103"/>
                </a:cubicBezTo>
                <a:lnTo>
                  <a:pt x="12192000" y="1896676"/>
                </a:lnTo>
                <a:lnTo>
                  <a:pt x="12192148" y="1896676"/>
                </a:lnTo>
                <a:lnTo>
                  <a:pt x="12192148" y="3240980"/>
                </a:lnTo>
                <a:lnTo>
                  <a:pt x="0" y="3240980"/>
                </a:lnTo>
                <a:lnTo>
                  <a:pt x="0" y="2054369"/>
                </a:lnTo>
                <a:lnTo>
                  <a:pt x="0" y="1896676"/>
                </a:lnTo>
                <a:lnTo>
                  <a:pt x="0" y="1573784"/>
                </a:lnTo>
                <a:lnTo>
                  <a:pt x="112847" y="1573784"/>
                </a:lnTo>
                <a:cubicBezTo>
                  <a:pt x="165111" y="1573784"/>
                  <a:pt x="224842" y="1573784"/>
                  <a:pt x="293106" y="1573784"/>
                </a:cubicBezTo>
                <a:cubicBezTo>
                  <a:pt x="293106" y="1573784"/>
                  <a:pt x="293106" y="1573784"/>
                  <a:pt x="293106" y="411930"/>
                </a:cubicBezTo>
                <a:cubicBezTo>
                  <a:pt x="293106" y="411930"/>
                  <a:pt x="293106" y="411930"/>
                  <a:pt x="655428" y="411930"/>
                </a:cubicBezTo>
                <a:cubicBezTo>
                  <a:pt x="655428" y="411930"/>
                  <a:pt x="655428" y="411930"/>
                  <a:pt x="655428" y="1373100"/>
                </a:cubicBezTo>
                <a:cubicBezTo>
                  <a:pt x="676433" y="1315008"/>
                  <a:pt x="734194" y="1188260"/>
                  <a:pt x="791956" y="1188260"/>
                </a:cubicBezTo>
                <a:cubicBezTo>
                  <a:pt x="875973" y="1188260"/>
                  <a:pt x="954739" y="1399506"/>
                  <a:pt x="954739" y="1399506"/>
                </a:cubicBezTo>
                <a:cubicBezTo>
                  <a:pt x="954739" y="1399506"/>
                  <a:pt x="1023002" y="1188260"/>
                  <a:pt x="1101768" y="1188260"/>
                </a:cubicBezTo>
                <a:cubicBezTo>
                  <a:pt x="1180534" y="1188260"/>
                  <a:pt x="1264551" y="1399506"/>
                  <a:pt x="1264551" y="1399506"/>
                </a:cubicBezTo>
                <a:cubicBezTo>
                  <a:pt x="1264551" y="1399506"/>
                  <a:pt x="1332815" y="1188260"/>
                  <a:pt x="1411580" y="1188260"/>
                </a:cubicBezTo>
                <a:cubicBezTo>
                  <a:pt x="1490347" y="1188260"/>
                  <a:pt x="1574363" y="1399506"/>
                  <a:pt x="1574363" y="1399506"/>
                </a:cubicBezTo>
                <a:cubicBezTo>
                  <a:pt x="1574363" y="1399506"/>
                  <a:pt x="1574363" y="1399506"/>
                  <a:pt x="1574363" y="1447036"/>
                </a:cubicBezTo>
                <a:cubicBezTo>
                  <a:pt x="1574363" y="1447036"/>
                  <a:pt x="1574363" y="1447036"/>
                  <a:pt x="1721393" y="1447036"/>
                </a:cubicBezTo>
                <a:cubicBezTo>
                  <a:pt x="1721393" y="1447036"/>
                  <a:pt x="1721393" y="1447036"/>
                  <a:pt x="1721393" y="1299164"/>
                </a:cubicBezTo>
                <a:cubicBezTo>
                  <a:pt x="1616372" y="1278040"/>
                  <a:pt x="1537606" y="1182979"/>
                  <a:pt x="1537606" y="1072074"/>
                </a:cubicBezTo>
                <a:cubicBezTo>
                  <a:pt x="1537606" y="961170"/>
                  <a:pt x="1616372" y="866110"/>
                  <a:pt x="1721393" y="844985"/>
                </a:cubicBezTo>
                <a:cubicBezTo>
                  <a:pt x="1721393" y="844985"/>
                  <a:pt x="1721393" y="844985"/>
                  <a:pt x="1721393" y="586208"/>
                </a:cubicBezTo>
                <a:cubicBezTo>
                  <a:pt x="1721393" y="586208"/>
                  <a:pt x="1721393" y="586208"/>
                  <a:pt x="1815912" y="586208"/>
                </a:cubicBezTo>
                <a:cubicBezTo>
                  <a:pt x="1815912" y="586208"/>
                  <a:pt x="1815912" y="586208"/>
                  <a:pt x="1815912" y="844985"/>
                </a:cubicBezTo>
                <a:cubicBezTo>
                  <a:pt x="1920933" y="866110"/>
                  <a:pt x="1999699" y="961170"/>
                  <a:pt x="1999699" y="1072074"/>
                </a:cubicBezTo>
                <a:cubicBezTo>
                  <a:pt x="1999699" y="1188260"/>
                  <a:pt x="1920933" y="1278040"/>
                  <a:pt x="1815912" y="1299164"/>
                </a:cubicBezTo>
                <a:cubicBezTo>
                  <a:pt x="1815912" y="1299164"/>
                  <a:pt x="1815912" y="1299164"/>
                  <a:pt x="1815912" y="1447036"/>
                </a:cubicBezTo>
                <a:cubicBezTo>
                  <a:pt x="1815912" y="1447036"/>
                  <a:pt x="1815912" y="1447036"/>
                  <a:pt x="1941937" y="1447036"/>
                </a:cubicBezTo>
                <a:cubicBezTo>
                  <a:pt x="1941937" y="1447036"/>
                  <a:pt x="1941937" y="1447036"/>
                  <a:pt x="1941937" y="1293883"/>
                </a:cubicBezTo>
                <a:cubicBezTo>
                  <a:pt x="1941937" y="1293883"/>
                  <a:pt x="1941937" y="1293883"/>
                  <a:pt x="2099469" y="1293883"/>
                </a:cubicBezTo>
                <a:cubicBezTo>
                  <a:pt x="2099469" y="1293883"/>
                  <a:pt x="2099469" y="1293883"/>
                  <a:pt x="2099469" y="1093199"/>
                </a:cubicBezTo>
                <a:cubicBezTo>
                  <a:pt x="2099469" y="1093199"/>
                  <a:pt x="2099469" y="1093199"/>
                  <a:pt x="2440788" y="1093199"/>
                </a:cubicBezTo>
                <a:cubicBezTo>
                  <a:pt x="2440788" y="1093199"/>
                  <a:pt x="2440788" y="1093199"/>
                  <a:pt x="2440788" y="517553"/>
                </a:cubicBezTo>
                <a:cubicBezTo>
                  <a:pt x="2440788" y="517553"/>
                  <a:pt x="2440788" y="517553"/>
                  <a:pt x="2897630" y="517553"/>
                </a:cubicBezTo>
                <a:cubicBezTo>
                  <a:pt x="2897630" y="517553"/>
                  <a:pt x="2897630" y="517553"/>
                  <a:pt x="2897630" y="1103761"/>
                </a:cubicBezTo>
                <a:cubicBezTo>
                  <a:pt x="2897630" y="1103761"/>
                  <a:pt x="2897630" y="1103761"/>
                  <a:pt x="3364974" y="1103761"/>
                </a:cubicBezTo>
                <a:cubicBezTo>
                  <a:pt x="3364974" y="1103761"/>
                  <a:pt x="3364974" y="1103761"/>
                  <a:pt x="3364974" y="739362"/>
                </a:cubicBezTo>
                <a:cubicBezTo>
                  <a:pt x="3364974" y="739362"/>
                  <a:pt x="3364974" y="739362"/>
                  <a:pt x="3879577" y="739362"/>
                </a:cubicBezTo>
                <a:cubicBezTo>
                  <a:pt x="3879577" y="739362"/>
                  <a:pt x="3879577" y="739362"/>
                  <a:pt x="3879577" y="1093199"/>
                </a:cubicBezTo>
                <a:cubicBezTo>
                  <a:pt x="3879577" y="1093199"/>
                  <a:pt x="3879577" y="1093199"/>
                  <a:pt x="4268156" y="1093199"/>
                </a:cubicBezTo>
                <a:cubicBezTo>
                  <a:pt x="4268156" y="1093199"/>
                  <a:pt x="4268156" y="1093199"/>
                  <a:pt x="4268156" y="924202"/>
                </a:cubicBezTo>
                <a:cubicBezTo>
                  <a:pt x="4268156" y="924202"/>
                  <a:pt x="4268156" y="924202"/>
                  <a:pt x="4530709" y="929483"/>
                </a:cubicBezTo>
                <a:cubicBezTo>
                  <a:pt x="4530709" y="929483"/>
                  <a:pt x="4530709" y="929483"/>
                  <a:pt x="4530709" y="781611"/>
                </a:cubicBezTo>
                <a:cubicBezTo>
                  <a:pt x="4530709" y="781611"/>
                  <a:pt x="4530709" y="781611"/>
                  <a:pt x="4798512" y="781611"/>
                </a:cubicBezTo>
                <a:cubicBezTo>
                  <a:pt x="4798512" y="781611"/>
                  <a:pt x="4798512" y="781611"/>
                  <a:pt x="4798512" y="918921"/>
                </a:cubicBezTo>
                <a:cubicBezTo>
                  <a:pt x="4798512" y="918921"/>
                  <a:pt x="4798512" y="918921"/>
                  <a:pt x="5055814" y="918921"/>
                </a:cubicBezTo>
                <a:cubicBezTo>
                  <a:pt x="5055814" y="918921"/>
                  <a:pt x="5055814" y="918921"/>
                  <a:pt x="5055814" y="765768"/>
                </a:cubicBezTo>
                <a:cubicBezTo>
                  <a:pt x="5055814" y="765768"/>
                  <a:pt x="5055814" y="765768"/>
                  <a:pt x="5307865" y="771049"/>
                </a:cubicBezTo>
                <a:cubicBezTo>
                  <a:pt x="5307865" y="771049"/>
                  <a:pt x="5307865" y="771049"/>
                  <a:pt x="5307865" y="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2C9B8777-7972-4AE1-9CFB-841542611E67}"/>
              </a:ext>
            </a:extLst>
          </p:cNvPr>
          <p:cNvSpPr>
            <a:spLocks noEditPoints="1"/>
          </p:cNvSpPr>
          <p:nvPr/>
        </p:nvSpPr>
        <p:spPr bwMode="auto">
          <a:xfrm>
            <a:off x="-148" y="2425585"/>
            <a:ext cx="12192000" cy="4446062"/>
          </a:xfrm>
          <a:custGeom>
            <a:avLst/>
            <a:gdLst>
              <a:gd name="T0" fmla="*/ 692 w 2980"/>
              <a:gd name="T1" fmla="*/ 625 h 1086"/>
              <a:gd name="T2" fmla="*/ 1350 w 2980"/>
              <a:gd name="T3" fmla="*/ 765 h 1086"/>
              <a:gd name="T4" fmla="*/ 1662 w 2980"/>
              <a:gd name="T5" fmla="*/ 831 h 1086"/>
              <a:gd name="T6" fmla="*/ 1686 w 2980"/>
              <a:gd name="T7" fmla="*/ 716 h 1086"/>
              <a:gd name="T8" fmla="*/ 1668 w 2980"/>
              <a:gd name="T9" fmla="*/ 547 h 1086"/>
              <a:gd name="T10" fmla="*/ 1693 w 2980"/>
              <a:gd name="T11" fmla="*/ 451 h 1086"/>
              <a:gd name="T12" fmla="*/ 1732 w 2980"/>
              <a:gd name="T13" fmla="*/ 173 h 1086"/>
              <a:gd name="T14" fmla="*/ 1836 w 2980"/>
              <a:gd name="T15" fmla="*/ 22 h 1086"/>
              <a:gd name="T16" fmla="*/ 1949 w 2980"/>
              <a:gd name="T17" fmla="*/ 123 h 1086"/>
              <a:gd name="T18" fmla="*/ 1876 w 2980"/>
              <a:gd name="T19" fmla="*/ 190 h 1086"/>
              <a:gd name="T20" fmla="*/ 1876 w 2980"/>
              <a:gd name="T21" fmla="*/ 315 h 1086"/>
              <a:gd name="T22" fmla="*/ 1959 w 2980"/>
              <a:gd name="T23" fmla="*/ 445 h 1086"/>
              <a:gd name="T24" fmla="*/ 1963 w 2980"/>
              <a:gd name="T25" fmla="*/ 549 h 1086"/>
              <a:gd name="T26" fmla="*/ 1947 w 2980"/>
              <a:gd name="T27" fmla="*/ 572 h 1086"/>
              <a:gd name="T28" fmla="*/ 1921 w 2980"/>
              <a:gd name="T29" fmla="*/ 587 h 1086"/>
              <a:gd name="T30" fmla="*/ 1880 w 2980"/>
              <a:gd name="T31" fmla="*/ 612 h 1086"/>
              <a:gd name="T32" fmla="*/ 2031 w 2980"/>
              <a:gd name="T33" fmla="*/ 662 h 1086"/>
              <a:gd name="T34" fmla="*/ 2195 w 2980"/>
              <a:gd name="T35" fmla="*/ 411 h 1086"/>
              <a:gd name="T36" fmla="*/ 2174 w 2980"/>
              <a:gd name="T37" fmla="*/ 364 h 1086"/>
              <a:gd name="T38" fmla="*/ 2163 w 2980"/>
              <a:gd name="T39" fmla="*/ 250 h 1086"/>
              <a:gd name="T40" fmla="*/ 2289 w 2980"/>
              <a:gd name="T41" fmla="*/ 309 h 1086"/>
              <a:gd name="T42" fmla="*/ 2341 w 2980"/>
              <a:gd name="T43" fmla="*/ 468 h 1086"/>
              <a:gd name="T44" fmla="*/ 2382 w 2980"/>
              <a:gd name="T45" fmla="*/ 504 h 1086"/>
              <a:gd name="T46" fmla="*/ 2451 w 2980"/>
              <a:gd name="T47" fmla="*/ 331 h 1086"/>
              <a:gd name="T48" fmla="*/ 2514 w 2980"/>
              <a:gd name="T49" fmla="*/ 246 h 1086"/>
              <a:gd name="T50" fmla="*/ 2622 w 2980"/>
              <a:gd name="T51" fmla="*/ 226 h 1086"/>
              <a:gd name="T52" fmla="*/ 2684 w 2980"/>
              <a:gd name="T53" fmla="*/ 335 h 1086"/>
              <a:gd name="T54" fmla="*/ 2710 w 2980"/>
              <a:gd name="T55" fmla="*/ 558 h 1086"/>
              <a:gd name="T56" fmla="*/ 2757 w 2980"/>
              <a:gd name="T57" fmla="*/ 626 h 1086"/>
              <a:gd name="T58" fmla="*/ 2773 w 2980"/>
              <a:gd name="T59" fmla="*/ 697 h 1086"/>
              <a:gd name="T60" fmla="*/ 2727 w 2980"/>
              <a:gd name="T61" fmla="*/ 770 h 1086"/>
              <a:gd name="T62" fmla="*/ 2664 w 2980"/>
              <a:gd name="T63" fmla="*/ 906 h 1086"/>
              <a:gd name="T64" fmla="*/ 2980 w 2980"/>
              <a:gd name="T65" fmla="*/ 998 h 1086"/>
              <a:gd name="T66" fmla="*/ 2343 w 2980"/>
              <a:gd name="T67" fmla="*/ 754 h 1086"/>
              <a:gd name="T68" fmla="*/ 2434 w 2980"/>
              <a:gd name="T69" fmla="*/ 842 h 1086"/>
              <a:gd name="T70" fmla="*/ 2466 w 2980"/>
              <a:gd name="T71" fmla="*/ 584 h 1086"/>
              <a:gd name="T72" fmla="*/ 2476 w 2980"/>
              <a:gd name="T73" fmla="*/ 480 h 1086"/>
              <a:gd name="T74" fmla="*/ 2385 w 2980"/>
              <a:gd name="T75" fmla="*/ 557 h 1086"/>
              <a:gd name="T76" fmla="*/ 2337 w 2980"/>
              <a:gd name="T77" fmla="*/ 621 h 1086"/>
              <a:gd name="T78" fmla="*/ 2338 w 2980"/>
              <a:gd name="T79" fmla="*/ 706 h 1086"/>
              <a:gd name="T80" fmla="*/ 2101 w 2980"/>
              <a:gd name="T81" fmla="*/ 618 h 1086"/>
              <a:gd name="T82" fmla="*/ 2156 w 2980"/>
              <a:gd name="T83" fmla="*/ 738 h 1086"/>
              <a:gd name="T84" fmla="*/ 2186 w 2980"/>
              <a:gd name="T85" fmla="*/ 671 h 1086"/>
              <a:gd name="T86" fmla="*/ 2185 w 2980"/>
              <a:gd name="T87" fmla="*/ 524 h 1086"/>
              <a:gd name="T88" fmla="*/ 1875 w 2980"/>
              <a:gd name="T89" fmla="*/ 494 h 1086"/>
              <a:gd name="T90" fmla="*/ 1898 w 2980"/>
              <a:gd name="T91" fmla="*/ 550 h 1086"/>
              <a:gd name="T92" fmla="*/ 1900 w 2980"/>
              <a:gd name="T93" fmla="*/ 515 h 1086"/>
              <a:gd name="T94" fmla="*/ 2712 w 2980"/>
              <a:gd name="T95" fmla="*/ 705 h 1086"/>
              <a:gd name="T96" fmla="*/ 2681 w 2980"/>
              <a:gd name="T97" fmla="*/ 766 h 1086"/>
              <a:gd name="T98" fmla="*/ 2717 w 2980"/>
              <a:gd name="T99" fmla="*/ 679 h 1086"/>
              <a:gd name="T100" fmla="*/ 1878 w 2980"/>
              <a:gd name="T101" fmla="*/ 592 h 1086"/>
              <a:gd name="T102" fmla="*/ 2768 w 2980"/>
              <a:gd name="T103" fmla="*/ 671 h 1086"/>
              <a:gd name="T104" fmla="*/ 2724 w 2980"/>
              <a:gd name="T105" fmla="*/ 758 h 1086"/>
              <a:gd name="T106" fmla="*/ 2714 w 2980"/>
              <a:gd name="T107" fmla="*/ 764 h 1086"/>
              <a:gd name="T108" fmla="*/ 2697 w 2980"/>
              <a:gd name="T109" fmla="*/ 805 h 1086"/>
              <a:gd name="T110" fmla="*/ 2360 w 2980"/>
              <a:gd name="T111" fmla="*/ 608 h 1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80" h="1086">
                <a:moveTo>
                  <a:pt x="0" y="806"/>
                </a:moveTo>
                <a:cubicBezTo>
                  <a:pt x="23" y="800"/>
                  <a:pt x="45" y="795"/>
                  <a:pt x="68" y="789"/>
                </a:cubicBezTo>
                <a:cubicBezTo>
                  <a:pt x="216" y="750"/>
                  <a:pt x="364" y="710"/>
                  <a:pt x="513" y="671"/>
                </a:cubicBezTo>
                <a:cubicBezTo>
                  <a:pt x="568" y="656"/>
                  <a:pt x="624" y="641"/>
                  <a:pt x="680" y="626"/>
                </a:cubicBezTo>
                <a:cubicBezTo>
                  <a:pt x="684" y="625"/>
                  <a:pt x="688" y="624"/>
                  <a:pt x="692" y="625"/>
                </a:cubicBezTo>
                <a:cubicBezTo>
                  <a:pt x="739" y="636"/>
                  <a:pt x="785" y="647"/>
                  <a:pt x="832" y="657"/>
                </a:cubicBezTo>
                <a:cubicBezTo>
                  <a:pt x="902" y="673"/>
                  <a:pt x="972" y="689"/>
                  <a:pt x="1041" y="705"/>
                </a:cubicBezTo>
                <a:cubicBezTo>
                  <a:pt x="1096" y="717"/>
                  <a:pt x="1151" y="729"/>
                  <a:pt x="1205" y="742"/>
                </a:cubicBezTo>
                <a:cubicBezTo>
                  <a:pt x="1243" y="750"/>
                  <a:pt x="1280" y="760"/>
                  <a:pt x="1318" y="767"/>
                </a:cubicBezTo>
                <a:cubicBezTo>
                  <a:pt x="1328" y="769"/>
                  <a:pt x="1340" y="766"/>
                  <a:pt x="1350" y="765"/>
                </a:cubicBezTo>
                <a:cubicBezTo>
                  <a:pt x="1396" y="759"/>
                  <a:pt x="1441" y="755"/>
                  <a:pt x="1486" y="770"/>
                </a:cubicBezTo>
                <a:cubicBezTo>
                  <a:pt x="1508" y="778"/>
                  <a:pt x="1528" y="788"/>
                  <a:pt x="1541" y="808"/>
                </a:cubicBezTo>
                <a:cubicBezTo>
                  <a:pt x="1549" y="821"/>
                  <a:pt x="1562" y="822"/>
                  <a:pt x="1574" y="825"/>
                </a:cubicBezTo>
                <a:cubicBezTo>
                  <a:pt x="1599" y="830"/>
                  <a:pt x="1623" y="835"/>
                  <a:pt x="1647" y="840"/>
                </a:cubicBezTo>
                <a:cubicBezTo>
                  <a:pt x="1655" y="842"/>
                  <a:pt x="1661" y="839"/>
                  <a:pt x="1662" y="831"/>
                </a:cubicBezTo>
                <a:cubicBezTo>
                  <a:pt x="1663" y="826"/>
                  <a:pt x="1662" y="821"/>
                  <a:pt x="1663" y="816"/>
                </a:cubicBezTo>
                <a:cubicBezTo>
                  <a:pt x="1665" y="808"/>
                  <a:pt x="1667" y="799"/>
                  <a:pt x="1672" y="792"/>
                </a:cubicBezTo>
                <a:cubicBezTo>
                  <a:pt x="1678" y="781"/>
                  <a:pt x="1686" y="770"/>
                  <a:pt x="1692" y="760"/>
                </a:cubicBezTo>
                <a:cubicBezTo>
                  <a:pt x="1694" y="757"/>
                  <a:pt x="1694" y="753"/>
                  <a:pt x="1694" y="750"/>
                </a:cubicBezTo>
                <a:cubicBezTo>
                  <a:pt x="1691" y="739"/>
                  <a:pt x="1687" y="727"/>
                  <a:pt x="1686" y="716"/>
                </a:cubicBezTo>
                <a:cubicBezTo>
                  <a:pt x="1685" y="707"/>
                  <a:pt x="1689" y="698"/>
                  <a:pt x="1690" y="690"/>
                </a:cubicBezTo>
                <a:cubicBezTo>
                  <a:pt x="1690" y="685"/>
                  <a:pt x="1691" y="679"/>
                  <a:pt x="1690" y="675"/>
                </a:cubicBezTo>
                <a:cubicBezTo>
                  <a:pt x="1683" y="649"/>
                  <a:pt x="1674" y="624"/>
                  <a:pt x="1675" y="597"/>
                </a:cubicBezTo>
                <a:cubicBezTo>
                  <a:pt x="1676" y="585"/>
                  <a:pt x="1675" y="572"/>
                  <a:pt x="1674" y="559"/>
                </a:cubicBezTo>
                <a:cubicBezTo>
                  <a:pt x="1674" y="555"/>
                  <a:pt x="1671" y="551"/>
                  <a:pt x="1668" y="547"/>
                </a:cubicBezTo>
                <a:cubicBezTo>
                  <a:pt x="1665" y="542"/>
                  <a:pt x="1658" y="536"/>
                  <a:pt x="1659" y="532"/>
                </a:cubicBezTo>
                <a:cubicBezTo>
                  <a:pt x="1661" y="523"/>
                  <a:pt x="1667" y="515"/>
                  <a:pt x="1671" y="506"/>
                </a:cubicBezTo>
                <a:cubicBezTo>
                  <a:pt x="1674" y="501"/>
                  <a:pt x="1679" y="496"/>
                  <a:pt x="1681" y="491"/>
                </a:cubicBezTo>
                <a:cubicBezTo>
                  <a:pt x="1687" y="480"/>
                  <a:pt x="1692" y="468"/>
                  <a:pt x="1698" y="454"/>
                </a:cubicBezTo>
                <a:cubicBezTo>
                  <a:pt x="1697" y="454"/>
                  <a:pt x="1695" y="452"/>
                  <a:pt x="1693" y="451"/>
                </a:cubicBezTo>
                <a:cubicBezTo>
                  <a:pt x="1689" y="447"/>
                  <a:pt x="1687" y="443"/>
                  <a:pt x="1692" y="438"/>
                </a:cubicBezTo>
                <a:cubicBezTo>
                  <a:pt x="1706" y="422"/>
                  <a:pt x="1708" y="404"/>
                  <a:pt x="1704" y="384"/>
                </a:cubicBezTo>
                <a:cubicBezTo>
                  <a:pt x="1699" y="365"/>
                  <a:pt x="1694" y="346"/>
                  <a:pt x="1692" y="327"/>
                </a:cubicBezTo>
                <a:cubicBezTo>
                  <a:pt x="1690" y="298"/>
                  <a:pt x="1695" y="269"/>
                  <a:pt x="1701" y="241"/>
                </a:cubicBezTo>
                <a:cubicBezTo>
                  <a:pt x="1707" y="216"/>
                  <a:pt x="1715" y="192"/>
                  <a:pt x="1732" y="173"/>
                </a:cubicBezTo>
                <a:cubicBezTo>
                  <a:pt x="1738" y="167"/>
                  <a:pt x="1744" y="161"/>
                  <a:pt x="1752" y="156"/>
                </a:cubicBezTo>
                <a:cubicBezTo>
                  <a:pt x="1761" y="149"/>
                  <a:pt x="1772" y="146"/>
                  <a:pt x="1780" y="138"/>
                </a:cubicBezTo>
                <a:cubicBezTo>
                  <a:pt x="1794" y="126"/>
                  <a:pt x="1803" y="111"/>
                  <a:pt x="1806" y="92"/>
                </a:cubicBezTo>
                <a:cubicBezTo>
                  <a:pt x="1808" y="76"/>
                  <a:pt x="1811" y="60"/>
                  <a:pt x="1822" y="47"/>
                </a:cubicBezTo>
                <a:cubicBezTo>
                  <a:pt x="1828" y="40"/>
                  <a:pt x="1832" y="31"/>
                  <a:pt x="1836" y="22"/>
                </a:cubicBezTo>
                <a:cubicBezTo>
                  <a:pt x="1845" y="5"/>
                  <a:pt x="1860" y="0"/>
                  <a:pt x="1876" y="10"/>
                </a:cubicBezTo>
                <a:cubicBezTo>
                  <a:pt x="1898" y="23"/>
                  <a:pt x="1919" y="38"/>
                  <a:pt x="1939" y="53"/>
                </a:cubicBezTo>
                <a:cubicBezTo>
                  <a:pt x="1950" y="61"/>
                  <a:pt x="1949" y="72"/>
                  <a:pt x="1942" y="84"/>
                </a:cubicBezTo>
                <a:cubicBezTo>
                  <a:pt x="1933" y="97"/>
                  <a:pt x="1933" y="101"/>
                  <a:pt x="1940" y="111"/>
                </a:cubicBezTo>
                <a:cubicBezTo>
                  <a:pt x="1943" y="115"/>
                  <a:pt x="1946" y="119"/>
                  <a:pt x="1949" y="123"/>
                </a:cubicBezTo>
                <a:cubicBezTo>
                  <a:pt x="1955" y="132"/>
                  <a:pt x="1952" y="138"/>
                  <a:pt x="1940" y="138"/>
                </a:cubicBezTo>
                <a:cubicBezTo>
                  <a:pt x="1935" y="138"/>
                  <a:pt x="1930" y="136"/>
                  <a:pt x="1924" y="135"/>
                </a:cubicBezTo>
                <a:cubicBezTo>
                  <a:pt x="1919" y="142"/>
                  <a:pt x="1908" y="145"/>
                  <a:pt x="1907" y="157"/>
                </a:cubicBezTo>
                <a:cubicBezTo>
                  <a:pt x="1907" y="161"/>
                  <a:pt x="1899" y="163"/>
                  <a:pt x="1895" y="167"/>
                </a:cubicBezTo>
                <a:cubicBezTo>
                  <a:pt x="1889" y="175"/>
                  <a:pt x="1883" y="183"/>
                  <a:pt x="1876" y="190"/>
                </a:cubicBezTo>
                <a:cubicBezTo>
                  <a:pt x="1869" y="198"/>
                  <a:pt x="1860" y="195"/>
                  <a:pt x="1851" y="194"/>
                </a:cubicBezTo>
                <a:cubicBezTo>
                  <a:pt x="1849" y="193"/>
                  <a:pt x="1847" y="194"/>
                  <a:pt x="1844" y="194"/>
                </a:cubicBezTo>
                <a:cubicBezTo>
                  <a:pt x="1844" y="196"/>
                  <a:pt x="1844" y="199"/>
                  <a:pt x="1845" y="201"/>
                </a:cubicBezTo>
                <a:cubicBezTo>
                  <a:pt x="1845" y="204"/>
                  <a:pt x="1847" y="206"/>
                  <a:pt x="1849" y="209"/>
                </a:cubicBezTo>
                <a:cubicBezTo>
                  <a:pt x="1873" y="240"/>
                  <a:pt x="1878" y="277"/>
                  <a:pt x="1876" y="315"/>
                </a:cubicBezTo>
                <a:cubicBezTo>
                  <a:pt x="1875" y="331"/>
                  <a:pt x="1878" y="347"/>
                  <a:pt x="1879" y="362"/>
                </a:cubicBezTo>
                <a:cubicBezTo>
                  <a:pt x="1879" y="384"/>
                  <a:pt x="1894" y="395"/>
                  <a:pt x="1909" y="407"/>
                </a:cubicBezTo>
                <a:cubicBezTo>
                  <a:pt x="1916" y="413"/>
                  <a:pt x="1925" y="418"/>
                  <a:pt x="1933" y="423"/>
                </a:cubicBezTo>
                <a:cubicBezTo>
                  <a:pt x="1935" y="425"/>
                  <a:pt x="1938" y="427"/>
                  <a:pt x="1938" y="429"/>
                </a:cubicBezTo>
                <a:cubicBezTo>
                  <a:pt x="1941" y="439"/>
                  <a:pt x="1950" y="442"/>
                  <a:pt x="1959" y="445"/>
                </a:cubicBezTo>
                <a:cubicBezTo>
                  <a:pt x="1962" y="447"/>
                  <a:pt x="1965" y="449"/>
                  <a:pt x="1969" y="449"/>
                </a:cubicBezTo>
                <a:cubicBezTo>
                  <a:pt x="1986" y="453"/>
                  <a:pt x="1992" y="465"/>
                  <a:pt x="1995" y="480"/>
                </a:cubicBezTo>
                <a:cubicBezTo>
                  <a:pt x="1998" y="493"/>
                  <a:pt x="1989" y="511"/>
                  <a:pt x="1977" y="517"/>
                </a:cubicBezTo>
                <a:cubicBezTo>
                  <a:pt x="1971" y="520"/>
                  <a:pt x="1967" y="521"/>
                  <a:pt x="1970" y="530"/>
                </a:cubicBezTo>
                <a:cubicBezTo>
                  <a:pt x="1971" y="535"/>
                  <a:pt x="1965" y="542"/>
                  <a:pt x="1963" y="549"/>
                </a:cubicBezTo>
                <a:cubicBezTo>
                  <a:pt x="1962" y="549"/>
                  <a:pt x="1961" y="549"/>
                  <a:pt x="1959" y="548"/>
                </a:cubicBezTo>
                <a:cubicBezTo>
                  <a:pt x="1961" y="551"/>
                  <a:pt x="1963" y="553"/>
                  <a:pt x="1965" y="555"/>
                </a:cubicBezTo>
                <a:cubicBezTo>
                  <a:pt x="1966" y="557"/>
                  <a:pt x="1967" y="560"/>
                  <a:pt x="1968" y="563"/>
                </a:cubicBezTo>
                <a:cubicBezTo>
                  <a:pt x="1965" y="564"/>
                  <a:pt x="1962" y="566"/>
                  <a:pt x="1959" y="565"/>
                </a:cubicBezTo>
                <a:cubicBezTo>
                  <a:pt x="1953" y="564"/>
                  <a:pt x="1949" y="566"/>
                  <a:pt x="1947" y="572"/>
                </a:cubicBezTo>
                <a:cubicBezTo>
                  <a:pt x="1942" y="586"/>
                  <a:pt x="1935" y="599"/>
                  <a:pt x="1928" y="612"/>
                </a:cubicBezTo>
                <a:cubicBezTo>
                  <a:pt x="1927" y="614"/>
                  <a:pt x="1927" y="617"/>
                  <a:pt x="1925" y="619"/>
                </a:cubicBezTo>
                <a:cubicBezTo>
                  <a:pt x="1922" y="621"/>
                  <a:pt x="1918" y="621"/>
                  <a:pt x="1914" y="622"/>
                </a:cubicBezTo>
                <a:cubicBezTo>
                  <a:pt x="1913" y="619"/>
                  <a:pt x="1911" y="616"/>
                  <a:pt x="1912" y="613"/>
                </a:cubicBezTo>
                <a:cubicBezTo>
                  <a:pt x="1914" y="604"/>
                  <a:pt x="1918" y="596"/>
                  <a:pt x="1921" y="587"/>
                </a:cubicBezTo>
                <a:cubicBezTo>
                  <a:pt x="1922" y="585"/>
                  <a:pt x="1922" y="583"/>
                  <a:pt x="1923" y="582"/>
                </a:cubicBezTo>
                <a:cubicBezTo>
                  <a:pt x="1922" y="581"/>
                  <a:pt x="1922" y="581"/>
                  <a:pt x="1921" y="580"/>
                </a:cubicBezTo>
                <a:cubicBezTo>
                  <a:pt x="1918" y="582"/>
                  <a:pt x="1915" y="585"/>
                  <a:pt x="1912" y="587"/>
                </a:cubicBezTo>
                <a:cubicBezTo>
                  <a:pt x="1903" y="593"/>
                  <a:pt x="1894" y="600"/>
                  <a:pt x="1885" y="606"/>
                </a:cubicBezTo>
                <a:cubicBezTo>
                  <a:pt x="1883" y="608"/>
                  <a:pt x="1880" y="611"/>
                  <a:pt x="1880" y="612"/>
                </a:cubicBezTo>
                <a:cubicBezTo>
                  <a:pt x="1881" y="617"/>
                  <a:pt x="1883" y="623"/>
                  <a:pt x="1887" y="624"/>
                </a:cubicBezTo>
                <a:cubicBezTo>
                  <a:pt x="1899" y="631"/>
                  <a:pt x="1913" y="636"/>
                  <a:pt x="1926" y="642"/>
                </a:cubicBezTo>
                <a:cubicBezTo>
                  <a:pt x="1957" y="654"/>
                  <a:pt x="1987" y="666"/>
                  <a:pt x="2017" y="679"/>
                </a:cubicBezTo>
                <a:cubicBezTo>
                  <a:pt x="2024" y="682"/>
                  <a:pt x="2027" y="681"/>
                  <a:pt x="2027" y="673"/>
                </a:cubicBezTo>
                <a:cubicBezTo>
                  <a:pt x="2027" y="669"/>
                  <a:pt x="2030" y="666"/>
                  <a:pt x="2031" y="662"/>
                </a:cubicBezTo>
                <a:cubicBezTo>
                  <a:pt x="2045" y="633"/>
                  <a:pt x="2059" y="604"/>
                  <a:pt x="2075" y="575"/>
                </a:cubicBezTo>
                <a:cubicBezTo>
                  <a:pt x="2085" y="557"/>
                  <a:pt x="2098" y="540"/>
                  <a:pt x="2112" y="523"/>
                </a:cubicBezTo>
                <a:cubicBezTo>
                  <a:pt x="2128" y="503"/>
                  <a:pt x="2146" y="485"/>
                  <a:pt x="2162" y="465"/>
                </a:cubicBezTo>
                <a:cubicBezTo>
                  <a:pt x="2167" y="459"/>
                  <a:pt x="2170" y="452"/>
                  <a:pt x="2174" y="446"/>
                </a:cubicBezTo>
                <a:cubicBezTo>
                  <a:pt x="2181" y="434"/>
                  <a:pt x="2187" y="422"/>
                  <a:pt x="2195" y="411"/>
                </a:cubicBezTo>
                <a:cubicBezTo>
                  <a:pt x="2200" y="406"/>
                  <a:pt x="2207" y="402"/>
                  <a:pt x="2212" y="397"/>
                </a:cubicBezTo>
                <a:cubicBezTo>
                  <a:pt x="2215" y="395"/>
                  <a:pt x="2216" y="391"/>
                  <a:pt x="2218" y="388"/>
                </a:cubicBezTo>
                <a:cubicBezTo>
                  <a:pt x="2214" y="386"/>
                  <a:pt x="2209" y="383"/>
                  <a:pt x="2205" y="381"/>
                </a:cubicBezTo>
                <a:cubicBezTo>
                  <a:pt x="2204" y="381"/>
                  <a:pt x="2203" y="382"/>
                  <a:pt x="2202" y="382"/>
                </a:cubicBezTo>
                <a:cubicBezTo>
                  <a:pt x="2188" y="385"/>
                  <a:pt x="2183" y="382"/>
                  <a:pt x="2174" y="364"/>
                </a:cubicBezTo>
                <a:cubicBezTo>
                  <a:pt x="2170" y="357"/>
                  <a:pt x="2167" y="348"/>
                  <a:pt x="2156" y="348"/>
                </a:cubicBezTo>
                <a:cubicBezTo>
                  <a:pt x="2159" y="339"/>
                  <a:pt x="2154" y="337"/>
                  <a:pt x="2147" y="335"/>
                </a:cubicBezTo>
                <a:cubicBezTo>
                  <a:pt x="2128" y="330"/>
                  <a:pt x="2126" y="327"/>
                  <a:pt x="2139" y="312"/>
                </a:cubicBezTo>
                <a:cubicBezTo>
                  <a:pt x="2151" y="298"/>
                  <a:pt x="2151" y="282"/>
                  <a:pt x="2154" y="266"/>
                </a:cubicBezTo>
                <a:cubicBezTo>
                  <a:pt x="2155" y="260"/>
                  <a:pt x="2159" y="253"/>
                  <a:pt x="2163" y="250"/>
                </a:cubicBezTo>
                <a:cubicBezTo>
                  <a:pt x="2182" y="239"/>
                  <a:pt x="2204" y="234"/>
                  <a:pt x="2225" y="233"/>
                </a:cubicBezTo>
                <a:cubicBezTo>
                  <a:pt x="2237" y="233"/>
                  <a:pt x="2249" y="238"/>
                  <a:pt x="2255" y="249"/>
                </a:cubicBezTo>
                <a:cubicBezTo>
                  <a:pt x="2259" y="256"/>
                  <a:pt x="2261" y="265"/>
                  <a:pt x="2261" y="273"/>
                </a:cubicBezTo>
                <a:cubicBezTo>
                  <a:pt x="2261" y="282"/>
                  <a:pt x="2265" y="285"/>
                  <a:pt x="2271" y="290"/>
                </a:cubicBezTo>
                <a:cubicBezTo>
                  <a:pt x="2277" y="294"/>
                  <a:pt x="2282" y="301"/>
                  <a:pt x="2289" y="309"/>
                </a:cubicBezTo>
                <a:cubicBezTo>
                  <a:pt x="2280" y="313"/>
                  <a:pt x="2274" y="316"/>
                  <a:pt x="2267" y="319"/>
                </a:cubicBezTo>
                <a:cubicBezTo>
                  <a:pt x="2261" y="322"/>
                  <a:pt x="2260" y="327"/>
                  <a:pt x="2262" y="333"/>
                </a:cubicBezTo>
                <a:cubicBezTo>
                  <a:pt x="2266" y="348"/>
                  <a:pt x="2271" y="362"/>
                  <a:pt x="2284" y="372"/>
                </a:cubicBezTo>
                <a:cubicBezTo>
                  <a:pt x="2292" y="379"/>
                  <a:pt x="2299" y="388"/>
                  <a:pt x="2306" y="395"/>
                </a:cubicBezTo>
                <a:cubicBezTo>
                  <a:pt x="2329" y="414"/>
                  <a:pt x="2337" y="441"/>
                  <a:pt x="2341" y="468"/>
                </a:cubicBezTo>
                <a:cubicBezTo>
                  <a:pt x="2343" y="487"/>
                  <a:pt x="2341" y="506"/>
                  <a:pt x="2340" y="525"/>
                </a:cubicBezTo>
                <a:cubicBezTo>
                  <a:pt x="2340" y="539"/>
                  <a:pt x="2338" y="553"/>
                  <a:pt x="2338" y="566"/>
                </a:cubicBezTo>
                <a:cubicBezTo>
                  <a:pt x="2338" y="567"/>
                  <a:pt x="2339" y="568"/>
                  <a:pt x="2341" y="571"/>
                </a:cubicBezTo>
                <a:cubicBezTo>
                  <a:pt x="2348" y="562"/>
                  <a:pt x="2355" y="553"/>
                  <a:pt x="2360" y="544"/>
                </a:cubicBezTo>
                <a:cubicBezTo>
                  <a:pt x="2368" y="531"/>
                  <a:pt x="2375" y="518"/>
                  <a:pt x="2382" y="504"/>
                </a:cubicBezTo>
                <a:cubicBezTo>
                  <a:pt x="2389" y="491"/>
                  <a:pt x="2396" y="478"/>
                  <a:pt x="2403" y="465"/>
                </a:cubicBezTo>
                <a:cubicBezTo>
                  <a:pt x="2416" y="441"/>
                  <a:pt x="2430" y="418"/>
                  <a:pt x="2443" y="395"/>
                </a:cubicBezTo>
                <a:cubicBezTo>
                  <a:pt x="2448" y="387"/>
                  <a:pt x="2451" y="378"/>
                  <a:pt x="2455" y="370"/>
                </a:cubicBezTo>
                <a:cubicBezTo>
                  <a:pt x="2456" y="368"/>
                  <a:pt x="2456" y="366"/>
                  <a:pt x="2456" y="363"/>
                </a:cubicBezTo>
                <a:cubicBezTo>
                  <a:pt x="2454" y="352"/>
                  <a:pt x="2452" y="342"/>
                  <a:pt x="2451" y="331"/>
                </a:cubicBezTo>
                <a:cubicBezTo>
                  <a:pt x="2450" y="328"/>
                  <a:pt x="2452" y="326"/>
                  <a:pt x="2453" y="323"/>
                </a:cubicBezTo>
                <a:cubicBezTo>
                  <a:pt x="2457" y="315"/>
                  <a:pt x="2462" y="307"/>
                  <a:pt x="2466" y="298"/>
                </a:cubicBezTo>
                <a:cubicBezTo>
                  <a:pt x="2474" y="280"/>
                  <a:pt x="2486" y="268"/>
                  <a:pt x="2508" y="271"/>
                </a:cubicBezTo>
                <a:cubicBezTo>
                  <a:pt x="2513" y="271"/>
                  <a:pt x="2518" y="271"/>
                  <a:pt x="2524" y="271"/>
                </a:cubicBezTo>
                <a:cubicBezTo>
                  <a:pt x="2520" y="261"/>
                  <a:pt x="2517" y="253"/>
                  <a:pt x="2514" y="246"/>
                </a:cubicBezTo>
                <a:cubicBezTo>
                  <a:pt x="2521" y="240"/>
                  <a:pt x="2523" y="224"/>
                  <a:pt x="2518" y="213"/>
                </a:cubicBezTo>
                <a:cubicBezTo>
                  <a:pt x="2513" y="200"/>
                  <a:pt x="2514" y="196"/>
                  <a:pt x="2524" y="187"/>
                </a:cubicBezTo>
                <a:cubicBezTo>
                  <a:pt x="2546" y="166"/>
                  <a:pt x="2571" y="161"/>
                  <a:pt x="2600" y="170"/>
                </a:cubicBezTo>
                <a:cubicBezTo>
                  <a:pt x="2612" y="173"/>
                  <a:pt x="2617" y="183"/>
                  <a:pt x="2619" y="193"/>
                </a:cubicBezTo>
                <a:cubicBezTo>
                  <a:pt x="2621" y="204"/>
                  <a:pt x="2620" y="215"/>
                  <a:pt x="2622" y="226"/>
                </a:cubicBezTo>
                <a:cubicBezTo>
                  <a:pt x="2623" y="233"/>
                  <a:pt x="2628" y="240"/>
                  <a:pt x="2631" y="247"/>
                </a:cubicBezTo>
                <a:cubicBezTo>
                  <a:pt x="2625" y="246"/>
                  <a:pt x="2621" y="245"/>
                  <a:pt x="2621" y="254"/>
                </a:cubicBezTo>
                <a:cubicBezTo>
                  <a:pt x="2621" y="261"/>
                  <a:pt x="2619" y="268"/>
                  <a:pt x="2617" y="274"/>
                </a:cubicBezTo>
                <a:cubicBezTo>
                  <a:pt x="2615" y="285"/>
                  <a:pt x="2623" y="291"/>
                  <a:pt x="2630" y="296"/>
                </a:cubicBezTo>
                <a:cubicBezTo>
                  <a:pt x="2648" y="309"/>
                  <a:pt x="2667" y="321"/>
                  <a:pt x="2684" y="335"/>
                </a:cubicBezTo>
                <a:cubicBezTo>
                  <a:pt x="2698" y="346"/>
                  <a:pt x="2710" y="359"/>
                  <a:pt x="2710" y="379"/>
                </a:cubicBezTo>
                <a:cubicBezTo>
                  <a:pt x="2710" y="382"/>
                  <a:pt x="2711" y="385"/>
                  <a:pt x="2712" y="388"/>
                </a:cubicBezTo>
                <a:cubicBezTo>
                  <a:pt x="2721" y="410"/>
                  <a:pt x="2717" y="431"/>
                  <a:pt x="2715" y="453"/>
                </a:cubicBezTo>
                <a:cubicBezTo>
                  <a:pt x="2712" y="481"/>
                  <a:pt x="2705" y="508"/>
                  <a:pt x="2708" y="537"/>
                </a:cubicBezTo>
                <a:cubicBezTo>
                  <a:pt x="2709" y="544"/>
                  <a:pt x="2710" y="551"/>
                  <a:pt x="2710" y="558"/>
                </a:cubicBezTo>
                <a:cubicBezTo>
                  <a:pt x="2709" y="592"/>
                  <a:pt x="2707" y="626"/>
                  <a:pt x="2706" y="660"/>
                </a:cubicBezTo>
                <a:cubicBezTo>
                  <a:pt x="2706" y="664"/>
                  <a:pt x="2705" y="668"/>
                  <a:pt x="2704" y="673"/>
                </a:cubicBezTo>
                <a:cubicBezTo>
                  <a:pt x="2706" y="673"/>
                  <a:pt x="2707" y="674"/>
                  <a:pt x="2708" y="674"/>
                </a:cubicBezTo>
                <a:cubicBezTo>
                  <a:pt x="2712" y="669"/>
                  <a:pt x="2716" y="664"/>
                  <a:pt x="2720" y="660"/>
                </a:cubicBezTo>
                <a:cubicBezTo>
                  <a:pt x="2732" y="648"/>
                  <a:pt x="2743" y="635"/>
                  <a:pt x="2757" y="626"/>
                </a:cubicBezTo>
                <a:cubicBezTo>
                  <a:pt x="2770" y="618"/>
                  <a:pt x="2777" y="607"/>
                  <a:pt x="2788" y="598"/>
                </a:cubicBezTo>
                <a:cubicBezTo>
                  <a:pt x="2797" y="590"/>
                  <a:pt x="2804" y="592"/>
                  <a:pt x="2811" y="602"/>
                </a:cubicBezTo>
                <a:cubicBezTo>
                  <a:pt x="2812" y="605"/>
                  <a:pt x="2814" y="609"/>
                  <a:pt x="2816" y="612"/>
                </a:cubicBezTo>
                <a:cubicBezTo>
                  <a:pt x="2821" y="619"/>
                  <a:pt x="2818" y="625"/>
                  <a:pt x="2814" y="631"/>
                </a:cubicBezTo>
                <a:cubicBezTo>
                  <a:pt x="2800" y="653"/>
                  <a:pt x="2787" y="675"/>
                  <a:pt x="2773" y="697"/>
                </a:cubicBezTo>
                <a:cubicBezTo>
                  <a:pt x="2771" y="702"/>
                  <a:pt x="2770" y="708"/>
                  <a:pt x="2770" y="711"/>
                </a:cubicBezTo>
                <a:cubicBezTo>
                  <a:pt x="2766" y="713"/>
                  <a:pt x="2761" y="715"/>
                  <a:pt x="2760" y="718"/>
                </a:cubicBezTo>
                <a:cubicBezTo>
                  <a:pt x="2757" y="722"/>
                  <a:pt x="2751" y="726"/>
                  <a:pt x="2759" y="734"/>
                </a:cubicBezTo>
                <a:cubicBezTo>
                  <a:pt x="2754" y="739"/>
                  <a:pt x="2747" y="743"/>
                  <a:pt x="2742" y="749"/>
                </a:cubicBezTo>
                <a:cubicBezTo>
                  <a:pt x="2736" y="755"/>
                  <a:pt x="2732" y="763"/>
                  <a:pt x="2727" y="770"/>
                </a:cubicBezTo>
                <a:cubicBezTo>
                  <a:pt x="2713" y="792"/>
                  <a:pt x="2700" y="814"/>
                  <a:pt x="2686" y="836"/>
                </a:cubicBezTo>
                <a:cubicBezTo>
                  <a:pt x="2681" y="844"/>
                  <a:pt x="2672" y="850"/>
                  <a:pt x="2664" y="857"/>
                </a:cubicBezTo>
                <a:cubicBezTo>
                  <a:pt x="2660" y="861"/>
                  <a:pt x="2659" y="864"/>
                  <a:pt x="2661" y="870"/>
                </a:cubicBezTo>
                <a:cubicBezTo>
                  <a:pt x="2665" y="878"/>
                  <a:pt x="2666" y="887"/>
                  <a:pt x="2663" y="896"/>
                </a:cubicBezTo>
                <a:cubicBezTo>
                  <a:pt x="2662" y="899"/>
                  <a:pt x="2663" y="903"/>
                  <a:pt x="2664" y="906"/>
                </a:cubicBezTo>
                <a:cubicBezTo>
                  <a:pt x="2668" y="918"/>
                  <a:pt x="2672" y="931"/>
                  <a:pt x="2677" y="943"/>
                </a:cubicBezTo>
                <a:cubicBezTo>
                  <a:pt x="2679" y="949"/>
                  <a:pt x="2683" y="955"/>
                  <a:pt x="2688" y="957"/>
                </a:cubicBezTo>
                <a:cubicBezTo>
                  <a:pt x="2720" y="971"/>
                  <a:pt x="2752" y="984"/>
                  <a:pt x="2784" y="997"/>
                </a:cubicBezTo>
                <a:cubicBezTo>
                  <a:pt x="2788" y="999"/>
                  <a:pt x="2793" y="998"/>
                  <a:pt x="2797" y="998"/>
                </a:cubicBezTo>
                <a:cubicBezTo>
                  <a:pt x="2858" y="998"/>
                  <a:pt x="2918" y="998"/>
                  <a:pt x="2980" y="998"/>
                </a:cubicBezTo>
                <a:cubicBezTo>
                  <a:pt x="2980" y="1027"/>
                  <a:pt x="2980" y="1056"/>
                  <a:pt x="2980" y="1086"/>
                </a:cubicBezTo>
                <a:cubicBezTo>
                  <a:pt x="1987" y="1086"/>
                  <a:pt x="994" y="1086"/>
                  <a:pt x="0" y="1086"/>
                </a:cubicBezTo>
                <a:cubicBezTo>
                  <a:pt x="0" y="992"/>
                  <a:pt x="0" y="899"/>
                  <a:pt x="0" y="806"/>
                </a:cubicBezTo>
                <a:close/>
                <a:moveTo>
                  <a:pt x="2347" y="754"/>
                </a:moveTo>
                <a:cubicBezTo>
                  <a:pt x="2345" y="754"/>
                  <a:pt x="2344" y="754"/>
                  <a:pt x="2343" y="754"/>
                </a:cubicBezTo>
                <a:cubicBezTo>
                  <a:pt x="2339" y="757"/>
                  <a:pt x="2333" y="761"/>
                  <a:pt x="2331" y="765"/>
                </a:cubicBezTo>
                <a:cubicBezTo>
                  <a:pt x="2326" y="774"/>
                  <a:pt x="2323" y="784"/>
                  <a:pt x="2318" y="793"/>
                </a:cubicBezTo>
                <a:cubicBezTo>
                  <a:pt x="2314" y="801"/>
                  <a:pt x="2317" y="804"/>
                  <a:pt x="2324" y="807"/>
                </a:cubicBezTo>
                <a:cubicBezTo>
                  <a:pt x="2357" y="821"/>
                  <a:pt x="2390" y="835"/>
                  <a:pt x="2423" y="848"/>
                </a:cubicBezTo>
                <a:cubicBezTo>
                  <a:pt x="2430" y="852"/>
                  <a:pt x="2433" y="850"/>
                  <a:pt x="2434" y="842"/>
                </a:cubicBezTo>
                <a:cubicBezTo>
                  <a:pt x="2435" y="825"/>
                  <a:pt x="2436" y="808"/>
                  <a:pt x="2438" y="791"/>
                </a:cubicBezTo>
                <a:cubicBezTo>
                  <a:pt x="2438" y="789"/>
                  <a:pt x="2437" y="786"/>
                  <a:pt x="2436" y="784"/>
                </a:cubicBezTo>
                <a:cubicBezTo>
                  <a:pt x="2429" y="769"/>
                  <a:pt x="2430" y="753"/>
                  <a:pt x="2433" y="737"/>
                </a:cubicBezTo>
                <a:cubicBezTo>
                  <a:pt x="2439" y="704"/>
                  <a:pt x="2445" y="671"/>
                  <a:pt x="2451" y="638"/>
                </a:cubicBezTo>
                <a:cubicBezTo>
                  <a:pt x="2455" y="620"/>
                  <a:pt x="2462" y="602"/>
                  <a:pt x="2466" y="584"/>
                </a:cubicBezTo>
                <a:cubicBezTo>
                  <a:pt x="2468" y="579"/>
                  <a:pt x="2469" y="572"/>
                  <a:pt x="2467" y="569"/>
                </a:cubicBezTo>
                <a:cubicBezTo>
                  <a:pt x="2460" y="560"/>
                  <a:pt x="2462" y="552"/>
                  <a:pt x="2468" y="544"/>
                </a:cubicBezTo>
                <a:cubicBezTo>
                  <a:pt x="2470" y="541"/>
                  <a:pt x="2472" y="538"/>
                  <a:pt x="2472" y="534"/>
                </a:cubicBezTo>
                <a:cubicBezTo>
                  <a:pt x="2473" y="526"/>
                  <a:pt x="2473" y="518"/>
                  <a:pt x="2473" y="510"/>
                </a:cubicBezTo>
                <a:cubicBezTo>
                  <a:pt x="2474" y="500"/>
                  <a:pt x="2476" y="490"/>
                  <a:pt x="2476" y="480"/>
                </a:cubicBezTo>
                <a:cubicBezTo>
                  <a:pt x="2477" y="478"/>
                  <a:pt x="2474" y="475"/>
                  <a:pt x="2473" y="472"/>
                </a:cubicBezTo>
                <a:cubicBezTo>
                  <a:pt x="2471" y="474"/>
                  <a:pt x="2469" y="475"/>
                  <a:pt x="2467" y="477"/>
                </a:cubicBezTo>
                <a:cubicBezTo>
                  <a:pt x="2456" y="487"/>
                  <a:pt x="2447" y="497"/>
                  <a:pt x="2436" y="506"/>
                </a:cubicBezTo>
                <a:cubicBezTo>
                  <a:pt x="2423" y="518"/>
                  <a:pt x="2408" y="528"/>
                  <a:pt x="2395" y="540"/>
                </a:cubicBezTo>
                <a:cubicBezTo>
                  <a:pt x="2390" y="544"/>
                  <a:pt x="2384" y="552"/>
                  <a:pt x="2385" y="557"/>
                </a:cubicBezTo>
                <a:cubicBezTo>
                  <a:pt x="2388" y="569"/>
                  <a:pt x="2383" y="578"/>
                  <a:pt x="2376" y="588"/>
                </a:cubicBezTo>
                <a:cubicBezTo>
                  <a:pt x="2374" y="590"/>
                  <a:pt x="2374" y="593"/>
                  <a:pt x="2373" y="596"/>
                </a:cubicBezTo>
                <a:cubicBezTo>
                  <a:pt x="2370" y="606"/>
                  <a:pt x="2367" y="616"/>
                  <a:pt x="2364" y="626"/>
                </a:cubicBezTo>
                <a:cubicBezTo>
                  <a:pt x="2363" y="628"/>
                  <a:pt x="2360" y="629"/>
                  <a:pt x="2357" y="630"/>
                </a:cubicBezTo>
                <a:cubicBezTo>
                  <a:pt x="2349" y="633"/>
                  <a:pt x="2345" y="627"/>
                  <a:pt x="2337" y="621"/>
                </a:cubicBezTo>
                <a:cubicBezTo>
                  <a:pt x="2338" y="630"/>
                  <a:pt x="2338" y="637"/>
                  <a:pt x="2339" y="643"/>
                </a:cubicBezTo>
                <a:cubicBezTo>
                  <a:pt x="2340" y="647"/>
                  <a:pt x="2340" y="652"/>
                  <a:pt x="2342" y="654"/>
                </a:cubicBezTo>
                <a:cubicBezTo>
                  <a:pt x="2351" y="664"/>
                  <a:pt x="2350" y="667"/>
                  <a:pt x="2338" y="671"/>
                </a:cubicBezTo>
                <a:cubicBezTo>
                  <a:pt x="2336" y="672"/>
                  <a:pt x="2333" y="676"/>
                  <a:pt x="2333" y="678"/>
                </a:cubicBezTo>
                <a:cubicBezTo>
                  <a:pt x="2334" y="687"/>
                  <a:pt x="2337" y="696"/>
                  <a:pt x="2338" y="706"/>
                </a:cubicBezTo>
                <a:cubicBezTo>
                  <a:pt x="2341" y="722"/>
                  <a:pt x="2344" y="738"/>
                  <a:pt x="2347" y="754"/>
                </a:cubicBezTo>
                <a:close/>
                <a:moveTo>
                  <a:pt x="2185" y="524"/>
                </a:moveTo>
                <a:cubicBezTo>
                  <a:pt x="2174" y="534"/>
                  <a:pt x="2160" y="543"/>
                  <a:pt x="2151" y="556"/>
                </a:cubicBezTo>
                <a:cubicBezTo>
                  <a:pt x="2137" y="576"/>
                  <a:pt x="2125" y="599"/>
                  <a:pt x="2104" y="614"/>
                </a:cubicBezTo>
                <a:cubicBezTo>
                  <a:pt x="2103" y="615"/>
                  <a:pt x="2102" y="616"/>
                  <a:pt x="2101" y="618"/>
                </a:cubicBezTo>
                <a:cubicBezTo>
                  <a:pt x="2094" y="628"/>
                  <a:pt x="2086" y="638"/>
                  <a:pt x="2079" y="649"/>
                </a:cubicBezTo>
                <a:cubicBezTo>
                  <a:pt x="2076" y="653"/>
                  <a:pt x="2075" y="659"/>
                  <a:pt x="2075" y="664"/>
                </a:cubicBezTo>
                <a:cubicBezTo>
                  <a:pt x="2073" y="673"/>
                  <a:pt x="2073" y="683"/>
                  <a:pt x="2071" y="692"/>
                </a:cubicBezTo>
                <a:cubicBezTo>
                  <a:pt x="2069" y="699"/>
                  <a:pt x="2070" y="702"/>
                  <a:pt x="2077" y="704"/>
                </a:cubicBezTo>
                <a:cubicBezTo>
                  <a:pt x="2103" y="715"/>
                  <a:pt x="2130" y="726"/>
                  <a:pt x="2156" y="738"/>
                </a:cubicBezTo>
                <a:cubicBezTo>
                  <a:pt x="2162" y="740"/>
                  <a:pt x="2165" y="739"/>
                  <a:pt x="2167" y="733"/>
                </a:cubicBezTo>
                <a:cubicBezTo>
                  <a:pt x="2169" y="729"/>
                  <a:pt x="2172" y="724"/>
                  <a:pt x="2174" y="719"/>
                </a:cubicBezTo>
                <a:cubicBezTo>
                  <a:pt x="2179" y="711"/>
                  <a:pt x="2189" y="705"/>
                  <a:pt x="2183" y="693"/>
                </a:cubicBezTo>
                <a:cubicBezTo>
                  <a:pt x="2182" y="692"/>
                  <a:pt x="2183" y="689"/>
                  <a:pt x="2184" y="688"/>
                </a:cubicBezTo>
                <a:cubicBezTo>
                  <a:pt x="2190" y="683"/>
                  <a:pt x="2201" y="679"/>
                  <a:pt x="2186" y="671"/>
                </a:cubicBezTo>
                <a:cubicBezTo>
                  <a:pt x="2186" y="671"/>
                  <a:pt x="2187" y="671"/>
                  <a:pt x="2186" y="670"/>
                </a:cubicBezTo>
                <a:cubicBezTo>
                  <a:pt x="2182" y="652"/>
                  <a:pt x="2178" y="635"/>
                  <a:pt x="2185" y="616"/>
                </a:cubicBezTo>
                <a:cubicBezTo>
                  <a:pt x="2186" y="613"/>
                  <a:pt x="2186" y="609"/>
                  <a:pt x="2186" y="605"/>
                </a:cubicBezTo>
                <a:cubicBezTo>
                  <a:pt x="2186" y="589"/>
                  <a:pt x="2186" y="573"/>
                  <a:pt x="2192" y="558"/>
                </a:cubicBezTo>
                <a:cubicBezTo>
                  <a:pt x="2197" y="547"/>
                  <a:pt x="2199" y="534"/>
                  <a:pt x="2185" y="524"/>
                </a:cubicBezTo>
                <a:close/>
                <a:moveTo>
                  <a:pt x="1366" y="777"/>
                </a:moveTo>
                <a:cubicBezTo>
                  <a:pt x="1379" y="785"/>
                  <a:pt x="1522" y="814"/>
                  <a:pt x="1529" y="811"/>
                </a:cubicBezTo>
                <a:cubicBezTo>
                  <a:pt x="1499" y="768"/>
                  <a:pt x="1404" y="762"/>
                  <a:pt x="1366" y="777"/>
                </a:cubicBezTo>
                <a:close/>
                <a:moveTo>
                  <a:pt x="1885" y="487"/>
                </a:moveTo>
                <a:cubicBezTo>
                  <a:pt x="1880" y="491"/>
                  <a:pt x="1878" y="493"/>
                  <a:pt x="1875" y="494"/>
                </a:cubicBezTo>
                <a:cubicBezTo>
                  <a:pt x="1867" y="498"/>
                  <a:pt x="1866" y="504"/>
                  <a:pt x="1870" y="512"/>
                </a:cubicBezTo>
                <a:cubicBezTo>
                  <a:pt x="1872" y="518"/>
                  <a:pt x="1872" y="524"/>
                  <a:pt x="1873" y="530"/>
                </a:cubicBezTo>
                <a:cubicBezTo>
                  <a:pt x="1874" y="536"/>
                  <a:pt x="1874" y="542"/>
                  <a:pt x="1875" y="548"/>
                </a:cubicBezTo>
                <a:cubicBezTo>
                  <a:pt x="1876" y="551"/>
                  <a:pt x="1879" y="555"/>
                  <a:pt x="1881" y="555"/>
                </a:cubicBezTo>
                <a:cubicBezTo>
                  <a:pt x="1887" y="554"/>
                  <a:pt x="1896" y="554"/>
                  <a:pt x="1898" y="550"/>
                </a:cubicBezTo>
                <a:cubicBezTo>
                  <a:pt x="1906" y="538"/>
                  <a:pt x="1910" y="523"/>
                  <a:pt x="1918" y="511"/>
                </a:cubicBezTo>
                <a:cubicBezTo>
                  <a:pt x="1923" y="501"/>
                  <a:pt x="1919" y="494"/>
                  <a:pt x="1913" y="487"/>
                </a:cubicBezTo>
                <a:cubicBezTo>
                  <a:pt x="1912" y="485"/>
                  <a:pt x="1908" y="484"/>
                  <a:pt x="1906" y="484"/>
                </a:cubicBezTo>
                <a:cubicBezTo>
                  <a:pt x="1905" y="485"/>
                  <a:pt x="1903" y="488"/>
                  <a:pt x="1903" y="491"/>
                </a:cubicBezTo>
                <a:cubicBezTo>
                  <a:pt x="1902" y="499"/>
                  <a:pt x="1902" y="507"/>
                  <a:pt x="1900" y="515"/>
                </a:cubicBezTo>
                <a:cubicBezTo>
                  <a:pt x="1900" y="518"/>
                  <a:pt x="1896" y="521"/>
                  <a:pt x="1894" y="523"/>
                </a:cubicBezTo>
                <a:cubicBezTo>
                  <a:pt x="1891" y="521"/>
                  <a:pt x="1887" y="518"/>
                  <a:pt x="1887" y="515"/>
                </a:cubicBezTo>
                <a:cubicBezTo>
                  <a:pt x="1886" y="510"/>
                  <a:pt x="1887" y="505"/>
                  <a:pt x="1887" y="499"/>
                </a:cubicBezTo>
                <a:cubicBezTo>
                  <a:pt x="1887" y="496"/>
                  <a:pt x="1886" y="492"/>
                  <a:pt x="1885" y="487"/>
                </a:cubicBezTo>
                <a:close/>
                <a:moveTo>
                  <a:pt x="2712" y="705"/>
                </a:moveTo>
                <a:cubicBezTo>
                  <a:pt x="2710" y="705"/>
                  <a:pt x="2709" y="704"/>
                  <a:pt x="2707" y="704"/>
                </a:cubicBezTo>
                <a:cubicBezTo>
                  <a:pt x="2705" y="708"/>
                  <a:pt x="2703" y="713"/>
                  <a:pt x="2700" y="717"/>
                </a:cubicBezTo>
                <a:cubicBezTo>
                  <a:pt x="2695" y="725"/>
                  <a:pt x="2690" y="735"/>
                  <a:pt x="2683" y="741"/>
                </a:cubicBezTo>
                <a:cubicBezTo>
                  <a:pt x="2675" y="749"/>
                  <a:pt x="2672" y="761"/>
                  <a:pt x="2679" y="767"/>
                </a:cubicBezTo>
                <a:cubicBezTo>
                  <a:pt x="2680" y="766"/>
                  <a:pt x="2681" y="766"/>
                  <a:pt x="2681" y="766"/>
                </a:cubicBezTo>
                <a:cubicBezTo>
                  <a:pt x="2691" y="749"/>
                  <a:pt x="2702" y="733"/>
                  <a:pt x="2711" y="716"/>
                </a:cubicBezTo>
                <a:cubicBezTo>
                  <a:pt x="2713" y="713"/>
                  <a:pt x="2712" y="709"/>
                  <a:pt x="2712" y="705"/>
                </a:cubicBezTo>
                <a:close/>
                <a:moveTo>
                  <a:pt x="2759" y="641"/>
                </a:moveTo>
                <a:cubicBezTo>
                  <a:pt x="2758" y="640"/>
                  <a:pt x="2756" y="639"/>
                  <a:pt x="2755" y="638"/>
                </a:cubicBezTo>
                <a:cubicBezTo>
                  <a:pt x="2743" y="652"/>
                  <a:pt x="2730" y="665"/>
                  <a:pt x="2717" y="679"/>
                </a:cubicBezTo>
                <a:cubicBezTo>
                  <a:pt x="2721" y="683"/>
                  <a:pt x="2724" y="687"/>
                  <a:pt x="2728" y="692"/>
                </a:cubicBezTo>
                <a:cubicBezTo>
                  <a:pt x="2739" y="674"/>
                  <a:pt x="2749" y="657"/>
                  <a:pt x="2759" y="641"/>
                </a:cubicBezTo>
                <a:close/>
                <a:moveTo>
                  <a:pt x="1911" y="568"/>
                </a:moveTo>
                <a:cubicBezTo>
                  <a:pt x="1902" y="564"/>
                  <a:pt x="1879" y="565"/>
                  <a:pt x="1879" y="570"/>
                </a:cubicBezTo>
                <a:cubicBezTo>
                  <a:pt x="1877" y="577"/>
                  <a:pt x="1878" y="585"/>
                  <a:pt x="1878" y="592"/>
                </a:cubicBezTo>
                <a:cubicBezTo>
                  <a:pt x="1879" y="593"/>
                  <a:pt x="1880" y="593"/>
                  <a:pt x="1881" y="593"/>
                </a:cubicBezTo>
                <a:cubicBezTo>
                  <a:pt x="1891" y="585"/>
                  <a:pt x="1900" y="577"/>
                  <a:pt x="1911" y="568"/>
                </a:cubicBezTo>
                <a:close/>
                <a:moveTo>
                  <a:pt x="2789" y="650"/>
                </a:moveTo>
                <a:cubicBezTo>
                  <a:pt x="2787" y="649"/>
                  <a:pt x="2785" y="649"/>
                  <a:pt x="2784" y="648"/>
                </a:cubicBezTo>
                <a:cubicBezTo>
                  <a:pt x="2778" y="656"/>
                  <a:pt x="2772" y="663"/>
                  <a:pt x="2768" y="671"/>
                </a:cubicBezTo>
                <a:cubicBezTo>
                  <a:pt x="2766" y="674"/>
                  <a:pt x="2769" y="680"/>
                  <a:pt x="2770" y="684"/>
                </a:cubicBezTo>
                <a:cubicBezTo>
                  <a:pt x="2773" y="682"/>
                  <a:pt x="2776" y="680"/>
                  <a:pt x="2779" y="678"/>
                </a:cubicBezTo>
                <a:cubicBezTo>
                  <a:pt x="2781" y="674"/>
                  <a:pt x="2784" y="670"/>
                  <a:pt x="2785" y="666"/>
                </a:cubicBezTo>
                <a:cubicBezTo>
                  <a:pt x="2787" y="661"/>
                  <a:pt x="2788" y="655"/>
                  <a:pt x="2789" y="650"/>
                </a:cubicBezTo>
                <a:close/>
                <a:moveTo>
                  <a:pt x="2724" y="758"/>
                </a:moveTo>
                <a:cubicBezTo>
                  <a:pt x="2738" y="748"/>
                  <a:pt x="2743" y="734"/>
                  <a:pt x="2736" y="726"/>
                </a:cubicBezTo>
                <a:cubicBezTo>
                  <a:pt x="2721" y="740"/>
                  <a:pt x="2718" y="749"/>
                  <a:pt x="2724" y="758"/>
                </a:cubicBezTo>
                <a:close/>
                <a:moveTo>
                  <a:pt x="2714" y="764"/>
                </a:moveTo>
                <a:cubicBezTo>
                  <a:pt x="2699" y="777"/>
                  <a:pt x="2696" y="788"/>
                  <a:pt x="2704" y="793"/>
                </a:cubicBezTo>
                <a:cubicBezTo>
                  <a:pt x="2718" y="778"/>
                  <a:pt x="2720" y="773"/>
                  <a:pt x="2714" y="764"/>
                </a:cubicBezTo>
                <a:close/>
                <a:moveTo>
                  <a:pt x="2747" y="723"/>
                </a:moveTo>
                <a:cubicBezTo>
                  <a:pt x="2761" y="711"/>
                  <a:pt x="2763" y="703"/>
                  <a:pt x="2756" y="696"/>
                </a:cubicBezTo>
                <a:cubicBezTo>
                  <a:pt x="2742" y="708"/>
                  <a:pt x="2740" y="712"/>
                  <a:pt x="2747" y="723"/>
                </a:cubicBezTo>
                <a:close/>
                <a:moveTo>
                  <a:pt x="2687" y="826"/>
                </a:moveTo>
                <a:cubicBezTo>
                  <a:pt x="2690" y="818"/>
                  <a:pt x="2694" y="811"/>
                  <a:pt x="2697" y="805"/>
                </a:cubicBezTo>
                <a:cubicBezTo>
                  <a:pt x="2683" y="811"/>
                  <a:pt x="2680" y="819"/>
                  <a:pt x="2687" y="826"/>
                </a:cubicBezTo>
                <a:close/>
                <a:moveTo>
                  <a:pt x="2360" y="608"/>
                </a:moveTo>
                <a:cubicBezTo>
                  <a:pt x="2361" y="600"/>
                  <a:pt x="2361" y="595"/>
                  <a:pt x="2362" y="590"/>
                </a:cubicBezTo>
                <a:cubicBezTo>
                  <a:pt x="2360" y="590"/>
                  <a:pt x="2356" y="590"/>
                  <a:pt x="2355" y="591"/>
                </a:cubicBezTo>
                <a:cubicBezTo>
                  <a:pt x="2351" y="596"/>
                  <a:pt x="2352" y="601"/>
                  <a:pt x="2360" y="608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7A7196E6-5CCE-4093-B4F0-F4442DE9AA87}"/>
              </a:ext>
            </a:extLst>
          </p:cNvPr>
          <p:cNvSpPr>
            <a:spLocks/>
          </p:cNvSpPr>
          <p:nvPr/>
        </p:nvSpPr>
        <p:spPr bwMode="auto">
          <a:xfrm>
            <a:off x="9229235" y="0"/>
            <a:ext cx="588534" cy="2537290"/>
          </a:xfrm>
          <a:custGeom>
            <a:avLst/>
            <a:gdLst>
              <a:gd name="connsiteX0" fmla="*/ 70050 w 588534"/>
              <a:gd name="connsiteY0" fmla="*/ 0 h 2537290"/>
              <a:gd name="connsiteX1" fmla="*/ 147182 w 588534"/>
              <a:gd name="connsiteY1" fmla="*/ 0 h 2537290"/>
              <a:gd name="connsiteX2" fmla="*/ 151432 w 588534"/>
              <a:gd name="connsiteY2" fmla="*/ 138082 h 2537290"/>
              <a:gd name="connsiteX3" fmla="*/ 194669 w 588534"/>
              <a:gd name="connsiteY3" fmla="*/ 1542709 h 2537290"/>
              <a:gd name="connsiteX4" fmla="*/ 294266 w 588534"/>
              <a:gd name="connsiteY4" fmla="*/ 1542709 h 2537290"/>
              <a:gd name="connsiteX5" fmla="*/ 380284 w 588534"/>
              <a:gd name="connsiteY5" fmla="*/ 1542709 h 2537290"/>
              <a:gd name="connsiteX6" fmla="*/ 386386 w 588534"/>
              <a:gd name="connsiteY6" fmla="*/ 134471 h 2537290"/>
              <a:gd name="connsiteX7" fmla="*/ 386968 w 588534"/>
              <a:gd name="connsiteY7" fmla="*/ 0 h 2537290"/>
              <a:gd name="connsiteX8" fmla="*/ 463958 w 588534"/>
              <a:gd name="connsiteY8" fmla="*/ 0 h 2537290"/>
              <a:gd name="connsiteX9" fmla="*/ 463251 w 588534"/>
              <a:gd name="connsiteY9" fmla="*/ 163399 h 2537290"/>
              <a:gd name="connsiteX10" fmla="*/ 457246 w 588534"/>
              <a:gd name="connsiteY10" fmla="*/ 1551570 h 2537290"/>
              <a:gd name="connsiteX11" fmla="*/ 516099 w 588534"/>
              <a:gd name="connsiteY11" fmla="*/ 1591446 h 2537290"/>
              <a:gd name="connsiteX12" fmla="*/ 552317 w 588534"/>
              <a:gd name="connsiteY12" fmla="*/ 1631322 h 2537290"/>
              <a:gd name="connsiteX13" fmla="*/ 588534 w 588534"/>
              <a:gd name="connsiteY13" fmla="*/ 1719936 h 2537290"/>
              <a:gd name="connsiteX14" fmla="*/ 588534 w 588534"/>
              <a:gd name="connsiteY14" fmla="*/ 1892734 h 2537290"/>
              <a:gd name="connsiteX15" fmla="*/ 561371 w 588534"/>
              <a:gd name="connsiteY15" fmla="*/ 1972487 h 2537290"/>
              <a:gd name="connsiteX16" fmla="*/ 421028 w 588534"/>
              <a:gd name="connsiteY16" fmla="*/ 2167438 h 2537290"/>
              <a:gd name="connsiteX17" fmla="*/ 384811 w 588534"/>
              <a:gd name="connsiteY17" fmla="*/ 2198453 h 2537290"/>
              <a:gd name="connsiteX18" fmla="*/ 384811 w 588534"/>
              <a:gd name="connsiteY18" fmla="*/ 2202884 h 2537290"/>
              <a:gd name="connsiteX19" fmla="*/ 344067 w 588534"/>
              <a:gd name="connsiteY19" fmla="*/ 2362388 h 2537290"/>
              <a:gd name="connsiteX20" fmla="*/ 484408 w 588534"/>
              <a:gd name="connsiteY20" fmla="*/ 2371249 h 2537290"/>
              <a:gd name="connsiteX21" fmla="*/ 511572 w 588534"/>
              <a:gd name="connsiteY21" fmla="*/ 2269344 h 2537290"/>
              <a:gd name="connsiteX22" fmla="*/ 511572 w 588534"/>
              <a:gd name="connsiteY22" fmla="*/ 2256052 h 2537290"/>
              <a:gd name="connsiteX23" fmla="*/ 511572 w 588534"/>
              <a:gd name="connsiteY23" fmla="*/ 2225037 h 2537290"/>
              <a:gd name="connsiteX24" fmla="*/ 543262 w 588534"/>
              <a:gd name="connsiteY24" fmla="*/ 2220606 h 2537290"/>
              <a:gd name="connsiteX25" fmla="*/ 552317 w 588534"/>
              <a:gd name="connsiteY25" fmla="*/ 2260482 h 2537290"/>
              <a:gd name="connsiteX26" fmla="*/ 552317 w 588534"/>
              <a:gd name="connsiteY26" fmla="*/ 2273774 h 2537290"/>
              <a:gd name="connsiteX27" fmla="*/ 552317 w 588534"/>
              <a:gd name="connsiteY27" fmla="*/ 2287066 h 2537290"/>
              <a:gd name="connsiteX28" fmla="*/ 543262 w 588534"/>
              <a:gd name="connsiteY28" fmla="*/ 2464295 h 2537290"/>
              <a:gd name="connsiteX29" fmla="*/ 307849 w 588534"/>
              <a:gd name="connsiteY29" fmla="*/ 2526324 h 2537290"/>
              <a:gd name="connsiteX30" fmla="*/ 172033 w 588534"/>
              <a:gd name="connsiteY30" fmla="*/ 2309220 h 2537290"/>
              <a:gd name="connsiteX31" fmla="*/ 203723 w 588534"/>
              <a:gd name="connsiteY31" fmla="*/ 2202884 h 2537290"/>
              <a:gd name="connsiteX32" fmla="*/ 167506 w 588534"/>
              <a:gd name="connsiteY32" fmla="*/ 2167438 h 2537290"/>
              <a:gd name="connsiteX33" fmla="*/ 27163 w 588534"/>
              <a:gd name="connsiteY33" fmla="*/ 1972487 h 2537290"/>
              <a:gd name="connsiteX34" fmla="*/ 0 w 588534"/>
              <a:gd name="connsiteY34" fmla="*/ 1892734 h 2537290"/>
              <a:gd name="connsiteX35" fmla="*/ 0 w 588534"/>
              <a:gd name="connsiteY35" fmla="*/ 1719936 h 2537290"/>
              <a:gd name="connsiteX36" fmla="*/ 36217 w 588534"/>
              <a:gd name="connsiteY36" fmla="*/ 1631322 h 2537290"/>
              <a:gd name="connsiteX37" fmla="*/ 72435 w 588534"/>
              <a:gd name="connsiteY37" fmla="*/ 1591446 h 2537290"/>
              <a:gd name="connsiteX38" fmla="*/ 117707 w 588534"/>
              <a:gd name="connsiteY38" fmla="*/ 1556001 h 2537290"/>
              <a:gd name="connsiteX39" fmla="*/ 73771 w 588534"/>
              <a:gd name="connsiteY39" fmla="*/ 121486 h 253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8534" h="2537290">
                <a:moveTo>
                  <a:pt x="70050" y="0"/>
                </a:moveTo>
                <a:lnTo>
                  <a:pt x="147182" y="0"/>
                </a:lnTo>
                <a:lnTo>
                  <a:pt x="151432" y="138082"/>
                </a:lnTo>
                <a:cubicBezTo>
                  <a:pt x="164391" y="559084"/>
                  <a:pt x="178753" y="1025650"/>
                  <a:pt x="194669" y="1542709"/>
                </a:cubicBezTo>
                <a:cubicBezTo>
                  <a:pt x="194669" y="1542709"/>
                  <a:pt x="194669" y="1542709"/>
                  <a:pt x="294266" y="1542709"/>
                </a:cubicBezTo>
                <a:cubicBezTo>
                  <a:pt x="294266" y="1542709"/>
                  <a:pt x="294266" y="1542709"/>
                  <a:pt x="380284" y="1542709"/>
                </a:cubicBezTo>
                <a:cubicBezTo>
                  <a:pt x="380284" y="1542709"/>
                  <a:pt x="380284" y="1542709"/>
                  <a:pt x="386386" y="134471"/>
                </a:cubicBezTo>
                <a:lnTo>
                  <a:pt x="386968" y="0"/>
                </a:lnTo>
                <a:lnTo>
                  <a:pt x="463958" y="0"/>
                </a:lnTo>
                <a:lnTo>
                  <a:pt x="463251" y="163399"/>
                </a:lnTo>
                <a:cubicBezTo>
                  <a:pt x="461451" y="579469"/>
                  <a:pt x="459456" y="1040568"/>
                  <a:pt x="457246" y="1551570"/>
                </a:cubicBezTo>
                <a:cubicBezTo>
                  <a:pt x="479882" y="1560432"/>
                  <a:pt x="497990" y="1573724"/>
                  <a:pt x="516099" y="1591446"/>
                </a:cubicBezTo>
                <a:cubicBezTo>
                  <a:pt x="516099" y="1591446"/>
                  <a:pt x="516099" y="1591446"/>
                  <a:pt x="552317" y="1631322"/>
                </a:cubicBezTo>
                <a:cubicBezTo>
                  <a:pt x="574953" y="1653476"/>
                  <a:pt x="588534" y="1688921"/>
                  <a:pt x="588534" y="1719936"/>
                </a:cubicBezTo>
                <a:cubicBezTo>
                  <a:pt x="588534" y="1719936"/>
                  <a:pt x="588534" y="1719936"/>
                  <a:pt x="588534" y="1892734"/>
                </a:cubicBezTo>
                <a:cubicBezTo>
                  <a:pt x="588534" y="1919318"/>
                  <a:pt x="579479" y="1945902"/>
                  <a:pt x="561371" y="1972487"/>
                </a:cubicBezTo>
                <a:cubicBezTo>
                  <a:pt x="561371" y="1972487"/>
                  <a:pt x="561371" y="1972487"/>
                  <a:pt x="421028" y="2167438"/>
                </a:cubicBezTo>
                <a:cubicBezTo>
                  <a:pt x="411973" y="2180730"/>
                  <a:pt x="398392" y="2189591"/>
                  <a:pt x="384811" y="2198453"/>
                </a:cubicBezTo>
                <a:cubicBezTo>
                  <a:pt x="384811" y="2202884"/>
                  <a:pt x="384811" y="2202884"/>
                  <a:pt x="384811" y="2202884"/>
                </a:cubicBezTo>
                <a:cubicBezTo>
                  <a:pt x="366701" y="2233898"/>
                  <a:pt x="325957" y="2313650"/>
                  <a:pt x="344067" y="2362388"/>
                </a:cubicBezTo>
                <a:cubicBezTo>
                  <a:pt x="362175" y="2411127"/>
                  <a:pt x="457246" y="2415557"/>
                  <a:pt x="484408" y="2371249"/>
                </a:cubicBezTo>
                <a:cubicBezTo>
                  <a:pt x="497990" y="2349096"/>
                  <a:pt x="507044" y="2304789"/>
                  <a:pt x="511572" y="2269344"/>
                </a:cubicBezTo>
                <a:cubicBezTo>
                  <a:pt x="511572" y="2264913"/>
                  <a:pt x="511572" y="2260482"/>
                  <a:pt x="511572" y="2256052"/>
                </a:cubicBezTo>
                <a:cubicBezTo>
                  <a:pt x="511572" y="2251621"/>
                  <a:pt x="511572" y="2238329"/>
                  <a:pt x="511572" y="2225037"/>
                </a:cubicBezTo>
                <a:cubicBezTo>
                  <a:pt x="511572" y="2207314"/>
                  <a:pt x="538735" y="2202884"/>
                  <a:pt x="543262" y="2220606"/>
                </a:cubicBezTo>
                <a:cubicBezTo>
                  <a:pt x="547790" y="2233898"/>
                  <a:pt x="547790" y="2251621"/>
                  <a:pt x="552317" y="2260482"/>
                </a:cubicBezTo>
                <a:cubicBezTo>
                  <a:pt x="552317" y="2264913"/>
                  <a:pt x="552317" y="2269344"/>
                  <a:pt x="552317" y="2273774"/>
                </a:cubicBezTo>
                <a:cubicBezTo>
                  <a:pt x="552317" y="2278205"/>
                  <a:pt x="552317" y="2282636"/>
                  <a:pt x="552317" y="2287066"/>
                </a:cubicBezTo>
                <a:cubicBezTo>
                  <a:pt x="556843" y="2313650"/>
                  <a:pt x="584007" y="2388973"/>
                  <a:pt x="543262" y="2464295"/>
                </a:cubicBezTo>
                <a:cubicBezTo>
                  <a:pt x="507044" y="2530755"/>
                  <a:pt x="393865" y="2552908"/>
                  <a:pt x="307849" y="2526324"/>
                </a:cubicBezTo>
                <a:cubicBezTo>
                  <a:pt x="208250" y="2495309"/>
                  <a:pt x="162978" y="2397835"/>
                  <a:pt x="172033" y="2309220"/>
                </a:cubicBezTo>
                <a:cubicBezTo>
                  <a:pt x="176561" y="2273774"/>
                  <a:pt x="190142" y="2233898"/>
                  <a:pt x="203723" y="2202884"/>
                </a:cubicBezTo>
                <a:cubicBezTo>
                  <a:pt x="190142" y="2194022"/>
                  <a:pt x="176561" y="2180730"/>
                  <a:pt x="167506" y="2167438"/>
                </a:cubicBezTo>
                <a:cubicBezTo>
                  <a:pt x="167506" y="2167438"/>
                  <a:pt x="167506" y="2167438"/>
                  <a:pt x="27163" y="1972487"/>
                </a:cubicBezTo>
                <a:cubicBezTo>
                  <a:pt x="9055" y="1945902"/>
                  <a:pt x="0" y="1919318"/>
                  <a:pt x="0" y="1892734"/>
                </a:cubicBezTo>
                <a:cubicBezTo>
                  <a:pt x="0" y="1892734"/>
                  <a:pt x="0" y="1892734"/>
                  <a:pt x="0" y="1719936"/>
                </a:cubicBezTo>
                <a:cubicBezTo>
                  <a:pt x="0" y="1688921"/>
                  <a:pt x="13581" y="1653476"/>
                  <a:pt x="36217" y="1631322"/>
                </a:cubicBezTo>
                <a:cubicBezTo>
                  <a:pt x="36217" y="1631322"/>
                  <a:pt x="36217" y="1631322"/>
                  <a:pt x="72435" y="1591446"/>
                </a:cubicBezTo>
                <a:cubicBezTo>
                  <a:pt x="86016" y="1578154"/>
                  <a:pt x="99598" y="1564862"/>
                  <a:pt x="117707" y="1556001"/>
                </a:cubicBezTo>
                <a:cubicBezTo>
                  <a:pt x="117707" y="1556001"/>
                  <a:pt x="117707" y="1556001"/>
                  <a:pt x="73771" y="12148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36115692-548E-4492-AD11-22468AAA699B}"/>
              </a:ext>
            </a:extLst>
          </p:cNvPr>
          <p:cNvSpPr/>
          <p:nvPr/>
        </p:nvSpPr>
        <p:spPr>
          <a:xfrm>
            <a:off x="691428" y="481260"/>
            <a:ext cx="1682803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9B80F9-37DC-415C-BB58-D60CCA13D8E1}"/>
              </a:ext>
            </a:extLst>
          </p:cNvPr>
          <p:cNvSpPr txBox="1"/>
          <p:nvPr/>
        </p:nvSpPr>
        <p:spPr>
          <a:xfrm>
            <a:off x="576571" y="1255888"/>
            <a:ext cx="635985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cs typeface="B Nazanin" panose="00000700000000000000" pitchFamily="2" charset="-78"/>
              </a:rPr>
              <a:t>تم : صنعت ساختمان</a:t>
            </a:r>
            <a:endParaRPr lang="ko-KR" altLang="en-US" sz="5400" dirty="0"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DC38B4-5D5A-4CFF-8275-75F6BEE39CD4}"/>
              </a:ext>
            </a:extLst>
          </p:cNvPr>
          <p:cNvSpPr txBox="1"/>
          <p:nvPr/>
        </p:nvSpPr>
        <p:spPr>
          <a:xfrm>
            <a:off x="627800" y="2786650"/>
            <a:ext cx="385711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dirty="0">
                <a:cs typeface="B Nazanin" panose="00000700000000000000" pitchFamily="2" charset="-78"/>
              </a:rPr>
              <a:t>عنوان فرعی ارائه خود را وارد کنید</a:t>
            </a:r>
            <a:endParaRPr lang="ko-KR" altLang="en-US" sz="2000" dirty="0"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AC9737-679C-287B-761C-6AF1A64CF132}"/>
              </a:ext>
            </a:extLst>
          </p:cNvPr>
          <p:cNvSpPr txBox="1"/>
          <p:nvPr/>
        </p:nvSpPr>
        <p:spPr>
          <a:xfrm>
            <a:off x="576571" y="467612"/>
            <a:ext cx="179766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000" dirty="0">
                <a:cs typeface="B Nazanin" panose="00000700000000000000" pitchFamily="2" charset="-78"/>
              </a:rPr>
              <a:t>20begir.com</a:t>
            </a:r>
            <a:endParaRPr lang="ko-KR" altLang="en-US" sz="20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7113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7A9AD23-3752-448B-B4B5-0BF0AE4C8CBC}"/>
              </a:ext>
            </a:extLst>
          </p:cNvPr>
          <p:cNvSpPr/>
          <p:nvPr/>
        </p:nvSpPr>
        <p:spPr>
          <a:xfrm rot="2700000">
            <a:off x="2891256" y="224257"/>
            <a:ext cx="6409490" cy="6409488"/>
          </a:xfrm>
          <a:prstGeom prst="rect">
            <a:avLst/>
          </a:prstGeom>
          <a:solidFill>
            <a:schemeClr val="bg1">
              <a:alpha val="76000"/>
            </a:schemeClr>
          </a:solidFill>
          <a:ln w="952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0608D8-599A-4DFB-B7EF-F5B215ECD6D7}"/>
              </a:ext>
            </a:extLst>
          </p:cNvPr>
          <p:cNvSpPr txBox="1"/>
          <p:nvPr/>
        </p:nvSpPr>
        <p:spPr>
          <a:xfrm>
            <a:off x="3106915" y="2331720"/>
            <a:ext cx="6405348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endParaRPr lang="fa-IR" altLang="ko-KR" sz="48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algn="ctr" rtl="1"/>
            <a:r>
              <a:rPr lang="fa-IR" altLang="ko-KR" sz="48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ارائه</a:t>
            </a:r>
          </a:p>
          <a:p>
            <a:pPr algn="ctr" rtl="1"/>
            <a:r>
              <a:rPr lang="fa-IR" altLang="ko-KR" sz="48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عالی</a:t>
            </a:r>
            <a:endParaRPr lang="ko-KR" altLang="en-US" sz="48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498E56-6C22-434D-A628-D6149BBDB1E9}"/>
              </a:ext>
            </a:extLst>
          </p:cNvPr>
          <p:cNvSpPr txBox="1"/>
          <p:nvPr/>
        </p:nvSpPr>
        <p:spPr>
          <a:xfrm>
            <a:off x="5013961" y="549059"/>
            <a:ext cx="2362200" cy="3170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1" b="1" dirty="0">
                <a:cs typeface="Arial" pitchFamily="34" charset="0"/>
              </a:rPr>
              <a:t>“</a:t>
            </a:r>
            <a:endParaRPr lang="ko-KR" altLang="en-US" sz="20001" b="1" dirty="0">
              <a:cs typeface="Arial" pitchFamily="34" charset="0"/>
            </a:endParaRPr>
          </a:p>
        </p:txBody>
      </p:sp>
      <p:sp>
        <p:nvSpPr>
          <p:cNvPr id="7" name="Text Placeholder 27">
            <a:extLst>
              <a:ext uri="{FF2B5EF4-FFF2-40B4-BE49-F238E27FC236}">
                <a16:creationId xmlns:a16="http://schemas.microsoft.com/office/drawing/2014/main" id="{BBC0B069-7494-4637-9037-29682691F459}"/>
              </a:ext>
            </a:extLst>
          </p:cNvPr>
          <p:cNvSpPr txBox="1">
            <a:spLocks/>
          </p:cNvSpPr>
          <p:nvPr/>
        </p:nvSpPr>
        <p:spPr>
          <a:xfrm>
            <a:off x="4797286" y="4986951"/>
            <a:ext cx="2597428" cy="432048"/>
          </a:xfrm>
          <a:prstGeom prst="rect">
            <a:avLst/>
          </a:prstGeom>
          <a:solidFill>
            <a:schemeClr val="tx1"/>
          </a:solidFill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altLang="ko-KR" sz="2400" b="0" dirty="0"/>
              <a:t>اینفوگرافیک</a:t>
            </a:r>
            <a:endParaRPr lang="en-US" altLang="ko-KR" sz="2400" b="0" dirty="0"/>
          </a:p>
        </p:txBody>
      </p:sp>
    </p:spTree>
    <p:extLst>
      <p:ext uri="{BB962C8B-B14F-4D97-AF65-F5344CB8AC3E}">
        <p14:creationId xmlns:p14="http://schemas.microsoft.com/office/powerpoint/2010/main" val="19503444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3C49E06-6DDA-4DFC-BC01-6DB9AAFD49E7}"/>
              </a:ext>
            </a:extLst>
          </p:cNvPr>
          <p:cNvSpPr/>
          <p:nvPr/>
        </p:nvSpPr>
        <p:spPr>
          <a:xfrm>
            <a:off x="4777708" y="1837100"/>
            <a:ext cx="928500" cy="891459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4"/>
            </a:solidFill>
          </a:ln>
          <a:effectLst>
            <a:innerShdw blurRad="127000" dist="127000" dir="13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D7B7FC-A5EA-4320-B467-3174151D8267}"/>
              </a:ext>
            </a:extLst>
          </p:cNvPr>
          <p:cNvSpPr/>
          <p:nvPr/>
        </p:nvSpPr>
        <p:spPr>
          <a:xfrm>
            <a:off x="4777708" y="2938384"/>
            <a:ext cx="928500" cy="891459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3"/>
            </a:solidFill>
          </a:ln>
          <a:effectLst>
            <a:innerShdw blurRad="127000" dist="127000" dir="13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08BA24-EE90-4C59-A301-91FEB93FE227}"/>
              </a:ext>
            </a:extLst>
          </p:cNvPr>
          <p:cNvSpPr/>
          <p:nvPr/>
        </p:nvSpPr>
        <p:spPr>
          <a:xfrm>
            <a:off x="4777708" y="4039668"/>
            <a:ext cx="928500" cy="891459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  <a:effectLst>
            <a:innerShdw blurRad="127000" dist="127000" dir="13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9CD879-83C2-40E2-A1C5-B453D783B79B}"/>
              </a:ext>
            </a:extLst>
          </p:cNvPr>
          <p:cNvSpPr/>
          <p:nvPr/>
        </p:nvSpPr>
        <p:spPr>
          <a:xfrm>
            <a:off x="4777708" y="5140952"/>
            <a:ext cx="928500" cy="891459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  <a:effectLst>
            <a:innerShdw blurRad="127000" dist="127000" dir="13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7" name="Freeform 4">
            <a:extLst>
              <a:ext uri="{FF2B5EF4-FFF2-40B4-BE49-F238E27FC236}">
                <a16:creationId xmlns:a16="http://schemas.microsoft.com/office/drawing/2014/main" id="{6EB65119-388F-48C3-ACD1-B11F43AF4E6F}"/>
              </a:ext>
            </a:extLst>
          </p:cNvPr>
          <p:cNvSpPr/>
          <p:nvPr/>
        </p:nvSpPr>
        <p:spPr>
          <a:xfrm>
            <a:off x="2700682" y="2907813"/>
            <a:ext cx="2056195" cy="1032243"/>
          </a:xfrm>
          <a:custGeom>
            <a:avLst/>
            <a:gdLst>
              <a:gd name="connsiteX0" fmla="*/ 1621972 w 1621972"/>
              <a:gd name="connsiteY0" fmla="*/ 0 h 925286"/>
              <a:gd name="connsiteX1" fmla="*/ 0 w 1621972"/>
              <a:gd name="connsiteY1" fmla="*/ 925286 h 925286"/>
              <a:gd name="connsiteX2" fmla="*/ 1621972 w 1621972"/>
              <a:gd name="connsiteY2" fmla="*/ 849086 h 925286"/>
              <a:gd name="connsiteX3" fmla="*/ 1621972 w 1621972"/>
              <a:gd name="connsiteY3" fmla="*/ 0 h 925286"/>
              <a:gd name="connsiteX0" fmla="*/ 1632858 w 1632858"/>
              <a:gd name="connsiteY0" fmla="*/ 0 h 957943"/>
              <a:gd name="connsiteX1" fmla="*/ 0 w 1632858"/>
              <a:gd name="connsiteY1" fmla="*/ 957943 h 957943"/>
              <a:gd name="connsiteX2" fmla="*/ 1621972 w 1632858"/>
              <a:gd name="connsiteY2" fmla="*/ 881743 h 957943"/>
              <a:gd name="connsiteX3" fmla="*/ 1632858 w 1632858"/>
              <a:gd name="connsiteY3" fmla="*/ 0 h 957943"/>
              <a:gd name="connsiteX0" fmla="*/ 1632858 w 1654629"/>
              <a:gd name="connsiteY0" fmla="*/ 0 h 957943"/>
              <a:gd name="connsiteX1" fmla="*/ 0 w 1654629"/>
              <a:gd name="connsiteY1" fmla="*/ 957943 h 957943"/>
              <a:gd name="connsiteX2" fmla="*/ 1654629 w 1654629"/>
              <a:gd name="connsiteY2" fmla="*/ 903515 h 957943"/>
              <a:gd name="connsiteX3" fmla="*/ 1632858 w 1654629"/>
              <a:gd name="connsiteY3" fmla="*/ 0 h 957943"/>
              <a:gd name="connsiteX0" fmla="*/ 1643743 w 1654629"/>
              <a:gd name="connsiteY0" fmla="*/ 0 h 979714"/>
              <a:gd name="connsiteX1" fmla="*/ 0 w 1654629"/>
              <a:gd name="connsiteY1" fmla="*/ 979714 h 979714"/>
              <a:gd name="connsiteX2" fmla="*/ 1654629 w 1654629"/>
              <a:gd name="connsiteY2" fmla="*/ 925286 h 979714"/>
              <a:gd name="connsiteX3" fmla="*/ 1643743 w 1654629"/>
              <a:gd name="connsiteY3" fmla="*/ 0 h 979714"/>
              <a:gd name="connsiteX0" fmla="*/ 1630212 w 1654629"/>
              <a:gd name="connsiteY0" fmla="*/ 0 h 947057"/>
              <a:gd name="connsiteX1" fmla="*/ 0 w 1654629"/>
              <a:gd name="connsiteY1" fmla="*/ 947057 h 947057"/>
              <a:gd name="connsiteX2" fmla="*/ 1654629 w 1654629"/>
              <a:gd name="connsiteY2" fmla="*/ 892629 h 947057"/>
              <a:gd name="connsiteX3" fmla="*/ 1630212 w 1654629"/>
              <a:gd name="connsiteY3" fmla="*/ 0 h 947057"/>
              <a:gd name="connsiteX0" fmla="*/ 1657273 w 1657273"/>
              <a:gd name="connsiteY0" fmla="*/ 0 h 968828"/>
              <a:gd name="connsiteX1" fmla="*/ 0 w 1657273"/>
              <a:gd name="connsiteY1" fmla="*/ 968828 h 968828"/>
              <a:gd name="connsiteX2" fmla="*/ 1654629 w 1657273"/>
              <a:gd name="connsiteY2" fmla="*/ 914400 h 968828"/>
              <a:gd name="connsiteX3" fmla="*/ 1657273 w 1657273"/>
              <a:gd name="connsiteY3" fmla="*/ 0 h 968828"/>
              <a:gd name="connsiteX0" fmla="*/ 1684334 w 1684334"/>
              <a:gd name="connsiteY0" fmla="*/ 0 h 990599"/>
              <a:gd name="connsiteX1" fmla="*/ 0 w 1684334"/>
              <a:gd name="connsiteY1" fmla="*/ 990599 h 990599"/>
              <a:gd name="connsiteX2" fmla="*/ 1654629 w 1684334"/>
              <a:gd name="connsiteY2" fmla="*/ 936171 h 990599"/>
              <a:gd name="connsiteX3" fmla="*/ 1684334 w 1684334"/>
              <a:gd name="connsiteY3" fmla="*/ 0 h 990599"/>
              <a:gd name="connsiteX0" fmla="*/ 1589618 w 1654636"/>
              <a:gd name="connsiteY0" fmla="*/ 0 h 947056"/>
              <a:gd name="connsiteX1" fmla="*/ 0 w 1654636"/>
              <a:gd name="connsiteY1" fmla="*/ 947056 h 947056"/>
              <a:gd name="connsiteX2" fmla="*/ 1654629 w 1654636"/>
              <a:gd name="connsiteY2" fmla="*/ 892628 h 947056"/>
              <a:gd name="connsiteX3" fmla="*/ 1589618 w 1654636"/>
              <a:gd name="connsiteY3" fmla="*/ 0 h 947056"/>
              <a:gd name="connsiteX0" fmla="*/ 1603149 w 1654638"/>
              <a:gd name="connsiteY0" fmla="*/ 0 h 979713"/>
              <a:gd name="connsiteX1" fmla="*/ 0 w 1654638"/>
              <a:gd name="connsiteY1" fmla="*/ 979713 h 979713"/>
              <a:gd name="connsiteX2" fmla="*/ 1654629 w 1654638"/>
              <a:gd name="connsiteY2" fmla="*/ 925285 h 979713"/>
              <a:gd name="connsiteX3" fmla="*/ 1603149 w 1654638"/>
              <a:gd name="connsiteY3" fmla="*/ 0 h 979713"/>
              <a:gd name="connsiteX0" fmla="*/ 1603149 w 1627589"/>
              <a:gd name="connsiteY0" fmla="*/ 0 h 979713"/>
              <a:gd name="connsiteX1" fmla="*/ 0 w 1627589"/>
              <a:gd name="connsiteY1" fmla="*/ 979713 h 979713"/>
              <a:gd name="connsiteX2" fmla="*/ 1627568 w 1627589"/>
              <a:gd name="connsiteY2" fmla="*/ 914399 h 979713"/>
              <a:gd name="connsiteX3" fmla="*/ 1603149 w 1627589"/>
              <a:gd name="connsiteY3" fmla="*/ 0 h 979713"/>
              <a:gd name="connsiteX0" fmla="*/ 1603149 w 1611762"/>
              <a:gd name="connsiteY0" fmla="*/ 0 h 979713"/>
              <a:gd name="connsiteX1" fmla="*/ 0 w 1611762"/>
              <a:gd name="connsiteY1" fmla="*/ 979713 h 979713"/>
              <a:gd name="connsiteX2" fmla="*/ 1611709 w 1611762"/>
              <a:gd name="connsiteY2" fmla="*/ 910146 h 979713"/>
              <a:gd name="connsiteX3" fmla="*/ 1603149 w 1611762"/>
              <a:gd name="connsiteY3" fmla="*/ 0 h 979713"/>
              <a:gd name="connsiteX0" fmla="*/ 1581944 w 1611727"/>
              <a:gd name="connsiteY0" fmla="*/ 0 h 979713"/>
              <a:gd name="connsiteX1" fmla="*/ 0 w 1611727"/>
              <a:gd name="connsiteY1" fmla="*/ 979713 h 979713"/>
              <a:gd name="connsiteX2" fmla="*/ 1611709 w 1611727"/>
              <a:gd name="connsiteY2" fmla="*/ 910146 h 979713"/>
              <a:gd name="connsiteX3" fmla="*/ 1581944 w 1611727"/>
              <a:gd name="connsiteY3" fmla="*/ 0 h 979713"/>
              <a:gd name="connsiteX0" fmla="*/ 1581944 w 1586350"/>
              <a:gd name="connsiteY0" fmla="*/ 0 h 979713"/>
              <a:gd name="connsiteX1" fmla="*/ 0 w 1586350"/>
              <a:gd name="connsiteY1" fmla="*/ 979713 h 979713"/>
              <a:gd name="connsiteX2" fmla="*/ 1586263 w 1586350"/>
              <a:gd name="connsiteY2" fmla="*/ 920382 h 979713"/>
              <a:gd name="connsiteX3" fmla="*/ 1581944 w 1586350"/>
              <a:gd name="connsiteY3" fmla="*/ 0 h 979713"/>
              <a:gd name="connsiteX0" fmla="*/ 1581944 w 1586350"/>
              <a:gd name="connsiteY0" fmla="*/ 0 h 979713"/>
              <a:gd name="connsiteX1" fmla="*/ 0 w 1586350"/>
              <a:gd name="connsiteY1" fmla="*/ 979713 h 979713"/>
              <a:gd name="connsiteX2" fmla="*/ 1586263 w 1586350"/>
              <a:gd name="connsiteY2" fmla="*/ 920382 h 979713"/>
              <a:gd name="connsiteX3" fmla="*/ 1581944 w 1586350"/>
              <a:gd name="connsiteY3" fmla="*/ 0 h 979713"/>
              <a:gd name="connsiteX0" fmla="*/ 1581944 w 1582267"/>
              <a:gd name="connsiteY0" fmla="*/ 0 h 979713"/>
              <a:gd name="connsiteX1" fmla="*/ 0 w 1582267"/>
              <a:gd name="connsiteY1" fmla="*/ 979713 h 979713"/>
              <a:gd name="connsiteX2" fmla="*/ 1582022 w 1582267"/>
              <a:gd name="connsiteY2" fmla="*/ 920382 h 979713"/>
              <a:gd name="connsiteX3" fmla="*/ 1581944 w 1582267"/>
              <a:gd name="connsiteY3" fmla="*/ 0 h 979713"/>
              <a:gd name="connsiteX0" fmla="*/ 1581944 w 1582267"/>
              <a:gd name="connsiteY0" fmla="*/ 0 h 972229"/>
              <a:gd name="connsiteX1" fmla="*/ 0 w 1582267"/>
              <a:gd name="connsiteY1" fmla="*/ 972229 h 972229"/>
              <a:gd name="connsiteX2" fmla="*/ 1582022 w 1582267"/>
              <a:gd name="connsiteY2" fmla="*/ 912898 h 972229"/>
              <a:gd name="connsiteX3" fmla="*/ 1581944 w 1582267"/>
              <a:gd name="connsiteY3" fmla="*/ 0 h 972229"/>
              <a:gd name="connsiteX0" fmla="*/ 1577945 w 1582112"/>
              <a:gd name="connsiteY0" fmla="*/ 0 h 974723"/>
              <a:gd name="connsiteX1" fmla="*/ 0 w 1582112"/>
              <a:gd name="connsiteY1" fmla="*/ 974723 h 974723"/>
              <a:gd name="connsiteX2" fmla="*/ 1582022 w 1582112"/>
              <a:gd name="connsiteY2" fmla="*/ 915392 h 974723"/>
              <a:gd name="connsiteX3" fmla="*/ 1577945 w 1582112"/>
              <a:gd name="connsiteY3" fmla="*/ 0 h 974723"/>
              <a:gd name="connsiteX0" fmla="*/ 1575945 w 1582091"/>
              <a:gd name="connsiteY0" fmla="*/ 0 h 969734"/>
              <a:gd name="connsiteX1" fmla="*/ 0 w 1582091"/>
              <a:gd name="connsiteY1" fmla="*/ 969734 h 969734"/>
              <a:gd name="connsiteX2" fmla="*/ 1582022 w 1582091"/>
              <a:gd name="connsiteY2" fmla="*/ 910403 h 969734"/>
              <a:gd name="connsiteX3" fmla="*/ 1575945 w 1582091"/>
              <a:gd name="connsiteY3" fmla="*/ 0 h 969734"/>
              <a:gd name="connsiteX0" fmla="*/ 1575945 w 1582091"/>
              <a:gd name="connsiteY0" fmla="*/ 0 h 972229"/>
              <a:gd name="connsiteX1" fmla="*/ 0 w 1582091"/>
              <a:gd name="connsiteY1" fmla="*/ 972229 h 972229"/>
              <a:gd name="connsiteX2" fmla="*/ 1582022 w 1582091"/>
              <a:gd name="connsiteY2" fmla="*/ 912898 h 972229"/>
              <a:gd name="connsiteX3" fmla="*/ 1575945 w 1582091"/>
              <a:gd name="connsiteY3" fmla="*/ 0 h 972229"/>
              <a:gd name="connsiteX0" fmla="*/ 1575945 w 1582091"/>
              <a:gd name="connsiteY0" fmla="*/ 0 h 974724"/>
              <a:gd name="connsiteX1" fmla="*/ 0 w 1582091"/>
              <a:gd name="connsiteY1" fmla="*/ 974724 h 974724"/>
              <a:gd name="connsiteX2" fmla="*/ 1582022 w 1582091"/>
              <a:gd name="connsiteY2" fmla="*/ 915393 h 974724"/>
              <a:gd name="connsiteX3" fmla="*/ 1575945 w 1582091"/>
              <a:gd name="connsiteY3" fmla="*/ 0 h 974724"/>
              <a:gd name="connsiteX0" fmla="*/ 1575945 w 1578155"/>
              <a:gd name="connsiteY0" fmla="*/ 0 h 974724"/>
              <a:gd name="connsiteX1" fmla="*/ 0 w 1578155"/>
              <a:gd name="connsiteY1" fmla="*/ 974724 h 974724"/>
              <a:gd name="connsiteX2" fmla="*/ 1578023 w 1578155"/>
              <a:gd name="connsiteY2" fmla="*/ 920382 h 974724"/>
              <a:gd name="connsiteX3" fmla="*/ 1575945 w 1578155"/>
              <a:gd name="connsiteY3" fmla="*/ 0 h 974724"/>
              <a:gd name="connsiteX0" fmla="*/ 1575945 w 1578155"/>
              <a:gd name="connsiteY0" fmla="*/ 0 h 974724"/>
              <a:gd name="connsiteX1" fmla="*/ 0 w 1578155"/>
              <a:gd name="connsiteY1" fmla="*/ 974724 h 974724"/>
              <a:gd name="connsiteX2" fmla="*/ 1578023 w 1578155"/>
              <a:gd name="connsiteY2" fmla="*/ 922875 h 974724"/>
              <a:gd name="connsiteX3" fmla="*/ 1575945 w 1578155"/>
              <a:gd name="connsiteY3" fmla="*/ 0 h 974724"/>
              <a:gd name="connsiteX0" fmla="*/ 1585943 w 1588153"/>
              <a:gd name="connsiteY0" fmla="*/ 0 h 972229"/>
              <a:gd name="connsiteX1" fmla="*/ 0 w 1588153"/>
              <a:gd name="connsiteY1" fmla="*/ 972229 h 972229"/>
              <a:gd name="connsiteX2" fmla="*/ 1588021 w 1588153"/>
              <a:gd name="connsiteY2" fmla="*/ 922875 h 972229"/>
              <a:gd name="connsiteX3" fmla="*/ 1585943 w 1588153"/>
              <a:gd name="connsiteY3" fmla="*/ 0 h 972229"/>
              <a:gd name="connsiteX0" fmla="*/ 1593941 w 1596151"/>
              <a:gd name="connsiteY0" fmla="*/ 0 h 999669"/>
              <a:gd name="connsiteX1" fmla="*/ 0 w 1596151"/>
              <a:gd name="connsiteY1" fmla="*/ 999669 h 999669"/>
              <a:gd name="connsiteX2" fmla="*/ 1596019 w 1596151"/>
              <a:gd name="connsiteY2" fmla="*/ 922875 h 999669"/>
              <a:gd name="connsiteX3" fmla="*/ 1593941 w 1596151"/>
              <a:gd name="connsiteY3" fmla="*/ 0 h 99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6151" h="999669">
                <a:moveTo>
                  <a:pt x="1593941" y="0"/>
                </a:moveTo>
                <a:lnTo>
                  <a:pt x="0" y="999669"/>
                </a:lnTo>
                <a:lnTo>
                  <a:pt x="1596019" y="922875"/>
                </a:lnTo>
                <a:cubicBezTo>
                  <a:pt x="1596900" y="618075"/>
                  <a:pt x="1593060" y="304800"/>
                  <a:pt x="1593941" y="0"/>
                </a:cubicBezTo>
                <a:close/>
              </a:path>
            </a:pathLst>
          </a:custGeom>
          <a:gradFill>
            <a:gsLst>
              <a:gs pos="0">
                <a:schemeClr val="accent3">
                  <a:lumMod val="85000"/>
                </a:schemeClr>
              </a:gs>
              <a:gs pos="100000">
                <a:schemeClr val="accent3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544CD5A6-4035-47EB-B023-A2D370C4AE1C}"/>
              </a:ext>
            </a:extLst>
          </p:cNvPr>
          <p:cNvSpPr/>
          <p:nvPr/>
        </p:nvSpPr>
        <p:spPr>
          <a:xfrm>
            <a:off x="2698364" y="1806188"/>
            <a:ext cx="2063810" cy="2133869"/>
          </a:xfrm>
          <a:custGeom>
            <a:avLst/>
            <a:gdLst>
              <a:gd name="connsiteX0" fmla="*/ 1621972 w 1621972"/>
              <a:gd name="connsiteY0" fmla="*/ 0 h 2035628"/>
              <a:gd name="connsiteX1" fmla="*/ 0 w 1621972"/>
              <a:gd name="connsiteY1" fmla="*/ 2035628 h 2035628"/>
              <a:gd name="connsiteX2" fmla="*/ 1621972 w 1621972"/>
              <a:gd name="connsiteY2" fmla="*/ 892628 h 2035628"/>
              <a:gd name="connsiteX3" fmla="*/ 1621972 w 1621972"/>
              <a:gd name="connsiteY3" fmla="*/ 0 h 2035628"/>
              <a:gd name="connsiteX0" fmla="*/ 1621972 w 1654629"/>
              <a:gd name="connsiteY0" fmla="*/ 0 h 2035628"/>
              <a:gd name="connsiteX1" fmla="*/ 0 w 1654629"/>
              <a:gd name="connsiteY1" fmla="*/ 2035628 h 2035628"/>
              <a:gd name="connsiteX2" fmla="*/ 1654629 w 1654629"/>
              <a:gd name="connsiteY2" fmla="*/ 881742 h 2035628"/>
              <a:gd name="connsiteX3" fmla="*/ 1621972 w 1654629"/>
              <a:gd name="connsiteY3" fmla="*/ 0 h 2035628"/>
              <a:gd name="connsiteX0" fmla="*/ 1635503 w 1654629"/>
              <a:gd name="connsiteY0" fmla="*/ 0 h 2013857"/>
              <a:gd name="connsiteX1" fmla="*/ 0 w 1654629"/>
              <a:gd name="connsiteY1" fmla="*/ 2013857 h 2013857"/>
              <a:gd name="connsiteX2" fmla="*/ 1654629 w 1654629"/>
              <a:gd name="connsiteY2" fmla="*/ 859971 h 2013857"/>
              <a:gd name="connsiteX3" fmla="*/ 1635503 w 1654629"/>
              <a:gd name="connsiteY3" fmla="*/ 0 h 2013857"/>
              <a:gd name="connsiteX0" fmla="*/ 1594911 w 1654629"/>
              <a:gd name="connsiteY0" fmla="*/ 0 h 2002971"/>
              <a:gd name="connsiteX1" fmla="*/ 0 w 1654629"/>
              <a:gd name="connsiteY1" fmla="*/ 2002971 h 2002971"/>
              <a:gd name="connsiteX2" fmla="*/ 1654629 w 1654629"/>
              <a:gd name="connsiteY2" fmla="*/ 849085 h 2002971"/>
              <a:gd name="connsiteX3" fmla="*/ 1594911 w 1654629"/>
              <a:gd name="connsiteY3" fmla="*/ 0 h 2002971"/>
              <a:gd name="connsiteX0" fmla="*/ 1600197 w 1654629"/>
              <a:gd name="connsiteY0" fmla="*/ 0 h 2002971"/>
              <a:gd name="connsiteX1" fmla="*/ 0 w 1654629"/>
              <a:gd name="connsiteY1" fmla="*/ 2002971 h 2002971"/>
              <a:gd name="connsiteX2" fmla="*/ 1654629 w 1654629"/>
              <a:gd name="connsiteY2" fmla="*/ 849085 h 2002971"/>
              <a:gd name="connsiteX3" fmla="*/ 1600197 w 1654629"/>
              <a:gd name="connsiteY3" fmla="*/ 0 h 2002971"/>
              <a:gd name="connsiteX0" fmla="*/ 1605484 w 1654629"/>
              <a:gd name="connsiteY0" fmla="*/ 0 h 2007224"/>
              <a:gd name="connsiteX1" fmla="*/ 0 w 1654629"/>
              <a:gd name="connsiteY1" fmla="*/ 2007224 h 2007224"/>
              <a:gd name="connsiteX2" fmla="*/ 1654629 w 1654629"/>
              <a:gd name="connsiteY2" fmla="*/ 853338 h 2007224"/>
              <a:gd name="connsiteX3" fmla="*/ 1605484 w 1654629"/>
              <a:gd name="connsiteY3" fmla="*/ 0 h 2007224"/>
              <a:gd name="connsiteX0" fmla="*/ 1605484 w 1612337"/>
              <a:gd name="connsiteY0" fmla="*/ 0 h 2007224"/>
              <a:gd name="connsiteX1" fmla="*/ 0 w 1612337"/>
              <a:gd name="connsiteY1" fmla="*/ 2007224 h 2007224"/>
              <a:gd name="connsiteX2" fmla="*/ 1612337 w 1612337"/>
              <a:gd name="connsiteY2" fmla="*/ 870350 h 2007224"/>
              <a:gd name="connsiteX3" fmla="*/ 1605484 w 1612337"/>
              <a:gd name="connsiteY3" fmla="*/ 0 h 2007224"/>
              <a:gd name="connsiteX0" fmla="*/ 1605484 w 1612337"/>
              <a:gd name="connsiteY0" fmla="*/ 0 h 2041344"/>
              <a:gd name="connsiteX1" fmla="*/ 0 w 1612337"/>
              <a:gd name="connsiteY1" fmla="*/ 2041344 h 2041344"/>
              <a:gd name="connsiteX2" fmla="*/ 1612337 w 1612337"/>
              <a:gd name="connsiteY2" fmla="*/ 904470 h 2041344"/>
              <a:gd name="connsiteX3" fmla="*/ 1605484 w 1612337"/>
              <a:gd name="connsiteY3" fmla="*/ 0 h 2041344"/>
              <a:gd name="connsiteX0" fmla="*/ 1605484 w 1612337"/>
              <a:gd name="connsiteY0" fmla="*/ 0 h 2041344"/>
              <a:gd name="connsiteX1" fmla="*/ 0 w 1612337"/>
              <a:gd name="connsiteY1" fmla="*/ 2041344 h 2041344"/>
              <a:gd name="connsiteX2" fmla="*/ 1612337 w 1612337"/>
              <a:gd name="connsiteY2" fmla="*/ 911293 h 2041344"/>
              <a:gd name="connsiteX3" fmla="*/ 1605484 w 1612337"/>
              <a:gd name="connsiteY3" fmla="*/ 0 h 2041344"/>
              <a:gd name="connsiteX0" fmla="*/ 1613967 w 1614481"/>
              <a:gd name="connsiteY0" fmla="*/ 0 h 2051579"/>
              <a:gd name="connsiteX1" fmla="*/ 0 w 1614481"/>
              <a:gd name="connsiteY1" fmla="*/ 2051579 h 2051579"/>
              <a:gd name="connsiteX2" fmla="*/ 1612337 w 1614481"/>
              <a:gd name="connsiteY2" fmla="*/ 921528 h 2051579"/>
              <a:gd name="connsiteX3" fmla="*/ 1613967 w 1614481"/>
              <a:gd name="connsiteY3" fmla="*/ 0 h 2051579"/>
              <a:gd name="connsiteX0" fmla="*/ 1597003 w 1612337"/>
              <a:gd name="connsiteY0" fmla="*/ 0 h 2048168"/>
              <a:gd name="connsiteX1" fmla="*/ 0 w 1612337"/>
              <a:gd name="connsiteY1" fmla="*/ 2048168 h 2048168"/>
              <a:gd name="connsiteX2" fmla="*/ 1612337 w 1612337"/>
              <a:gd name="connsiteY2" fmla="*/ 918117 h 2048168"/>
              <a:gd name="connsiteX3" fmla="*/ 1597003 w 1612337"/>
              <a:gd name="connsiteY3" fmla="*/ 0 h 2048168"/>
              <a:gd name="connsiteX0" fmla="*/ 1600839 w 1612337"/>
              <a:gd name="connsiteY0" fmla="*/ 0 h 2043403"/>
              <a:gd name="connsiteX1" fmla="*/ 0 w 1612337"/>
              <a:gd name="connsiteY1" fmla="*/ 2043403 h 2043403"/>
              <a:gd name="connsiteX2" fmla="*/ 1612337 w 1612337"/>
              <a:gd name="connsiteY2" fmla="*/ 913352 h 2043403"/>
              <a:gd name="connsiteX3" fmla="*/ 1600839 w 1612337"/>
              <a:gd name="connsiteY3" fmla="*/ 0 h 2043403"/>
              <a:gd name="connsiteX0" fmla="*/ 1600839 w 1612337"/>
              <a:gd name="connsiteY0" fmla="*/ 0 h 2043403"/>
              <a:gd name="connsiteX1" fmla="*/ 0 w 1612337"/>
              <a:gd name="connsiteY1" fmla="*/ 2043403 h 2043403"/>
              <a:gd name="connsiteX2" fmla="*/ 1612337 w 1612337"/>
              <a:gd name="connsiteY2" fmla="*/ 915735 h 2043403"/>
              <a:gd name="connsiteX3" fmla="*/ 1600839 w 1612337"/>
              <a:gd name="connsiteY3" fmla="*/ 0 h 2043403"/>
              <a:gd name="connsiteX0" fmla="*/ 1598829 w 1610327"/>
              <a:gd name="connsiteY0" fmla="*/ 0 h 2068370"/>
              <a:gd name="connsiteX1" fmla="*/ 0 w 1610327"/>
              <a:gd name="connsiteY1" fmla="*/ 2068370 h 2068370"/>
              <a:gd name="connsiteX2" fmla="*/ 1610327 w 1610327"/>
              <a:gd name="connsiteY2" fmla="*/ 915735 h 2068370"/>
              <a:gd name="connsiteX3" fmla="*/ 1598829 w 1610327"/>
              <a:gd name="connsiteY3" fmla="*/ 0 h 2068370"/>
              <a:gd name="connsiteX0" fmla="*/ 1606584 w 1610327"/>
              <a:gd name="connsiteY0" fmla="*/ 0 h 2068370"/>
              <a:gd name="connsiteX1" fmla="*/ 0 w 1610327"/>
              <a:gd name="connsiteY1" fmla="*/ 2068370 h 2068370"/>
              <a:gd name="connsiteX2" fmla="*/ 1610327 w 1610327"/>
              <a:gd name="connsiteY2" fmla="*/ 915735 h 2068370"/>
              <a:gd name="connsiteX3" fmla="*/ 1606584 w 1610327"/>
              <a:gd name="connsiteY3" fmla="*/ 0 h 2068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0327" h="2068370">
                <a:moveTo>
                  <a:pt x="1606584" y="0"/>
                </a:moveTo>
                <a:lnTo>
                  <a:pt x="0" y="2068370"/>
                </a:lnTo>
                <a:lnTo>
                  <a:pt x="1610327" y="915735"/>
                </a:lnTo>
                <a:cubicBezTo>
                  <a:pt x="1608043" y="625618"/>
                  <a:pt x="1608868" y="290117"/>
                  <a:pt x="1606584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85000"/>
                </a:schemeClr>
              </a:gs>
              <a:gs pos="100000">
                <a:schemeClr val="accent4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9" name="Freeform 59">
            <a:extLst>
              <a:ext uri="{FF2B5EF4-FFF2-40B4-BE49-F238E27FC236}">
                <a16:creationId xmlns:a16="http://schemas.microsoft.com/office/drawing/2014/main" id="{E09BDB2D-64E8-4472-BB35-8DE1B483A2AF}"/>
              </a:ext>
            </a:extLst>
          </p:cNvPr>
          <p:cNvSpPr/>
          <p:nvPr/>
        </p:nvSpPr>
        <p:spPr>
          <a:xfrm flipV="1">
            <a:off x="2707979" y="3936415"/>
            <a:ext cx="2047004" cy="1029679"/>
          </a:xfrm>
          <a:custGeom>
            <a:avLst/>
            <a:gdLst>
              <a:gd name="connsiteX0" fmla="*/ 1621972 w 1621972"/>
              <a:gd name="connsiteY0" fmla="*/ 0 h 925286"/>
              <a:gd name="connsiteX1" fmla="*/ 0 w 1621972"/>
              <a:gd name="connsiteY1" fmla="*/ 925286 h 925286"/>
              <a:gd name="connsiteX2" fmla="*/ 1621972 w 1621972"/>
              <a:gd name="connsiteY2" fmla="*/ 849086 h 925286"/>
              <a:gd name="connsiteX3" fmla="*/ 1621972 w 1621972"/>
              <a:gd name="connsiteY3" fmla="*/ 0 h 925286"/>
              <a:gd name="connsiteX0" fmla="*/ 1632858 w 1632858"/>
              <a:gd name="connsiteY0" fmla="*/ 0 h 957943"/>
              <a:gd name="connsiteX1" fmla="*/ 0 w 1632858"/>
              <a:gd name="connsiteY1" fmla="*/ 957943 h 957943"/>
              <a:gd name="connsiteX2" fmla="*/ 1621972 w 1632858"/>
              <a:gd name="connsiteY2" fmla="*/ 881743 h 957943"/>
              <a:gd name="connsiteX3" fmla="*/ 1632858 w 1632858"/>
              <a:gd name="connsiteY3" fmla="*/ 0 h 957943"/>
              <a:gd name="connsiteX0" fmla="*/ 1632858 w 1654629"/>
              <a:gd name="connsiteY0" fmla="*/ 0 h 957943"/>
              <a:gd name="connsiteX1" fmla="*/ 0 w 1654629"/>
              <a:gd name="connsiteY1" fmla="*/ 957943 h 957943"/>
              <a:gd name="connsiteX2" fmla="*/ 1654629 w 1654629"/>
              <a:gd name="connsiteY2" fmla="*/ 903515 h 957943"/>
              <a:gd name="connsiteX3" fmla="*/ 1632858 w 1654629"/>
              <a:gd name="connsiteY3" fmla="*/ 0 h 957943"/>
              <a:gd name="connsiteX0" fmla="*/ 1643743 w 1654629"/>
              <a:gd name="connsiteY0" fmla="*/ 0 h 979714"/>
              <a:gd name="connsiteX1" fmla="*/ 0 w 1654629"/>
              <a:gd name="connsiteY1" fmla="*/ 979714 h 979714"/>
              <a:gd name="connsiteX2" fmla="*/ 1654629 w 1654629"/>
              <a:gd name="connsiteY2" fmla="*/ 925286 h 979714"/>
              <a:gd name="connsiteX3" fmla="*/ 1643743 w 1654629"/>
              <a:gd name="connsiteY3" fmla="*/ 0 h 979714"/>
              <a:gd name="connsiteX0" fmla="*/ 1630212 w 1654629"/>
              <a:gd name="connsiteY0" fmla="*/ 0 h 947057"/>
              <a:gd name="connsiteX1" fmla="*/ 0 w 1654629"/>
              <a:gd name="connsiteY1" fmla="*/ 947057 h 947057"/>
              <a:gd name="connsiteX2" fmla="*/ 1654629 w 1654629"/>
              <a:gd name="connsiteY2" fmla="*/ 892629 h 947057"/>
              <a:gd name="connsiteX3" fmla="*/ 1630212 w 1654629"/>
              <a:gd name="connsiteY3" fmla="*/ 0 h 947057"/>
              <a:gd name="connsiteX0" fmla="*/ 1657273 w 1657273"/>
              <a:gd name="connsiteY0" fmla="*/ 0 h 968828"/>
              <a:gd name="connsiteX1" fmla="*/ 0 w 1657273"/>
              <a:gd name="connsiteY1" fmla="*/ 968828 h 968828"/>
              <a:gd name="connsiteX2" fmla="*/ 1654629 w 1657273"/>
              <a:gd name="connsiteY2" fmla="*/ 914400 h 968828"/>
              <a:gd name="connsiteX3" fmla="*/ 1657273 w 1657273"/>
              <a:gd name="connsiteY3" fmla="*/ 0 h 968828"/>
              <a:gd name="connsiteX0" fmla="*/ 1684334 w 1684334"/>
              <a:gd name="connsiteY0" fmla="*/ 0 h 990599"/>
              <a:gd name="connsiteX1" fmla="*/ 0 w 1684334"/>
              <a:gd name="connsiteY1" fmla="*/ 990599 h 990599"/>
              <a:gd name="connsiteX2" fmla="*/ 1654629 w 1684334"/>
              <a:gd name="connsiteY2" fmla="*/ 936171 h 990599"/>
              <a:gd name="connsiteX3" fmla="*/ 1684334 w 1684334"/>
              <a:gd name="connsiteY3" fmla="*/ 0 h 990599"/>
              <a:gd name="connsiteX0" fmla="*/ 1589618 w 1654636"/>
              <a:gd name="connsiteY0" fmla="*/ 0 h 947056"/>
              <a:gd name="connsiteX1" fmla="*/ 0 w 1654636"/>
              <a:gd name="connsiteY1" fmla="*/ 947056 h 947056"/>
              <a:gd name="connsiteX2" fmla="*/ 1654629 w 1654636"/>
              <a:gd name="connsiteY2" fmla="*/ 892628 h 947056"/>
              <a:gd name="connsiteX3" fmla="*/ 1589618 w 1654636"/>
              <a:gd name="connsiteY3" fmla="*/ 0 h 947056"/>
              <a:gd name="connsiteX0" fmla="*/ 1603149 w 1654638"/>
              <a:gd name="connsiteY0" fmla="*/ 0 h 979713"/>
              <a:gd name="connsiteX1" fmla="*/ 0 w 1654638"/>
              <a:gd name="connsiteY1" fmla="*/ 979713 h 979713"/>
              <a:gd name="connsiteX2" fmla="*/ 1654629 w 1654638"/>
              <a:gd name="connsiteY2" fmla="*/ 925285 h 979713"/>
              <a:gd name="connsiteX3" fmla="*/ 1603149 w 1654638"/>
              <a:gd name="connsiteY3" fmla="*/ 0 h 979713"/>
              <a:gd name="connsiteX0" fmla="*/ 1603149 w 1627589"/>
              <a:gd name="connsiteY0" fmla="*/ 0 h 979713"/>
              <a:gd name="connsiteX1" fmla="*/ 0 w 1627589"/>
              <a:gd name="connsiteY1" fmla="*/ 979713 h 979713"/>
              <a:gd name="connsiteX2" fmla="*/ 1627568 w 1627589"/>
              <a:gd name="connsiteY2" fmla="*/ 914399 h 979713"/>
              <a:gd name="connsiteX3" fmla="*/ 1603149 w 1627589"/>
              <a:gd name="connsiteY3" fmla="*/ 0 h 979713"/>
              <a:gd name="connsiteX0" fmla="*/ 1603149 w 1606525"/>
              <a:gd name="connsiteY0" fmla="*/ 0 h 979713"/>
              <a:gd name="connsiteX1" fmla="*/ 0 w 1606525"/>
              <a:gd name="connsiteY1" fmla="*/ 979713 h 979713"/>
              <a:gd name="connsiteX2" fmla="*/ 1606422 w 1606525"/>
              <a:gd name="connsiteY2" fmla="*/ 910146 h 979713"/>
              <a:gd name="connsiteX3" fmla="*/ 1603149 w 1606525"/>
              <a:gd name="connsiteY3" fmla="*/ 0 h 979713"/>
              <a:gd name="connsiteX0" fmla="*/ 1603149 w 1603149"/>
              <a:gd name="connsiteY0" fmla="*/ 0 h 979713"/>
              <a:gd name="connsiteX1" fmla="*/ 0 w 1603149"/>
              <a:gd name="connsiteY1" fmla="*/ 979713 h 979713"/>
              <a:gd name="connsiteX2" fmla="*/ 1601135 w 1603149"/>
              <a:gd name="connsiteY2" fmla="*/ 914399 h 979713"/>
              <a:gd name="connsiteX3" fmla="*/ 1603149 w 1603149"/>
              <a:gd name="connsiteY3" fmla="*/ 0 h 979713"/>
              <a:gd name="connsiteX0" fmla="*/ 1608435 w 1608435"/>
              <a:gd name="connsiteY0" fmla="*/ 0 h 988219"/>
              <a:gd name="connsiteX1" fmla="*/ 0 w 1608435"/>
              <a:gd name="connsiteY1" fmla="*/ 988219 h 988219"/>
              <a:gd name="connsiteX2" fmla="*/ 1601135 w 1608435"/>
              <a:gd name="connsiteY2" fmla="*/ 922905 h 988219"/>
              <a:gd name="connsiteX3" fmla="*/ 1608435 w 1608435"/>
              <a:gd name="connsiteY3" fmla="*/ 0 h 988219"/>
              <a:gd name="connsiteX0" fmla="*/ 1591471 w 1601183"/>
              <a:gd name="connsiteY0" fmla="*/ 0 h 991631"/>
              <a:gd name="connsiteX1" fmla="*/ 0 w 1601183"/>
              <a:gd name="connsiteY1" fmla="*/ 991631 h 991631"/>
              <a:gd name="connsiteX2" fmla="*/ 1601135 w 1601183"/>
              <a:gd name="connsiteY2" fmla="*/ 926317 h 991631"/>
              <a:gd name="connsiteX3" fmla="*/ 1591471 w 1601183"/>
              <a:gd name="connsiteY3" fmla="*/ 0 h 991631"/>
              <a:gd name="connsiteX0" fmla="*/ 1587230 w 1601171"/>
              <a:gd name="connsiteY0" fmla="*/ 0 h 991631"/>
              <a:gd name="connsiteX1" fmla="*/ 0 w 1601171"/>
              <a:gd name="connsiteY1" fmla="*/ 991631 h 991631"/>
              <a:gd name="connsiteX2" fmla="*/ 1601135 w 1601171"/>
              <a:gd name="connsiteY2" fmla="*/ 926317 h 991631"/>
              <a:gd name="connsiteX3" fmla="*/ 1587230 w 1601171"/>
              <a:gd name="connsiteY3" fmla="*/ 0 h 991631"/>
              <a:gd name="connsiteX0" fmla="*/ 1587230 w 1601170"/>
              <a:gd name="connsiteY0" fmla="*/ 0 h 988219"/>
              <a:gd name="connsiteX1" fmla="*/ 0 w 1601170"/>
              <a:gd name="connsiteY1" fmla="*/ 988219 h 988219"/>
              <a:gd name="connsiteX2" fmla="*/ 1601135 w 1601170"/>
              <a:gd name="connsiteY2" fmla="*/ 922905 h 988219"/>
              <a:gd name="connsiteX3" fmla="*/ 1587230 w 1601170"/>
              <a:gd name="connsiteY3" fmla="*/ 0 h 988219"/>
              <a:gd name="connsiteX0" fmla="*/ 1587230 w 1601170"/>
              <a:gd name="connsiteY0" fmla="*/ 0 h 991631"/>
              <a:gd name="connsiteX1" fmla="*/ 0 w 1601170"/>
              <a:gd name="connsiteY1" fmla="*/ 991631 h 991631"/>
              <a:gd name="connsiteX2" fmla="*/ 1601135 w 1601170"/>
              <a:gd name="connsiteY2" fmla="*/ 926317 h 991631"/>
              <a:gd name="connsiteX3" fmla="*/ 1587230 w 1601170"/>
              <a:gd name="connsiteY3" fmla="*/ 0 h 991631"/>
              <a:gd name="connsiteX0" fmla="*/ 1589240 w 1603180"/>
              <a:gd name="connsiteY0" fmla="*/ 0 h 949187"/>
              <a:gd name="connsiteX1" fmla="*/ 0 w 1603180"/>
              <a:gd name="connsiteY1" fmla="*/ 949187 h 949187"/>
              <a:gd name="connsiteX2" fmla="*/ 1603145 w 1603180"/>
              <a:gd name="connsiteY2" fmla="*/ 926317 h 949187"/>
              <a:gd name="connsiteX3" fmla="*/ 1589240 w 1603180"/>
              <a:gd name="connsiteY3" fmla="*/ 0 h 949187"/>
              <a:gd name="connsiteX0" fmla="*/ 1589240 w 1603180"/>
              <a:gd name="connsiteY0" fmla="*/ 0 h 954181"/>
              <a:gd name="connsiteX1" fmla="*/ 0 w 1603180"/>
              <a:gd name="connsiteY1" fmla="*/ 954181 h 954181"/>
              <a:gd name="connsiteX2" fmla="*/ 1603145 w 1603180"/>
              <a:gd name="connsiteY2" fmla="*/ 926317 h 954181"/>
              <a:gd name="connsiteX3" fmla="*/ 1589240 w 1603180"/>
              <a:gd name="connsiteY3" fmla="*/ 0 h 954181"/>
              <a:gd name="connsiteX0" fmla="*/ 1591249 w 1605189"/>
              <a:gd name="connsiteY0" fmla="*/ 0 h 956677"/>
              <a:gd name="connsiteX1" fmla="*/ 0 w 1605189"/>
              <a:gd name="connsiteY1" fmla="*/ 956677 h 956677"/>
              <a:gd name="connsiteX2" fmla="*/ 1605154 w 1605189"/>
              <a:gd name="connsiteY2" fmla="*/ 926317 h 956677"/>
              <a:gd name="connsiteX3" fmla="*/ 1591249 w 1605189"/>
              <a:gd name="connsiteY3" fmla="*/ 0 h 956677"/>
              <a:gd name="connsiteX0" fmla="*/ 1591249 w 1601181"/>
              <a:gd name="connsiteY0" fmla="*/ 0 h 956677"/>
              <a:gd name="connsiteX1" fmla="*/ 0 w 1601181"/>
              <a:gd name="connsiteY1" fmla="*/ 956677 h 956677"/>
              <a:gd name="connsiteX2" fmla="*/ 1601134 w 1601181"/>
              <a:gd name="connsiteY2" fmla="*/ 892812 h 956677"/>
              <a:gd name="connsiteX3" fmla="*/ 1591249 w 1601181"/>
              <a:gd name="connsiteY3" fmla="*/ 0 h 956677"/>
              <a:gd name="connsiteX0" fmla="*/ 1591249 w 1607194"/>
              <a:gd name="connsiteY0" fmla="*/ 0 h 956677"/>
              <a:gd name="connsiteX1" fmla="*/ 0 w 1607194"/>
              <a:gd name="connsiteY1" fmla="*/ 956677 h 956677"/>
              <a:gd name="connsiteX2" fmla="*/ 1607163 w 1607194"/>
              <a:gd name="connsiteY2" fmla="*/ 892812 h 956677"/>
              <a:gd name="connsiteX3" fmla="*/ 1591249 w 1607194"/>
              <a:gd name="connsiteY3" fmla="*/ 0 h 956677"/>
              <a:gd name="connsiteX0" fmla="*/ 1591249 w 1603184"/>
              <a:gd name="connsiteY0" fmla="*/ 0 h 956677"/>
              <a:gd name="connsiteX1" fmla="*/ 0 w 1603184"/>
              <a:gd name="connsiteY1" fmla="*/ 956677 h 956677"/>
              <a:gd name="connsiteX2" fmla="*/ 1603144 w 1603184"/>
              <a:gd name="connsiteY2" fmla="*/ 890420 h 956677"/>
              <a:gd name="connsiteX3" fmla="*/ 1591249 w 1603184"/>
              <a:gd name="connsiteY3" fmla="*/ 0 h 956677"/>
              <a:gd name="connsiteX0" fmla="*/ 1591249 w 1601181"/>
              <a:gd name="connsiteY0" fmla="*/ 0 h 956677"/>
              <a:gd name="connsiteX1" fmla="*/ 0 w 1601181"/>
              <a:gd name="connsiteY1" fmla="*/ 956677 h 956677"/>
              <a:gd name="connsiteX2" fmla="*/ 1601134 w 1601181"/>
              <a:gd name="connsiteY2" fmla="*/ 890420 h 956677"/>
              <a:gd name="connsiteX3" fmla="*/ 1591249 w 1601181"/>
              <a:gd name="connsiteY3" fmla="*/ 0 h 956677"/>
              <a:gd name="connsiteX0" fmla="*/ 1591249 w 1597184"/>
              <a:gd name="connsiteY0" fmla="*/ 0 h 956677"/>
              <a:gd name="connsiteX1" fmla="*/ 0 w 1597184"/>
              <a:gd name="connsiteY1" fmla="*/ 956677 h 956677"/>
              <a:gd name="connsiteX2" fmla="*/ 1597114 w 1597184"/>
              <a:gd name="connsiteY2" fmla="*/ 890420 h 956677"/>
              <a:gd name="connsiteX3" fmla="*/ 1591249 w 1597184"/>
              <a:gd name="connsiteY3" fmla="*/ 0 h 956677"/>
              <a:gd name="connsiteX0" fmla="*/ 1593652 w 1597214"/>
              <a:gd name="connsiteY0" fmla="*/ 0 h 956677"/>
              <a:gd name="connsiteX1" fmla="*/ 0 w 1597214"/>
              <a:gd name="connsiteY1" fmla="*/ 956677 h 956677"/>
              <a:gd name="connsiteX2" fmla="*/ 1597114 w 1597214"/>
              <a:gd name="connsiteY2" fmla="*/ 890420 h 956677"/>
              <a:gd name="connsiteX3" fmla="*/ 1593652 w 1597214"/>
              <a:gd name="connsiteY3" fmla="*/ 0 h 95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7214" h="956677">
                <a:moveTo>
                  <a:pt x="1593652" y="0"/>
                </a:moveTo>
                <a:lnTo>
                  <a:pt x="0" y="956677"/>
                </a:lnTo>
                <a:lnTo>
                  <a:pt x="1597114" y="890420"/>
                </a:lnTo>
                <a:cubicBezTo>
                  <a:pt x="1597995" y="585620"/>
                  <a:pt x="1592771" y="304800"/>
                  <a:pt x="159365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85000"/>
                </a:schemeClr>
              </a:gs>
              <a:gs pos="100000">
                <a:schemeClr val="accent2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0" name="Freeform 60">
            <a:extLst>
              <a:ext uri="{FF2B5EF4-FFF2-40B4-BE49-F238E27FC236}">
                <a16:creationId xmlns:a16="http://schemas.microsoft.com/office/drawing/2014/main" id="{12DE7268-35ED-4888-B14E-8BF43C13487C}"/>
              </a:ext>
            </a:extLst>
          </p:cNvPr>
          <p:cNvSpPr/>
          <p:nvPr/>
        </p:nvSpPr>
        <p:spPr>
          <a:xfrm flipV="1">
            <a:off x="2706092" y="3936417"/>
            <a:ext cx="2058102" cy="2132109"/>
          </a:xfrm>
          <a:custGeom>
            <a:avLst/>
            <a:gdLst>
              <a:gd name="connsiteX0" fmla="*/ 1621972 w 1621972"/>
              <a:gd name="connsiteY0" fmla="*/ 0 h 2035628"/>
              <a:gd name="connsiteX1" fmla="*/ 0 w 1621972"/>
              <a:gd name="connsiteY1" fmla="*/ 2035628 h 2035628"/>
              <a:gd name="connsiteX2" fmla="*/ 1621972 w 1621972"/>
              <a:gd name="connsiteY2" fmla="*/ 892628 h 2035628"/>
              <a:gd name="connsiteX3" fmla="*/ 1621972 w 1621972"/>
              <a:gd name="connsiteY3" fmla="*/ 0 h 2035628"/>
              <a:gd name="connsiteX0" fmla="*/ 1621972 w 1654629"/>
              <a:gd name="connsiteY0" fmla="*/ 0 h 2035628"/>
              <a:gd name="connsiteX1" fmla="*/ 0 w 1654629"/>
              <a:gd name="connsiteY1" fmla="*/ 2035628 h 2035628"/>
              <a:gd name="connsiteX2" fmla="*/ 1654629 w 1654629"/>
              <a:gd name="connsiteY2" fmla="*/ 881742 h 2035628"/>
              <a:gd name="connsiteX3" fmla="*/ 1621972 w 1654629"/>
              <a:gd name="connsiteY3" fmla="*/ 0 h 2035628"/>
              <a:gd name="connsiteX0" fmla="*/ 1635503 w 1654629"/>
              <a:gd name="connsiteY0" fmla="*/ 0 h 2013857"/>
              <a:gd name="connsiteX1" fmla="*/ 0 w 1654629"/>
              <a:gd name="connsiteY1" fmla="*/ 2013857 h 2013857"/>
              <a:gd name="connsiteX2" fmla="*/ 1654629 w 1654629"/>
              <a:gd name="connsiteY2" fmla="*/ 859971 h 2013857"/>
              <a:gd name="connsiteX3" fmla="*/ 1635503 w 1654629"/>
              <a:gd name="connsiteY3" fmla="*/ 0 h 2013857"/>
              <a:gd name="connsiteX0" fmla="*/ 1594911 w 1654629"/>
              <a:gd name="connsiteY0" fmla="*/ 0 h 2002971"/>
              <a:gd name="connsiteX1" fmla="*/ 0 w 1654629"/>
              <a:gd name="connsiteY1" fmla="*/ 2002971 h 2002971"/>
              <a:gd name="connsiteX2" fmla="*/ 1654629 w 1654629"/>
              <a:gd name="connsiteY2" fmla="*/ 849085 h 2002971"/>
              <a:gd name="connsiteX3" fmla="*/ 1594911 w 1654629"/>
              <a:gd name="connsiteY3" fmla="*/ 0 h 2002971"/>
              <a:gd name="connsiteX0" fmla="*/ 1594911 w 1617624"/>
              <a:gd name="connsiteY0" fmla="*/ 0 h 2002971"/>
              <a:gd name="connsiteX1" fmla="*/ 0 w 1617624"/>
              <a:gd name="connsiteY1" fmla="*/ 2002971 h 2002971"/>
              <a:gd name="connsiteX2" fmla="*/ 1617624 w 1617624"/>
              <a:gd name="connsiteY2" fmla="*/ 870350 h 2002971"/>
              <a:gd name="connsiteX3" fmla="*/ 1594911 w 1617624"/>
              <a:gd name="connsiteY3" fmla="*/ 0 h 2002971"/>
              <a:gd name="connsiteX0" fmla="*/ 1594911 w 1596478"/>
              <a:gd name="connsiteY0" fmla="*/ 0 h 2002971"/>
              <a:gd name="connsiteX1" fmla="*/ 0 w 1596478"/>
              <a:gd name="connsiteY1" fmla="*/ 2002971 h 2002971"/>
              <a:gd name="connsiteX2" fmla="*/ 1596478 w 1596478"/>
              <a:gd name="connsiteY2" fmla="*/ 883110 h 2002971"/>
              <a:gd name="connsiteX3" fmla="*/ 1594911 w 1596478"/>
              <a:gd name="connsiteY3" fmla="*/ 0 h 2002971"/>
              <a:gd name="connsiteX0" fmla="*/ 1605483 w 1605502"/>
              <a:gd name="connsiteY0" fmla="*/ 0 h 2015730"/>
              <a:gd name="connsiteX1" fmla="*/ 0 w 1605502"/>
              <a:gd name="connsiteY1" fmla="*/ 2015730 h 2015730"/>
              <a:gd name="connsiteX2" fmla="*/ 1596478 w 1605502"/>
              <a:gd name="connsiteY2" fmla="*/ 895869 h 2015730"/>
              <a:gd name="connsiteX3" fmla="*/ 1605483 w 1605502"/>
              <a:gd name="connsiteY3" fmla="*/ 0 h 2015730"/>
              <a:gd name="connsiteX0" fmla="*/ 1605483 w 1605502"/>
              <a:gd name="connsiteY0" fmla="*/ 0 h 2032742"/>
              <a:gd name="connsiteX1" fmla="*/ 0 w 1605502"/>
              <a:gd name="connsiteY1" fmla="*/ 2032742 h 2032742"/>
              <a:gd name="connsiteX2" fmla="*/ 1596478 w 1605502"/>
              <a:gd name="connsiteY2" fmla="*/ 912881 h 2032742"/>
              <a:gd name="connsiteX3" fmla="*/ 1605483 w 1605502"/>
              <a:gd name="connsiteY3" fmla="*/ 0 h 2032742"/>
              <a:gd name="connsiteX0" fmla="*/ 1592760 w 1596478"/>
              <a:gd name="connsiteY0" fmla="*/ 0 h 2060037"/>
              <a:gd name="connsiteX1" fmla="*/ 0 w 1596478"/>
              <a:gd name="connsiteY1" fmla="*/ 2060037 h 2060037"/>
              <a:gd name="connsiteX2" fmla="*/ 1596478 w 1596478"/>
              <a:gd name="connsiteY2" fmla="*/ 940176 h 2060037"/>
              <a:gd name="connsiteX3" fmla="*/ 1592760 w 1596478"/>
              <a:gd name="connsiteY3" fmla="*/ 0 h 2060037"/>
              <a:gd name="connsiteX0" fmla="*/ 1592760 w 1596478"/>
              <a:gd name="connsiteY0" fmla="*/ 0 h 2042978"/>
              <a:gd name="connsiteX1" fmla="*/ 0 w 1596478"/>
              <a:gd name="connsiteY1" fmla="*/ 2042978 h 2042978"/>
              <a:gd name="connsiteX2" fmla="*/ 1596478 w 1596478"/>
              <a:gd name="connsiteY2" fmla="*/ 923117 h 2042978"/>
              <a:gd name="connsiteX3" fmla="*/ 1592760 w 1596478"/>
              <a:gd name="connsiteY3" fmla="*/ 0 h 2042978"/>
              <a:gd name="connsiteX0" fmla="*/ 1592760 w 1596478"/>
              <a:gd name="connsiteY0" fmla="*/ 0 h 2053214"/>
              <a:gd name="connsiteX1" fmla="*/ 0 w 1596478"/>
              <a:gd name="connsiteY1" fmla="*/ 2053214 h 2053214"/>
              <a:gd name="connsiteX2" fmla="*/ 1596478 w 1596478"/>
              <a:gd name="connsiteY2" fmla="*/ 933353 h 2053214"/>
              <a:gd name="connsiteX3" fmla="*/ 1592760 w 1596478"/>
              <a:gd name="connsiteY3" fmla="*/ 0 h 2053214"/>
              <a:gd name="connsiteX0" fmla="*/ 1614004 w 1614014"/>
              <a:gd name="connsiteY0" fmla="*/ 0 h 2053214"/>
              <a:gd name="connsiteX1" fmla="*/ 0 w 1614014"/>
              <a:gd name="connsiteY1" fmla="*/ 2053214 h 2053214"/>
              <a:gd name="connsiteX2" fmla="*/ 1596478 w 1614014"/>
              <a:gd name="connsiteY2" fmla="*/ 933353 h 2053214"/>
              <a:gd name="connsiteX3" fmla="*/ 1614004 w 1614014"/>
              <a:gd name="connsiteY3" fmla="*/ 0 h 2053214"/>
              <a:gd name="connsiteX0" fmla="*/ 1599936 w 1599946"/>
              <a:gd name="connsiteY0" fmla="*/ 0 h 2015763"/>
              <a:gd name="connsiteX1" fmla="*/ 0 w 1599946"/>
              <a:gd name="connsiteY1" fmla="*/ 2015763 h 2015763"/>
              <a:gd name="connsiteX2" fmla="*/ 1582410 w 1599946"/>
              <a:gd name="connsiteY2" fmla="*/ 933353 h 2015763"/>
              <a:gd name="connsiteX3" fmla="*/ 1599936 w 1599946"/>
              <a:gd name="connsiteY3" fmla="*/ 0 h 2015763"/>
              <a:gd name="connsiteX0" fmla="*/ 1605965 w 1605975"/>
              <a:gd name="connsiteY0" fmla="*/ 0 h 2025750"/>
              <a:gd name="connsiteX1" fmla="*/ 0 w 1605975"/>
              <a:gd name="connsiteY1" fmla="*/ 2025750 h 2025750"/>
              <a:gd name="connsiteX2" fmla="*/ 1588439 w 1605975"/>
              <a:gd name="connsiteY2" fmla="*/ 933353 h 2025750"/>
              <a:gd name="connsiteX3" fmla="*/ 1605965 w 1605975"/>
              <a:gd name="connsiteY3" fmla="*/ 0 h 2025750"/>
              <a:gd name="connsiteX0" fmla="*/ 1605965 w 1605975"/>
              <a:gd name="connsiteY0" fmla="*/ 0 h 2018259"/>
              <a:gd name="connsiteX1" fmla="*/ 0 w 1605975"/>
              <a:gd name="connsiteY1" fmla="*/ 2018259 h 2018259"/>
              <a:gd name="connsiteX2" fmla="*/ 1588439 w 1605975"/>
              <a:gd name="connsiteY2" fmla="*/ 933353 h 2018259"/>
              <a:gd name="connsiteX3" fmla="*/ 1605965 w 1605975"/>
              <a:gd name="connsiteY3" fmla="*/ 0 h 2018259"/>
              <a:gd name="connsiteX0" fmla="*/ 1605965 w 1608648"/>
              <a:gd name="connsiteY0" fmla="*/ 0 h 2018259"/>
              <a:gd name="connsiteX1" fmla="*/ 0 w 1608648"/>
              <a:gd name="connsiteY1" fmla="*/ 2018259 h 2018259"/>
              <a:gd name="connsiteX2" fmla="*/ 1608648 w 1608648"/>
              <a:gd name="connsiteY2" fmla="*/ 896780 h 2018259"/>
              <a:gd name="connsiteX3" fmla="*/ 1605965 w 1608648"/>
              <a:gd name="connsiteY3" fmla="*/ 0 h 2018259"/>
              <a:gd name="connsiteX0" fmla="*/ 1605965 w 1614711"/>
              <a:gd name="connsiteY0" fmla="*/ 0 h 2018259"/>
              <a:gd name="connsiteX1" fmla="*/ 0 w 1614711"/>
              <a:gd name="connsiteY1" fmla="*/ 2018259 h 2018259"/>
              <a:gd name="connsiteX2" fmla="*/ 1614711 w 1614711"/>
              <a:gd name="connsiteY2" fmla="*/ 908971 h 2018259"/>
              <a:gd name="connsiteX3" fmla="*/ 1605965 w 1614711"/>
              <a:gd name="connsiteY3" fmla="*/ 0 h 2018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711" h="2018259">
                <a:moveTo>
                  <a:pt x="1605965" y="0"/>
                </a:moveTo>
                <a:lnTo>
                  <a:pt x="0" y="2018259"/>
                </a:lnTo>
                <a:lnTo>
                  <a:pt x="1614711" y="908971"/>
                </a:lnTo>
                <a:cubicBezTo>
                  <a:pt x="1614189" y="614601"/>
                  <a:pt x="1606487" y="294370"/>
                  <a:pt x="1605965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5000"/>
                </a:schemeClr>
              </a:gs>
              <a:gs pos="100000">
                <a:schemeClr val="accent1"/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ADC06C6-5E54-43C7-B2FA-6E7094159219}"/>
              </a:ext>
            </a:extLst>
          </p:cNvPr>
          <p:cNvGrpSpPr/>
          <p:nvPr/>
        </p:nvGrpSpPr>
        <p:grpSpPr>
          <a:xfrm>
            <a:off x="6048624" y="1880508"/>
            <a:ext cx="5245190" cy="707886"/>
            <a:chOff x="1353016" y="1766707"/>
            <a:chExt cx="4320480" cy="70788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266A78-832C-4658-BF01-A8F47167DE75}"/>
                </a:ext>
              </a:extLst>
            </p:cNvPr>
            <p:cNvSpPr txBox="1"/>
            <p:nvPr/>
          </p:nvSpPr>
          <p:spPr>
            <a:xfrm>
              <a:off x="1364065" y="2012928"/>
              <a:ext cx="42976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8FA7370-0459-4C13-8103-4CD61D7470E8}"/>
                </a:ext>
              </a:extLst>
            </p:cNvPr>
            <p:cNvSpPr txBox="1"/>
            <p:nvPr/>
          </p:nvSpPr>
          <p:spPr>
            <a:xfrm>
              <a:off x="1353016" y="1766707"/>
              <a:ext cx="43204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C3C52B6-26E9-44D6-BA9C-F7BFA52A1D58}"/>
              </a:ext>
            </a:extLst>
          </p:cNvPr>
          <p:cNvGrpSpPr/>
          <p:nvPr/>
        </p:nvGrpSpPr>
        <p:grpSpPr>
          <a:xfrm>
            <a:off x="6048624" y="2978628"/>
            <a:ext cx="5245190" cy="707886"/>
            <a:chOff x="1353016" y="1766707"/>
            <a:chExt cx="4320480" cy="70788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93AC62C-32FC-4AE9-B937-4614F4D1FE80}"/>
                </a:ext>
              </a:extLst>
            </p:cNvPr>
            <p:cNvSpPr txBox="1"/>
            <p:nvPr/>
          </p:nvSpPr>
          <p:spPr>
            <a:xfrm>
              <a:off x="1364065" y="2012928"/>
              <a:ext cx="42976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53224BC-E229-4DAC-9381-CF4A33CC73DF}"/>
                </a:ext>
              </a:extLst>
            </p:cNvPr>
            <p:cNvSpPr txBox="1"/>
            <p:nvPr/>
          </p:nvSpPr>
          <p:spPr>
            <a:xfrm>
              <a:off x="1353016" y="1766707"/>
              <a:ext cx="43204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12D02CA-F9C6-434A-A163-3EE2412BB3D7}"/>
              </a:ext>
            </a:extLst>
          </p:cNvPr>
          <p:cNvGrpSpPr/>
          <p:nvPr/>
        </p:nvGrpSpPr>
        <p:grpSpPr>
          <a:xfrm>
            <a:off x="6048624" y="4076746"/>
            <a:ext cx="5245190" cy="707886"/>
            <a:chOff x="1353016" y="1766707"/>
            <a:chExt cx="4320480" cy="70788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23C3397-444E-4CD4-B6F3-6C897FF80459}"/>
                </a:ext>
              </a:extLst>
            </p:cNvPr>
            <p:cNvSpPr txBox="1"/>
            <p:nvPr/>
          </p:nvSpPr>
          <p:spPr>
            <a:xfrm>
              <a:off x="1364065" y="2012928"/>
              <a:ext cx="42976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3CD2ACE-6214-48DE-ACA6-E6B920040C9A}"/>
                </a:ext>
              </a:extLst>
            </p:cNvPr>
            <p:cNvSpPr txBox="1"/>
            <p:nvPr/>
          </p:nvSpPr>
          <p:spPr>
            <a:xfrm>
              <a:off x="1353016" y="1766707"/>
              <a:ext cx="43204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32D5424-8627-416F-9582-B6CEB7334422}"/>
              </a:ext>
            </a:extLst>
          </p:cNvPr>
          <p:cNvGrpSpPr/>
          <p:nvPr/>
        </p:nvGrpSpPr>
        <p:grpSpPr>
          <a:xfrm>
            <a:off x="6048624" y="5174866"/>
            <a:ext cx="5245190" cy="707886"/>
            <a:chOff x="1353016" y="1766707"/>
            <a:chExt cx="4320480" cy="70788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FFB192A-D671-4DBF-B9A6-9E91B96A8CA6}"/>
                </a:ext>
              </a:extLst>
            </p:cNvPr>
            <p:cNvSpPr txBox="1"/>
            <p:nvPr/>
          </p:nvSpPr>
          <p:spPr>
            <a:xfrm>
              <a:off x="1364065" y="2012928"/>
              <a:ext cx="42976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  </a:r>
              <a:endParaRPr lang="en-US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618FEBE-5529-4053-9BB8-4CCAAE57A504}"/>
                </a:ext>
              </a:extLst>
            </p:cNvPr>
            <p:cNvSpPr txBox="1"/>
            <p:nvPr/>
          </p:nvSpPr>
          <p:spPr>
            <a:xfrm>
              <a:off x="1353016" y="1766707"/>
              <a:ext cx="43204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4" name="Rounded Rectangle 32">
            <a:extLst>
              <a:ext uri="{FF2B5EF4-FFF2-40B4-BE49-F238E27FC236}">
                <a16:creationId xmlns:a16="http://schemas.microsoft.com/office/drawing/2014/main" id="{06ECDDC6-F28F-4703-824C-1349564061DF}"/>
              </a:ext>
            </a:extLst>
          </p:cNvPr>
          <p:cNvSpPr/>
          <p:nvPr/>
        </p:nvSpPr>
        <p:spPr>
          <a:xfrm>
            <a:off x="5097399" y="5421088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5" name="Rectangle 16">
            <a:extLst>
              <a:ext uri="{FF2B5EF4-FFF2-40B4-BE49-F238E27FC236}">
                <a16:creationId xmlns:a16="http://schemas.microsoft.com/office/drawing/2014/main" id="{6A5EA408-954D-44E2-A1F5-3586FA95D9B9}"/>
              </a:ext>
            </a:extLst>
          </p:cNvPr>
          <p:cNvSpPr/>
          <p:nvPr/>
        </p:nvSpPr>
        <p:spPr>
          <a:xfrm rot="2700000">
            <a:off x="5158477" y="4232499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7" name="Rounded Rectangle 5">
            <a:extLst>
              <a:ext uri="{FF2B5EF4-FFF2-40B4-BE49-F238E27FC236}">
                <a16:creationId xmlns:a16="http://schemas.microsoft.com/office/drawing/2014/main" id="{F0F5749E-1C4C-4C3F-B44F-C9C6481EE14F}"/>
              </a:ext>
            </a:extLst>
          </p:cNvPr>
          <p:cNvSpPr/>
          <p:nvPr/>
        </p:nvSpPr>
        <p:spPr>
          <a:xfrm flipH="1">
            <a:off x="5062876" y="3262377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8" name="Donut 39">
            <a:extLst>
              <a:ext uri="{FF2B5EF4-FFF2-40B4-BE49-F238E27FC236}">
                <a16:creationId xmlns:a16="http://schemas.microsoft.com/office/drawing/2014/main" id="{BD6FA005-05D9-4DD7-BC73-9C28E06A83A8}"/>
              </a:ext>
            </a:extLst>
          </p:cNvPr>
          <p:cNvSpPr/>
          <p:nvPr/>
        </p:nvSpPr>
        <p:spPr>
          <a:xfrm>
            <a:off x="5146391" y="2109181"/>
            <a:ext cx="407618" cy="40761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C6EA3E4-8BF1-4D60-965F-07BCBE21C27E}"/>
              </a:ext>
            </a:extLst>
          </p:cNvPr>
          <p:cNvGrpSpPr/>
          <p:nvPr/>
        </p:nvGrpSpPr>
        <p:grpSpPr>
          <a:xfrm>
            <a:off x="938002" y="2312990"/>
            <a:ext cx="2018726" cy="3721541"/>
            <a:chOff x="433001" y="1399349"/>
            <a:chExt cx="2505075" cy="4618131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8FA3CEC-9745-40A4-B8FC-418C261D1842}"/>
                </a:ext>
              </a:extLst>
            </p:cNvPr>
            <p:cNvSpPr/>
            <p:nvPr/>
          </p:nvSpPr>
          <p:spPr>
            <a:xfrm flipH="1">
              <a:off x="433001" y="1407380"/>
              <a:ext cx="2505075" cy="4610100"/>
            </a:xfrm>
            <a:custGeom>
              <a:avLst/>
              <a:gdLst>
                <a:gd name="connsiteX0" fmla="*/ 2506574 w 2505075"/>
                <a:gd name="connsiteY0" fmla="*/ 1319831 h 4610100"/>
                <a:gd name="connsiteX1" fmla="*/ 2419896 w 2505075"/>
                <a:gd name="connsiteY1" fmla="*/ 1597008 h 4610100"/>
                <a:gd name="connsiteX2" fmla="*/ 2297024 w 2505075"/>
                <a:gd name="connsiteY2" fmla="*/ 1953243 h 4610100"/>
                <a:gd name="connsiteX3" fmla="*/ 2223681 w 2505075"/>
                <a:gd name="connsiteY3" fmla="*/ 1977056 h 4610100"/>
                <a:gd name="connsiteX4" fmla="*/ 2181771 w 2505075"/>
                <a:gd name="connsiteY4" fmla="*/ 1967531 h 4610100"/>
                <a:gd name="connsiteX5" fmla="*/ 2192249 w 2505075"/>
                <a:gd name="connsiteY5" fmla="*/ 2057066 h 4610100"/>
                <a:gd name="connsiteX6" fmla="*/ 2197964 w 2505075"/>
                <a:gd name="connsiteY6" fmla="*/ 2281856 h 4610100"/>
                <a:gd name="connsiteX7" fmla="*/ 2174151 w 2505075"/>
                <a:gd name="connsiteY7" fmla="*/ 2359961 h 4610100"/>
                <a:gd name="connsiteX8" fmla="*/ 2148434 w 2505075"/>
                <a:gd name="connsiteY8" fmla="*/ 2443781 h 4610100"/>
                <a:gd name="connsiteX9" fmla="*/ 2158911 w 2505075"/>
                <a:gd name="connsiteY9" fmla="*/ 2773346 h 4610100"/>
                <a:gd name="connsiteX10" fmla="*/ 2195106 w 2505075"/>
                <a:gd name="connsiteY10" fmla="*/ 3105768 h 4610100"/>
                <a:gd name="connsiteX11" fmla="*/ 2199869 w 2505075"/>
                <a:gd name="connsiteY11" fmla="*/ 3123866 h 4610100"/>
                <a:gd name="connsiteX12" fmla="*/ 2271306 w 2505075"/>
                <a:gd name="connsiteY12" fmla="*/ 3309603 h 4610100"/>
                <a:gd name="connsiteX13" fmla="*/ 2389416 w 2505075"/>
                <a:gd name="connsiteY13" fmla="*/ 3806808 h 4610100"/>
                <a:gd name="connsiteX14" fmla="*/ 2400846 w 2505075"/>
                <a:gd name="connsiteY14" fmla="*/ 4025883 h 4610100"/>
                <a:gd name="connsiteX15" fmla="*/ 2428469 w 2505075"/>
                <a:gd name="connsiteY15" fmla="*/ 4251626 h 4610100"/>
                <a:gd name="connsiteX16" fmla="*/ 2451329 w 2505075"/>
                <a:gd name="connsiteY16" fmla="*/ 4492608 h 4610100"/>
                <a:gd name="connsiteX17" fmla="*/ 2413229 w 2505075"/>
                <a:gd name="connsiteY17" fmla="*/ 4541186 h 4610100"/>
                <a:gd name="connsiteX18" fmla="*/ 2241779 w 2505075"/>
                <a:gd name="connsiteY18" fmla="*/ 4529756 h 4610100"/>
                <a:gd name="connsiteX19" fmla="*/ 2136051 w 2505075"/>
                <a:gd name="connsiteY19" fmla="*/ 4560236 h 4610100"/>
                <a:gd name="connsiteX20" fmla="*/ 1966506 w 2505075"/>
                <a:gd name="connsiteY20" fmla="*/ 4604051 h 4610100"/>
                <a:gd name="connsiteX21" fmla="*/ 1729334 w 2505075"/>
                <a:gd name="connsiteY21" fmla="*/ 4564998 h 4610100"/>
                <a:gd name="connsiteX22" fmla="*/ 1660753 w 2505075"/>
                <a:gd name="connsiteY22" fmla="*/ 4506896 h 4610100"/>
                <a:gd name="connsiteX23" fmla="*/ 1734096 w 2505075"/>
                <a:gd name="connsiteY23" fmla="*/ 4407836 h 4610100"/>
                <a:gd name="connsiteX24" fmla="*/ 1886496 w 2505075"/>
                <a:gd name="connsiteY24" fmla="*/ 4358306 h 4610100"/>
                <a:gd name="connsiteX25" fmla="*/ 1980794 w 2505075"/>
                <a:gd name="connsiteY25" fmla="*/ 4264961 h 4610100"/>
                <a:gd name="connsiteX26" fmla="*/ 1989366 w 2505075"/>
                <a:gd name="connsiteY26" fmla="*/ 4249721 h 4610100"/>
                <a:gd name="connsiteX27" fmla="*/ 2080806 w 2505075"/>
                <a:gd name="connsiteY27" fmla="*/ 4107798 h 4610100"/>
                <a:gd name="connsiteX28" fmla="*/ 2096998 w 2505075"/>
                <a:gd name="connsiteY28" fmla="*/ 4062078 h 4610100"/>
                <a:gd name="connsiteX29" fmla="*/ 1957934 w 2505075"/>
                <a:gd name="connsiteY29" fmla="*/ 3826811 h 4610100"/>
                <a:gd name="connsiteX30" fmla="*/ 1895069 w 2505075"/>
                <a:gd name="connsiteY30" fmla="*/ 3535346 h 4610100"/>
                <a:gd name="connsiteX31" fmla="*/ 1867446 w 2505075"/>
                <a:gd name="connsiteY31" fmla="*/ 3420093 h 4610100"/>
                <a:gd name="connsiteX32" fmla="*/ 1754098 w 2505075"/>
                <a:gd name="connsiteY32" fmla="*/ 3091481 h 4610100"/>
                <a:gd name="connsiteX33" fmla="*/ 1736001 w 2505075"/>
                <a:gd name="connsiteY33" fmla="*/ 3229593 h 4610100"/>
                <a:gd name="connsiteX34" fmla="*/ 1749336 w 2505075"/>
                <a:gd name="connsiteY34" fmla="*/ 3292458 h 4610100"/>
                <a:gd name="connsiteX35" fmla="*/ 1694091 w 2505075"/>
                <a:gd name="connsiteY35" fmla="*/ 3704891 h 4610100"/>
                <a:gd name="connsiteX36" fmla="*/ 1691234 w 2505075"/>
                <a:gd name="connsiteY36" fmla="*/ 3723941 h 4610100"/>
                <a:gd name="connsiteX37" fmla="*/ 1696948 w 2505075"/>
                <a:gd name="connsiteY37" fmla="*/ 4043981 h 4610100"/>
                <a:gd name="connsiteX38" fmla="*/ 1709331 w 2505075"/>
                <a:gd name="connsiteY38" fmla="*/ 4361163 h 4610100"/>
                <a:gd name="connsiteX39" fmla="*/ 1676946 w 2505075"/>
                <a:gd name="connsiteY39" fmla="*/ 4403073 h 4610100"/>
                <a:gd name="connsiteX40" fmla="*/ 1531214 w 2505075"/>
                <a:gd name="connsiteY40" fmla="*/ 4415456 h 4610100"/>
                <a:gd name="connsiteX41" fmla="*/ 1507401 w 2505075"/>
                <a:gd name="connsiteY41" fmla="*/ 4398311 h 4610100"/>
                <a:gd name="connsiteX42" fmla="*/ 1443584 w 2505075"/>
                <a:gd name="connsiteY42" fmla="*/ 4370688 h 4610100"/>
                <a:gd name="connsiteX43" fmla="*/ 1330236 w 2505075"/>
                <a:gd name="connsiteY43" fmla="*/ 4422123 h 4610100"/>
                <a:gd name="connsiteX44" fmla="*/ 1224509 w 2505075"/>
                <a:gd name="connsiteY44" fmla="*/ 4439268 h 4610100"/>
                <a:gd name="connsiteX45" fmla="*/ 1021626 w 2505075"/>
                <a:gd name="connsiteY45" fmla="*/ 4407836 h 4610100"/>
                <a:gd name="connsiteX46" fmla="*/ 957808 w 2505075"/>
                <a:gd name="connsiteY46" fmla="*/ 4350686 h 4610100"/>
                <a:gd name="connsiteX47" fmla="*/ 1040676 w 2505075"/>
                <a:gd name="connsiteY47" fmla="*/ 4261151 h 4610100"/>
                <a:gd name="connsiteX48" fmla="*/ 1143546 w 2505075"/>
                <a:gd name="connsiteY48" fmla="*/ 4244958 h 4610100"/>
                <a:gd name="connsiteX49" fmla="*/ 1253084 w 2505075"/>
                <a:gd name="connsiteY49" fmla="*/ 4174473 h 4610100"/>
                <a:gd name="connsiteX50" fmla="*/ 1324521 w 2505075"/>
                <a:gd name="connsiteY50" fmla="*/ 4105893 h 4610100"/>
                <a:gd name="connsiteX51" fmla="*/ 1391196 w 2505075"/>
                <a:gd name="connsiteY51" fmla="*/ 4005881 h 4610100"/>
                <a:gd name="connsiteX52" fmla="*/ 1395006 w 2505075"/>
                <a:gd name="connsiteY52" fmla="*/ 3998261 h 4610100"/>
                <a:gd name="connsiteX53" fmla="*/ 1400721 w 2505075"/>
                <a:gd name="connsiteY53" fmla="*/ 3828716 h 4610100"/>
                <a:gd name="connsiteX54" fmla="*/ 1386434 w 2505075"/>
                <a:gd name="connsiteY54" fmla="*/ 3644883 h 4610100"/>
                <a:gd name="connsiteX55" fmla="*/ 1354048 w 2505075"/>
                <a:gd name="connsiteY55" fmla="*/ 3254358 h 4610100"/>
                <a:gd name="connsiteX56" fmla="*/ 1377861 w 2505075"/>
                <a:gd name="connsiteY56" fmla="*/ 3072431 h 4610100"/>
                <a:gd name="connsiteX57" fmla="*/ 1424534 w 2505075"/>
                <a:gd name="connsiteY57" fmla="*/ 2639996 h 4610100"/>
                <a:gd name="connsiteX58" fmla="*/ 1406436 w 2505075"/>
                <a:gd name="connsiteY58" fmla="*/ 2529506 h 4610100"/>
                <a:gd name="connsiteX59" fmla="*/ 1377861 w 2505075"/>
                <a:gd name="connsiteY59" fmla="*/ 2347578 h 4610100"/>
                <a:gd name="connsiteX60" fmla="*/ 1215936 w 2505075"/>
                <a:gd name="connsiteY60" fmla="*/ 2223753 h 4610100"/>
                <a:gd name="connsiteX61" fmla="*/ 1086396 w 2505075"/>
                <a:gd name="connsiteY61" fmla="*/ 2184701 h 4610100"/>
                <a:gd name="connsiteX62" fmla="*/ 986383 w 2505075"/>
                <a:gd name="connsiteY62" fmla="*/ 2132313 h 4610100"/>
                <a:gd name="connsiteX63" fmla="*/ 962571 w 2505075"/>
                <a:gd name="connsiteY63" fmla="*/ 2106596 h 4610100"/>
                <a:gd name="connsiteX64" fmla="*/ 943521 w 2505075"/>
                <a:gd name="connsiteY64" fmla="*/ 2053256 h 4610100"/>
                <a:gd name="connsiteX65" fmla="*/ 900658 w 2505075"/>
                <a:gd name="connsiteY65" fmla="*/ 2005631 h 4610100"/>
                <a:gd name="connsiteX66" fmla="*/ 872083 w 2505075"/>
                <a:gd name="connsiteY66" fmla="*/ 1971341 h 4610100"/>
                <a:gd name="connsiteX67" fmla="*/ 328206 w 2505075"/>
                <a:gd name="connsiteY67" fmla="*/ 1569386 h 4610100"/>
                <a:gd name="connsiteX68" fmla="*/ 57696 w 2505075"/>
                <a:gd name="connsiteY68" fmla="*/ 1357931 h 4610100"/>
                <a:gd name="connsiteX69" fmla="*/ 13881 w 2505075"/>
                <a:gd name="connsiteY69" fmla="*/ 1227438 h 4610100"/>
                <a:gd name="connsiteX70" fmla="*/ 80556 w 2505075"/>
                <a:gd name="connsiteY70" fmla="*/ 1016936 h 4610100"/>
                <a:gd name="connsiteX71" fmla="*/ 122466 w 2505075"/>
                <a:gd name="connsiteY71" fmla="*/ 955023 h 4610100"/>
                <a:gd name="connsiteX72" fmla="*/ 173901 w 2505075"/>
                <a:gd name="connsiteY72" fmla="*/ 856916 h 4610100"/>
                <a:gd name="connsiteX73" fmla="*/ 238671 w 2505075"/>
                <a:gd name="connsiteY73" fmla="*/ 852153 h 4610100"/>
                <a:gd name="connsiteX74" fmla="*/ 484416 w 2505075"/>
                <a:gd name="connsiteY74" fmla="*/ 1050273 h 4610100"/>
                <a:gd name="connsiteX75" fmla="*/ 823506 w 2505075"/>
                <a:gd name="connsiteY75" fmla="*/ 1307448 h 4610100"/>
                <a:gd name="connsiteX76" fmla="*/ 878751 w 2505075"/>
                <a:gd name="connsiteY76" fmla="*/ 1341738 h 4610100"/>
                <a:gd name="connsiteX77" fmla="*/ 903516 w 2505075"/>
                <a:gd name="connsiteY77" fmla="*/ 1341738 h 4610100"/>
                <a:gd name="connsiteX78" fmla="*/ 958761 w 2505075"/>
                <a:gd name="connsiteY78" fmla="*/ 1327451 h 4610100"/>
                <a:gd name="connsiteX79" fmla="*/ 1323569 w 2505075"/>
                <a:gd name="connsiteY79" fmla="*/ 1350311 h 4610100"/>
                <a:gd name="connsiteX80" fmla="*/ 1364526 w 2505075"/>
                <a:gd name="connsiteY80" fmla="*/ 1333166 h 4610100"/>
                <a:gd name="connsiteX81" fmla="*/ 1507401 w 2505075"/>
                <a:gd name="connsiteY81" fmla="*/ 1305543 h 4610100"/>
                <a:gd name="connsiteX82" fmla="*/ 1575028 w 2505075"/>
                <a:gd name="connsiteY82" fmla="*/ 1295066 h 4610100"/>
                <a:gd name="connsiteX83" fmla="*/ 1603603 w 2505075"/>
                <a:gd name="connsiteY83" fmla="*/ 1249346 h 4610100"/>
                <a:gd name="connsiteX84" fmla="*/ 1627416 w 2505075"/>
                <a:gd name="connsiteY84" fmla="*/ 1203626 h 4610100"/>
                <a:gd name="connsiteX85" fmla="*/ 1640751 w 2505075"/>
                <a:gd name="connsiteY85" fmla="*/ 1134093 h 4610100"/>
                <a:gd name="connsiteX86" fmla="*/ 1663611 w 2505075"/>
                <a:gd name="connsiteY86" fmla="*/ 1080753 h 4610100"/>
                <a:gd name="connsiteX87" fmla="*/ 1724571 w 2505075"/>
                <a:gd name="connsiteY87" fmla="*/ 1004553 h 4610100"/>
                <a:gd name="connsiteX88" fmla="*/ 1882686 w 2505075"/>
                <a:gd name="connsiteY88" fmla="*/ 815006 h 4610100"/>
                <a:gd name="connsiteX89" fmla="*/ 1795056 w 2505075"/>
                <a:gd name="connsiteY89" fmla="*/ 694991 h 4610100"/>
                <a:gd name="connsiteX90" fmla="*/ 1750289 w 2505075"/>
                <a:gd name="connsiteY90" fmla="*/ 562593 h 4610100"/>
                <a:gd name="connsiteX91" fmla="*/ 1640751 w 2505075"/>
                <a:gd name="connsiteY91" fmla="*/ 574023 h 4610100"/>
                <a:gd name="connsiteX92" fmla="*/ 1596936 w 2505075"/>
                <a:gd name="connsiteY92" fmla="*/ 552116 h 4610100"/>
                <a:gd name="connsiteX93" fmla="*/ 1616939 w 2505075"/>
                <a:gd name="connsiteY93" fmla="*/ 517826 h 4610100"/>
                <a:gd name="connsiteX94" fmla="*/ 1655991 w 2505075"/>
                <a:gd name="connsiteY94" fmla="*/ 376856 h 4610100"/>
                <a:gd name="connsiteX95" fmla="*/ 1740764 w 2505075"/>
                <a:gd name="connsiteY95" fmla="*/ 93963 h 4610100"/>
                <a:gd name="connsiteX96" fmla="*/ 1922691 w 2505075"/>
                <a:gd name="connsiteY96" fmla="*/ 10143 h 4610100"/>
                <a:gd name="connsiteX97" fmla="*/ 2188439 w 2505075"/>
                <a:gd name="connsiteY97" fmla="*/ 176831 h 4610100"/>
                <a:gd name="connsiteX98" fmla="*/ 2235111 w 2505075"/>
                <a:gd name="connsiteY98" fmla="*/ 248268 h 4610100"/>
                <a:gd name="connsiteX99" fmla="*/ 2247494 w 2505075"/>
                <a:gd name="connsiteY99" fmla="*/ 243506 h 4610100"/>
                <a:gd name="connsiteX100" fmla="*/ 2219871 w 2505075"/>
                <a:gd name="connsiteY100" fmla="*/ 305418 h 4610100"/>
                <a:gd name="connsiteX101" fmla="*/ 2249399 w 2505075"/>
                <a:gd name="connsiteY101" fmla="*/ 325421 h 4610100"/>
                <a:gd name="connsiteX102" fmla="*/ 2239874 w 2505075"/>
                <a:gd name="connsiteY102" fmla="*/ 371141 h 4610100"/>
                <a:gd name="connsiteX103" fmla="*/ 2223681 w 2505075"/>
                <a:gd name="connsiteY103" fmla="*/ 434958 h 4610100"/>
                <a:gd name="connsiteX104" fmla="*/ 2216061 w 2505075"/>
                <a:gd name="connsiteY104" fmla="*/ 522588 h 4610100"/>
                <a:gd name="connsiteX105" fmla="*/ 2250351 w 2505075"/>
                <a:gd name="connsiteY105" fmla="*/ 594026 h 4610100"/>
                <a:gd name="connsiteX106" fmla="*/ 2282736 w 2505075"/>
                <a:gd name="connsiteY106" fmla="*/ 631173 h 4610100"/>
                <a:gd name="connsiteX107" fmla="*/ 2335124 w 2505075"/>
                <a:gd name="connsiteY107" fmla="*/ 739758 h 4610100"/>
                <a:gd name="connsiteX108" fmla="*/ 2486571 w 2505075"/>
                <a:gd name="connsiteY108" fmla="*/ 1071228 h 4610100"/>
                <a:gd name="connsiteX109" fmla="*/ 2503716 w 2505075"/>
                <a:gd name="connsiteY109" fmla="*/ 1097898 h 4610100"/>
                <a:gd name="connsiteX110" fmla="*/ 2506574 w 2505075"/>
                <a:gd name="connsiteY110" fmla="*/ 1319831 h 4610100"/>
                <a:gd name="connsiteX111" fmla="*/ 1273086 w 2505075"/>
                <a:gd name="connsiteY111" fmla="*/ 1638918 h 4610100"/>
                <a:gd name="connsiteX112" fmla="*/ 1242606 w 2505075"/>
                <a:gd name="connsiteY112" fmla="*/ 1746551 h 4610100"/>
                <a:gd name="connsiteX113" fmla="*/ 1279753 w 2505075"/>
                <a:gd name="connsiteY113" fmla="*/ 1919906 h 4610100"/>
                <a:gd name="connsiteX114" fmla="*/ 1308328 w 2505075"/>
                <a:gd name="connsiteY114" fmla="*/ 1942766 h 4610100"/>
                <a:gd name="connsiteX115" fmla="*/ 1478826 w 2505075"/>
                <a:gd name="connsiteY115" fmla="*/ 1882758 h 4610100"/>
                <a:gd name="connsiteX116" fmla="*/ 1497876 w 2505075"/>
                <a:gd name="connsiteY116" fmla="*/ 1593198 h 4610100"/>
                <a:gd name="connsiteX117" fmla="*/ 1435964 w 2505075"/>
                <a:gd name="connsiteY117" fmla="*/ 1557956 h 4610100"/>
                <a:gd name="connsiteX118" fmla="*/ 1208316 w 2505075"/>
                <a:gd name="connsiteY118" fmla="*/ 1484613 h 4610100"/>
                <a:gd name="connsiteX119" fmla="*/ 1161644 w 2505075"/>
                <a:gd name="connsiteY119" fmla="*/ 1471278 h 4610100"/>
                <a:gd name="connsiteX120" fmla="*/ 1078776 w 2505075"/>
                <a:gd name="connsiteY120" fmla="*/ 1483661 h 4610100"/>
                <a:gd name="connsiteX121" fmla="*/ 1273086 w 2505075"/>
                <a:gd name="connsiteY121" fmla="*/ 1638918 h 4610100"/>
                <a:gd name="connsiteX122" fmla="*/ 1464539 w 2505075"/>
                <a:gd name="connsiteY122" fmla="*/ 2075163 h 4610100"/>
                <a:gd name="connsiteX123" fmla="*/ 1359764 w 2505075"/>
                <a:gd name="connsiteY123" fmla="*/ 2097071 h 4610100"/>
                <a:gd name="connsiteX124" fmla="*/ 1322616 w 2505075"/>
                <a:gd name="connsiteY124" fmla="*/ 2169461 h 4610100"/>
                <a:gd name="connsiteX125" fmla="*/ 1340714 w 2505075"/>
                <a:gd name="connsiteY125" fmla="*/ 2215181 h 4610100"/>
                <a:gd name="connsiteX126" fmla="*/ 1420723 w 2505075"/>
                <a:gd name="connsiteY126" fmla="*/ 2246613 h 4610100"/>
                <a:gd name="connsiteX127" fmla="*/ 1455014 w 2505075"/>
                <a:gd name="connsiteY127" fmla="*/ 2304716 h 4610100"/>
                <a:gd name="connsiteX128" fmla="*/ 1459776 w 2505075"/>
                <a:gd name="connsiteY128" fmla="*/ 2237088 h 4610100"/>
                <a:gd name="connsiteX129" fmla="*/ 1464539 w 2505075"/>
                <a:gd name="connsiteY129" fmla="*/ 2075163 h 461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2505075" h="4610100">
                  <a:moveTo>
                    <a:pt x="2506574" y="1319831"/>
                  </a:moveTo>
                  <a:cubicBezTo>
                    <a:pt x="2448471" y="1403651"/>
                    <a:pt x="2446566" y="1500806"/>
                    <a:pt x="2419896" y="1597008"/>
                  </a:cubicBezTo>
                  <a:cubicBezTo>
                    <a:pt x="2385606" y="1717976"/>
                    <a:pt x="2339886" y="1835133"/>
                    <a:pt x="2297024" y="1953243"/>
                  </a:cubicBezTo>
                  <a:cubicBezTo>
                    <a:pt x="2284641" y="1986581"/>
                    <a:pt x="2257971" y="1996106"/>
                    <a:pt x="2223681" y="1977056"/>
                  </a:cubicBezTo>
                  <a:cubicBezTo>
                    <a:pt x="2211299" y="1970388"/>
                    <a:pt x="2195106" y="1970388"/>
                    <a:pt x="2181771" y="1967531"/>
                  </a:cubicBezTo>
                  <a:cubicBezTo>
                    <a:pt x="2185581" y="2000868"/>
                    <a:pt x="2190344" y="2028491"/>
                    <a:pt x="2192249" y="2057066"/>
                  </a:cubicBezTo>
                  <a:cubicBezTo>
                    <a:pt x="2195106" y="2132313"/>
                    <a:pt x="2198916" y="2207561"/>
                    <a:pt x="2197964" y="2281856"/>
                  </a:cubicBezTo>
                  <a:cubicBezTo>
                    <a:pt x="2197964" y="2308526"/>
                    <a:pt x="2192249" y="2344721"/>
                    <a:pt x="2174151" y="2359961"/>
                  </a:cubicBezTo>
                  <a:cubicBezTo>
                    <a:pt x="2144624" y="2385678"/>
                    <a:pt x="2147481" y="2412348"/>
                    <a:pt x="2148434" y="2443781"/>
                  </a:cubicBezTo>
                  <a:cubicBezTo>
                    <a:pt x="2152244" y="2553318"/>
                    <a:pt x="2151291" y="2663808"/>
                    <a:pt x="2158911" y="2773346"/>
                  </a:cubicBezTo>
                  <a:cubicBezTo>
                    <a:pt x="2166531" y="2884788"/>
                    <a:pt x="2182724" y="2995278"/>
                    <a:pt x="2195106" y="3105768"/>
                  </a:cubicBezTo>
                  <a:cubicBezTo>
                    <a:pt x="2196059" y="3111483"/>
                    <a:pt x="2196059" y="3120056"/>
                    <a:pt x="2199869" y="3123866"/>
                  </a:cubicBezTo>
                  <a:cubicBezTo>
                    <a:pt x="2257971" y="3172443"/>
                    <a:pt x="2257019" y="3242928"/>
                    <a:pt x="2271306" y="3309603"/>
                  </a:cubicBezTo>
                  <a:cubicBezTo>
                    <a:pt x="2307501" y="3476291"/>
                    <a:pt x="2344649" y="3642978"/>
                    <a:pt x="2389416" y="3806808"/>
                  </a:cubicBezTo>
                  <a:cubicBezTo>
                    <a:pt x="2409419" y="3881103"/>
                    <a:pt x="2395131" y="3952541"/>
                    <a:pt x="2400846" y="4025883"/>
                  </a:cubicBezTo>
                  <a:cubicBezTo>
                    <a:pt x="2406561" y="4101131"/>
                    <a:pt x="2419896" y="4176378"/>
                    <a:pt x="2428469" y="4251626"/>
                  </a:cubicBezTo>
                  <a:cubicBezTo>
                    <a:pt x="2437041" y="4331636"/>
                    <a:pt x="2442756" y="4412598"/>
                    <a:pt x="2451329" y="4492608"/>
                  </a:cubicBezTo>
                  <a:cubicBezTo>
                    <a:pt x="2454186" y="4522136"/>
                    <a:pt x="2441804" y="4536423"/>
                    <a:pt x="2413229" y="4541186"/>
                  </a:cubicBezTo>
                  <a:cubicBezTo>
                    <a:pt x="2355126" y="4551663"/>
                    <a:pt x="2300834" y="4573571"/>
                    <a:pt x="2241779" y="4529756"/>
                  </a:cubicBezTo>
                  <a:cubicBezTo>
                    <a:pt x="2222729" y="4515468"/>
                    <a:pt x="2160816" y="4536423"/>
                    <a:pt x="2136051" y="4560236"/>
                  </a:cubicBezTo>
                  <a:cubicBezTo>
                    <a:pt x="2084616" y="4609766"/>
                    <a:pt x="2023656" y="4606908"/>
                    <a:pt x="1966506" y="4604051"/>
                  </a:cubicBezTo>
                  <a:cubicBezTo>
                    <a:pt x="1886496" y="4600241"/>
                    <a:pt x="1807439" y="4582143"/>
                    <a:pt x="1729334" y="4564998"/>
                  </a:cubicBezTo>
                  <a:cubicBezTo>
                    <a:pt x="1699806" y="4558331"/>
                    <a:pt x="1658848" y="4555473"/>
                    <a:pt x="1660753" y="4506896"/>
                  </a:cubicBezTo>
                  <a:cubicBezTo>
                    <a:pt x="1662659" y="4455461"/>
                    <a:pt x="1688376" y="4422123"/>
                    <a:pt x="1734096" y="4407836"/>
                  </a:cubicBezTo>
                  <a:cubicBezTo>
                    <a:pt x="1785531" y="4392596"/>
                    <a:pt x="1840776" y="4384023"/>
                    <a:pt x="1886496" y="4358306"/>
                  </a:cubicBezTo>
                  <a:cubicBezTo>
                    <a:pt x="1923644" y="4337351"/>
                    <a:pt x="1950314" y="4297346"/>
                    <a:pt x="1980794" y="4264961"/>
                  </a:cubicBezTo>
                  <a:cubicBezTo>
                    <a:pt x="1984603" y="4261151"/>
                    <a:pt x="1985556" y="4250673"/>
                    <a:pt x="1989366" y="4249721"/>
                  </a:cubicBezTo>
                  <a:cubicBezTo>
                    <a:pt x="2067471" y="4232576"/>
                    <a:pt x="2066519" y="4164948"/>
                    <a:pt x="2080806" y="4107798"/>
                  </a:cubicBezTo>
                  <a:cubicBezTo>
                    <a:pt x="2084616" y="4092558"/>
                    <a:pt x="2091284" y="4078271"/>
                    <a:pt x="2096998" y="4062078"/>
                  </a:cubicBezTo>
                  <a:cubicBezTo>
                    <a:pt x="1999844" y="4015406"/>
                    <a:pt x="1987461" y="3912536"/>
                    <a:pt x="1957934" y="3826811"/>
                  </a:cubicBezTo>
                  <a:cubicBezTo>
                    <a:pt x="1925548" y="3733466"/>
                    <a:pt x="1915071" y="3632501"/>
                    <a:pt x="1895069" y="3535346"/>
                  </a:cubicBezTo>
                  <a:cubicBezTo>
                    <a:pt x="1886496" y="3497246"/>
                    <a:pt x="1879828" y="3458193"/>
                    <a:pt x="1867446" y="3420093"/>
                  </a:cubicBezTo>
                  <a:cubicBezTo>
                    <a:pt x="1831251" y="3311508"/>
                    <a:pt x="1793151" y="3202923"/>
                    <a:pt x="1754098" y="3091481"/>
                  </a:cubicBezTo>
                  <a:cubicBezTo>
                    <a:pt x="1722666" y="3134343"/>
                    <a:pt x="1702664" y="3176253"/>
                    <a:pt x="1736001" y="3229593"/>
                  </a:cubicBezTo>
                  <a:cubicBezTo>
                    <a:pt x="1746478" y="3246738"/>
                    <a:pt x="1752194" y="3272456"/>
                    <a:pt x="1749336" y="3292458"/>
                  </a:cubicBezTo>
                  <a:cubicBezTo>
                    <a:pt x="1732191" y="3430571"/>
                    <a:pt x="1713141" y="3567731"/>
                    <a:pt x="1694091" y="3704891"/>
                  </a:cubicBezTo>
                  <a:cubicBezTo>
                    <a:pt x="1693139" y="3711558"/>
                    <a:pt x="1690281" y="3717273"/>
                    <a:pt x="1691234" y="3723941"/>
                  </a:cubicBezTo>
                  <a:cubicBezTo>
                    <a:pt x="1693139" y="3830621"/>
                    <a:pt x="1693139" y="3937301"/>
                    <a:pt x="1696948" y="4043981"/>
                  </a:cubicBezTo>
                  <a:cubicBezTo>
                    <a:pt x="1699806" y="4149708"/>
                    <a:pt x="1704569" y="4255436"/>
                    <a:pt x="1709331" y="4361163"/>
                  </a:cubicBezTo>
                  <a:cubicBezTo>
                    <a:pt x="1710284" y="4386881"/>
                    <a:pt x="1701711" y="4401168"/>
                    <a:pt x="1676946" y="4403073"/>
                  </a:cubicBezTo>
                  <a:cubicBezTo>
                    <a:pt x="1628369" y="4407836"/>
                    <a:pt x="1579791" y="4412598"/>
                    <a:pt x="1531214" y="4415456"/>
                  </a:cubicBezTo>
                  <a:cubicBezTo>
                    <a:pt x="1523594" y="4415456"/>
                    <a:pt x="1510259" y="4405931"/>
                    <a:pt x="1507401" y="4398311"/>
                  </a:cubicBezTo>
                  <a:cubicBezTo>
                    <a:pt x="1496923" y="4363068"/>
                    <a:pt x="1470253" y="4360211"/>
                    <a:pt x="1443584" y="4370688"/>
                  </a:cubicBezTo>
                  <a:cubicBezTo>
                    <a:pt x="1404531" y="4384976"/>
                    <a:pt x="1369289" y="4408788"/>
                    <a:pt x="1330236" y="4422123"/>
                  </a:cubicBezTo>
                  <a:cubicBezTo>
                    <a:pt x="1296898" y="4433553"/>
                    <a:pt x="1259751" y="4442126"/>
                    <a:pt x="1224509" y="4439268"/>
                  </a:cubicBezTo>
                  <a:cubicBezTo>
                    <a:pt x="1155929" y="4433553"/>
                    <a:pt x="1088301" y="4423076"/>
                    <a:pt x="1021626" y="4407836"/>
                  </a:cubicBezTo>
                  <a:cubicBezTo>
                    <a:pt x="994004" y="4402121"/>
                    <a:pt x="954951" y="4395453"/>
                    <a:pt x="957808" y="4350686"/>
                  </a:cubicBezTo>
                  <a:cubicBezTo>
                    <a:pt x="960666" y="4304966"/>
                    <a:pt x="997814" y="4267818"/>
                    <a:pt x="1040676" y="4261151"/>
                  </a:cubicBezTo>
                  <a:cubicBezTo>
                    <a:pt x="1074966" y="4256388"/>
                    <a:pt x="1109256" y="4250673"/>
                    <a:pt x="1143546" y="4244958"/>
                  </a:cubicBezTo>
                  <a:cubicBezTo>
                    <a:pt x="1190219" y="4237338"/>
                    <a:pt x="1227366" y="4219241"/>
                    <a:pt x="1253084" y="4174473"/>
                  </a:cubicBezTo>
                  <a:cubicBezTo>
                    <a:pt x="1268323" y="4146851"/>
                    <a:pt x="1303566" y="4131611"/>
                    <a:pt x="1324521" y="4105893"/>
                  </a:cubicBezTo>
                  <a:cubicBezTo>
                    <a:pt x="1349286" y="4075413"/>
                    <a:pt x="1369289" y="4039218"/>
                    <a:pt x="1391196" y="4005881"/>
                  </a:cubicBezTo>
                  <a:cubicBezTo>
                    <a:pt x="1393101" y="4003023"/>
                    <a:pt x="1395959" y="3998261"/>
                    <a:pt x="1395006" y="3998261"/>
                  </a:cubicBezTo>
                  <a:cubicBezTo>
                    <a:pt x="1330236" y="3941111"/>
                    <a:pt x="1417866" y="3888723"/>
                    <a:pt x="1400721" y="3828716"/>
                  </a:cubicBezTo>
                  <a:cubicBezTo>
                    <a:pt x="1383576" y="3770613"/>
                    <a:pt x="1383576" y="3705843"/>
                    <a:pt x="1386434" y="3644883"/>
                  </a:cubicBezTo>
                  <a:cubicBezTo>
                    <a:pt x="1394053" y="3512486"/>
                    <a:pt x="1378814" y="3383898"/>
                    <a:pt x="1354048" y="3254358"/>
                  </a:cubicBezTo>
                  <a:cubicBezTo>
                    <a:pt x="1343571" y="3197208"/>
                    <a:pt x="1367384" y="3133391"/>
                    <a:pt x="1377861" y="3072431"/>
                  </a:cubicBezTo>
                  <a:cubicBezTo>
                    <a:pt x="1404531" y="2929556"/>
                    <a:pt x="1420723" y="2785728"/>
                    <a:pt x="1424534" y="2639996"/>
                  </a:cubicBezTo>
                  <a:cubicBezTo>
                    <a:pt x="1425486" y="2604753"/>
                    <a:pt x="1413103" y="2569511"/>
                    <a:pt x="1406436" y="2529506"/>
                  </a:cubicBezTo>
                  <a:cubicBezTo>
                    <a:pt x="1451203" y="2481881"/>
                    <a:pt x="1438821" y="2392346"/>
                    <a:pt x="1377861" y="2347578"/>
                  </a:cubicBezTo>
                  <a:cubicBezTo>
                    <a:pt x="1322616" y="2307573"/>
                    <a:pt x="1267371" y="2268521"/>
                    <a:pt x="1215936" y="2223753"/>
                  </a:cubicBezTo>
                  <a:cubicBezTo>
                    <a:pt x="1176884" y="2189463"/>
                    <a:pt x="1133069" y="2173271"/>
                    <a:pt x="1086396" y="2184701"/>
                  </a:cubicBezTo>
                  <a:cubicBezTo>
                    <a:pt x="1033056" y="2197083"/>
                    <a:pt x="1021626" y="2144696"/>
                    <a:pt x="986383" y="2132313"/>
                  </a:cubicBezTo>
                  <a:cubicBezTo>
                    <a:pt x="976858" y="2129456"/>
                    <a:pt x="967333" y="2117073"/>
                    <a:pt x="962571" y="2106596"/>
                  </a:cubicBezTo>
                  <a:cubicBezTo>
                    <a:pt x="954951" y="2091356"/>
                    <a:pt x="951141" y="2074211"/>
                    <a:pt x="943521" y="2053256"/>
                  </a:cubicBezTo>
                  <a:cubicBezTo>
                    <a:pt x="912089" y="2063733"/>
                    <a:pt x="887323" y="2058018"/>
                    <a:pt x="900658" y="2005631"/>
                  </a:cubicBezTo>
                  <a:cubicBezTo>
                    <a:pt x="902564" y="1997058"/>
                    <a:pt x="884466" y="1979913"/>
                    <a:pt x="872083" y="1971341"/>
                  </a:cubicBezTo>
                  <a:cubicBezTo>
                    <a:pt x="691108" y="1837038"/>
                    <a:pt x="508228" y="1703688"/>
                    <a:pt x="328206" y="1569386"/>
                  </a:cubicBezTo>
                  <a:cubicBezTo>
                    <a:pt x="231051" y="1496996"/>
                    <a:pt x="155803" y="1429368"/>
                    <a:pt x="57696" y="1357931"/>
                  </a:cubicBezTo>
                  <a:cubicBezTo>
                    <a:pt x="10071" y="1322688"/>
                    <a:pt x="-2312" y="1280778"/>
                    <a:pt x="13881" y="1227438"/>
                  </a:cubicBezTo>
                  <a:cubicBezTo>
                    <a:pt x="34836" y="1156953"/>
                    <a:pt x="55791" y="1085516"/>
                    <a:pt x="80556" y="1016936"/>
                  </a:cubicBezTo>
                  <a:cubicBezTo>
                    <a:pt x="88176" y="994076"/>
                    <a:pt x="110083" y="976931"/>
                    <a:pt x="122466" y="955023"/>
                  </a:cubicBezTo>
                  <a:cubicBezTo>
                    <a:pt x="140563" y="923591"/>
                    <a:pt x="156756" y="889301"/>
                    <a:pt x="173901" y="856916"/>
                  </a:cubicBezTo>
                  <a:cubicBezTo>
                    <a:pt x="192951" y="823578"/>
                    <a:pt x="213906" y="832151"/>
                    <a:pt x="238671" y="852153"/>
                  </a:cubicBezTo>
                  <a:cubicBezTo>
                    <a:pt x="326301" y="921686"/>
                    <a:pt x="394881" y="981693"/>
                    <a:pt x="484416" y="1050273"/>
                  </a:cubicBezTo>
                  <a:cubicBezTo>
                    <a:pt x="594906" y="1137903"/>
                    <a:pt x="709206" y="1222676"/>
                    <a:pt x="823506" y="1307448"/>
                  </a:cubicBezTo>
                  <a:cubicBezTo>
                    <a:pt x="840651" y="1320783"/>
                    <a:pt x="859701" y="1332213"/>
                    <a:pt x="878751" y="1341738"/>
                  </a:cubicBezTo>
                  <a:cubicBezTo>
                    <a:pt x="885418" y="1345548"/>
                    <a:pt x="895896" y="1343643"/>
                    <a:pt x="903516" y="1341738"/>
                  </a:cubicBezTo>
                  <a:cubicBezTo>
                    <a:pt x="922566" y="1337928"/>
                    <a:pt x="940664" y="1326498"/>
                    <a:pt x="958761" y="1327451"/>
                  </a:cubicBezTo>
                  <a:cubicBezTo>
                    <a:pt x="1080681" y="1334118"/>
                    <a:pt x="1201648" y="1343643"/>
                    <a:pt x="1323569" y="1350311"/>
                  </a:cubicBezTo>
                  <a:cubicBezTo>
                    <a:pt x="1336903" y="1351263"/>
                    <a:pt x="1351191" y="1338881"/>
                    <a:pt x="1364526" y="1333166"/>
                  </a:cubicBezTo>
                  <a:cubicBezTo>
                    <a:pt x="1410246" y="1314116"/>
                    <a:pt x="1450251" y="1278873"/>
                    <a:pt x="1507401" y="1305543"/>
                  </a:cubicBezTo>
                  <a:cubicBezTo>
                    <a:pt x="1524546" y="1314116"/>
                    <a:pt x="1555026" y="1305543"/>
                    <a:pt x="1575028" y="1295066"/>
                  </a:cubicBezTo>
                  <a:cubicBezTo>
                    <a:pt x="1588364" y="1288398"/>
                    <a:pt x="1595031" y="1265538"/>
                    <a:pt x="1603603" y="1249346"/>
                  </a:cubicBezTo>
                  <a:cubicBezTo>
                    <a:pt x="1612176" y="1234106"/>
                    <a:pt x="1622653" y="1219818"/>
                    <a:pt x="1627416" y="1203626"/>
                  </a:cubicBezTo>
                  <a:cubicBezTo>
                    <a:pt x="1634084" y="1180766"/>
                    <a:pt x="1635036" y="1156953"/>
                    <a:pt x="1640751" y="1134093"/>
                  </a:cubicBezTo>
                  <a:cubicBezTo>
                    <a:pt x="1645514" y="1115996"/>
                    <a:pt x="1652181" y="1095993"/>
                    <a:pt x="1663611" y="1080753"/>
                  </a:cubicBezTo>
                  <a:cubicBezTo>
                    <a:pt x="1681709" y="1054083"/>
                    <a:pt x="1710284" y="1033128"/>
                    <a:pt x="1724571" y="1004553"/>
                  </a:cubicBezTo>
                  <a:cubicBezTo>
                    <a:pt x="1760766" y="929306"/>
                    <a:pt x="1796961" y="855963"/>
                    <a:pt x="1882686" y="815006"/>
                  </a:cubicBezTo>
                  <a:cubicBezTo>
                    <a:pt x="1852206" y="771191"/>
                    <a:pt x="1833156" y="708326"/>
                    <a:pt x="1795056" y="694991"/>
                  </a:cubicBezTo>
                  <a:cubicBezTo>
                    <a:pt x="1712189" y="665463"/>
                    <a:pt x="1756003" y="608313"/>
                    <a:pt x="1750289" y="562593"/>
                  </a:cubicBezTo>
                  <a:cubicBezTo>
                    <a:pt x="1712189" y="567356"/>
                    <a:pt x="1676946" y="573071"/>
                    <a:pt x="1640751" y="574023"/>
                  </a:cubicBezTo>
                  <a:cubicBezTo>
                    <a:pt x="1626464" y="574023"/>
                    <a:pt x="1612176" y="559736"/>
                    <a:pt x="1596936" y="552116"/>
                  </a:cubicBezTo>
                  <a:cubicBezTo>
                    <a:pt x="1603603" y="540686"/>
                    <a:pt x="1608366" y="526398"/>
                    <a:pt x="1616939" y="517826"/>
                  </a:cubicBezTo>
                  <a:cubicBezTo>
                    <a:pt x="1657896" y="477821"/>
                    <a:pt x="1669326" y="434958"/>
                    <a:pt x="1655991" y="376856"/>
                  </a:cubicBezTo>
                  <a:cubicBezTo>
                    <a:pt x="1632178" y="269223"/>
                    <a:pt x="1644561" y="163496"/>
                    <a:pt x="1740764" y="93963"/>
                  </a:cubicBezTo>
                  <a:cubicBezTo>
                    <a:pt x="1794103" y="54911"/>
                    <a:pt x="1858873" y="24431"/>
                    <a:pt x="1922691" y="10143"/>
                  </a:cubicBezTo>
                  <a:cubicBezTo>
                    <a:pt x="2017941" y="-10812"/>
                    <a:pt x="2150339" y="81581"/>
                    <a:pt x="2188439" y="176831"/>
                  </a:cubicBezTo>
                  <a:cubicBezTo>
                    <a:pt x="2198916" y="202548"/>
                    <a:pt x="2219871" y="224456"/>
                    <a:pt x="2235111" y="248268"/>
                  </a:cubicBezTo>
                  <a:cubicBezTo>
                    <a:pt x="2238921" y="246363"/>
                    <a:pt x="2243684" y="245411"/>
                    <a:pt x="2247494" y="243506"/>
                  </a:cubicBezTo>
                  <a:cubicBezTo>
                    <a:pt x="2237969" y="265413"/>
                    <a:pt x="2228444" y="288273"/>
                    <a:pt x="2219871" y="305418"/>
                  </a:cubicBezTo>
                  <a:cubicBezTo>
                    <a:pt x="2232254" y="313991"/>
                    <a:pt x="2249399" y="318753"/>
                    <a:pt x="2249399" y="325421"/>
                  </a:cubicBezTo>
                  <a:cubicBezTo>
                    <a:pt x="2250351" y="340661"/>
                    <a:pt x="2249399" y="364473"/>
                    <a:pt x="2239874" y="371141"/>
                  </a:cubicBezTo>
                  <a:cubicBezTo>
                    <a:pt x="2212251" y="390191"/>
                    <a:pt x="2217014" y="407336"/>
                    <a:pt x="2223681" y="434958"/>
                  </a:cubicBezTo>
                  <a:cubicBezTo>
                    <a:pt x="2230349" y="462581"/>
                    <a:pt x="2222729" y="494013"/>
                    <a:pt x="2216061" y="522588"/>
                  </a:cubicBezTo>
                  <a:cubicBezTo>
                    <a:pt x="2208441" y="557831"/>
                    <a:pt x="2205584" y="583548"/>
                    <a:pt x="2250351" y="594026"/>
                  </a:cubicBezTo>
                  <a:cubicBezTo>
                    <a:pt x="2263686" y="596883"/>
                    <a:pt x="2275116" y="616886"/>
                    <a:pt x="2282736" y="631173"/>
                  </a:cubicBezTo>
                  <a:cubicBezTo>
                    <a:pt x="2301786" y="666416"/>
                    <a:pt x="2313216" y="706421"/>
                    <a:pt x="2335124" y="739758"/>
                  </a:cubicBezTo>
                  <a:cubicBezTo>
                    <a:pt x="2401799" y="845486"/>
                    <a:pt x="2458949" y="945498"/>
                    <a:pt x="2486571" y="1071228"/>
                  </a:cubicBezTo>
                  <a:cubicBezTo>
                    <a:pt x="2488476" y="1080753"/>
                    <a:pt x="2498001" y="1089326"/>
                    <a:pt x="2503716" y="1097898"/>
                  </a:cubicBezTo>
                  <a:cubicBezTo>
                    <a:pt x="2506574" y="1174098"/>
                    <a:pt x="2506574" y="1246488"/>
                    <a:pt x="2506574" y="1319831"/>
                  </a:cubicBezTo>
                  <a:close/>
                  <a:moveTo>
                    <a:pt x="1273086" y="1638918"/>
                  </a:moveTo>
                  <a:cubicBezTo>
                    <a:pt x="1260703" y="1678923"/>
                    <a:pt x="1240701" y="1713213"/>
                    <a:pt x="1242606" y="1746551"/>
                  </a:cubicBezTo>
                  <a:cubicBezTo>
                    <a:pt x="1247369" y="1804653"/>
                    <a:pt x="1264514" y="1862756"/>
                    <a:pt x="1279753" y="1919906"/>
                  </a:cubicBezTo>
                  <a:cubicBezTo>
                    <a:pt x="1282611" y="1929431"/>
                    <a:pt x="1301661" y="1944671"/>
                    <a:pt x="1308328" y="1942766"/>
                  </a:cubicBezTo>
                  <a:cubicBezTo>
                    <a:pt x="1365478" y="1924668"/>
                    <a:pt x="1420723" y="1903713"/>
                    <a:pt x="1478826" y="1882758"/>
                  </a:cubicBezTo>
                  <a:cubicBezTo>
                    <a:pt x="1432153" y="1777031"/>
                    <a:pt x="1483589" y="1684638"/>
                    <a:pt x="1497876" y="1593198"/>
                  </a:cubicBezTo>
                  <a:cubicBezTo>
                    <a:pt x="1474064" y="1579863"/>
                    <a:pt x="1451203" y="1573196"/>
                    <a:pt x="1435964" y="1557956"/>
                  </a:cubicBezTo>
                  <a:cubicBezTo>
                    <a:pt x="1372146" y="1493186"/>
                    <a:pt x="1285469" y="1505568"/>
                    <a:pt x="1208316" y="1484613"/>
                  </a:cubicBezTo>
                  <a:cubicBezTo>
                    <a:pt x="1193076" y="1480803"/>
                    <a:pt x="1176884" y="1476041"/>
                    <a:pt x="1161644" y="1471278"/>
                  </a:cubicBezTo>
                  <a:cubicBezTo>
                    <a:pt x="1133069" y="1461753"/>
                    <a:pt x="1103541" y="1450323"/>
                    <a:pt x="1078776" y="1483661"/>
                  </a:cubicBezTo>
                  <a:cubicBezTo>
                    <a:pt x="1146404" y="1537001"/>
                    <a:pt x="1211173" y="1588436"/>
                    <a:pt x="1273086" y="1638918"/>
                  </a:cubicBezTo>
                  <a:close/>
                  <a:moveTo>
                    <a:pt x="1464539" y="2075163"/>
                  </a:moveTo>
                  <a:cubicBezTo>
                    <a:pt x="1427391" y="2082783"/>
                    <a:pt x="1393101" y="2089451"/>
                    <a:pt x="1359764" y="2097071"/>
                  </a:cubicBezTo>
                  <a:cubicBezTo>
                    <a:pt x="1318806" y="2106596"/>
                    <a:pt x="1305471" y="2129456"/>
                    <a:pt x="1322616" y="2169461"/>
                  </a:cubicBezTo>
                  <a:cubicBezTo>
                    <a:pt x="1329284" y="2184701"/>
                    <a:pt x="1334998" y="2199941"/>
                    <a:pt x="1340714" y="2215181"/>
                  </a:cubicBezTo>
                  <a:cubicBezTo>
                    <a:pt x="1396911" y="2194226"/>
                    <a:pt x="1396911" y="2194226"/>
                    <a:pt x="1420723" y="2246613"/>
                  </a:cubicBezTo>
                  <a:cubicBezTo>
                    <a:pt x="1428344" y="2262806"/>
                    <a:pt x="1438821" y="2278046"/>
                    <a:pt x="1455014" y="2304716"/>
                  </a:cubicBezTo>
                  <a:cubicBezTo>
                    <a:pt x="1456919" y="2271378"/>
                    <a:pt x="1451203" y="2248518"/>
                    <a:pt x="1459776" y="2237088"/>
                  </a:cubicBezTo>
                  <a:cubicBezTo>
                    <a:pt x="1499781" y="2183748"/>
                    <a:pt x="1503591" y="2132313"/>
                    <a:pt x="1464539" y="207516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962AC89-C39E-426E-8CF0-26305813EADF}"/>
                </a:ext>
              </a:extLst>
            </p:cNvPr>
            <p:cNvSpPr/>
            <p:nvPr/>
          </p:nvSpPr>
          <p:spPr>
            <a:xfrm flipH="1">
              <a:off x="700577" y="1399349"/>
              <a:ext cx="647458" cy="566880"/>
            </a:xfrm>
            <a:custGeom>
              <a:avLst/>
              <a:gdLst>
                <a:gd name="connsiteX0" fmla="*/ 325755 w 647458"/>
                <a:gd name="connsiteY0" fmla="*/ 3000 h 566880"/>
                <a:gd name="connsiteX1" fmla="*/ 143828 w 647458"/>
                <a:gd name="connsiteY1" fmla="*/ 86820 h 566880"/>
                <a:gd name="connsiteX2" fmla="*/ 59055 w 647458"/>
                <a:gd name="connsiteY2" fmla="*/ 369713 h 566880"/>
                <a:gd name="connsiteX3" fmla="*/ 20003 w 647458"/>
                <a:gd name="connsiteY3" fmla="*/ 510683 h 566880"/>
                <a:gd name="connsiteX4" fmla="*/ 0 w 647458"/>
                <a:gd name="connsiteY4" fmla="*/ 544973 h 566880"/>
                <a:gd name="connsiteX5" fmla="*/ 43815 w 647458"/>
                <a:gd name="connsiteY5" fmla="*/ 566880 h 566880"/>
                <a:gd name="connsiteX6" fmla="*/ 65495 w 647458"/>
                <a:gd name="connsiteY6" fmla="*/ 564618 h 566880"/>
                <a:gd name="connsiteX7" fmla="*/ 178721 w 647458"/>
                <a:gd name="connsiteY7" fmla="*/ 530129 h 566880"/>
                <a:gd name="connsiteX8" fmla="*/ 603774 w 647458"/>
                <a:gd name="connsiteY8" fmla="*/ 274215 h 566880"/>
                <a:gd name="connsiteX9" fmla="*/ 647458 w 647458"/>
                <a:gd name="connsiteY9" fmla="*/ 237555 h 566880"/>
                <a:gd name="connsiteX10" fmla="*/ 638175 w 647458"/>
                <a:gd name="connsiteY10" fmla="*/ 241125 h 566880"/>
                <a:gd name="connsiteX11" fmla="*/ 591503 w 647458"/>
                <a:gd name="connsiteY11" fmla="*/ 169688 h 566880"/>
                <a:gd name="connsiteX12" fmla="*/ 325755 w 647458"/>
                <a:gd name="connsiteY12" fmla="*/ 3000 h 5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458" h="566880">
                  <a:moveTo>
                    <a:pt x="325755" y="3000"/>
                  </a:moveTo>
                  <a:cubicBezTo>
                    <a:pt x="261937" y="17288"/>
                    <a:pt x="197167" y="47768"/>
                    <a:pt x="143828" y="86820"/>
                  </a:cubicBezTo>
                  <a:cubicBezTo>
                    <a:pt x="47625" y="156353"/>
                    <a:pt x="35242" y="262080"/>
                    <a:pt x="59055" y="369713"/>
                  </a:cubicBezTo>
                  <a:cubicBezTo>
                    <a:pt x="72390" y="427815"/>
                    <a:pt x="60960" y="470678"/>
                    <a:pt x="20003" y="510683"/>
                  </a:cubicBezTo>
                  <a:cubicBezTo>
                    <a:pt x="11430" y="519255"/>
                    <a:pt x="6667" y="533543"/>
                    <a:pt x="0" y="544973"/>
                  </a:cubicBezTo>
                  <a:cubicBezTo>
                    <a:pt x="15240" y="552593"/>
                    <a:pt x="29528" y="566880"/>
                    <a:pt x="43815" y="566880"/>
                  </a:cubicBezTo>
                  <a:lnTo>
                    <a:pt x="65495" y="564618"/>
                  </a:lnTo>
                  <a:lnTo>
                    <a:pt x="178721" y="530129"/>
                  </a:lnTo>
                  <a:cubicBezTo>
                    <a:pt x="449670" y="395635"/>
                    <a:pt x="455226" y="398414"/>
                    <a:pt x="603774" y="274215"/>
                  </a:cubicBezTo>
                  <a:lnTo>
                    <a:pt x="647458" y="237555"/>
                  </a:lnTo>
                  <a:lnTo>
                    <a:pt x="638175" y="241125"/>
                  </a:lnTo>
                  <a:cubicBezTo>
                    <a:pt x="622935" y="217313"/>
                    <a:pt x="601980" y="195405"/>
                    <a:pt x="591503" y="169688"/>
                  </a:cubicBezTo>
                  <a:cubicBezTo>
                    <a:pt x="553403" y="74438"/>
                    <a:pt x="421005" y="-17955"/>
                    <a:pt x="325755" y="30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91727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8A19C5-5CA5-4936-8522-498B59C29AFB}"/>
              </a:ext>
            </a:extLst>
          </p:cNvPr>
          <p:cNvSpPr txBox="1"/>
          <p:nvPr/>
        </p:nvSpPr>
        <p:spPr>
          <a:xfrm>
            <a:off x="5315170" y="377947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accent1"/>
                </a:solidFill>
                <a:cs typeface="B Nazanin" pitchFamily="2" charset="-78"/>
              </a:rPr>
              <a:t>سبک اینفوگرافیک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1F61A6-F16C-4C2D-8FFF-ACA01FE2E4FA}"/>
              </a:ext>
            </a:extLst>
          </p:cNvPr>
          <p:cNvSpPr txBox="1"/>
          <p:nvPr/>
        </p:nvSpPr>
        <p:spPr>
          <a:xfrm>
            <a:off x="4678680" y="1257991"/>
            <a:ext cx="67943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3F5400-7616-4B19-BBC1-943808214A52}"/>
              </a:ext>
            </a:extLst>
          </p:cNvPr>
          <p:cNvSpPr/>
          <p:nvPr/>
        </p:nvSpPr>
        <p:spPr>
          <a:xfrm>
            <a:off x="0" y="3934587"/>
            <a:ext cx="12192000" cy="29234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296" name="Freeform: Shape 295">
            <a:extLst>
              <a:ext uri="{FF2B5EF4-FFF2-40B4-BE49-F238E27FC236}">
                <a16:creationId xmlns:a16="http://schemas.microsoft.com/office/drawing/2014/main" id="{38D0EBDE-81EA-4CD6-B37E-3F2DD872FB8A}"/>
              </a:ext>
            </a:extLst>
          </p:cNvPr>
          <p:cNvSpPr>
            <a:spLocks/>
          </p:cNvSpPr>
          <p:nvPr/>
        </p:nvSpPr>
        <p:spPr bwMode="auto">
          <a:xfrm flipH="1">
            <a:off x="5447870" y="2063061"/>
            <a:ext cx="6744130" cy="2124063"/>
          </a:xfrm>
          <a:custGeom>
            <a:avLst/>
            <a:gdLst>
              <a:gd name="connsiteX0" fmla="*/ 6354656 w 6744130"/>
              <a:gd name="connsiteY0" fmla="*/ 0 h 2124063"/>
              <a:gd name="connsiteX1" fmla="*/ 5798246 w 6744130"/>
              <a:gd name="connsiteY1" fmla="*/ 0 h 2124063"/>
              <a:gd name="connsiteX2" fmla="*/ 5798246 w 6744130"/>
              <a:gd name="connsiteY2" fmla="*/ 843434 h 2124063"/>
              <a:gd name="connsiteX3" fmla="*/ 5522910 w 6744130"/>
              <a:gd name="connsiteY3" fmla="*/ 837657 h 2124063"/>
              <a:gd name="connsiteX4" fmla="*/ 5522910 w 6744130"/>
              <a:gd name="connsiteY4" fmla="*/ 1005188 h 2124063"/>
              <a:gd name="connsiteX5" fmla="*/ 5241836 w 6744130"/>
              <a:gd name="connsiteY5" fmla="*/ 1005188 h 2124063"/>
              <a:gd name="connsiteX6" fmla="*/ 5241836 w 6744130"/>
              <a:gd name="connsiteY6" fmla="*/ 854987 h 2124063"/>
              <a:gd name="connsiteX7" fmla="*/ 4949291 w 6744130"/>
              <a:gd name="connsiteY7" fmla="*/ 854987 h 2124063"/>
              <a:gd name="connsiteX8" fmla="*/ 4949291 w 6744130"/>
              <a:gd name="connsiteY8" fmla="*/ 1016741 h 2124063"/>
              <a:gd name="connsiteX9" fmla="*/ 4662481 w 6744130"/>
              <a:gd name="connsiteY9" fmla="*/ 1010965 h 2124063"/>
              <a:gd name="connsiteX10" fmla="*/ 4662481 w 6744130"/>
              <a:gd name="connsiteY10" fmla="*/ 1195827 h 2124063"/>
              <a:gd name="connsiteX11" fmla="*/ 4238002 w 6744130"/>
              <a:gd name="connsiteY11" fmla="*/ 1195827 h 2124063"/>
              <a:gd name="connsiteX12" fmla="*/ 4238002 w 6744130"/>
              <a:gd name="connsiteY12" fmla="*/ 808772 h 2124063"/>
              <a:gd name="connsiteX13" fmla="*/ 3675855 w 6744130"/>
              <a:gd name="connsiteY13" fmla="*/ 808772 h 2124063"/>
              <a:gd name="connsiteX14" fmla="*/ 3675855 w 6744130"/>
              <a:gd name="connsiteY14" fmla="*/ 1207381 h 2124063"/>
              <a:gd name="connsiteX15" fmla="*/ 3165335 w 6744130"/>
              <a:gd name="connsiteY15" fmla="*/ 1207381 h 2124063"/>
              <a:gd name="connsiteX16" fmla="*/ 3165335 w 6744130"/>
              <a:gd name="connsiteY16" fmla="*/ 566140 h 2124063"/>
              <a:gd name="connsiteX17" fmla="*/ 2666287 w 6744130"/>
              <a:gd name="connsiteY17" fmla="*/ 566140 h 2124063"/>
              <a:gd name="connsiteX18" fmla="*/ 2666287 w 6744130"/>
              <a:gd name="connsiteY18" fmla="*/ 1195827 h 2124063"/>
              <a:gd name="connsiteX19" fmla="*/ 2293434 w 6744130"/>
              <a:gd name="connsiteY19" fmla="*/ 1195827 h 2124063"/>
              <a:gd name="connsiteX20" fmla="*/ 2293434 w 6744130"/>
              <a:gd name="connsiteY20" fmla="*/ 1415351 h 2124063"/>
              <a:gd name="connsiteX21" fmla="*/ 2121348 w 6744130"/>
              <a:gd name="connsiteY21" fmla="*/ 1415351 h 2124063"/>
              <a:gd name="connsiteX22" fmla="*/ 2121348 w 6744130"/>
              <a:gd name="connsiteY22" fmla="*/ 1582881 h 2124063"/>
              <a:gd name="connsiteX23" fmla="*/ 1983680 w 6744130"/>
              <a:gd name="connsiteY23" fmla="*/ 1582881 h 2124063"/>
              <a:gd name="connsiteX24" fmla="*/ 1983680 w 6744130"/>
              <a:gd name="connsiteY24" fmla="*/ 1421127 h 2124063"/>
              <a:gd name="connsiteX25" fmla="*/ 2184446 w 6744130"/>
              <a:gd name="connsiteY25" fmla="*/ 1172719 h 2124063"/>
              <a:gd name="connsiteX26" fmla="*/ 1983680 w 6744130"/>
              <a:gd name="connsiteY26" fmla="*/ 924311 h 2124063"/>
              <a:gd name="connsiteX27" fmla="*/ 1983680 w 6744130"/>
              <a:gd name="connsiteY27" fmla="*/ 641241 h 2124063"/>
              <a:gd name="connsiteX28" fmla="*/ 1880428 w 6744130"/>
              <a:gd name="connsiteY28" fmla="*/ 641241 h 2124063"/>
              <a:gd name="connsiteX29" fmla="*/ 1880428 w 6744130"/>
              <a:gd name="connsiteY29" fmla="*/ 924311 h 2124063"/>
              <a:gd name="connsiteX30" fmla="*/ 1679662 w 6744130"/>
              <a:gd name="connsiteY30" fmla="*/ 1172719 h 2124063"/>
              <a:gd name="connsiteX31" fmla="*/ 1880428 w 6744130"/>
              <a:gd name="connsiteY31" fmla="*/ 1421127 h 2124063"/>
              <a:gd name="connsiteX32" fmla="*/ 1880428 w 6744130"/>
              <a:gd name="connsiteY32" fmla="*/ 1582881 h 2124063"/>
              <a:gd name="connsiteX33" fmla="*/ 1719815 w 6744130"/>
              <a:gd name="connsiteY33" fmla="*/ 1582881 h 2124063"/>
              <a:gd name="connsiteX34" fmla="*/ 1719815 w 6744130"/>
              <a:gd name="connsiteY34" fmla="*/ 1530890 h 2124063"/>
              <a:gd name="connsiteX35" fmla="*/ 1541992 w 6744130"/>
              <a:gd name="connsiteY35" fmla="*/ 1299812 h 2124063"/>
              <a:gd name="connsiteX36" fmla="*/ 1381380 w 6744130"/>
              <a:gd name="connsiteY36" fmla="*/ 1530890 h 2124063"/>
              <a:gd name="connsiteX37" fmla="*/ 1203558 w 6744130"/>
              <a:gd name="connsiteY37" fmla="*/ 1299812 h 2124063"/>
              <a:gd name="connsiteX38" fmla="*/ 1042946 w 6744130"/>
              <a:gd name="connsiteY38" fmla="*/ 1530890 h 2124063"/>
              <a:gd name="connsiteX39" fmla="*/ 865124 w 6744130"/>
              <a:gd name="connsiteY39" fmla="*/ 1299812 h 2124063"/>
              <a:gd name="connsiteX40" fmla="*/ 715981 w 6744130"/>
              <a:gd name="connsiteY40" fmla="*/ 1502004 h 2124063"/>
              <a:gd name="connsiteX41" fmla="*/ 715981 w 6744130"/>
              <a:gd name="connsiteY41" fmla="*/ 1316931 h 2124063"/>
              <a:gd name="connsiteX42" fmla="*/ 715981 w 6744130"/>
              <a:gd name="connsiteY42" fmla="*/ 1292037 h 2124063"/>
              <a:gd name="connsiteX43" fmla="*/ 320186 w 6744130"/>
              <a:gd name="connsiteY43" fmla="*/ 1292037 h 2124063"/>
              <a:gd name="connsiteX44" fmla="*/ 320186 w 6744130"/>
              <a:gd name="connsiteY44" fmla="*/ 1308539 h 2124063"/>
              <a:gd name="connsiteX45" fmla="*/ 320186 w 6744130"/>
              <a:gd name="connsiteY45" fmla="*/ 1721529 h 2124063"/>
              <a:gd name="connsiteX46" fmla="*/ 123273 w 6744130"/>
              <a:gd name="connsiteY46" fmla="*/ 1721529 h 2124063"/>
              <a:gd name="connsiteX47" fmla="*/ 0 w 6744130"/>
              <a:gd name="connsiteY47" fmla="*/ 1721529 h 2124063"/>
              <a:gd name="connsiteX48" fmla="*/ 0 w 6744130"/>
              <a:gd name="connsiteY48" fmla="*/ 2074733 h 2124063"/>
              <a:gd name="connsiteX49" fmla="*/ 0 w 6744130"/>
              <a:gd name="connsiteY49" fmla="*/ 2124063 h 2124063"/>
              <a:gd name="connsiteX50" fmla="*/ 6744130 w 6744130"/>
              <a:gd name="connsiteY50" fmla="*/ 2124063 h 2124063"/>
              <a:gd name="connsiteX51" fmla="*/ 6744130 w 6744130"/>
              <a:gd name="connsiteY51" fmla="*/ 762557 h 2124063"/>
              <a:gd name="connsiteX52" fmla="*/ 6627494 w 6744130"/>
              <a:gd name="connsiteY52" fmla="*/ 762557 h 2124063"/>
              <a:gd name="connsiteX53" fmla="*/ 6354656 w 6744130"/>
              <a:gd name="connsiteY53" fmla="*/ 762557 h 2124063"/>
              <a:gd name="connsiteX54" fmla="*/ 6354656 w 6744130"/>
              <a:gd name="connsiteY54" fmla="*/ 0 h 2124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744130" h="2124063">
                <a:moveTo>
                  <a:pt x="6354656" y="0"/>
                </a:moveTo>
                <a:cubicBezTo>
                  <a:pt x="5798246" y="0"/>
                  <a:pt x="5798246" y="0"/>
                  <a:pt x="5798246" y="0"/>
                </a:cubicBezTo>
                <a:cubicBezTo>
                  <a:pt x="5798246" y="843434"/>
                  <a:pt x="5798246" y="843434"/>
                  <a:pt x="5798246" y="843434"/>
                </a:cubicBezTo>
                <a:cubicBezTo>
                  <a:pt x="5522910" y="837657"/>
                  <a:pt x="5522910" y="837657"/>
                  <a:pt x="5522910" y="837657"/>
                </a:cubicBezTo>
                <a:cubicBezTo>
                  <a:pt x="5522910" y="1005188"/>
                  <a:pt x="5522910" y="1005188"/>
                  <a:pt x="5522910" y="1005188"/>
                </a:cubicBezTo>
                <a:cubicBezTo>
                  <a:pt x="5241836" y="1005188"/>
                  <a:pt x="5241836" y="1005188"/>
                  <a:pt x="5241836" y="1005188"/>
                </a:cubicBezTo>
                <a:cubicBezTo>
                  <a:pt x="5241836" y="854987"/>
                  <a:pt x="5241836" y="854987"/>
                  <a:pt x="5241836" y="854987"/>
                </a:cubicBezTo>
                <a:cubicBezTo>
                  <a:pt x="4949291" y="854987"/>
                  <a:pt x="4949291" y="854987"/>
                  <a:pt x="4949291" y="854987"/>
                </a:cubicBezTo>
                <a:cubicBezTo>
                  <a:pt x="4949291" y="1016741"/>
                  <a:pt x="4949291" y="1016741"/>
                  <a:pt x="4949291" y="1016741"/>
                </a:cubicBezTo>
                <a:cubicBezTo>
                  <a:pt x="4662481" y="1010965"/>
                  <a:pt x="4662481" y="1010965"/>
                  <a:pt x="4662481" y="1010965"/>
                </a:cubicBezTo>
                <a:cubicBezTo>
                  <a:pt x="4662481" y="1195827"/>
                  <a:pt x="4662481" y="1195827"/>
                  <a:pt x="4662481" y="1195827"/>
                </a:cubicBezTo>
                <a:cubicBezTo>
                  <a:pt x="4238002" y="1195827"/>
                  <a:pt x="4238002" y="1195827"/>
                  <a:pt x="4238002" y="1195827"/>
                </a:cubicBezTo>
                <a:cubicBezTo>
                  <a:pt x="4238002" y="808772"/>
                  <a:pt x="4238002" y="808772"/>
                  <a:pt x="4238002" y="808772"/>
                </a:cubicBezTo>
                <a:cubicBezTo>
                  <a:pt x="3675855" y="808772"/>
                  <a:pt x="3675855" y="808772"/>
                  <a:pt x="3675855" y="808772"/>
                </a:cubicBezTo>
                <a:cubicBezTo>
                  <a:pt x="3675855" y="1207381"/>
                  <a:pt x="3675855" y="1207381"/>
                  <a:pt x="3675855" y="1207381"/>
                </a:cubicBezTo>
                <a:cubicBezTo>
                  <a:pt x="3165335" y="1207381"/>
                  <a:pt x="3165335" y="1207381"/>
                  <a:pt x="3165335" y="1207381"/>
                </a:cubicBezTo>
                <a:cubicBezTo>
                  <a:pt x="3165335" y="566140"/>
                  <a:pt x="3165335" y="566140"/>
                  <a:pt x="3165335" y="566140"/>
                </a:cubicBezTo>
                <a:cubicBezTo>
                  <a:pt x="2666287" y="566140"/>
                  <a:pt x="2666287" y="566140"/>
                  <a:pt x="2666287" y="566140"/>
                </a:cubicBezTo>
                <a:cubicBezTo>
                  <a:pt x="2666287" y="1195827"/>
                  <a:pt x="2666287" y="1195827"/>
                  <a:pt x="2666287" y="1195827"/>
                </a:cubicBezTo>
                <a:cubicBezTo>
                  <a:pt x="2293434" y="1195827"/>
                  <a:pt x="2293434" y="1195827"/>
                  <a:pt x="2293434" y="1195827"/>
                </a:cubicBezTo>
                <a:cubicBezTo>
                  <a:pt x="2293434" y="1415351"/>
                  <a:pt x="2293434" y="1415351"/>
                  <a:pt x="2293434" y="1415351"/>
                </a:cubicBezTo>
                <a:cubicBezTo>
                  <a:pt x="2121348" y="1415351"/>
                  <a:pt x="2121348" y="1415351"/>
                  <a:pt x="2121348" y="1415351"/>
                </a:cubicBezTo>
                <a:cubicBezTo>
                  <a:pt x="2121348" y="1582881"/>
                  <a:pt x="2121348" y="1582881"/>
                  <a:pt x="2121348" y="1582881"/>
                </a:cubicBezTo>
                <a:cubicBezTo>
                  <a:pt x="1983680" y="1582881"/>
                  <a:pt x="1983680" y="1582881"/>
                  <a:pt x="1983680" y="1582881"/>
                </a:cubicBezTo>
                <a:cubicBezTo>
                  <a:pt x="1983680" y="1421127"/>
                  <a:pt x="1983680" y="1421127"/>
                  <a:pt x="1983680" y="1421127"/>
                </a:cubicBezTo>
                <a:cubicBezTo>
                  <a:pt x="2098404" y="1398021"/>
                  <a:pt x="2184446" y="1299812"/>
                  <a:pt x="2184446" y="1172719"/>
                </a:cubicBezTo>
                <a:cubicBezTo>
                  <a:pt x="2184446" y="1051403"/>
                  <a:pt x="2098404" y="947419"/>
                  <a:pt x="1983680" y="924311"/>
                </a:cubicBezTo>
                <a:cubicBezTo>
                  <a:pt x="1983680" y="641241"/>
                  <a:pt x="1983680" y="641241"/>
                  <a:pt x="1983680" y="641241"/>
                </a:cubicBezTo>
                <a:cubicBezTo>
                  <a:pt x="1880428" y="641241"/>
                  <a:pt x="1880428" y="641241"/>
                  <a:pt x="1880428" y="641241"/>
                </a:cubicBezTo>
                <a:cubicBezTo>
                  <a:pt x="1880428" y="924311"/>
                  <a:pt x="1880428" y="924311"/>
                  <a:pt x="1880428" y="924311"/>
                </a:cubicBezTo>
                <a:cubicBezTo>
                  <a:pt x="1765705" y="947419"/>
                  <a:pt x="1679662" y="1051403"/>
                  <a:pt x="1679662" y="1172719"/>
                </a:cubicBezTo>
                <a:cubicBezTo>
                  <a:pt x="1679662" y="1294035"/>
                  <a:pt x="1765705" y="1398021"/>
                  <a:pt x="1880428" y="1421127"/>
                </a:cubicBezTo>
                <a:cubicBezTo>
                  <a:pt x="1880428" y="1582881"/>
                  <a:pt x="1880428" y="1582881"/>
                  <a:pt x="1880428" y="1582881"/>
                </a:cubicBezTo>
                <a:cubicBezTo>
                  <a:pt x="1719815" y="1582881"/>
                  <a:pt x="1719815" y="1582881"/>
                  <a:pt x="1719815" y="1582881"/>
                </a:cubicBezTo>
                <a:cubicBezTo>
                  <a:pt x="1719815" y="1530890"/>
                  <a:pt x="1719815" y="1530890"/>
                  <a:pt x="1719815" y="1530890"/>
                </a:cubicBezTo>
                <a:cubicBezTo>
                  <a:pt x="1719815" y="1530890"/>
                  <a:pt x="1628036" y="1299812"/>
                  <a:pt x="1541992" y="1299812"/>
                </a:cubicBezTo>
                <a:cubicBezTo>
                  <a:pt x="1455951" y="1299812"/>
                  <a:pt x="1381380" y="1530890"/>
                  <a:pt x="1381380" y="1530890"/>
                </a:cubicBezTo>
                <a:cubicBezTo>
                  <a:pt x="1381380" y="1530890"/>
                  <a:pt x="1289601" y="1299812"/>
                  <a:pt x="1203558" y="1299812"/>
                </a:cubicBezTo>
                <a:cubicBezTo>
                  <a:pt x="1117515" y="1299812"/>
                  <a:pt x="1042946" y="1530890"/>
                  <a:pt x="1042946" y="1530890"/>
                </a:cubicBezTo>
                <a:cubicBezTo>
                  <a:pt x="1042946" y="1530890"/>
                  <a:pt x="956903" y="1299812"/>
                  <a:pt x="865124" y="1299812"/>
                </a:cubicBezTo>
                <a:cubicBezTo>
                  <a:pt x="802024" y="1299812"/>
                  <a:pt x="738927" y="1438459"/>
                  <a:pt x="715981" y="1502004"/>
                </a:cubicBezTo>
                <a:cubicBezTo>
                  <a:pt x="715981" y="1436292"/>
                  <a:pt x="715981" y="1374686"/>
                  <a:pt x="715981" y="1316931"/>
                </a:cubicBezTo>
                <a:lnTo>
                  <a:pt x="715981" y="1292037"/>
                </a:lnTo>
                <a:lnTo>
                  <a:pt x="320186" y="1292037"/>
                </a:lnTo>
                <a:lnTo>
                  <a:pt x="320186" y="1308539"/>
                </a:lnTo>
                <a:cubicBezTo>
                  <a:pt x="320186" y="1721529"/>
                  <a:pt x="320186" y="1721529"/>
                  <a:pt x="320186" y="1721529"/>
                </a:cubicBezTo>
                <a:cubicBezTo>
                  <a:pt x="245614" y="1721529"/>
                  <a:pt x="180365" y="1721529"/>
                  <a:pt x="123273" y="1721529"/>
                </a:cubicBezTo>
                <a:lnTo>
                  <a:pt x="0" y="1721529"/>
                </a:lnTo>
                <a:lnTo>
                  <a:pt x="0" y="2074733"/>
                </a:lnTo>
                <a:lnTo>
                  <a:pt x="0" y="2124063"/>
                </a:lnTo>
                <a:lnTo>
                  <a:pt x="6744130" y="2124063"/>
                </a:lnTo>
                <a:lnTo>
                  <a:pt x="6744130" y="762557"/>
                </a:lnTo>
                <a:lnTo>
                  <a:pt x="6627494" y="762557"/>
                </a:lnTo>
                <a:cubicBezTo>
                  <a:pt x="6354656" y="762557"/>
                  <a:pt x="6354656" y="762557"/>
                  <a:pt x="6354656" y="762557"/>
                </a:cubicBezTo>
                <a:cubicBezTo>
                  <a:pt x="6354656" y="0"/>
                  <a:pt x="6354656" y="0"/>
                  <a:pt x="635465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CBEF5A2-DACA-4EB2-9281-473B16139F28}"/>
              </a:ext>
            </a:extLst>
          </p:cNvPr>
          <p:cNvGrpSpPr/>
          <p:nvPr/>
        </p:nvGrpSpPr>
        <p:grpSpPr>
          <a:xfrm>
            <a:off x="385246" y="333581"/>
            <a:ext cx="3661467" cy="3623016"/>
            <a:chOff x="3175" y="1588"/>
            <a:chExt cx="4686300" cy="4637087"/>
          </a:xfrm>
          <a:solidFill>
            <a:schemeClr val="accent6"/>
          </a:solidFill>
        </p:grpSpPr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5F40680D-2189-4577-A39F-A3AA57EF76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3094038"/>
              <a:ext cx="984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" name="Rectangle 6">
              <a:extLst>
                <a:ext uri="{FF2B5EF4-FFF2-40B4-BE49-F238E27FC236}">
                  <a16:creationId xmlns:a16="http://schemas.microsoft.com/office/drawing/2014/main" id="{A7E26611-3EF1-4CA5-B78E-426B8BAC4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3094038"/>
              <a:ext cx="857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" name="Rectangle 7">
              <a:extLst>
                <a:ext uri="{FF2B5EF4-FFF2-40B4-BE49-F238E27FC236}">
                  <a16:creationId xmlns:a16="http://schemas.microsoft.com/office/drawing/2014/main" id="{7E585D89-B1DF-4FE5-9A9C-53732E6644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14801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DE1323AD-3C7C-404C-BA39-A0A347F85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696A13D6-5BBD-4121-955D-512C9C709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" name="Rectangle 10">
              <a:extLst>
                <a:ext uri="{FF2B5EF4-FFF2-40B4-BE49-F238E27FC236}">
                  <a16:creationId xmlns:a16="http://schemas.microsoft.com/office/drawing/2014/main" id="{3A2CF89C-0843-4C29-AFB8-6C1CD8841C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4417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2D95EF20-9CBE-460A-8B85-715684C2C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D46AFB37-A505-401B-9039-F10E1372F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5BBF53E2-465B-4D7A-805B-3A5F2EAC1A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7338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C974A15D-DE47-45F0-B9DD-2682ED2D5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0E9B21D0-04E4-4279-93BF-B9EF24B67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" name="Rectangle 16">
              <a:extLst>
                <a:ext uri="{FF2B5EF4-FFF2-40B4-BE49-F238E27FC236}">
                  <a16:creationId xmlns:a16="http://schemas.microsoft.com/office/drawing/2014/main" id="{9038E9F3-EDC9-488F-9AEF-8D87735A65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402748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A178AEE0-E69F-4D40-A488-5D309CBE6F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92FFCB35-3D79-492E-A0BB-992A43DEE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" name="Rectangle 19">
              <a:extLst>
                <a:ext uri="{FF2B5EF4-FFF2-40B4-BE49-F238E27FC236}">
                  <a16:creationId xmlns:a16="http://schemas.microsoft.com/office/drawing/2014/main" id="{538BC65C-B085-414B-A609-5756088B15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1897063"/>
              <a:ext cx="984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" name="Rectangle 20">
              <a:extLst>
                <a:ext uri="{FF2B5EF4-FFF2-40B4-BE49-F238E27FC236}">
                  <a16:creationId xmlns:a16="http://schemas.microsoft.com/office/drawing/2014/main" id="{407FBB1F-CBB5-4ECE-B75B-36329E1FA5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1897063"/>
              <a:ext cx="857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" name="Rectangle 21">
              <a:extLst>
                <a:ext uri="{FF2B5EF4-FFF2-40B4-BE49-F238E27FC236}">
                  <a16:creationId xmlns:a16="http://schemas.microsoft.com/office/drawing/2014/main" id="{2C24ADD9-85C4-490B-8A60-2291C4F4C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18970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D2F03F8E-A8A2-47B9-B306-170EFFB01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74D6D9CF-BA1F-40B2-A37B-0589BE817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" name="Rectangle 24">
              <a:extLst>
                <a:ext uri="{FF2B5EF4-FFF2-40B4-BE49-F238E27FC236}">
                  <a16:creationId xmlns:a16="http://schemas.microsoft.com/office/drawing/2014/main" id="{6E70125D-785A-49F0-9CCA-0D2CA085E6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1891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03AB8A1D-2E16-4EFB-B360-0D3A42C14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437F6916-48A3-4CD2-8705-4E9ED3A004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" name="Rectangle 27">
              <a:extLst>
                <a:ext uri="{FF2B5EF4-FFF2-40B4-BE49-F238E27FC236}">
                  <a16:creationId xmlns:a16="http://schemas.microsoft.com/office/drawing/2014/main" id="{862C5126-1C26-4747-BBA1-5AE11BDDB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4828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3147DE6D-D09B-4FAC-9616-DE0115999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4B6B8A93-29E2-4E3A-BA13-4D1E90E42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" name="Rectangle 30">
              <a:extLst>
                <a:ext uri="{FF2B5EF4-FFF2-40B4-BE49-F238E27FC236}">
                  <a16:creationId xmlns:a16="http://schemas.microsoft.com/office/drawing/2014/main" id="{D8B6D61D-02FD-4326-9315-1DDAE1720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7749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DDAC330D-5F0D-4AE3-8C70-260FD80571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CA0D0AFB-8533-4F11-A36B-7AABAD139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" name="Rectangle 33">
              <a:extLst>
                <a:ext uri="{FF2B5EF4-FFF2-40B4-BE49-F238E27FC236}">
                  <a16:creationId xmlns:a16="http://schemas.microsoft.com/office/drawing/2014/main" id="{1D785D20-F3DF-440C-ABAD-AD80EF55E6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9163"/>
              <a:ext cx="44450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" name="Rectangle 34">
              <a:extLst>
                <a:ext uri="{FF2B5EF4-FFF2-40B4-BE49-F238E27FC236}">
                  <a16:creationId xmlns:a16="http://schemas.microsoft.com/office/drawing/2014/main" id="{E7B08773-3F97-4C1D-9C32-0247D937A9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5" y="919163"/>
              <a:ext cx="53975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" name="Rectangle 35">
              <a:extLst>
                <a:ext uri="{FF2B5EF4-FFF2-40B4-BE49-F238E27FC236}">
                  <a16:creationId xmlns:a16="http://schemas.microsoft.com/office/drawing/2014/main" id="{D24FDC3F-753E-474C-B63D-DED48EC5F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598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51858831-C9FA-441F-98C3-2CBBED504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23317F6A-8A82-4B2D-B7A8-BE8EC7184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" name="Rectangle 38">
              <a:extLst>
                <a:ext uri="{FF2B5EF4-FFF2-40B4-BE49-F238E27FC236}">
                  <a16:creationId xmlns:a16="http://schemas.microsoft.com/office/drawing/2014/main" id="{5AD86CA5-5F19-4CCA-9619-A95B3B8038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141413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AAEF0ABD-8D7E-4FC0-976D-08DB3465F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046A9B02-5D44-49BB-AB16-98F0D1E40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" name="Rectangle 41">
              <a:extLst>
                <a:ext uri="{FF2B5EF4-FFF2-40B4-BE49-F238E27FC236}">
                  <a16:creationId xmlns:a16="http://schemas.microsoft.com/office/drawing/2014/main" id="{5FD08D3B-6026-4A20-B7DD-425736BF59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3652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6BA054D8-5DDF-46DE-A515-0C5B18954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135 w 149"/>
                <a:gd name="T1" fmla="*/ 146 h 146"/>
                <a:gd name="T2" fmla="*/ 0 w 149"/>
                <a:gd name="T3" fmla="*/ 12 h 146"/>
                <a:gd name="T4" fmla="*/ 14 w 149"/>
                <a:gd name="T5" fmla="*/ 0 h 146"/>
                <a:gd name="T6" fmla="*/ 149 w 149"/>
                <a:gd name="T7" fmla="*/ 134 h 146"/>
                <a:gd name="T8" fmla="*/ 135 w 14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135" y="146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2DDE8877-5B22-4BC3-ABE9-31B3BE2A4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0 w 149"/>
                <a:gd name="T1" fmla="*/ 134 h 146"/>
                <a:gd name="T2" fmla="*/ 135 w 149"/>
                <a:gd name="T3" fmla="*/ 0 h 146"/>
                <a:gd name="T4" fmla="*/ 149 w 149"/>
                <a:gd name="T5" fmla="*/ 12 h 146"/>
                <a:gd name="T6" fmla="*/ 14 w 149"/>
                <a:gd name="T7" fmla="*/ 146 h 146"/>
                <a:gd name="T8" fmla="*/ 0 w 149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0" y="134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6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" name="Rectangle 44">
              <a:extLst>
                <a:ext uri="{FF2B5EF4-FFF2-40B4-BE49-F238E27FC236}">
                  <a16:creationId xmlns:a16="http://schemas.microsoft.com/office/drawing/2014/main" id="{76BA7017-6354-4545-A7A3-59FF487959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590675"/>
              <a:ext cx="27463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37938560-1DB8-46B8-B6FC-D069CE593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AE571E95-3862-4D77-9CAD-011A09869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" name="Rectangle 47">
              <a:extLst>
                <a:ext uri="{FF2B5EF4-FFF2-40B4-BE49-F238E27FC236}">
                  <a16:creationId xmlns:a16="http://schemas.microsoft.com/office/drawing/2014/main" id="{8FCEEE96-0EAD-4D9D-9EE9-8C4D693530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217488"/>
              <a:ext cx="44450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" name="Rectangle 48">
              <a:extLst>
                <a:ext uri="{FF2B5EF4-FFF2-40B4-BE49-F238E27FC236}">
                  <a16:creationId xmlns:a16="http://schemas.microsoft.com/office/drawing/2014/main" id="{0AAF2469-20DA-4B93-B430-CFD9E3981A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6050" y="217488"/>
              <a:ext cx="53975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" name="Freeform 49">
              <a:extLst>
                <a:ext uri="{FF2B5EF4-FFF2-40B4-BE49-F238E27FC236}">
                  <a16:creationId xmlns:a16="http://schemas.microsoft.com/office/drawing/2014/main" id="{8C0F77ED-B6C5-4698-999B-997813220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65088"/>
              <a:ext cx="287338" cy="188912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0 w 181"/>
                <a:gd name="T5" fmla="*/ 80 h 119"/>
                <a:gd name="T6" fmla="*/ 86 w 181"/>
                <a:gd name="T7" fmla="*/ 0 h 119"/>
                <a:gd name="T8" fmla="*/ 181 w 181"/>
                <a:gd name="T9" fmla="*/ 26 h 119"/>
                <a:gd name="T10" fmla="*/ 181 w 181"/>
                <a:gd name="T1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0" y="80"/>
                  </a:lnTo>
                  <a:lnTo>
                    <a:pt x="86" y="0"/>
                  </a:lnTo>
                  <a:lnTo>
                    <a:pt x="181" y="26"/>
                  </a:lnTo>
                  <a:lnTo>
                    <a:pt x="18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6" name="Freeform 50">
              <a:extLst>
                <a:ext uri="{FF2B5EF4-FFF2-40B4-BE49-F238E27FC236}">
                  <a16:creationId xmlns:a16="http://schemas.microsoft.com/office/drawing/2014/main" id="{9D57B1CA-3D19-4B49-9DE2-CA9EE5155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5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7" name="Freeform 51">
              <a:extLst>
                <a:ext uri="{FF2B5EF4-FFF2-40B4-BE49-F238E27FC236}">
                  <a16:creationId xmlns:a16="http://schemas.microsoft.com/office/drawing/2014/main" id="{EC7CCA3E-A9F6-4496-96E4-1BE6FFFB11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5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5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8" name="Rectangle 52">
              <a:extLst>
                <a:ext uri="{FF2B5EF4-FFF2-40B4-BE49-F238E27FC236}">
                  <a16:creationId xmlns:a16="http://schemas.microsoft.com/office/drawing/2014/main" id="{1A70665D-DA52-4A40-B262-CD064C3335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43180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9" name="Freeform 53">
              <a:extLst>
                <a:ext uri="{FF2B5EF4-FFF2-40B4-BE49-F238E27FC236}">
                  <a16:creationId xmlns:a16="http://schemas.microsoft.com/office/drawing/2014/main" id="{994CAC49-6F7E-45D8-8D7E-34F8BEE1C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0" name="Freeform 54">
              <a:extLst>
                <a:ext uri="{FF2B5EF4-FFF2-40B4-BE49-F238E27FC236}">
                  <a16:creationId xmlns:a16="http://schemas.microsoft.com/office/drawing/2014/main" id="{EA76F506-3C3D-4F00-8388-772CA45C5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1" name="Rectangle 55">
              <a:extLst>
                <a:ext uri="{FF2B5EF4-FFF2-40B4-BE49-F238E27FC236}">
                  <a16:creationId xmlns:a16="http://schemas.microsoft.com/office/drawing/2014/main" id="{C17581B0-FE38-45F7-818D-7C93B5F46F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6540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2" name="Freeform 56">
              <a:extLst>
                <a:ext uri="{FF2B5EF4-FFF2-40B4-BE49-F238E27FC236}">
                  <a16:creationId xmlns:a16="http://schemas.microsoft.com/office/drawing/2014/main" id="{9031FC5C-824E-4F5C-B238-A65D5E14C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135 w 149"/>
                <a:gd name="T1" fmla="*/ 147 h 147"/>
                <a:gd name="T2" fmla="*/ 0 w 149"/>
                <a:gd name="T3" fmla="*/ 12 h 147"/>
                <a:gd name="T4" fmla="*/ 14 w 149"/>
                <a:gd name="T5" fmla="*/ 0 h 147"/>
                <a:gd name="T6" fmla="*/ 149 w 149"/>
                <a:gd name="T7" fmla="*/ 135 h 147"/>
                <a:gd name="T8" fmla="*/ 135 w 149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135" y="147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3" name="Freeform 57">
              <a:extLst>
                <a:ext uri="{FF2B5EF4-FFF2-40B4-BE49-F238E27FC236}">
                  <a16:creationId xmlns:a16="http://schemas.microsoft.com/office/drawing/2014/main" id="{8E2F1CEB-0886-41DA-9722-A2DCF941C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0 w 149"/>
                <a:gd name="T1" fmla="*/ 135 h 147"/>
                <a:gd name="T2" fmla="*/ 135 w 149"/>
                <a:gd name="T3" fmla="*/ 0 h 147"/>
                <a:gd name="T4" fmla="*/ 149 w 149"/>
                <a:gd name="T5" fmla="*/ 12 h 147"/>
                <a:gd name="T6" fmla="*/ 14 w 149"/>
                <a:gd name="T7" fmla="*/ 147 h 147"/>
                <a:gd name="T8" fmla="*/ 0 w 149"/>
                <a:gd name="T9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0" y="135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7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4" name="Rectangle 58">
              <a:extLst>
                <a:ext uri="{FF2B5EF4-FFF2-40B4-BE49-F238E27FC236}">
                  <a16:creationId xmlns:a16="http://schemas.microsoft.com/office/drawing/2014/main" id="{CCC8FFC7-6A51-4C5A-BF2F-B99EF862B4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5" name="Rectangle 59">
              <a:extLst>
                <a:ext uri="{FF2B5EF4-FFF2-40B4-BE49-F238E27FC236}">
                  <a16:creationId xmlns:a16="http://schemas.microsoft.com/office/drawing/2014/main" id="{6207E85F-2B0F-43DB-B6E3-0EEE8B391E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950913"/>
              <a:ext cx="825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6" name="Rectangle 60">
              <a:extLst>
                <a:ext uri="{FF2B5EF4-FFF2-40B4-BE49-F238E27FC236}">
                  <a16:creationId xmlns:a16="http://schemas.microsoft.com/office/drawing/2014/main" id="{51F0D90A-30AE-45B7-B047-47D919036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5863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7" name="Freeform 61">
              <a:extLst>
                <a:ext uri="{FF2B5EF4-FFF2-40B4-BE49-F238E27FC236}">
                  <a16:creationId xmlns:a16="http://schemas.microsoft.com/office/drawing/2014/main" id="{F9F4023C-53DD-4B57-88AA-DBC3115D1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1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1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8" name="Freeform 62">
              <a:extLst>
                <a:ext uri="{FF2B5EF4-FFF2-40B4-BE49-F238E27FC236}">
                  <a16:creationId xmlns:a16="http://schemas.microsoft.com/office/drawing/2014/main" id="{031CE1D8-0F02-4225-B180-1985EE623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11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1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1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9" name="Rectangle 63">
              <a:extLst>
                <a:ext uri="{FF2B5EF4-FFF2-40B4-BE49-F238E27FC236}">
                  <a16:creationId xmlns:a16="http://schemas.microsoft.com/office/drawing/2014/main" id="{4B26F7A4-A9C4-4F9F-BCB8-F05B4DC73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950" y="755650"/>
              <a:ext cx="39688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0" name="Freeform 64">
              <a:extLst>
                <a:ext uri="{FF2B5EF4-FFF2-40B4-BE49-F238E27FC236}">
                  <a16:creationId xmlns:a16="http://schemas.microsoft.com/office/drawing/2014/main" id="{688AEF02-87B1-444C-8A75-373817E69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4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4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1" name="Freeform 65">
              <a:extLst>
                <a:ext uri="{FF2B5EF4-FFF2-40B4-BE49-F238E27FC236}">
                  <a16:creationId xmlns:a16="http://schemas.microsoft.com/office/drawing/2014/main" id="{229CD6FA-99F3-42F2-9DC2-22277971D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4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2" name="Rectangle 66">
              <a:extLst>
                <a:ext uri="{FF2B5EF4-FFF2-40B4-BE49-F238E27FC236}">
                  <a16:creationId xmlns:a16="http://schemas.microsoft.com/office/drawing/2014/main" id="{752F5F96-5957-49D9-9511-10540B50A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4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3" name="Freeform 67">
              <a:extLst>
                <a:ext uri="{FF2B5EF4-FFF2-40B4-BE49-F238E27FC236}">
                  <a16:creationId xmlns:a16="http://schemas.microsoft.com/office/drawing/2014/main" id="{DF56935D-00CB-48C9-AFA7-5B85B0D89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4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4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4" name="Freeform 68">
              <a:extLst>
                <a:ext uri="{FF2B5EF4-FFF2-40B4-BE49-F238E27FC236}">
                  <a16:creationId xmlns:a16="http://schemas.microsoft.com/office/drawing/2014/main" id="{ECCCFB73-6134-44D1-9AB5-1B1B09505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4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5" name="Rectangle 69">
              <a:extLst>
                <a:ext uri="{FF2B5EF4-FFF2-40B4-BE49-F238E27FC236}">
                  <a16:creationId xmlns:a16="http://schemas.microsoft.com/office/drawing/2014/main" id="{E47A306D-AA79-41D2-92BB-34B1C26373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8" y="755650"/>
              <a:ext cx="42863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6" name="Freeform 70">
              <a:extLst>
                <a:ext uri="{FF2B5EF4-FFF2-40B4-BE49-F238E27FC236}">
                  <a16:creationId xmlns:a16="http://schemas.microsoft.com/office/drawing/2014/main" id="{72014082-0E45-4D5F-AFB6-A02212F4A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2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2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7" name="Freeform 71">
              <a:extLst>
                <a:ext uri="{FF2B5EF4-FFF2-40B4-BE49-F238E27FC236}">
                  <a16:creationId xmlns:a16="http://schemas.microsoft.com/office/drawing/2014/main" id="{7E027987-81B4-4436-8860-B6002F928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2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8" name="Rectangle 72">
              <a:extLst>
                <a:ext uri="{FF2B5EF4-FFF2-40B4-BE49-F238E27FC236}">
                  <a16:creationId xmlns:a16="http://schemas.microsoft.com/office/drawing/2014/main" id="{254A8B48-F0B5-4E29-8545-FE2059C272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755650"/>
              <a:ext cx="822325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9" name="Rectangle 73">
              <a:extLst>
                <a:ext uri="{FF2B5EF4-FFF2-40B4-BE49-F238E27FC236}">
                  <a16:creationId xmlns:a16="http://schemas.microsoft.com/office/drawing/2014/main" id="{BE51467B-3C34-41E9-BCD7-6A2C2A3647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950913"/>
              <a:ext cx="8223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0" name="Rectangle 74">
              <a:extLst>
                <a:ext uri="{FF2B5EF4-FFF2-40B4-BE49-F238E27FC236}">
                  <a16:creationId xmlns:a16="http://schemas.microsoft.com/office/drawing/2014/main" id="{23855F8F-1DD2-4DE9-9F86-F9F03AA7BE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350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1" name="Freeform 75">
              <a:extLst>
                <a:ext uri="{FF2B5EF4-FFF2-40B4-BE49-F238E27FC236}">
                  <a16:creationId xmlns:a16="http://schemas.microsoft.com/office/drawing/2014/main" id="{D2FF3C37-ECC2-4A05-A87C-B065FEC29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0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2" name="Freeform 76">
              <a:extLst>
                <a:ext uri="{FF2B5EF4-FFF2-40B4-BE49-F238E27FC236}">
                  <a16:creationId xmlns:a16="http://schemas.microsoft.com/office/drawing/2014/main" id="{6D738715-CE3A-4C2D-BDFD-2FA64C915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10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0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0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3" name="Rectangle 77">
              <a:extLst>
                <a:ext uri="{FF2B5EF4-FFF2-40B4-BE49-F238E27FC236}">
                  <a16:creationId xmlns:a16="http://schemas.microsoft.com/office/drawing/2014/main" id="{E394776E-E117-4E2E-883A-E9360F28D8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263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4" name="Freeform 78">
              <a:extLst>
                <a:ext uri="{FF2B5EF4-FFF2-40B4-BE49-F238E27FC236}">
                  <a16:creationId xmlns:a16="http://schemas.microsoft.com/office/drawing/2014/main" id="{9D805738-DF4B-4B59-A139-B13218D24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0 w 126"/>
                <a:gd name="T1" fmla="*/ 112 h 124"/>
                <a:gd name="T2" fmla="*/ 114 w 126"/>
                <a:gd name="T3" fmla="*/ 0 h 124"/>
                <a:gd name="T4" fmla="*/ 126 w 126"/>
                <a:gd name="T5" fmla="*/ 12 h 124"/>
                <a:gd name="T6" fmla="*/ 12 w 126"/>
                <a:gd name="T7" fmla="*/ 124 h 124"/>
                <a:gd name="T8" fmla="*/ 0 w 126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0" y="112"/>
                  </a:moveTo>
                  <a:lnTo>
                    <a:pt x="114" y="0"/>
                  </a:lnTo>
                  <a:lnTo>
                    <a:pt x="126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5" name="Freeform 79">
              <a:extLst>
                <a:ext uri="{FF2B5EF4-FFF2-40B4-BE49-F238E27FC236}">
                  <a16:creationId xmlns:a16="http://schemas.microsoft.com/office/drawing/2014/main" id="{54886EF4-DAC3-42F7-AA71-D4EA43781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12 w 126"/>
                <a:gd name="T1" fmla="*/ 0 h 124"/>
                <a:gd name="T2" fmla="*/ 126 w 126"/>
                <a:gd name="T3" fmla="*/ 112 h 124"/>
                <a:gd name="T4" fmla="*/ 114 w 126"/>
                <a:gd name="T5" fmla="*/ 124 h 124"/>
                <a:gd name="T6" fmla="*/ 0 w 126"/>
                <a:gd name="T7" fmla="*/ 12 h 124"/>
                <a:gd name="T8" fmla="*/ 12 w 126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12" y="0"/>
                  </a:moveTo>
                  <a:lnTo>
                    <a:pt x="126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6" name="Rectangle 80">
              <a:extLst>
                <a:ext uri="{FF2B5EF4-FFF2-40B4-BE49-F238E27FC236}">
                  <a16:creationId xmlns:a16="http://schemas.microsoft.com/office/drawing/2014/main" id="{0EA1BA40-C1BB-4558-8F34-ECCDBF8DB4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2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7" name="Freeform 81">
              <a:extLst>
                <a:ext uri="{FF2B5EF4-FFF2-40B4-BE49-F238E27FC236}">
                  <a16:creationId xmlns:a16="http://schemas.microsoft.com/office/drawing/2014/main" id="{0DA8504A-65A4-475B-92E0-E9A4EF232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8" name="Freeform 82">
              <a:extLst>
                <a:ext uri="{FF2B5EF4-FFF2-40B4-BE49-F238E27FC236}">
                  <a16:creationId xmlns:a16="http://schemas.microsoft.com/office/drawing/2014/main" id="{AAFBDA4C-8AEB-40A6-8600-0526F395D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9" name="Rectangle 83">
              <a:extLst>
                <a:ext uri="{FF2B5EF4-FFF2-40B4-BE49-F238E27FC236}">
                  <a16:creationId xmlns:a16="http://schemas.microsoft.com/office/drawing/2014/main" id="{018A7AAB-958C-4095-AD1F-BBDED68253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0" name="Freeform 84">
              <a:extLst>
                <a:ext uri="{FF2B5EF4-FFF2-40B4-BE49-F238E27FC236}">
                  <a16:creationId xmlns:a16="http://schemas.microsoft.com/office/drawing/2014/main" id="{3C9BF2AC-3B41-4608-AA41-E827F271A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1" name="Freeform 85">
              <a:extLst>
                <a:ext uri="{FF2B5EF4-FFF2-40B4-BE49-F238E27FC236}">
                  <a16:creationId xmlns:a16="http://schemas.microsoft.com/office/drawing/2014/main" id="{A48E1D00-E3C2-4EB6-9B71-5FC3AC76F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2" name="Rectangle 86">
              <a:extLst>
                <a:ext uri="{FF2B5EF4-FFF2-40B4-BE49-F238E27FC236}">
                  <a16:creationId xmlns:a16="http://schemas.microsoft.com/office/drawing/2014/main" id="{952B22BC-598D-4297-926D-CAAF53556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6950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3" name="Freeform 87">
              <a:extLst>
                <a:ext uri="{FF2B5EF4-FFF2-40B4-BE49-F238E27FC236}">
                  <a16:creationId xmlns:a16="http://schemas.microsoft.com/office/drawing/2014/main" id="{47D0105F-AE83-4FBC-9367-2375970CB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  <a:gd name="T10" fmla="*/ 869 w 86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  <a:lnTo>
                    <a:pt x="8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4" name="Freeform 88">
              <a:extLst>
                <a:ext uri="{FF2B5EF4-FFF2-40B4-BE49-F238E27FC236}">
                  <a16:creationId xmlns:a16="http://schemas.microsoft.com/office/drawing/2014/main" id="{61A0D240-E938-4B1B-B814-67D48E968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5" name="Rectangle 89">
              <a:extLst>
                <a:ext uri="{FF2B5EF4-FFF2-40B4-BE49-F238E27FC236}">
                  <a16:creationId xmlns:a16="http://schemas.microsoft.com/office/drawing/2014/main" id="{5F8B1D95-E053-4F70-BE1F-E635637CBB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3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6" name="Freeform 90">
              <a:extLst>
                <a:ext uri="{FF2B5EF4-FFF2-40B4-BE49-F238E27FC236}">
                  <a16:creationId xmlns:a16="http://schemas.microsoft.com/office/drawing/2014/main" id="{C13F0D3A-5ED4-418C-A2FA-5DDA676FDF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7" name="Freeform 91">
              <a:extLst>
                <a:ext uri="{FF2B5EF4-FFF2-40B4-BE49-F238E27FC236}">
                  <a16:creationId xmlns:a16="http://schemas.microsoft.com/office/drawing/2014/main" id="{BBD88D3C-C0C1-4924-A2F2-7922CBD2E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8" name="Rectangle 92">
              <a:extLst>
                <a:ext uri="{FF2B5EF4-FFF2-40B4-BE49-F238E27FC236}">
                  <a16:creationId xmlns:a16="http://schemas.microsoft.com/office/drawing/2014/main" id="{54EFA681-4C5E-443F-9D40-4EBE0D1E73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9" name="Freeform 93">
              <a:extLst>
                <a:ext uri="{FF2B5EF4-FFF2-40B4-BE49-F238E27FC236}">
                  <a16:creationId xmlns:a16="http://schemas.microsoft.com/office/drawing/2014/main" id="{C8B84279-E2B5-47DF-88DB-D70DECE1A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0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0" name="Freeform 94">
              <a:extLst>
                <a:ext uri="{FF2B5EF4-FFF2-40B4-BE49-F238E27FC236}">
                  <a16:creationId xmlns:a16="http://schemas.microsoft.com/office/drawing/2014/main" id="{67B4B017-E2A3-41B6-AE63-1188B0E0A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10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0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0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1" name="Rectangle 95">
              <a:extLst>
                <a:ext uri="{FF2B5EF4-FFF2-40B4-BE49-F238E27FC236}">
                  <a16:creationId xmlns:a16="http://schemas.microsoft.com/office/drawing/2014/main" id="{6AEB449B-869E-4F8A-B161-B1F4F8BBEA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2" name="Freeform 96">
              <a:extLst>
                <a:ext uri="{FF2B5EF4-FFF2-40B4-BE49-F238E27FC236}">
                  <a16:creationId xmlns:a16="http://schemas.microsoft.com/office/drawing/2014/main" id="{4C0FF89D-5642-4793-B0C9-76415DAD1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5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5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3" name="Freeform 97">
              <a:extLst>
                <a:ext uri="{FF2B5EF4-FFF2-40B4-BE49-F238E27FC236}">
                  <a16:creationId xmlns:a16="http://schemas.microsoft.com/office/drawing/2014/main" id="{946660E8-F20E-4280-8CEB-281C8EAFB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5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5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4" name="Rectangle 98">
              <a:extLst>
                <a:ext uri="{FF2B5EF4-FFF2-40B4-BE49-F238E27FC236}">
                  <a16:creationId xmlns:a16="http://schemas.microsoft.com/office/drawing/2014/main" id="{2B9AC5F0-47D5-450B-A405-9624DAC12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5" name="Freeform 99">
              <a:extLst>
                <a:ext uri="{FF2B5EF4-FFF2-40B4-BE49-F238E27FC236}">
                  <a16:creationId xmlns:a16="http://schemas.microsoft.com/office/drawing/2014/main" id="{AFD48EE8-7D1B-4290-9D8C-E468BAE01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6" name="Freeform 100">
              <a:extLst>
                <a:ext uri="{FF2B5EF4-FFF2-40B4-BE49-F238E27FC236}">
                  <a16:creationId xmlns:a16="http://schemas.microsoft.com/office/drawing/2014/main" id="{B0E32BB5-CABF-4CE5-B31E-909D62587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7" name="Freeform 101">
              <a:extLst>
                <a:ext uri="{FF2B5EF4-FFF2-40B4-BE49-F238E27FC236}">
                  <a16:creationId xmlns:a16="http://schemas.microsoft.com/office/drawing/2014/main" id="{40F72D13-B13C-4038-BC4D-CDF44FBF4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513" y="628650"/>
              <a:ext cx="652463" cy="474662"/>
            </a:xfrm>
            <a:custGeom>
              <a:avLst/>
              <a:gdLst>
                <a:gd name="T0" fmla="*/ 205 w 205"/>
                <a:gd name="T1" fmla="*/ 149 h 149"/>
                <a:gd name="T2" fmla="*/ 0 w 205"/>
                <a:gd name="T3" fmla="*/ 149 h 149"/>
                <a:gd name="T4" fmla="*/ 0 w 205"/>
                <a:gd name="T5" fmla="*/ 0 h 149"/>
                <a:gd name="T6" fmla="*/ 125 w 205"/>
                <a:gd name="T7" fmla="*/ 0 h 149"/>
                <a:gd name="T8" fmla="*/ 205 w 205"/>
                <a:gd name="T9" fmla="*/ 67 h 149"/>
                <a:gd name="T10" fmla="*/ 205 w 205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49">
                  <a:moveTo>
                    <a:pt x="205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9" y="0"/>
                    <a:pt x="205" y="30"/>
                    <a:pt x="205" y="67"/>
                  </a:cubicBezTo>
                  <a:lnTo>
                    <a:pt x="20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8" name="Rectangle 102">
              <a:extLst>
                <a:ext uri="{FF2B5EF4-FFF2-40B4-BE49-F238E27FC236}">
                  <a16:creationId xmlns:a16="http://schemas.microsoft.com/office/drawing/2014/main" id="{9EE420B2-94A2-4CBA-9C41-913A07748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38" y="698500"/>
              <a:ext cx="219075" cy="490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9" name="Freeform 103">
              <a:extLst>
                <a:ext uri="{FF2B5EF4-FFF2-40B4-BE49-F238E27FC236}">
                  <a16:creationId xmlns:a16="http://schemas.microsoft.com/office/drawing/2014/main" id="{CE5FB6DC-9CF2-4E95-85A5-D6348B413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3" y="1588"/>
              <a:ext cx="3952875" cy="977900"/>
            </a:xfrm>
            <a:custGeom>
              <a:avLst/>
              <a:gdLst>
                <a:gd name="T0" fmla="*/ 2474 w 2490"/>
                <a:gd name="T1" fmla="*/ 616 h 616"/>
                <a:gd name="T2" fmla="*/ 580 w 2490"/>
                <a:gd name="T3" fmla="*/ 48 h 616"/>
                <a:gd name="T4" fmla="*/ 28 w 2490"/>
                <a:gd name="T5" fmla="*/ 469 h 616"/>
                <a:gd name="T6" fmla="*/ 0 w 2490"/>
                <a:gd name="T7" fmla="*/ 437 h 616"/>
                <a:gd name="T8" fmla="*/ 572 w 2490"/>
                <a:gd name="T9" fmla="*/ 0 h 616"/>
                <a:gd name="T10" fmla="*/ 2490 w 2490"/>
                <a:gd name="T11" fmla="*/ 578 h 616"/>
                <a:gd name="T12" fmla="*/ 2474 w 2490"/>
                <a:gd name="T13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0" h="616">
                  <a:moveTo>
                    <a:pt x="2474" y="616"/>
                  </a:moveTo>
                  <a:lnTo>
                    <a:pt x="580" y="48"/>
                  </a:lnTo>
                  <a:lnTo>
                    <a:pt x="28" y="469"/>
                  </a:lnTo>
                  <a:lnTo>
                    <a:pt x="0" y="437"/>
                  </a:lnTo>
                  <a:lnTo>
                    <a:pt x="572" y="0"/>
                  </a:lnTo>
                  <a:lnTo>
                    <a:pt x="2490" y="578"/>
                  </a:lnTo>
                  <a:lnTo>
                    <a:pt x="2474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0" name="Rectangle 104">
              <a:extLst>
                <a:ext uri="{FF2B5EF4-FFF2-40B4-BE49-F238E27FC236}">
                  <a16:creationId xmlns:a16="http://schemas.microsoft.com/office/drawing/2014/main" id="{73F09982-9B71-4219-A47C-B76A595C8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4188" y="966788"/>
              <a:ext cx="44450" cy="1012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1" name="Rectangle 105">
              <a:extLst>
                <a:ext uri="{FF2B5EF4-FFF2-40B4-BE49-F238E27FC236}">
                  <a16:creationId xmlns:a16="http://schemas.microsoft.com/office/drawing/2014/main" id="{4067EB16-328E-4FF7-A1C0-F73FFA9137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1938338"/>
              <a:ext cx="736600" cy="241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2" name="Rectangle 106">
              <a:extLst>
                <a:ext uri="{FF2B5EF4-FFF2-40B4-BE49-F238E27FC236}">
                  <a16:creationId xmlns:a16="http://schemas.microsoft.com/office/drawing/2014/main" id="{A82448FC-202D-4E96-87CA-2BC8F8CF53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338" y="1855788"/>
              <a:ext cx="187325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DBB971E3-8457-45C5-8FA5-72E9267062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752475"/>
              <a:ext cx="771525" cy="36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4" name="Freeform 108">
              <a:extLst>
                <a:ext uri="{FF2B5EF4-FFF2-40B4-BE49-F238E27FC236}">
                  <a16:creationId xmlns:a16="http://schemas.microsoft.com/office/drawing/2014/main" id="{8B6B808D-7E82-48AB-B22A-991517A217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900113"/>
              <a:ext cx="1287463" cy="88900"/>
            </a:xfrm>
            <a:custGeom>
              <a:avLst/>
              <a:gdLst>
                <a:gd name="T0" fmla="*/ 0 w 811"/>
                <a:gd name="T1" fmla="*/ 56 h 56"/>
                <a:gd name="T2" fmla="*/ 0 w 811"/>
                <a:gd name="T3" fmla="*/ 30 h 56"/>
                <a:gd name="T4" fmla="*/ 725 w 811"/>
                <a:gd name="T5" fmla="*/ 30 h 56"/>
                <a:gd name="T6" fmla="*/ 735 w 811"/>
                <a:gd name="T7" fmla="*/ 0 h 56"/>
                <a:gd name="T8" fmla="*/ 811 w 811"/>
                <a:gd name="T9" fmla="*/ 30 h 56"/>
                <a:gd name="T10" fmla="*/ 811 w 811"/>
                <a:gd name="T11" fmla="*/ 56 h 56"/>
                <a:gd name="T12" fmla="*/ 0 w 81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56">
                  <a:moveTo>
                    <a:pt x="0" y="56"/>
                  </a:moveTo>
                  <a:lnTo>
                    <a:pt x="0" y="30"/>
                  </a:lnTo>
                  <a:lnTo>
                    <a:pt x="725" y="30"/>
                  </a:lnTo>
                  <a:lnTo>
                    <a:pt x="735" y="0"/>
                  </a:lnTo>
                  <a:lnTo>
                    <a:pt x="811" y="30"/>
                  </a:lnTo>
                  <a:lnTo>
                    <a:pt x="811" y="56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5" name="Rectangle 109">
              <a:extLst>
                <a:ext uri="{FF2B5EF4-FFF2-40B4-BE49-F238E27FC236}">
                  <a16:creationId xmlns:a16="http://schemas.microsoft.com/office/drawing/2014/main" id="{B99FF8FC-4C32-4B0E-8B63-1ACFEB0B4C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6" name="Rectangle 110">
              <a:extLst>
                <a:ext uri="{FF2B5EF4-FFF2-40B4-BE49-F238E27FC236}">
                  <a16:creationId xmlns:a16="http://schemas.microsoft.com/office/drawing/2014/main" id="{7CC40F54-A955-48C8-8352-7B29F3618A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700" y="820738"/>
              <a:ext cx="3810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7" name="Freeform 111">
              <a:extLst>
                <a:ext uri="{FF2B5EF4-FFF2-40B4-BE49-F238E27FC236}">
                  <a16:creationId xmlns:a16="http://schemas.microsoft.com/office/drawing/2014/main" id="{5BC9F472-66C0-455B-997A-0D8338930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0 w 117"/>
                <a:gd name="T1" fmla="*/ 105 h 117"/>
                <a:gd name="T2" fmla="*/ 107 w 117"/>
                <a:gd name="T3" fmla="*/ 0 h 117"/>
                <a:gd name="T4" fmla="*/ 117 w 117"/>
                <a:gd name="T5" fmla="*/ 11 h 117"/>
                <a:gd name="T6" fmla="*/ 12 w 117"/>
                <a:gd name="T7" fmla="*/ 117 h 117"/>
                <a:gd name="T8" fmla="*/ 0 w 117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0" y="105"/>
                  </a:moveTo>
                  <a:lnTo>
                    <a:pt x="107" y="0"/>
                  </a:lnTo>
                  <a:lnTo>
                    <a:pt x="117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8" name="Freeform 112">
              <a:extLst>
                <a:ext uri="{FF2B5EF4-FFF2-40B4-BE49-F238E27FC236}">
                  <a16:creationId xmlns:a16="http://schemas.microsoft.com/office/drawing/2014/main" id="{720816A6-9364-4B05-B4EC-C6F843A3A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0" y="814388"/>
              <a:ext cx="142875" cy="139700"/>
            </a:xfrm>
            <a:custGeom>
              <a:avLst/>
              <a:gdLst>
                <a:gd name="T0" fmla="*/ 0 w 90"/>
                <a:gd name="T1" fmla="*/ 78 h 88"/>
                <a:gd name="T2" fmla="*/ 78 w 90"/>
                <a:gd name="T3" fmla="*/ 0 h 88"/>
                <a:gd name="T4" fmla="*/ 90 w 90"/>
                <a:gd name="T5" fmla="*/ 10 h 88"/>
                <a:gd name="T6" fmla="*/ 12 w 90"/>
                <a:gd name="T7" fmla="*/ 88 h 88"/>
                <a:gd name="T8" fmla="*/ 0 w 90"/>
                <a:gd name="T9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0" y="78"/>
                  </a:moveTo>
                  <a:lnTo>
                    <a:pt x="78" y="0"/>
                  </a:lnTo>
                  <a:lnTo>
                    <a:pt x="90" y="10"/>
                  </a:lnTo>
                  <a:lnTo>
                    <a:pt x="12" y="8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9" name="Freeform 113">
              <a:extLst>
                <a:ext uri="{FF2B5EF4-FFF2-40B4-BE49-F238E27FC236}">
                  <a16:creationId xmlns:a16="http://schemas.microsoft.com/office/drawing/2014/main" id="{8EB7EABA-3B93-4AB0-8CF4-1B05165C4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12 w 117"/>
                <a:gd name="T1" fmla="*/ 0 h 117"/>
                <a:gd name="T2" fmla="*/ 117 w 117"/>
                <a:gd name="T3" fmla="*/ 105 h 117"/>
                <a:gd name="T4" fmla="*/ 107 w 117"/>
                <a:gd name="T5" fmla="*/ 117 h 117"/>
                <a:gd name="T6" fmla="*/ 0 w 117"/>
                <a:gd name="T7" fmla="*/ 11 h 117"/>
                <a:gd name="T8" fmla="*/ 12 w 117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2" y="0"/>
                  </a:moveTo>
                  <a:lnTo>
                    <a:pt x="117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0" name="Rectangle 114">
              <a:extLst>
                <a:ext uri="{FF2B5EF4-FFF2-40B4-BE49-F238E27FC236}">
                  <a16:creationId xmlns:a16="http://schemas.microsoft.com/office/drawing/2014/main" id="{A645DE29-E84F-409D-BB40-7B6A1624F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038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1" name="Freeform 115">
              <a:extLst>
                <a:ext uri="{FF2B5EF4-FFF2-40B4-BE49-F238E27FC236}">
                  <a16:creationId xmlns:a16="http://schemas.microsoft.com/office/drawing/2014/main" id="{FEF43D05-E15B-4D9F-BFEB-B3366EE0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4 w 116"/>
                <a:gd name="T3" fmla="*/ 0 h 117"/>
                <a:gd name="T4" fmla="*/ 116 w 116"/>
                <a:gd name="T5" fmla="*/ 11 h 117"/>
                <a:gd name="T6" fmla="*/ 10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4" y="0"/>
                  </a:lnTo>
                  <a:lnTo>
                    <a:pt x="116" y="11"/>
                  </a:lnTo>
                  <a:lnTo>
                    <a:pt x="10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2" name="Freeform 116">
              <a:extLst>
                <a:ext uri="{FF2B5EF4-FFF2-40B4-BE49-F238E27FC236}">
                  <a16:creationId xmlns:a16="http://schemas.microsoft.com/office/drawing/2014/main" id="{35AA7AC5-BC3D-4914-A3F9-08D319B83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10 w 116"/>
                <a:gd name="T1" fmla="*/ 0 h 117"/>
                <a:gd name="T2" fmla="*/ 116 w 116"/>
                <a:gd name="T3" fmla="*/ 105 h 117"/>
                <a:gd name="T4" fmla="*/ 104 w 116"/>
                <a:gd name="T5" fmla="*/ 117 h 117"/>
                <a:gd name="T6" fmla="*/ 0 w 116"/>
                <a:gd name="T7" fmla="*/ 11 h 117"/>
                <a:gd name="T8" fmla="*/ 10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" y="0"/>
                  </a:moveTo>
                  <a:lnTo>
                    <a:pt x="116" y="105"/>
                  </a:lnTo>
                  <a:lnTo>
                    <a:pt x="104" y="117"/>
                  </a:lnTo>
                  <a:lnTo>
                    <a:pt x="0" y="11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3" name="Rectangle 117">
              <a:extLst>
                <a:ext uri="{FF2B5EF4-FFF2-40B4-BE49-F238E27FC236}">
                  <a16:creationId xmlns:a16="http://schemas.microsoft.com/office/drawing/2014/main" id="{36FA8F4A-338E-407D-89B5-281B96FDC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7413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4" name="Freeform 118">
              <a:extLst>
                <a:ext uri="{FF2B5EF4-FFF2-40B4-BE49-F238E27FC236}">
                  <a16:creationId xmlns:a16="http://schemas.microsoft.com/office/drawing/2014/main" id="{7B4D097C-0B2B-42CB-A1EC-B6B2D6A4D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0 w 119"/>
                <a:gd name="T1" fmla="*/ 105 h 117"/>
                <a:gd name="T2" fmla="*/ 107 w 119"/>
                <a:gd name="T3" fmla="*/ 0 h 117"/>
                <a:gd name="T4" fmla="*/ 119 w 119"/>
                <a:gd name="T5" fmla="*/ 11 h 117"/>
                <a:gd name="T6" fmla="*/ 12 w 119"/>
                <a:gd name="T7" fmla="*/ 117 h 117"/>
                <a:gd name="T8" fmla="*/ 0 w 119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0" y="105"/>
                  </a:moveTo>
                  <a:lnTo>
                    <a:pt x="107" y="0"/>
                  </a:lnTo>
                  <a:lnTo>
                    <a:pt x="119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5" name="Freeform 119">
              <a:extLst>
                <a:ext uri="{FF2B5EF4-FFF2-40B4-BE49-F238E27FC236}">
                  <a16:creationId xmlns:a16="http://schemas.microsoft.com/office/drawing/2014/main" id="{CF6A20C6-943F-4A0C-9CBB-9B9CE0CFE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12 w 119"/>
                <a:gd name="T1" fmla="*/ 0 h 117"/>
                <a:gd name="T2" fmla="*/ 119 w 119"/>
                <a:gd name="T3" fmla="*/ 105 h 117"/>
                <a:gd name="T4" fmla="*/ 107 w 119"/>
                <a:gd name="T5" fmla="*/ 117 h 117"/>
                <a:gd name="T6" fmla="*/ 0 w 119"/>
                <a:gd name="T7" fmla="*/ 11 h 117"/>
                <a:gd name="T8" fmla="*/ 12 w 11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12" y="0"/>
                  </a:moveTo>
                  <a:lnTo>
                    <a:pt x="119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6" name="Rectangle 120">
              <a:extLst>
                <a:ext uri="{FF2B5EF4-FFF2-40B4-BE49-F238E27FC236}">
                  <a16:creationId xmlns:a16="http://schemas.microsoft.com/office/drawing/2014/main" id="{17B6D4D8-537B-422D-B662-3ED1EA328D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7" name="Freeform 121">
              <a:extLst>
                <a:ext uri="{FF2B5EF4-FFF2-40B4-BE49-F238E27FC236}">
                  <a16:creationId xmlns:a16="http://schemas.microsoft.com/office/drawing/2014/main" id="{7C3F5BA1-94FD-4495-AE0A-67518D02F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6 w 116"/>
                <a:gd name="T3" fmla="*/ 0 h 117"/>
                <a:gd name="T4" fmla="*/ 116 w 116"/>
                <a:gd name="T5" fmla="*/ 11 h 117"/>
                <a:gd name="T6" fmla="*/ 12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6" y="0"/>
                  </a:lnTo>
                  <a:lnTo>
                    <a:pt x="116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8" name="Freeform 122">
              <a:extLst>
                <a:ext uri="{FF2B5EF4-FFF2-40B4-BE49-F238E27FC236}">
                  <a16:creationId xmlns:a16="http://schemas.microsoft.com/office/drawing/2014/main" id="{2A1CC34C-0B96-4FAE-82F9-1F5CFFE3C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12 w 116"/>
                <a:gd name="T1" fmla="*/ 0 h 117"/>
                <a:gd name="T2" fmla="*/ 116 w 116"/>
                <a:gd name="T3" fmla="*/ 105 h 117"/>
                <a:gd name="T4" fmla="*/ 106 w 116"/>
                <a:gd name="T5" fmla="*/ 117 h 117"/>
                <a:gd name="T6" fmla="*/ 0 w 116"/>
                <a:gd name="T7" fmla="*/ 11 h 117"/>
                <a:gd name="T8" fmla="*/ 12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2" y="0"/>
                  </a:moveTo>
                  <a:lnTo>
                    <a:pt x="116" y="105"/>
                  </a:lnTo>
                  <a:lnTo>
                    <a:pt x="106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9" name="Rectangle 123">
              <a:extLst>
                <a:ext uri="{FF2B5EF4-FFF2-40B4-BE49-F238E27FC236}">
                  <a16:creationId xmlns:a16="http://schemas.microsoft.com/office/drawing/2014/main" id="{ED6F9DD0-0012-4FCA-A2B3-7297028520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2192338"/>
              <a:ext cx="736600" cy="2428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0" name="Rectangle 124">
              <a:extLst>
                <a:ext uri="{FF2B5EF4-FFF2-40B4-BE49-F238E27FC236}">
                  <a16:creationId xmlns:a16="http://schemas.microsoft.com/office/drawing/2014/main" id="{05746606-6112-479F-944D-EDA2822AC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695325"/>
              <a:ext cx="206375" cy="676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1" name="Freeform 125">
              <a:extLst>
                <a:ext uri="{FF2B5EF4-FFF2-40B4-BE49-F238E27FC236}">
                  <a16:creationId xmlns:a16="http://schemas.microsoft.com/office/drawing/2014/main" id="{30F3A5BD-EA1F-4754-9AD0-F011E4EC9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" y="4430713"/>
              <a:ext cx="1154113" cy="207962"/>
            </a:xfrm>
            <a:custGeom>
              <a:avLst/>
              <a:gdLst>
                <a:gd name="T0" fmla="*/ 362 w 362"/>
                <a:gd name="T1" fmla="*/ 31 h 65"/>
                <a:gd name="T2" fmla="*/ 362 w 362"/>
                <a:gd name="T3" fmla="*/ 65 h 65"/>
                <a:gd name="T4" fmla="*/ 0 w 362"/>
                <a:gd name="T5" fmla="*/ 65 h 65"/>
                <a:gd name="T6" fmla="*/ 0 w 362"/>
                <a:gd name="T7" fmla="*/ 31 h 65"/>
                <a:gd name="T8" fmla="*/ 30 w 362"/>
                <a:gd name="T9" fmla="*/ 0 h 65"/>
                <a:gd name="T10" fmla="*/ 332 w 362"/>
                <a:gd name="T11" fmla="*/ 0 h 65"/>
                <a:gd name="T12" fmla="*/ 362 w 362"/>
                <a:gd name="T13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65">
                  <a:moveTo>
                    <a:pt x="362" y="31"/>
                  </a:moveTo>
                  <a:cubicBezTo>
                    <a:pt x="362" y="65"/>
                    <a:pt x="362" y="65"/>
                    <a:pt x="362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9" y="0"/>
                    <a:pt x="362" y="14"/>
                    <a:pt x="36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98" name="Group 297">
            <a:extLst>
              <a:ext uri="{FF2B5EF4-FFF2-40B4-BE49-F238E27FC236}">
                <a16:creationId xmlns:a16="http://schemas.microsoft.com/office/drawing/2014/main" id="{F59F6AB0-86E4-4952-8CE7-BA7EB872582A}"/>
              </a:ext>
            </a:extLst>
          </p:cNvPr>
          <p:cNvGrpSpPr/>
          <p:nvPr/>
        </p:nvGrpSpPr>
        <p:grpSpPr>
          <a:xfrm flipH="1">
            <a:off x="3853434" y="2105783"/>
            <a:ext cx="1930038" cy="1915149"/>
            <a:chOff x="-2007474" y="-652843"/>
            <a:chExt cx="7361223" cy="7304435"/>
          </a:xfrm>
        </p:grpSpPr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2AACE337-C101-4705-8768-4CFFF41A075E}"/>
                </a:ext>
              </a:extLst>
            </p:cNvPr>
            <p:cNvGrpSpPr/>
            <p:nvPr/>
          </p:nvGrpSpPr>
          <p:grpSpPr>
            <a:xfrm>
              <a:off x="-2007474" y="-652843"/>
              <a:ext cx="6869322" cy="7304435"/>
              <a:chOff x="3175" y="1588"/>
              <a:chExt cx="4360863" cy="4637087"/>
            </a:xfrm>
            <a:solidFill>
              <a:schemeClr val="accent6"/>
            </a:solidFill>
          </p:grpSpPr>
          <p:sp>
            <p:nvSpPr>
              <p:cNvPr id="147" name="Rectangle 5">
                <a:extLst>
                  <a:ext uri="{FF2B5EF4-FFF2-40B4-BE49-F238E27FC236}">
                    <a16:creationId xmlns:a16="http://schemas.microsoft.com/office/drawing/2014/main" id="{6C847F28-2DD5-4E15-826D-45D2D6E24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6488" y="3094038"/>
                <a:ext cx="98425" cy="133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8" name="Rectangle 6">
                <a:extLst>
                  <a:ext uri="{FF2B5EF4-FFF2-40B4-BE49-F238E27FC236}">
                    <a16:creationId xmlns:a16="http://schemas.microsoft.com/office/drawing/2014/main" id="{5C33B2C6-B4C3-44C0-9025-455DD122D5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0975" y="3094038"/>
                <a:ext cx="85725" cy="133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9" name="Rectangle 7">
                <a:extLst>
                  <a:ext uri="{FF2B5EF4-FFF2-40B4-BE49-F238E27FC236}">
                    <a16:creationId xmlns:a16="http://schemas.microsoft.com/office/drawing/2014/main" id="{3C7D0B9B-1CD2-4C45-BB89-D48D8F97E8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3148013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0" name="Freeform 8">
                <a:extLst>
                  <a:ext uri="{FF2B5EF4-FFF2-40B4-BE49-F238E27FC236}">
                    <a16:creationId xmlns:a16="http://schemas.microsoft.com/office/drawing/2014/main" id="{7B226E96-7F1A-466D-BA2A-0E86EFCEBC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176588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1" name="Freeform 9">
                <a:extLst>
                  <a:ext uri="{FF2B5EF4-FFF2-40B4-BE49-F238E27FC236}">
                    <a16:creationId xmlns:a16="http://schemas.microsoft.com/office/drawing/2014/main" id="{2B33E724-0BC7-4F15-BC3C-931CD8AFD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176588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2" name="Rectangle 10">
                <a:extLst>
                  <a:ext uri="{FF2B5EF4-FFF2-40B4-BE49-F238E27FC236}">
                    <a16:creationId xmlns:a16="http://schemas.microsoft.com/office/drawing/2014/main" id="{D383D9F8-9612-4C00-BF7A-C31C6CC8E5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3441700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3" name="Freeform 11">
                <a:extLst>
                  <a:ext uri="{FF2B5EF4-FFF2-40B4-BE49-F238E27FC236}">
                    <a16:creationId xmlns:a16="http://schemas.microsoft.com/office/drawing/2014/main" id="{7D7D766A-6A0A-4AA9-8746-5407137EB1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470275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4" name="Freeform 12">
                <a:extLst>
                  <a:ext uri="{FF2B5EF4-FFF2-40B4-BE49-F238E27FC236}">
                    <a16:creationId xmlns:a16="http://schemas.microsoft.com/office/drawing/2014/main" id="{55884C7C-CB69-4163-8022-FB638C3A8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470275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5" name="Rectangle 13">
                <a:extLst>
                  <a:ext uri="{FF2B5EF4-FFF2-40B4-BE49-F238E27FC236}">
                    <a16:creationId xmlns:a16="http://schemas.microsoft.com/office/drawing/2014/main" id="{36291CB1-C7F9-4B95-902F-C3B3E84CDC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3733800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6" name="Freeform 14">
                <a:extLst>
                  <a:ext uri="{FF2B5EF4-FFF2-40B4-BE49-F238E27FC236}">
                    <a16:creationId xmlns:a16="http://schemas.microsoft.com/office/drawing/2014/main" id="{7B486787-58A6-41E5-823D-02F40C5E95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762375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7" name="Freeform 15">
                <a:extLst>
                  <a:ext uri="{FF2B5EF4-FFF2-40B4-BE49-F238E27FC236}">
                    <a16:creationId xmlns:a16="http://schemas.microsoft.com/office/drawing/2014/main" id="{5B14B25D-63B5-4F87-A305-2F8C1A8A5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762375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8" name="Rectangle 16">
                <a:extLst>
                  <a:ext uri="{FF2B5EF4-FFF2-40B4-BE49-F238E27FC236}">
                    <a16:creationId xmlns:a16="http://schemas.microsoft.com/office/drawing/2014/main" id="{25307660-602C-4D49-BD50-D25ED4B00C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4027488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9" name="Freeform 17">
                <a:extLst>
                  <a:ext uri="{FF2B5EF4-FFF2-40B4-BE49-F238E27FC236}">
                    <a16:creationId xmlns:a16="http://schemas.microsoft.com/office/drawing/2014/main" id="{D2FFB140-D860-4944-AE1D-B07E0C42F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4056063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0" name="Freeform 18">
                <a:extLst>
                  <a:ext uri="{FF2B5EF4-FFF2-40B4-BE49-F238E27FC236}">
                    <a16:creationId xmlns:a16="http://schemas.microsoft.com/office/drawing/2014/main" id="{5D551AE2-B135-4CB9-A38C-2ECE0F9C3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4056063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1" name="Rectangle 19">
                <a:extLst>
                  <a:ext uri="{FF2B5EF4-FFF2-40B4-BE49-F238E27FC236}">
                    <a16:creationId xmlns:a16="http://schemas.microsoft.com/office/drawing/2014/main" id="{EBE7056F-51F6-4958-870F-DED44873D6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6488" y="1897063"/>
                <a:ext cx="98425" cy="128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2" name="Rectangle 20">
                <a:extLst>
                  <a:ext uri="{FF2B5EF4-FFF2-40B4-BE49-F238E27FC236}">
                    <a16:creationId xmlns:a16="http://schemas.microsoft.com/office/drawing/2014/main" id="{158ABE32-01D3-4168-A75D-ABB86E0532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0975" y="1897063"/>
                <a:ext cx="85725" cy="128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3" name="Rectangle 21">
                <a:extLst>
                  <a:ext uri="{FF2B5EF4-FFF2-40B4-BE49-F238E27FC236}">
                    <a16:creationId xmlns:a16="http://schemas.microsoft.com/office/drawing/2014/main" id="{115D7175-84D9-4188-B9AF-67A630C8D4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1897063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4" name="Freeform 22">
                <a:extLst>
                  <a:ext uri="{FF2B5EF4-FFF2-40B4-BE49-F238E27FC236}">
                    <a16:creationId xmlns:a16="http://schemas.microsoft.com/office/drawing/2014/main" id="{431BCE74-7B15-47F8-BA80-16E994AC9E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1925638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5" name="Freeform 23">
                <a:extLst>
                  <a:ext uri="{FF2B5EF4-FFF2-40B4-BE49-F238E27FC236}">
                    <a16:creationId xmlns:a16="http://schemas.microsoft.com/office/drawing/2014/main" id="{E8AA6AE1-5A60-4A8A-87BC-060E18FD80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1925638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6" name="Rectangle 24">
                <a:extLst>
                  <a:ext uri="{FF2B5EF4-FFF2-40B4-BE49-F238E27FC236}">
                    <a16:creationId xmlns:a16="http://schemas.microsoft.com/office/drawing/2014/main" id="{BBDDA0CB-2CAF-4367-9D44-25DF505FFA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2189163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7" name="Freeform 25">
                <a:extLst>
                  <a:ext uri="{FF2B5EF4-FFF2-40B4-BE49-F238E27FC236}">
                    <a16:creationId xmlns:a16="http://schemas.microsoft.com/office/drawing/2014/main" id="{100778DF-DD9E-4C88-B096-7F81F2EEE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217738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8" name="Freeform 26">
                <a:extLst>
                  <a:ext uri="{FF2B5EF4-FFF2-40B4-BE49-F238E27FC236}">
                    <a16:creationId xmlns:a16="http://schemas.microsoft.com/office/drawing/2014/main" id="{0F597EA2-B2B5-482F-AF73-47E743283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217738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9" name="Rectangle 27">
                <a:extLst>
                  <a:ext uri="{FF2B5EF4-FFF2-40B4-BE49-F238E27FC236}">
                    <a16:creationId xmlns:a16="http://schemas.microsoft.com/office/drawing/2014/main" id="{15E6CE4B-ADAB-4CC3-ABCA-7EC0FE0150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2482850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0" name="Freeform 28">
                <a:extLst>
                  <a:ext uri="{FF2B5EF4-FFF2-40B4-BE49-F238E27FC236}">
                    <a16:creationId xmlns:a16="http://schemas.microsoft.com/office/drawing/2014/main" id="{36B3788D-222B-418F-A57B-FF9837E09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511425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1" name="Freeform 29">
                <a:extLst>
                  <a:ext uri="{FF2B5EF4-FFF2-40B4-BE49-F238E27FC236}">
                    <a16:creationId xmlns:a16="http://schemas.microsoft.com/office/drawing/2014/main" id="{59202857-4843-4568-831C-8F5B74204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511425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2" name="Rectangle 30">
                <a:extLst>
                  <a:ext uri="{FF2B5EF4-FFF2-40B4-BE49-F238E27FC236}">
                    <a16:creationId xmlns:a16="http://schemas.microsoft.com/office/drawing/2014/main" id="{D6B306FE-3D61-46C7-996D-B5B05A7211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2774950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3" name="Freeform 31">
                <a:extLst>
                  <a:ext uri="{FF2B5EF4-FFF2-40B4-BE49-F238E27FC236}">
                    <a16:creationId xmlns:a16="http://schemas.microsoft.com/office/drawing/2014/main" id="{F2D7F6AB-547A-4E5F-ADFC-99686F31F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803525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4" name="Freeform 32">
                <a:extLst>
                  <a:ext uri="{FF2B5EF4-FFF2-40B4-BE49-F238E27FC236}">
                    <a16:creationId xmlns:a16="http://schemas.microsoft.com/office/drawing/2014/main" id="{0D954006-9733-4D67-ACB4-794E96A03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803525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5" name="Rectangle 33">
                <a:extLst>
                  <a:ext uri="{FF2B5EF4-FFF2-40B4-BE49-F238E27FC236}">
                    <a16:creationId xmlns:a16="http://schemas.microsoft.com/office/drawing/2014/main" id="{C82D00A5-88AF-4FD8-A1F5-CF247BA566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919163"/>
                <a:ext cx="44450" cy="981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6" name="Rectangle 34">
                <a:extLst>
                  <a:ext uri="{FF2B5EF4-FFF2-40B4-BE49-F238E27FC236}">
                    <a16:creationId xmlns:a16="http://schemas.microsoft.com/office/drawing/2014/main" id="{1C649E30-051A-4A4B-808A-D7DF939627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2875" y="919163"/>
                <a:ext cx="53975" cy="981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7" name="Rectangle 35">
                <a:extLst>
                  <a:ext uri="{FF2B5EF4-FFF2-40B4-BE49-F238E27FC236}">
                    <a16:creationId xmlns:a16="http://schemas.microsoft.com/office/drawing/2014/main" id="{B41BF085-DB12-48DC-8325-2DF45AFF56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915988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8" name="Freeform 36">
                <a:extLst>
                  <a:ext uri="{FF2B5EF4-FFF2-40B4-BE49-F238E27FC236}">
                    <a16:creationId xmlns:a16="http://schemas.microsoft.com/office/drawing/2014/main" id="{EF2207D2-AC06-4261-8FC7-AE1E0A572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938213"/>
                <a:ext cx="236538" cy="234950"/>
              </a:xfrm>
              <a:custGeom>
                <a:avLst/>
                <a:gdLst>
                  <a:gd name="T0" fmla="*/ 135 w 149"/>
                  <a:gd name="T1" fmla="*/ 148 h 148"/>
                  <a:gd name="T2" fmla="*/ 0 w 149"/>
                  <a:gd name="T3" fmla="*/ 14 h 148"/>
                  <a:gd name="T4" fmla="*/ 14 w 149"/>
                  <a:gd name="T5" fmla="*/ 0 h 148"/>
                  <a:gd name="T6" fmla="*/ 149 w 149"/>
                  <a:gd name="T7" fmla="*/ 134 h 148"/>
                  <a:gd name="T8" fmla="*/ 135 w 149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135" y="14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9" name="Freeform 37">
                <a:extLst>
                  <a:ext uri="{FF2B5EF4-FFF2-40B4-BE49-F238E27FC236}">
                    <a16:creationId xmlns:a16="http://schemas.microsoft.com/office/drawing/2014/main" id="{486D3AE9-00DE-4DDB-823B-5E5DDBD798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938213"/>
                <a:ext cx="236538" cy="234950"/>
              </a:xfrm>
              <a:custGeom>
                <a:avLst/>
                <a:gdLst>
                  <a:gd name="T0" fmla="*/ 0 w 149"/>
                  <a:gd name="T1" fmla="*/ 134 h 148"/>
                  <a:gd name="T2" fmla="*/ 135 w 149"/>
                  <a:gd name="T3" fmla="*/ 0 h 148"/>
                  <a:gd name="T4" fmla="*/ 149 w 149"/>
                  <a:gd name="T5" fmla="*/ 14 h 148"/>
                  <a:gd name="T6" fmla="*/ 14 w 149"/>
                  <a:gd name="T7" fmla="*/ 148 h 148"/>
                  <a:gd name="T8" fmla="*/ 0 w 149"/>
                  <a:gd name="T9" fmla="*/ 13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8"/>
                    </a:lnTo>
                    <a:lnTo>
                      <a:pt x="0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0" name="Rectangle 38">
                <a:extLst>
                  <a:ext uri="{FF2B5EF4-FFF2-40B4-BE49-F238E27FC236}">
                    <a16:creationId xmlns:a16="http://schemas.microsoft.com/office/drawing/2014/main" id="{9210E1FB-A14A-4786-A15E-0CE67C8241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1141413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1" name="Freeform 39">
                <a:extLst>
                  <a:ext uri="{FF2B5EF4-FFF2-40B4-BE49-F238E27FC236}">
                    <a16:creationId xmlns:a16="http://schemas.microsoft.com/office/drawing/2014/main" id="{DCD78026-1A48-4235-9A77-807BAF7D8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160463"/>
                <a:ext cx="236538" cy="236537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4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2" name="Freeform 40">
                <a:extLst>
                  <a:ext uri="{FF2B5EF4-FFF2-40B4-BE49-F238E27FC236}">
                    <a16:creationId xmlns:a16="http://schemas.microsoft.com/office/drawing/2014/main" id="{935346BF-554B-4668-9D66-418335C94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160463"/>
                <a:ext cx="236538" cy="236537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4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3" name="Rectangle 41">
                <a:extLst>
                  <a:ext uri="{FF2B5EF4-FFF2-40B4-BE49-F238E27FC236}">
                    <a16:creationId xmlns:a16="http://schemas.microsoft.com/office/drawing/2014/main" id="{99DEE3C4-5D6E-47A7-A74D-42182F266C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1365250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4" name="Freeform 42">
                <a:extLst>
                  <a:ext uri="{FF2B5EF4-FFF2-40B4-BE49-F238E27FC236}">
                    <a16:creationId xmlns:a16="http://schemas.microsoft.com/office/drawing/2014/main" id="{C1B4427E-E998-40AB-96A0-99EA3CE328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387475"/>
                <a:ext cx="236538" cy="231775"/>
              </a:xfrm>
              <a:custGeom>
                <a:avLst/>
                <a:gdLst>
                  <a:gd name="T0" fmla="*/ 135 w 149"/>
                  <a:gd name="T1" fmla="*/ 146 h 146"/>
                  <a:gd name="T2" fmla="*/ 0 w 149"/>
                  <a:gd name="T3" fmla="*/ 12 h 146"/>
                  <a:gd name="T4" fmla="*/ 14 w 149"/>
                  <a:gd name="T5" fmla="*/ 0 h 146"/>
                  <a:gd name="T6" fmla="*/ 149 w 149"/>
                  <a:gd name="T7" fmla="*/ 134 h 146"/>
                  <a:gd name="T8" fmla="*/ 135 w 149"/>
                  <a:gd name="T9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6">
                    <a:moveTo>
                      <a:pt x="135" y="146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5" name="Freeform 43">
                <a:extLst>
                  <a:ext uri="{FF2B5EF4-FFF2-40B4-BE49-F238E27FC236}">
                    <a16:creationId xmlns:a16="http://schemas.microsoft.com/office/drawing/2014/main" id="{5B0ADA34-C339-4FB4-A7B4-7FDAE93CB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387475"/>
                <a:ext cx="236538" cy="231775"/>
              </a:xfrm>
              <a:custGeom>
                <a:avLst/>
                <a:gdLst>
                  <a:gd name="T0" fmla="*/ 0 w 149"/>
                  <a:gd name="T1" fmla="*/ 134 h 146"/>
                  <a:gd name="T2" fmla="*/ 135 w 149"/>
                  <a:gd name="T3" fmla="*/ 0 h 146"/>
                  <a:gd name="T4" fmla="*/ 149 w 149"/>
                  <a:gd name="T5" fmla="*/ 12 h 146"/>
                  <a:gd name="T6" fmla="*/ 14 w 149"/>
                  <a:gd name="T7" fmla="*/ 146 h 146"/>
                  <a:gd name="T8" fmla="*/ 0 w 149"/>
                  <a:gd name="T9" fmla="*/ 13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6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2"/>
                    </a:lnTo>
                    <a:lnTo>
                      <a:pt x="14" y="146"/>
                    </a:lnTo>
                    <a:lnTo>
                      <a:pt x="0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6" name="Rectangle 44">
                <a:extLst>
                  <a:ext uri="{FF2B5EF4-FFF2-40B4-BE49-F238E27FC236}">
                    <a16:creationId xmlns:a16="http://schemas.microsoft.com/office/drawing/2014/main" id="{85C7B995-DD36-4DBA-A675-B4F30C578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1590675"/>
                <a:ext cx="274638" cy="44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7" name="Freeform 45">
                <a:extLst>
                  <a:ext uri="{FF2B5EF4-FFF2-40B4-BE49-F238E27FC236}">
                    <a16:creationId xmlns:a16="http://schemas.microsoft.com/office/drawing/2014/main" id="{8C1C4BCD-F986-4D0F-B275-9923BAC09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609725"/>
                <a:ext cx="236538" cy="236537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4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8" name="Freeform 46">
                <a:extLst>
                  <a:ext uri="{FF2B5EF4-FFF2-40B4-BE49-F238E27FC236}">
                    <a16:creationId xmlns:a16="http://schemas.microsoft.com/office/drawing/2014/main" id="{3EA5EB91-C8AE-40E5-95CD-73B99C7914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609725"/>
                <a:ext cx="236538" cy="236537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4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9" name="Rectangle 47">
                <a:extLst>
                  <a:ext uri="{FF2B5EF4-FFF2-40B4-BE49-F238E27FC236}">
                    <a16:creationId xmlns:a16="http://schemas.microsoft.com/office/drawing/2014/main" id="{F7FCE5F1-D86C-4145-8DB8-F1420790AB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688" y="217488"/>
                <a:ext cx="44450" cy="7461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0" name="Rectangle 48">
                <a:extLst>
                  <a:ext uri="{FF2B5EF4-FFF2-40B4-BE49-F238E27FC236}">
                    <a16:creationId xmlns:a16="http://schemas.microsoft.com/office/drawing/2014/main" id="{DE2B89D7-741E-4054-AAC8-7BBE7F6132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6050" y="217488"/>
                <a:ext cx="53975" cy="7461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1" name="Freeform 49">
                <a:extLst>
                  <a:ext uri="{FF2B5EF4-FFF2-40B4-BE49-F238E27FC236}">
                    <a16:creationId xmlns:a16="http://schemas.microsoft.com/office/drawing/2014/main" id="{930F1590-6199-45BB-8618-7C24B4092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2688" y="65088"/>
                <a:ext cx="287338" cy="188912"/>
              </a:xfrm>
              <a:custGeom>
                <a:avLst/>
                <a:gdLst>
                  <a:gd name="T0" fmla="*/ 181 w 181"/>
                  <a:gd name="T1" fmla="*/ 119 h 119"/>
                  <a:gd name="T2" fmla="*/ 0 w 181"/>
                  <a:gd name="T3" fmla="*/ 119 h 119"/>
                  <a:gd name="T4" fmla="*/ 0 w 181"/>
                  <a:gd name="T5" fmla="*/ 80 h 119"/>
                  <a:gd name="T6" fmla="*/ 86 w 181"/>
                  <a:gd name="T7" fmla="*/ 0 h 119"/>
                  <a:gd name="T8" fmla="*/ 181 w 181"/>
                  <a:gd name="T9" fmla="*/ 26 h 119"/>
                  <a:gd name="T10" fmla="*/ 181 w 181"/>
                  <a:gd name="T1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19">
                    <a:moveTo>
                      <a:pt x="181" y="119"/>
                    </a:moveTo>
                    <a:lnTo>
                      <a:pt x="0" y="119"/>
                    </a:lnTo>
                    <a:lnTo>
                      <a:pt x="0" y="80"/>
                    </a:lnTo>
                    <a:lnTo>
                      <a:pt x="86" y="0"/>
                    </a:lnTo>
                    <a:lnTo>
                      <a:pt x="181" y="26"/>
                    </a:lnTo>
                    <a:lnTo>
                      <a:pt x="181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2" name="Freeform 50">
                <a:extLst>
                  <a:ext uri="{FF2B5EF4-FFF2-40B4-BE49-F238E27FC236}">
                    <a16:creationId xmlns:a16="http://schemas.microsoft.com/office/drawing/2014/main" id="{BE696AB5-64EA-43CE-825B-B3A19C7DEA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227013"/>
                <a:ext cx="236538" cy="236537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5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5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3" name="Freeform 51">
                <a:extLst>
                  <a:ext uri="{FF2B5EF4-FFF2-40B4-BE49-F238E27FC236}">
                    <a16:creationId xmlns:a16="http://schemas.microsoft.com/office/drawing/2014/main" id="{474C7E86-C8DE-49C4-AE84-B0C5E74E9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227013"/>
                <a:ext cx="236538" cy="236537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5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5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4" name="Rectangle 52">
                <a:extLst>
                  <a:ext uri="{FF2B5EF4-FFF2-40B4-BE49-F238E27FC236}">
                    <a16:creationId xmlns:a16="http://schemas.microsoft.com/office/drawing/2014/main" id="{23514948-D636-489A-8CFC-2FD7B5D0AD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688" y="431800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5" name="Freeform 53">
                <a:extLst>
                  <a:ext uri="{FF2B5EF4-FFF2-40B4-BE49-F238E27FC236}">
                    <a16:creationId xmlns:a16="http://schemas.microsoft.com/office/drawing/2014/main" id="{921EDF56-1F0B-4CC6-91E4-BF0DE885D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450850"/>
                <a:ext cx="236538" cy="234950"/>
              </a:xfrm>
              <a:custGeom>
                <a:avLst/>
                <a:gdLst>
                  <a:gd name="T0" fmla="*/ 135 w 149"/>
                  <a:gd name="T1" fmla="*/ 148 h 148"/>
                  <a:gd name="T2" fmla="*/ 0 w 149"/>
                  <a:gd name="T3" fmla="*/ 14 h 148"/>
                  <a:gd name="T4" fmla="*/ 14 w 149"/>
                  <a:gd name="T5" fmla="*/ 0 h 148"/>
                  <a:gd name="T6" fmla="*/ 149 w 149"/>
                  <a:gd name="T7" fmla="*/ 134 h 148"/>
                  <a:gd name="T8" fmla="*/ 135 w 149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135" y="14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6" name="Freeform 54">
                <a:extLst>
                  <a:ext uri="{FF2B5EF4-FFF2-40B4-BE49-F238E27FC236}">
                    <a16:creationId xmlns:a16="http://schemas.microsoft.com/office/drawing/2014/main" id="{85719ADC-3092-4CAD-8FBC-A4001FE08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450850"/>
                <a:ext cx="236538" cy="234950"/>
              </a:xfrm>
              <a:custGeom>
                <a:avLst/>
                <a:gdLst>
                  <a:gd name="T0" fmla="*/ 0 w 149"/>
                  <a:gd name="T1" fmla="*/ 134 h 148"/>
                  <a:gd name="T2" fmla="*/ 135 w 149"/>
                  <a:gd name="T3" fmla="*/ 0 h 148"/>
                  <a:gd name="T4" fmla="*/ 149 w 149"/>
                  <a:gd name="T5" fmla="*/ 14 h 148"/>
                  <a:gd name="T6" fmla="*/ 14 w 149"/>
                  <a:gd name="T7" fmla="*/ 148 h 148"/>
                  <a:gd name="T8" fmla="*/ 0 w 149"/>
                  <a:gd name="T9" fmla="*/ 13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8"/>
                    </a:lnTo>
                    <a:lnTo>
                      <a:pt x="0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7" name="Rectangle 55">
                <a:extLst>
                  <a:ext uri="{FF2B5EF4-FFF2-40B4-BE49-F238E27FC236}">
                    <a16:creationId xmlns:a16="http://schemas.microsoft.com/office/drawing/2014/main" id="{9BD96C0B-62E3-4184-BF38-1D2E8E0241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688" y="654050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8" name="Freeform 56">
                <a:extLst>
                  <a:ext uri="{FF2B5EF4-FFF2-40B4-BE49-F238E27FC236}">
                    <a16:creationId xmlns:a16="http://schemas.microsoft.com/office/drawing/2014/main" id="{DFFBB62D-47D4-41BE-A304-FFC052C982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676275"/>
                <a:ext cx="236538" cy="233362"/>
              </a:xfrm>
              <a:custGeom>
                <a:avLst/>
                <a:gdLst>
                  <a:gd name="T0" fmla="*/ 135 w 149"/>
                  <a:gd name="T1" fmla="*/ 147 h 147"/>
                  <a:gd name="T2" fmla="*/ 0 w 149"/>
                  <a:gd name="T3" fmla="*/ 12 h 147"/>
                  <a:gd name="T4" fmla="*/ 14 w 149"/>
                  <a:gd name="T5" fmla="*/ 0 h 147"/>
                  <a:gd name="T6" fmla="*/ 149 w 149"/>
                  <a:gd name="T7" fmla="*/ 135 h 147"/>
                  <a:gd name="T8" fmla="*/ 135 w 149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7">
                    <a:moveTo>
                      <a:pt x="135" y="147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9" name="Freeform 57">
                <a:extLst>
                  <a:ext uri="{FF2B5EF4-FFF2-40B4-BE49-F238E27FC236}">
                    <a16:creationId xmlns:a16="http://schemas.microsoft.com/office/drawing/2014/main" id="{24602606-1196-4E2E-948C-C3A67B2986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676275"/>
                <a:ext cx="236538" cy="233362"/>
              </a:xfrm>
              <a:custGeom>
                <a:avLst/>
                <a:gdLst>
                  <a:gd name="T0" fmla="*/ 0 w 149"/>
                  <a:gd name="T1" fmla="*/ 135 h 147"/>
                  <a:gd name="T2" fmla="*/ 135 w 149"/>
                  <a:gd name="T3" fmla="*/ 0 h 147"/>
                  <a:gd name="T4" fmla="*/ 149 w 149"/>
                  <a:gd name="T5" fmla="*/ 12 h 147"/>
                  <a:gd name="T6" fmla="*/ 14 w 149"/>
                  <a:gd name="T7" fmla="*/ 147 h 147"/>
                  <a:gd name="T8" fmla="*/ 0 w 149"/>
                  <a:gd name="T9" fmla="*/ 13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7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2"/>
                    </a:lnTo>
                    <a:lnTo>
                      <a:pt x="14" y="147"/>
                    </a:lnTo>
                    <a:lnTo>
                      <a:pt x="0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0" name="Rectangle 58">
                <a:extLst>
                  <a:ext uri="{FF2B5EF4-FFF2-40B4-BE49-F238E27FC236}">
                    <a16:creationId xmlns:a16="http://schemas.microsoft.com/office/drawing/2014/main" id="{1059F5AE-F8A2-4CF1-AC8E-90F3DDA09F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463" y="755650"/>
                <a:ext cx="825500" cy="396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1" name="Rectangle 59">
                <a:extLst>
                  <a:ext uri="{FF2B5EF4-FFF2-40B4-BE49-F238E27FC236}">
                    <a16:creationId xmlns:a16="http://schemas.microsoft.com/office/drawing/2014/main" id="{B9E14A3E-FD26-45D7-9853-B8080E9791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463" y="950913"/>
                <a:ext cx="825500" cy="44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2" name="Rectangle 60">
                <a:extLst>
                  <a:ext uri="{FF2B5EF4-FFF2-40B4-BE49-F238E27FC236}">
                    <a16:creationId xmlns:a16="http://schemas.microsoft.com/office/drawing/2014/main" id="{45E880A7-F011-4B4E-8191-084AEED2DD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863" y="755650"/>
                <a:ext cx="38100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3" name="Freeform 61">
                <a:extLst>
                  <a:ext uri="{FF2B5EF4-FFF2-40B4-BE49-F238E27FC236}">
                    <a16:creationId xmlns:a16="http://schemas.microsoft.com/office/drawing/2014/main" id="{3EC5835B-9856-4CA9-8B7C-27A60D1E67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650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1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1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4" name="Freeform 62">
                <a:extLst>
                  <a:ext uri="{FF2B5EF4-FFF2-40B4-BE49-F238E27FC236}">
                    <a16:creationId xmlns:a16="http://schemas.microsoft.com/office/drawing/2014/main" id="{789ABF55-F957-45C2-A743-203B33B47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650" y="773113"/>
                <a:ext cx="198438" cy="196850"/>
              </a:xfrm>
              <a:custGeom>
                <a:avLst/>
                <a:gdLst>
                  <a:gd name="T0" fmla="*/ 11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1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1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5" name="Rectangle 63">
                <a:extLst>
                  <a:ext uri="{FF2B5EF4-FFF2-40B4-BE49-F238E27FC236}">
                    <a16:creationId xmlns:a16="http://schemas.microsoft.com/office/drawing/2014/main" id="{D7552181-4A90-4E22-855A-4DE5114624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6950" y="755650"/>
                <a:ext cx="39688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6" name="Freeform 64">
                <a:extLst>
                  <a:ext uri="{FF2B5EF4-FFF2-40B4-BE49-F238E27FC236}">
                    <a16:creationId xmlns:a16="http://schemas.microsoft.com/office/drawing/2014/main" id="{F6DEA9DE-17AF-47E1-84C1-D8D8FE113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150" y="773113"/>
                <a:ext cx="201613" cy="196850"/>
              </a:xfrm>
              <a:custGeom>
                <a:avLst/>
                <a:gdLst>
                  <a:gd name="T0" fmla="*/ 0 w 127"/>
                  <a:gd name="T1" fmla="*/ 112 h 124"/>
                  <a:gd name="T2" fmla="*/ 114 w 127"/>
                  <a:gd name="T3" fmla="*/ 0 h 124"/>
                  <a:gd name="T4" fmla="*/ 127 w 127"/>
                  <a:gd name="T5" fmla="*/ 12 h 124"/>
                  <a:gd name="T6" fmla="*/ 12 w 127"/>
                  <a:gd name="T7" fmla="*/ 124 h 124"/>
                  <a:gd name="T8" fmla="*/ 0 w 127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7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7" name="Freeform 65">
                <a:extLst>
                  <a:ext uri="{FF2B5EF4-FFF2-40B4-BE49-F238E27FC236}">
                    <a16:creationId xmlns:a16="http://schemas.microsoft.com/office/drawing/2014/main" id="{A6BFF42A-F7FC-4E5B-9BA7-641A14BBB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150" y="773113"/>
                <a:ext cx="201613" cy="196850"/>
              </a:xfrm>
              <a:custGeom>
                <a:avLst/>
                <a:gdLst>
                  <a:gd name="T0" fmla="*/ 12 w 127"/>
                  <a:gd name="T1" fmla="*/ 0 h 124"/>
                  <a:gd name="T2" fmla="*/ 127 w 127"/>
                  <a:gd name="T3" fmla="*/ 112 h 124"/>
                  <a:gd name="T4" fmla="*/ 114 w 127"/>
                  <a:gd name="T5" fmla="*/ 124 h 124"/>
                  <a:gd name="T6" fmla="*/ 0 w 127"/>
                  <a:gd name="T7" fmla="*/ 12 h 124"/>
                  <a:gd name="T8" fmla="*/ 12 w 127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12" y="0"/>
                    </a:moveTo>
                    <a:lnTo>
                      <a:pt x="127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8" name="Rectangle 66">
                <a:extLst>
                  <a:ext uri="{FF2B5EF4-FFF2-40B4-BE49-F238E27FC236}">
                    <a16:creationId xmlns:a16="http://schemas.microsoft.com/office/drawing/2014/main" id="{EEFC577C-19A4-4321-97B1-1DCEB12DB8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6450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9" name="Freeform 67">
                <a:extLst>
                  <a:ext uri="{FF2B5EF4-FFF2-40B4-BE49-F238E27FC236}">
                    <a16:creationId xmlns:a16="http://schemas.microsoft.com/office/drawing/2014/main" id="{BDB1E102-7346-489A-B754-FE6AB4627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" y="773113"/>
                <a:ext cx="196850" cy="196850"/>
              </a:xfrm>
              <a:custGeom>
                <a:avLst/>
                <a:gdLst>
                  <a:gd name="T0" fmla="*/ 0 w 124"/>
                  <a:gd name="T1" fmla="*/ 112 h 124"/>
                  <a:gd name="T2" fmla="*/ 114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0" name="Freeform 68">
                <a:extLst>
                  <a:ext uri="{FF2B5EF4-FFF2-40B4-BE49-F238E27FC236}">
                    <a16:creationId xmlns:a16="http://schemas.microsoft.com/office/drawing/2014/main" id="{E24F201C-A297-4A05-9EC1-0401599898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" y="773113"/>
                <a:ext cx="196850" cy="196850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4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1" name="Rectangle 69">
                <a:extLst>
                  <a:ext uri="{FF2B5EF4-FFF2-40B4-BE49-F238E27FC236}">
                    <a16:creationId xmlns:a16="http://schemas.microsoft.com/office/drawing/2014/main" id="{7E2510B7-F6C8-4302-BA46-6B5669C1E6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538" y="755650"/>
                <a:ext cx="42863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2" name="Freeform 70">
                <a:extLst>
                  <a:ext uri="{FF2B5EF4-FFF2-40B4-BE49-F238E27FC236}">
                    <a16:creationId xmlns:a16="http://schemas.microsoft.com/office/drawing/2014/main" id="{A0A27304-1630-4E3B-9196-08752C27BD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13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2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3" name="Freeform 71">
                <a:extLst>
                  <a:ext uri="{FF2B5EF4-FFF2-40B4-BE49-F238E27FC236}">
                    <a16:creationId xmlns:a16="http://schemas.microsoft.com/office/drawing/2014/main" id="{B057DBB4-CEAD-4E7A-ACE0-3CFC8B36FD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13" y="773113"/>
                <a:ext cx="198438" cy="196850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2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4" name="Rectangle 72">
                <a:extLst>
                  <a:ext uri="{FF2B5EF4-FFF2-40B4-BE49-F238E27FC236}">
                    <a16:creationId xmlns:a16="http://schemas.microsoft.com/office/drawing/2014/main" id="{15A2497E-07AF-48D8-83B4-225BE12DF3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4950" y="755650"/>
                <a:ext cx="822325" cy="396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5" name="Rectangle 73">
                <a:extLst>
                  <a:ext uri="{FF2B5EF4-FFF2-40B4-BE49-F238E27FC236}">
                    <a16:creationId xmlns:a16="http://schemas.microsoft.com/office/drawing/2014/main" id="{0BD120FB-8FC5-4DEF-A6B3-7E5D9AB66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4950" y="950913"/>
                <a:ext cx="822325" cy="44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6" name="Rectangle 74">
                <a:extLst>
                  <a:ext uri="{FF2B5EF4-FFF2-40B4-BE49-F238E27FC236}">
                    <a16:creationId xmlns:a16="http://schemas.microsoft.com/office/drawing/2014/main" id="{8263F0F1-F25D-4DBD-9455-8B3E172EB3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2350" y="755650"/>
                <a:ext cx="38100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7" name="Freeform 75">
                <a:extLst>
                  <a:ext uri="{FF2B5EF4-FFF2-40B4-BE49-F238E27FC236}">
                    <a16:creationId xmlns:a16="http://schemas.microsoft.com/office/drawing/2014/main" id="{C721500C-B3F6-4966-9255-3EF42BF070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6138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0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8" name="Freeform 76">
                <a:extLst>
                  <a:ext uri="{FF2B5EF4-FFF2-40B4-BE49-F238E27FC236}">
                    <a16:creationId xmlns:a16="http://schemas.microsoft.com/office/drawing/2014/main" id="{06CEE536-B804-4E4D-BD79-F57435BD05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6138" y="773113"/>
                <a:ext cx="198438" cy="196850"/>
              </a:xfrm>
              <a:custGeom>
                <a:avLst/>
                <a:gdLst>
                  <a:gd name="T0" fmla="*/ 10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0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0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9" name="Rectangle 77">
                <a:extLst>
                  <a:ext uri="{FF2B5EF4-FFF2-40B4-BE49-F238E27FC236}">
                    <a16:creationId xmlns:a16="http://schemas.microsoft.com/office/drawing/2014/main" id="{9CD4D485-E2A3-4078-B350-17CD944CA4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0263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0" name="Freeform 78">
                <a:extLst>
                  <a:ext uri="{FF2B5EF4-FFF2-40B4-BE49-F238E27FC236}">
                    <a16:creationId xmlns:a16="http://schemas.microsoft.com/office/drawing/2014/main" id="{FBF4722F-7AA9-4ED3-A145-2353DE8E0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5638" y="773113"/>
                <a:ext cx="200025" cy="196850"/>
              </a:xfrm>
              <a:custGeom>
                <a:avLst/>
                <a:gdLst>
                  <a:gd name="T0" fmla="*/ 0 w 126"/>
                  <a:gd name="T1" fmla="*/ 112 h 124"/>
                  <a:gd name="T2" fmla="*/ 114 w 126"/>
                  <a:gd name="T3" fmla="*/ 0 h 124"/>
                  <a:gd name="T4" fmla="*/ 126 w 126"/>
                  <a:gd name="T5" fmla="*/ 12 h 124"/>
                  <a:gd name="T6" fmla="*/ 12 w 126"/>
                  <a:gd name="T7" fmla="*/ 124 h 124"/>
                  <a:gd name="T8" fmla="*/ 0 w 126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6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1" name="Freeform 79">
                <a:extLst>
                  <a:ext uri="{FF2B5EF4-FFF2-40B4-BE49-F238E27FC236}">
                    <a16:creationId xmlns:a16="http://schemas.microsoft.com/office/drawing/2014/main" id="{F430E3B3-AD3A-403F-9FCE-7C3735CA33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5638" y="773113"/>
                <a:ext cx="200025" cy="196850"/>
              </a:xfrm>
              <a:custGeom>
                <a:avLst/>
                <a:gdLst>
                  <a:gd name="T0" fmla="*/ 12 w 126"/>
                  <a:gd name="T1" fmla="*/ 0 h 124"/>
                  <a:gd name="T2" fmla="*/ 126 w 126"/>
                  <a:gd name="T3" fmla="*/ 112 h 124"/>
                  <a:gd name="T4" fmla="*/ 114 w 126"/>
                  <a:gd name="T5" fmla="*/ 124 h 124"/>
                  <a:gd name="T6" fmla="*/ 0 w 126"/>
                  <a:gd name="T7" fmla="*/ 12 h 124"/>
                  <a:gd name="T8" fmla="*/ 12 w 126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4">
                    <a:moveTo>
                      <a:pt x="12" y="0"/>
                    </a:moveTo>
                    <a:lnTo>
                      <a:pt x="126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2" name="Rectangle 80">
                <a:extLst>
                  <a:ext uri="{FF2B5EF4-FFF2-40B4-BE49-F238E27FC236}">
                    <a16:creationId xmlns:a16="http://schemas.microsoft.com/office/drawing/2014/main" id="{15022997-810C-4EB8-957D-89B897B8C2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2938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3" name="Freeform 81">
                <a:extLst>
                  <a:ext uri="{FF2B5EF4-FFF2-40B4-BE49-F238E27FC236}">
                    <a16:creationId xmlns:a16="http://schemas.microsoft.com/office/drawing/2014/main" id="{CFE9856F-8183-4757-9734-2B1766AF3E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4" name="Freeform 82">
                <a:extLst>
                  <a:ext uri="{FF2B5EF4-FFF2-40B4-BE49-F238E27FC236}">
                    <a16:creationId xmlns:a16="http://schemas.microsoft.com/office/drawing/2014/main" id="{AA28C53E-93B5-4F0A-8EAB-942B6B8AE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773113"/>
                <a:ext cx="198438" cy="196850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5" name="Rectangle 83">
                <a:extLst>
                  <a:ext uri="{FF2B5EF4-FFF2-40B4-BE49-F238E27FC236}">
                    <a16:creationId xmlns:a16="http://schemas.microsoft.com/office/drawing/2014/main" id="{FAFE896B-6853-4756-874B-E0D05C31E7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4025" y="755650"/>
                <a:ext cx="38100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6" name="Freeform 84">
                <a:extLst>
                  <a:ext uri="{FF2B5EF4-FFF2-40B4-BE49-F238E27FC236}">
                    <a16:creationId xmlns:a16="http://schemas.microsoft.com/office/drawing/2014/main" id="{FBD36496-83A6-44E0-A10F-397CBD62C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9400" y="773113"/>
                <a:ext cx="196850" cy="196850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7" name="Freeform 85">
                <a:extLst>
                  <a:ext uri="{FF2B5EF4-FFF2-40B4-BE49-F238E27FC236}">
                    <a16:creationId xmlns:a16="http://schemas.microsoft.com/office/drawing/2014/main" id="{06EBC342-9A41-490F-8E51-A9DD33131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9400" y="773113"/>
                <a:ext cx="196850" cy="196850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8" name="Rectangle 86">
                <a:extLst>
                  <a:ext uri="{FF2B5EF4-FFF2-40B4-BE49-F238E27FC236}">
                    <a16:creationId xmlns:a16="http://schemas.microsoft.com/office/drawing/2014/main" id="{921198EC-F1DF-41A7-9122-2153F42D5C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6950" y="755650"/>
                <a:ext cx="825500" cy="396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9" name="Freeform 87">
                <a:extLst>
                  <a:ext uri="{FF2B5EF4-FFF2-40B4-BE49-F238E27FC236}">
                    <a16:creationId xmlns:a16="http://schemas.microsoft.com/office/drawing/2014/main" id="{6F3523A7-B6C9-4D5D-B4CD-EFB76A5DA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6950" y="950913"/>
                <a:ext cx="1379538" cy="44450"/>
              </a:xfrm>
              <a:custGeom>
                <a:avLst/>
                <a:gdLst>
                  <a:gd name="T0" fmla="*/ 869 w 869"/>
                  <a:gd name="T1" fmla="*/ 0 h 28"/>
                  <a:gd name="T2" fmla="*/ 869 w 869"/>
                  <a:gd name="T3" fmla="*/ 28 h 28"/>
                  <a:gd name="T4" fmla="*/ 0 w 869"/>
                  <a:gd name="T5" fmla="*/ 28 h 28"/>
                  <a:gd name="T6" fmla="*/ 0 w 869"/>
                  <a:gd name="T7" fmla="*/ 0 h 28"/>
                  <a:gd name="T8" fmla="*/ 777 w 869"/>
                  <a:gd name="T9" fmla="*/ 0 h 28"/>
                  <a:gd name="T10" fmla="*/ 869 w 869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9" h="28">
                    <a:moveTo>
                      <a:pt x="869" y="0"/>
                    </a:moveTo>
                    <a:lnTo>
                      <a:pt x="869" y="28"/>
                    </a:lnTo>
                    <a:lnTo>
                      <a:pt x="0" y="28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8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0" name="Freeform 88">
                <a:extLst>
                  <a:ext uri="{FF2B5EF4-FFF2-40B4-BE49-F238E27FC236}">
                    <a16:creationId xmlns:a16="http://schemas.microsoft.com/office/drawing/2014/main" id="{1E29CE66-0B33-4EDE-9F6E-968A95B66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6950" y="950913"/>
                <a:ext cx="1379538" cy="44450"/>
              </a:xfrm>
              <a:custGeom>
                <a:avLst/>
                <a:gdLst>
                  <a:gd name="T0" fmla="*/ 869 w 869"/>
                  <a:gd name="T1" fmla="*/ 0 h 28"/>
                  <a:gd name="T2" fmla="*/ 869 w 869"/>
                  <a:gd name="T3" fmla="*/ 28 h 28"/>
                  <a:gd name="T4" fmla="*/ 0 w 869"/>
                  <a:gd name="T5" fmla="*/ 28 h 28"/>
                  <a:gd name="T6" fmla="*/ 0 w 869"/>
                  <a:gd name="T7" fmla="*/ 0 h 28"/>
                  <a:gd name="T8" fmla="*/ 777 w 869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9" h="28">
                    <a:moveTo>
                      <a:pt x="869" y="0"/>
                    </a:moveTo>
                    <a:lnTo>
                      <a:pt x="869" y="28"/>
                    </a:lnTo>
                    <a:lnTo>
                      <a:pt x="0" y="28"/>
                    </a:lnTo>
                    <a:lnTo>
                      <a:pt x="0" y="0"/>
                    </a:lnTo>
                    <a:lnTo>
                      <a:pt x="77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1" name="Rectangle 89">
                <a:extLst>
                  <a:ext uri="{FF2B5EF4-FFF2-40B4-BE49-F238E27FC236}">
                    <a16:creationId xmlns:a16="http://schemas.microsoft.com/office/drawing/2014/main" id="{E73FAE90-7896-4B2D-BFEA-728B61A807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350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2" name="Freeform 90">
                <a:extLst>
                  <a:ext uri="{FF2B5EF4-FFF2-40B4-BE49-F238E27FC236}">
                    <a16:creationId xmlns:a16="http://schemas.microsoft.com/office/drawing/2014/main" id="{52FF46FE-B659-4568-AA0A-F179EB956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8138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3" name="Freeform 91">
                <a:extLst>
                  <a:ext uri="{FF2B5EF4-FFF2-40B4-BE49-F238E27FC236}">
                    <a16:creationId xmlns:a16="http://schemas.microsoft.com/office/drawing/2014/main" id="{4796E9BD-3131-4ED6-8EA3-0FECEFABBB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8138" y="773113"/>
                <a:ext cx="198438" cy="196850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4" name="Rectangle 92">
                <a:extLst>
                  <a:ext uri="{FF2B5EF4-FFF2-40B4-BE49-F238E27FC236}">
                    <a16:creationId xmlns:a16="http://schemas.microsoft.com/office/drawing/2014/main" id="{0B73B748-6D13-4DDF-BFB2-36B548B840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5438" y="755650"/>
                <a:ext cx="38100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5" name="Freeform 93">
                <a:extLst>
                  <a:ext uri="{FF2B5EF4-FFF2-40B4-BE49-F238E27FC236}">
                    <a16:creationId xmlns:a16="http://schemas.microsoft.com/office/drawing/2014/main" id="{3E4B7D70-82CC-4019-80DC-8DA42FD1E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813" y="773113"/>
                <a:ext cx="196850" cy="196850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0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6" name="Freeform 94">
                <a:extLst>
                  <a:ext uri="{FF2B5EF4-FFF2-40B4-BE49-F238E27FC236}">
                    <a16:creationId xmlns:a16="http://schemas.microsoft.com/office/drawing/2014/main" id="{B8F55E14-43DF-4B19-B3A9-C017CAF84E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813" y="773113"/>
                <a:ext cx="196850" cy="196850"/>
              </a:xfrm>
              <a:custGeom>
                <a:avLst/>
                <a:gdLst>
                  <a:gd name="T0" fmla="*/ 10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0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0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7" name="Rectangle 95">
                <a:extLst>
                  <a:ext uri="{FF2B5EF4-FFF2-40B4-BE49-F238E27FC236}">
                    <a16:creationId xmlns:a16="http://schemas.microsoft.com/office/drawing/2014/main" id="{C7788D67-73D7-4843-83C2-C9A0DB1D55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4938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8" name="Freeform 96">
                <a:extLst>
                  <a:ext uri="{FF2B5EF4-FFF2-40B4-BE49-F238E27FC236}">
                    <a16:creationId xmlns:a16="http://schemas.microsoft.com/office/drawing/2014/main" id="{3CA5D190-526D-4CE8-AFBB-DFC762D906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725" y="773113"/>
                <a:ext cx="201613" cy="196850"/>
              </a:xfrm>
              <a:custGeom>
                <a:avLst/>
                <a:gdLst>
                  <a:gd name="T0" fmla="*/ 0 w 127"/>
                  <a:gd name="T1" fmla="*/ 112 h 124"/>
                  <a:gd name="T2" fmla="*/ 115 w 127"/>
                  <a:gd name="T3" fmla="*/ 0 h 124"/>
                  <a:gd name="T4" fmla="*/ 127 w 127"/>
                  <a:gd name="T5" fmla="*/ 12 h 124"/>
                  <a:gd name="T6" fmla="*/ 12 w 127"/>
                  <a:gd name="T7" fmla="*/ 124 h 124"/>
                  <a:gd name="T8" fmla="*/ 0 w 127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0" y="112"/>
                    </a:moveTo>
                    <a:lnTo>
                      <a:pt x="115" y="0"/>
                    </a:lnTo>
                    <a:lnTo>
                      <a:pt x="127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9" name="Freeform 97">
                <a:extLst>
                  <a:ext uri="{FF2B5EF4-FFF2-40B4-BE49-F238E27FC236}">
                    <a16:creationId xmlns:a16="http://schemas.microsoft.com/office/drawing/2014/main" id="{B0823124-9E2E-4BBB-B6FA-87169FD57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725" y="773113"/>
                <a:ext cx="201613" cy="196850"/>
              </a:xfrm>
              <a:custGeom>
                <a:avLst/>
                <a:gdLst>
                  <a:gd name="T0" fmla="*/ 12 w 127"/>
                  <a:gd name="T1" fmla="*/ 0 h 124"/>
                  <a:gd name="T2" fmla="*/ 127 w 127"/>
                  <a:gd name="T3" fmla="*/ 112 h 124"/>
                  <a:gd name="T4" fmla="*/ 115 w 127"/>
                  <a:gd name="T5" fmla="*/ 124 h 124"/>
                  <a:gd name="T6" fmla="*/ 0 w 127"/>
                  <a:gd name="T7" fmla="*/ 12 h 124"/>
                  <a:gd name="T8" fmla="*/ 12 w 127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12" y="0"/>
                    </a:moveTo>
                    <a:lnTo>
                      <a:pt x="127" y="112"/>
                    </a:lnTo>
                    <a:lnTo>
                      <a:pt x="115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0" name="Rectangle 98">
                <a:extLst>
                  <a:ext uri="{FF2B5EF4-FFF2-40B4-BE49-F238E27FC236}">
                    <a16:creationId xmlns:a16="http://schemas.microsoft.com/office/drawing/2014/main" id="{F075FEFC-BA0F-4491-A43B-9139AC25DD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6025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1" name="Freeform 99">
                <a:extLst>
                  <a:ext uri="{FF2B5EF4-FFF2-40B4-BE49-F238E27FC236}">
                    <a16:creationId xmlns:a16="http://schemas.microsoft.com/office/drawing/2014/main" id="{F8187BB3-9305-4DB6-B6A3-5F068D2346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1400" y="773113"/>
                <a:ext cx="196850" cy="196850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2" name="Freeform 100">
                <a:extLst>
                  <a:ext uri="{FF2B5EF4-FFF2-40B4-BE49-F238E27FC236}">
                    <a16:creationId xmlns:a16="http://schemas.microsoft.com/office/drawing/2014/main" id="{855C4B6F-3C0A-445F-AAC2-5CE86A51C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1400" y="773113"/>
                <a:ext cx="196850" cy="196850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3" name="Freeform 101">
                <a:extLst>
                  <a:ext uri="{FF2B5EF4-FFF2-40B4-BE49-F238E27FC236}">
                    <a16:creationId xmlns:a16="http://schemas.microsoft.com/office/drawing/2014/main" id="{F79BCB6C-DF78-47E0-B062-1E6850DD5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513" y="628650"/>
                <a:ext cx="652463" cy="474662"/>
              </a:xfrm>
              <a:custGeom>
                <a:avLst/>
                <a:gdLst>
                  <a:gd name="T0" fmla="*/ 205 w 205"/>
                  <a:gd name="T1" fmla="*/ 149 h 149"/>
                  <a:gd name="T2" fmla="*/ 0 w 205"/>
                  <a:gd name="T3" fmla="*/ 149 h 149"/>
                  <a:gd name="T4" fmla="*/ 0 w 205"/>
                  <a:gd name="T5" fmla="*/ 0 h 149"/>
                  <a:gd name="T6" fmla="*/ 125 w 205"/>
                  <a:gd name="T7" fmla="*/ 0 h 149"/>
                  <a:gd name="T8" fmla="*/ 205 w 205"/>
                  <a:gd name="T9" fmla="*/ 67 h 149"/>
                  <a:gd name="T10" fmla="*/ 205 w 205"/>
                  <a:gd name="T11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149">
                    <a:moveTo>
                      <a:pt x="205" y="149"/>
                    </a:moveTo>
                    <a:cubicBezTo>
                      <a:pt x="0" y="149"/>
                      <a:pt x="0" y="149"/>
                      <a:pt x="0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69" y="0"/>
                      <a:pt x="205" y="30"/>
                      <a:pt x="205" y="67"/>
                    </a:cubicBezTo>
                    <a:lnTo>
                      <a:pt x="205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4" name="Rectangle 102">
                <a:extLst>
                  <a:ext uri="{FF2B5EF4-FFF2-40B4-BE49-F238E27FC236}">
                    <a16:creationId xmlns:a16="http://schemas.microsoft.com/office/drawing/2014/main" id="{4757B184-8CF4-4A9F-8E1B-6540C60E21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538" y="698500"/>
                <a:ext cx="219075" cy="4905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5" name="Freeform 103">
                <a:extLst>
                  <a:ext uri="{FF2B5EF4-FFF2-40B4-BE49-F238E27FC236}">
                    <a16:creationId xmlns:a16="http://schemas.microsoft.com/office/drawing/2014/main" id="{CC849B0E-F4B2-4627-B071-0C1295BAE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163" y="1588"/>
                <a:ext cx="3952875" cy="977900"/>
              </a:xfrm>
              <a:custGeom>
                <a:avLst/>
                <a:gdLst>
                  <a:gd name="T0" fmla="*/ 2474 w 2490"/>
                  <a:gd name="T1" fmla="*/ 616 h 616"/>
                  <a:gd name="T2" fmla="*/ 580 w 2490"/>
                  <a:gd name="T3" fmla="*/ 48 h 616"/>
                  <a:gd name="T4" fmla="*/ 28 w 2490"/>
                  <a:gd name="T5" fmla="*/ 469 h 616"/>
                  <a:gd name="T6" fmla="*/ 0 w 2490"/>
                  <a:gd name="T7" fmla="*/ 437 h 616"/>
                  <a:gd name="T8" fmla="*/ 572 w 2490"/>
                  <a:gd name="T9" fmla="*/ 0 h 616"/>
                  <a:gd name="T10" fmla="*/ 2490 w 2490"/>
                  <a:gd name="T11" fmla="*/ 578 h 616"/>
                  <a:gd name="T12" fmla="*/ 2474 w 2490"/>
                  <a:gd name="T13" fmla="*/ 616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90" h="616">
                    <a:moveTo>
                      <a:pt x="2474" y="616"/>
                    </a:moveTo>
                    <a:lnTo>
                      <a:pt x="580" y="48"/>
                    </a:lnTo>
                    <a:lnTo>
                      <a:pt x="28" y="469"/>
                    </a:lnTo>
                    <a:lnTo>
                      <a:pt x="0" y="437"/>
                    </a:lnTo>
                    <a:lnTo>
                      <a:pt x="572" y="0"/>
                    </a:lnTo>
                    <a:lnTo>
                      <a:pt x="2490" y="578"/>
                    </a:lnTo>
                    <a:lnTo>
                      <a:pt x="2474" y="6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9" name="Rectangle 107">
                <a:extLst>
                  <a:ext uri="{FF2B5EF4-FFF2-40B4-BE49-F238E27FC236}">
                    <a16:creationId xmlns:a16="http://schemas.microsoft.com/office/drawing/2014/main" id="{486DEEA3-A941-46FE-8EED-0AD0B6FFE8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4825" y="752475"/>
                <a:ext cx="771525" cy="365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0" name="Freeform 108">
                <a:extLst>
                  <a:ext uri="{FF2B5EF4-FFF2-40B4-BE49-F238E27FC236}">
                    <a16:creationId xmlns:a16="http://schemas.microsoft.com/office/drawing/2014/main" id="{557F38F5-3630-40EC-BA66-73432026C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4825" y="900113"/>
                <a:ext cx="1287463" cy="88900"/>
              </a:xfrm>
              <a:custGeom>
                <a:avLst/>
                <a:gdLst>
                  <a:gd name="T0" fmla="*/ 0 w 811"/>
                  <a:gd name="T1" fmla="*/ 56 h 56"/>
                  <a:gd name="T2" fmla="*/ 0 w 811"/>
                  <a:gd name="T3" fmla="*/ 30 h 56"/>
                  <a:gd name="T4" fmla="*/ 725 w 811"/>
                  <a:gd name="T5" fmla="*/ 30 h 56"/>
                  <a:gd name="T6" fmla="*/ 735 w 811"/>
                  <a:gd name="T7" fmla="*/ 0 h 56"/>
                  <a:gd name="T8" fmla="*/ 811 w 811"/>
                  <a:gd name="T9" fmla="*/ 30 h 56"/>
                  <a:gd name="T10" fmla="*/ 811 w 811"/>
                  <a:gd name="T11" fmla="*/ 56 h 56"/>
                  <a:gd name="T12" fmla="*/ 0 w 811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1" h="56">
                    <a:moveTo>
                      <a:pt x="0" y="56"/>
                    </a:moveTo>
                    <a:lnTo>
                      <a:pt x="0" y="30"/>
                    </a:lnTo>
                    <a:lnTo>
                      <a:pt x="725" y="30"/>
                    </a:lnTo>
                    <a:lnTo>
                      <a:pt x="735" y="0"/>
                    </a:lnTo>
                    <a:lnTo>
                      <a:pt x="811" y="30"/>
                    </a:lnTo>
                    <a:lnTo>
                      <a:pt x="811" y="56"/>
                    </a:ln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1" name="Rectangle 109">
                <a:extLst>
                  <a:ext uri="{FF2B5EF4-FFF2-40B4-BE49-F238E27FC236}">
                    <a16:creationId xmlns:a16="http://schemas.microsoft.com/office/drawing/2014/main" id="{7C0576B5-B164-4FFC-AB3D-54DB67DBBC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1425" y="752475"/>
                <a:ext cx="34925" cy="214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2" name="Rectangle 110">
                <a:extLst>
                  <a:ext uri="{FF2B5EF4-FFF2-40B4-BE49-F238E27FC236}">
                    <a16:creationId xmlns:a16="http://schemas.microsoft.com/office/drawing/2014/main" id="{224191C2-2557-40DC-8EDA-75987C0232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9700" y="820738"/>
                <a:ext cx="38100" cy="133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3" name="Freeform 111">
                <a:extLst>
                  <a:ext uri="{FF2B5EF4-FFF2-40B4-BE49-F238E27FC236}">
                    <a16:creationId xmlns:a16="http://schemas.microsoft.com/office/drawing/2014/main" id="{B27F8F5F-97E2-43D6-850D-003D66B84F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4738" y="768350"/>
                <a:ext cx="185738" cy="185737"/>
              </a:xfrm>
              <a:custGeom>
                <a:avLst/>
                <a:gdLst>
                  <a:gd name="T0" fmla="*/ 0 w 117"/>
                  <a:gd name="T1" fmla="*/ 105 h 117"/>
                  <a:gd name="T2" fmla="*/ 107 w 117"/>
                  <a:gd name="T3" fmla="*/ 0 h 117"/>
                  <a:gd name="T4" fmla="*/ 117 w 117"/>
                  <a:gd name="T5" fmla="*/ 11 h 117"/>
                  <a:gd name="T6" fmla="*/ 12 w 117"/>
                  <a:gd name="T7" fmla="*/ 117 h 117"/>
                  <a:gd name="T8" fmla="*/ 0 w 117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17">
                    <a:moveTo>
                      <a:pt x="0" y="105"/>
                    </a:moveTo>
                    <a:lnTo>
                      <a:pt x="107" y="0"/>
                    </a:lnTo>
                    <a:lnTo>
                      <a:pt x="117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4" name="Freeform 112">
                <a:extLst>
                  <a:ext uri="{FF2B5EF4-FFF2-40B4-BE49-F238E27FC236}">
                    <a16:creationId xmlns:a16="http://schemas.microsoft.com/office/drawing/2014/main" id="{0911D9D1-331E-4BE0-9B62-1CB25CAAE1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7300" y="814388"/>
                <a:ext cx="142875" cy="139700"/>
              </a:xfrm>
              <a:custGeom>
                <a:avLst/>
                <a:gdLst>
                  <a:gd name="T0" fmla="*/ 0 w 90"/>
                  <a:gd name="T1" fmla="*/ 78 h 88"/>
                  <a:gd name="T2" fmla="*/ 78 w 90"/>
                  <a:gd name="T3" fmla="*/ 0 h 88"/>
                  <a:gd name="T4" fmla="*/ 90 w 90"/>
                  <a:gd name="T5" fmla="*/ 10 h 88"/>
                  <a:gd name="T6" fmla="*/ 12 w 90"/>
                  <a:gd name="T7" fmla="*/ 88 h 88"/>
                  <a:gd name="T8" fmla="*/ 0 w 90"/>
                  <a:gd name="T9" fmla="*/ 7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88">
                    <a:moveTo>
                      <a:pt x="0" y="78"/>
                    </a:moveTo>
                    <a:lnTo>
                      <a:pt x="78" y="0"/>
                    </a:lnTo>
                    <a:lnTo>
                      <a:pt x="90" y="10"/>
                    </a:lnTo>
                    <a:lnTo>
                      <a:pt x="12" y="88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5" name="Freeform 113">
                <a:extLst>
                  <a:ext uri="{FF2B5EF4-FFF2-40B4-BE49-F238E27FC236}">
                    <a16:creationId xmlns:a16="http://schemas.microsoft.com/office/drawing/2014/main" id="{358F887F-9483-4877-B0E8-B705EEB8E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4738" y="768350"/>
                <a:ext cx="185738" cy="185737"/>
              </a:xfrm>
              <a:custGeom>
                <a:avLst/>
                <a:gdLst>
                  <a:gd name="T0" fmla="*/ 12 w 117"/>
                  <a:gd name="T1" fmla="*/ 0 h 117"/>
                  <a:gd name="T2" fmla="*/ 117 w 117"/>
                  <a:gd name="T3" fmla="*/ 105 h 117"/>
                  <a:gd name="T4" fmla="*/ 107 w 117"/>
                  <a:gd name="T5" fmla="*/ 117 h 117"/>
                  <a:gd name="T6" fmla="*/ 0 w 117"/>
                  <a:gd name="T7" fmla="*/ 11 h 117"/>
                  <a:gd name="T8" fmla="*/ 12 w 117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17">
                    <a:moveTo>
                      <a:pt x="12" y="0"/>
                    </a:moveTo>
                    <a:lnTo>
                      <a:pt x="117" y="105"/>
                    </a:lnTo>
                    <a:lnTo>
                      <a:pt x="107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6" name="Rectangle 114">
                <a:extLst>
                  <a:ext uri="{FF2B5EF4-FFF2-40B4-BE49-F238E27FC236}">
                    <a16:creationId xmlns:a16="http://schemas.microsoft.com/office/drawing/2014/main" id="{D3370D7C-7343-4481-9C02-1AF691AF28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2038" y="752475"/>
                <a:ext cx="38100" cy="214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7" name="Freeform 115">
                <a:extLst>
                  <a:ext uri="{FF2B5EF4-FFF2-40B4-BE49-F238E27FC236}">
                    <a16:creationId xmlns:a16="http://schemas.microsoft.com/office/drawing/2014/main" id="{37DBE896-9FB1-4020-9BA7-980AD9DCE3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0113" y="768350"/>
                <a:ext cx="184150" cy="185737"/>
              </a:xfrm>
              <a:custGeom>
                <a:avLst/>
                <a:gdLst>
                  <a:gd name="T0" fmla="*/ 0 w 116"/>
                  <a:gd name="T1" fmla="*/ 105 h 117"/>
                  <a:gd name="T2" fmla="*/ 104 w 116"/>
                  <a:gd name="T3" fmla="*/ 0 h 117"/>
                  <a:gd name="T4" fmla="*/ 116 w 116"/>
                  <a:gd name="T5" fmla="*/ 11 h 117"/>
                  <a:gd name="T6" fmla="*/ 10 w 116"/>
                  <a:gd name="T7" fmla="*/ 117 h 117"/>
                  <a:gd name="T8" fmla="*/ 0 w 116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105"/>
                    </a:moveTo>
                    <a:lnTo>
                      <a:pt x="104" y="0"/>
                    </a:lnTo>
                    <a:lnTo>
                      <a:pt x="116" y="11"/>
                    </a:lnTo>
                    <a:lnTo>
                      <a:pt x="10" y="117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8" name="Freeform 116">
                <a:extLst>
                  <a:ext uri="{FF2B5EF4-FFF2-40B4-BE49-F238E27FC236}">
                    <a16:creationId xmlns:a16="http://schemas.microsoft.com/office/drawing/2014/main" id="{E554943A-A80C-491C-AF84-1AE0150F77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0113" y="768350"/>
                <a:ext cx="184150" cy="185737"/>
              </a:xfrm>
              <a:custGeom>
                <a:avLst/>
                <a:gdLst>
                  <a:gd name="T0" fmla="*/ 10 w 116"/>
                  <a:gd name="T1" fmla="*/ 0 h 117"/>
                  <a:gd name="T2" fmla="*/ 116 w 116"/>
                  <a:gd name="T3" fmla="*/ 105 h 117"/>
                  <a:gd name="T4" fmla="*/ 104 w 116"/>
                  <a:gd name="T5" fmla="*/ 117 h 117"/>
                  <a:gd name="T6" fmla="*/ 0 w 116"/>
                  <a:gd name="T7" fmla="*/ 11 h 117"/>
                  <a:gd name="T8" fmla="*/ 10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10" y="0"/>
                    </a:moveTo>
                    <a:lnTo>
                      <a:pt x="116" y="105"/>
                    </a:lnTo>
                    <a:lnTo>
                      <a:pt x="104" y="117"/>
                    </a:lnTo>
                    <a:lnTo>
                      <a:pt x="0" y="1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9" name="Rectangle 117">
                <a:extLst>
                  <a:ext uri="{FF2B5EF4-FFF2-40B4-BE49-F238E27FC236}">
                    <a16:creationId xmlns:a16="http://schemas.microsoft.com/office/drawing/2014/main" id="{4F752A29-D806-435C-A722-E3C1B7A97F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7413" y="752475"/>
                <a:ext cx="38100" cy="214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0" name="Freeform 118">
                <a:extLst>
                  <a:ext uri="{FF2B5EF4-FFF2-40B4-BE49-F238E27FC236}">
                    <a16:creationId xmlns:a16="http://schemas.microsoft.com/office/drawing/2014/main" id="{B7503B76-537B-469E-90A0-3686E23DE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725" y="768350"/>
                <a:ext cx="188913" cy="185737"/>
              </a:xfrm>
              <a:custGeom>
                <a:avLst/>
                <a:gdLst>
                  <a:gd name="T0" fmla="*/ 0 w 119"/>
                  <a:gd name="T1" fmla="*/ 105 h 117"/>
                  <a:gd name="T2" fmla="*/ 107 w 119"/>
                  <a:gd name="T3" fmla="*/ 0 h 117"/>
                  <a:gd name="T4" fmla="*/ 119 w 119"/>
                  <a:gd name="T5" fmla="*/ 11 h 117"/>
                  <a:gd name="T6" fmla="*/ 12 w 119"/>
                  <a:gd name="T7" fmla="*/ 117 h 117"/>
                  <a:gd name="T8" fmla="*/ 0 w 119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7">
                    <a:moveTo>
                      <a:pt x="0" y="105"/>
                    </a:moveTo>
                    <a:lnTo>
                      <a:pt x="107" y="0"/>
                    </a:lnTo>
                    <a:lnTo>
                      <a:pt x="119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1" name="Freeform 119">
                <a:extLst>
                  <a:ext uri="{FF2B5EF4-FFF2-40B4-BE49-F238E27FC236}">
                    <a16:creationId xmlns:a16="http://schemas.microsoft.com/office/drawing/2014/main" id="{0BD2FEAD-B2A2-455F-8D6A-D00666B17C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725" y="768350"/>
                <a:ext cx="188913" cy="185737"/>
              </a:xfrm>
              <a:custGeom>
                <a:avLst/>
                <a:gdLst>
                  <a:gd name="T0" fmla="*/ 12 w 119"/>
                  <a:gd name="T1" fmla="*/ 0 h 117"/>
                  <a:gd name="T2" fmla="*/ 119 w 119"/>
                  <a:gd name="T3" fmla="*/ 105 h 117"/>
                  <a:gd name="T4" fmla="*/ 107 w 119"/>
                  <a:gd name="T5" fmla="*/ 117 h 117"/>
                  <a:gd name="T6" fmla="*/ 0 w 119"/>
                  <a:gd name="T7" fmla="*/ 11 h 117"/>
                  <a:gd name="T8" fmla="*/ 12 w 11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7">
                    <a:moveTo>
                      <a:pt x="12" y="0"/>
                    </a:moveTo>
                    <a:lnTo>
                      <a:pt x="119" y="105"/>
                    </a:lnTo>
                    <a:lnTo>
                      <a:pt x="107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2" name="Rectangle 120">
                <a:extLst>
                  <a:ext uri="{FF2B5EF4-FFF2-40B4-BE49-F238E27FC236}">
                    <a16:creationId xmlns:a16="http://schemas.microsoft.com/office/drawing/2014/main" id="{2D506871-6552-4D38-8048-4E0DCC0A91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1200" y="752475"/>
                <a:ext cx="34925" cy="214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3" name="Freeform 121">
                <a:extLst>
                  <a:ext uri="{FF2B5EF4-FFF2-40B4-BE49-F238E27FC236}">
                    <a16:creationId xmlns:a16="http://schemas.microsoft.com/office/drawing/2014/main" id="{ADB5DDDC-D6CA-47BE-B26C-522851EFC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0" y="768350"/>
                <a:ext cx="184150" cy="185737"/>
              </a:xfrm>
              <a:custGeom>
                <a:avLst/>
                <a:gdLst>
                  <a:gd name="T0" fmla="*/ 0 w 116"/>
                  <a:gd name="T1" fmla="*/ 105 h 117"/>
                  <a:gd name="T2" fmla="*/ 106 w 116"/>
                  <a:gd name="T3" fmla="*/ 0 h 117"/>
                  <a:gd name="T4" fmla="*/ 116 w 116"/>
                  <a:gd name="T5" fmla="*/ 11 h 117"/>
                  <a:gd name="T6" fmla="*/ 12 w 116"/>
                  <a:gd name="T7" fmla="*/ 117 h 117"/>
                  <a:gd name="T8" fmla="*/ 0 w 116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105"/>
                    </a:moveTo>
                    <a:lnTo>
                      <a:pt x="106" y="0"/>
                    </a:lnTo>
                    <a:lnTo>
                      <a:pt x="116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4" name="Freeform 122">
                <a:extLst>
                  <a:ext uri="{FF2B5EF4-FFF2-40B4-BE49-F238E27FC236}">
                    <a16:creationId xmlns:a16="http://schemas.microsoft.com/office/drawing/2014/main" id="{5A2F3165-E2C0-432D-B440-B47652ACE3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0" y="768350"/>
                <a:ext cx="184150" cy="185737"/>
              </a:xfrm>
              <a:custGeom>
                <a:avLst/>
                <a:gdLst>
                  <a:gd name="T0" fmla="*/ 12 w 116"/>
                  <a:gd name="T1" fmla="*/ 0 h 117"/>
                  <a:gd name="T2" fmla="*/ 116 w 116"/>
                  <a:gd name="T3" fmla="*/ 105 h 117"/>
                  <a:gd name="T4" fmla="*/ 106 w 116"/>
                  <a:gd name="T5" fmla="*/ 117 h 117"/>
                  <a:gd name="T6" fmla="*/ 0 w 116"/>
                  <a:gd name="T7" fmla="*/ 11 h 117"/>
                  <a:gd name="T8" fmla="*/ 12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12" y="0"/>
                    </a:moveTo>
                    <a:lnTo>
                      <a:pt x="116" y="105"/>
                    </a:lnTo>
                    <a:lnTo>
                      <a:pt x="106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6" name="Rectangle 124">
                <a:extLst>
                  <a:ext uri="{FF2B5EF4-FFF2-40B4-BE49-F238E27FC236}">
                    <a16:creationId xmlns:a16="http://schemas.microsoft.com/office/drawing/2014/main" id="{BD1C565C-0A85-44A7-BFF4-E9FB88E8ED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5" y="695325"/>
                <a:ext cx="206375" cy="676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7" name="Freeform 125">
                <a:extLst>
                  <a:ext uri="{FF2B5EF4-FFF2-40B4-BE49-F238E27FC236}">
                    <a16:creationId xmlns:a16="http://schemas.microsoft.com/office/drawing/2014/main" id="{18C695A9-513F-4753-8A4F-08A4F38548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475" y="4430713"/>
                <a:ext cx="1154113" cy="207962"/>
              </a:xfrm>
              <a:custGeom>
                <a:avLst/>
                <a:gdLst>
                  <a:gd name="T0" fmla="*/ 362 w 362"/>
                  <a:gd name="T1" fmla="*/ 31 h 65"/>
                  <a:gd name="T2" fmla="*/ 362 w 362"/>
                  <a:gd name="T3" fmla="*/ 65 h 65"/>
                  <a:gd name="T4" fmla="*/ 0 w 362"/>
                  <a:gd name="T5" fmla="*/ 65 h 65"/>
                  <a:gd name="T6" fmla="*/ 0 w 362"/>
                  <a:gd name="T7" fmla="*/ 31 h 65"/>
                  <a:gd name="T8" fmla="*/ 30 w 362"/>
                  <a:gd name="T9" fmla="*/ 0 h 65"/>
                  <a:gd name="T10" fmla="*/ 332 w 362"/>
                  <a:gd name="T11" fmla="*/ 0 h 65"/>
                  <a:gd name="T12" fmla="*/ 362 w 362"/>
                  <a:gd name="T13" fmla="*/ 3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2" h="65">
                    <a:moveTo>
                      <a:pt x="362" y="31"/>
                    </a:moveTo>
                    <a:cubicBezTo>
                      <a:pt x="362" y="65"/>
                      <a:pt x="362" y="65"/>
                      <a:pt x="362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3" y="0"/>
                      <a:pt x="30" y="0"/>
                    </a:cubicBezTo>
                    <a:cubicBezTo>
                      <a:pt x="332" y="0"/>
                      <a:pt x="332" y="0"/>
                      <a:pt x="332" y="0"/>
                    </a:cubicBezTo>
                    <a:cubicBezTo>
                      <a:pt x="349" y="0"/>
                      <a:pt x="362" y="14"/>
                      <a:pt x="36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268" name="Group 267">
              <a:extLst>
                <a:ext uri="{FF2B5EF4-FFF2-40B4-BE49-F238E27FC236}">
                  <a16:creationId xmlns:a16="http://schemas.microsoft.com/office/drawing/2014/main" id="{B04732DA-0270-4CE1-B450-FABFF749E060}"/>
                </a:ext>
              </a:extLst>
            </p:cNvPr>
            <p:cNvGrpSpPr/>
            <p:nvPr/>
          </p:nvGrpSpPr>
          <p:grpSpPr>
            <a:xfrm>
              <a:off x="4250672" y="757181"/>
              <a:ext cx="1103077" cy="4067578"/>
              <a:chOff x="9604638" y="-3280047"/>
              <a:chExt cx="1600255" cy="5900911"/>
            </a:xfrm>
          </p:grpSpPr>
          <p:grpSp>
            <p:nvGrpSpPr>
              <p:cNvPr id="269" name="Group 268">
                <a:extLst>
                  <a:ext uri="{FF2B5EF4-FFF2-40B4-BE49-F238E27FC236}">
                    <a16:creationId xmlns:a16="http://schemas.microsoft.com/office/drawing/2014/main" id="{086081C0-F417-455B-8A6A-09AF13517365}"/>
                  </a:ext>
                </a:extLst>
              </p:cNvPr>
              <p:cNvGrpSpPr/>
              <p:nvPr/>
            </p:nvGrpSpPr>
            <p:grpSpPr>
              <a:xfrm>
                <a:off x="10090815" y="-3280047"/>
                <a:ext cx="455613" cy="4540251"/>
                <a:chOff x="2149974" y="-3713177"/>
                <a:chExt cx="455613" cy="4540251"/>
              </a:xfrm>
            </p:grpSpPr>
            <p:sp>
              <p:nvSpPr>
                <p:cNvPr id="277" name="Freeform 6">
                  <a:extLst>
                    <a:ext uri="{FF2B5EF4-FFF2-40B4-BE49-F238E27FC236}">
                      <a16:creationId xmlns:a16="http://schemas.microsoft.com/office/drawing/2014/main" id="{98B7F349-D70E-435E-A2EA-76E10D8271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49974" y="-3713177"/>
                  <a:ext cx="377825" cy="3998913"/>
                </a:xfrm>
                <a:custGeom>
                  <a:avLst/>
                  <a:gdLst>
                    <a:gd name="T0" fmla="*/ 203 w 238"/>
                    <a:gd name="T1" fmla="*/ 38 h 2519"/>
                    <a:gd name="T2" fmla="*/ 193 w 238"/>
                    <a:gd name="T3" fmla="*/ 2487 h 2519"/>
                    <a:gd name="T4" fmla="*/ 111 w 238"/>
                    <a:gd name="T5" fmla="*/ 2487 h 2519"/>
                    <a:gd name="T6" fmla="*/ 35 w 238"/>
                    <a:gd name="T7" fmla="*/ 6 h 2519"/>
                    <a:gd name="T8" fmla="*/ 0 w 238"/>
                    <a:gd name="T9" fmla="*/ 0 h 2519"/>
                    <a:gd name="T10" fmla="*/ 76 w 238"/>
                    <a:gd name="T11" fmla="*/ 2503 h 2519"/>
                    <a:gd name="T12" fmla="*/ 76 w 238"/>
                    <a:gd name="T13" fmla="*/ 2519 h 2519"/>
                    <a:gd name="T14" fmla="*/ 225 w 238"/>
                    <a:gd name="T15" fmla="*/ 2519 h 2519"/>
                    <a:gd name="T16" fmla="*/ 238 w 238"/>
                    <a:gd name="T17" fmla="*/ 38 h 2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2519">
                      <a:moveTo>
                        <a:pt x="203" y="38"/>
                      </a:moveTo>
                      <a:lnTo>
                        <a:pt x="193" y="2487"/>
                      </a:lnTo>
                      <a:lnTo>
                        <a:pt x="111" y="2487"/>
                      </a:lnTo>
                      <a:lnTo>
                        <a:pt x="35" y="6"/>
                      </a:lnTo>
                      <a:lnTo>
                        <a:pt x="0" y="0"/>
                      </a:lnTo>
                      <a:lnTo>
                        <a:pt x="76" y="2503"/>
                      </a:lnTo>
                      <a:lnTo>
                        <a:pt x="76" y="2519"/>
                      </a:lnTo>
                      <a:lnTo>
                        <a:pt x="225" y="2519"/>
                      </a:lnTo>
                      <a:lnTo>
                        <a:pt x="238" y="38"/>
                      </a:ln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78" name="Freeform 7">
                  <a:extLst>
                    <a:ext uri="{FF2B5EF4-FFF2-40B4-BE49-F238E27FC236}">
                      <a16:creationId xmlns:a16="http://schemas.microsoft.com/office/drawing/2014/main" id="{9524C810-4F10-4D11-B304-E542B344FB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9199" y="488936"/>
                  <a:ext cx="303213" cy="338138"/>
                </a:xfrm>
                <a:custGeom>
                  <a:avLst/>
                  <a:gdLst>
                    <a:gd name="T0" fmla="*/ 29 w 93"/>
                    <a:gd name="T1" fmla="*/ 2 h 106"/>
                    <a:gd name="T2" fmla="*/ 24 w 93"/>
                    <a:gd name="T3" fmla="*/ 2 h 106"/>
                    <a:gd name="T4" fmla="*/ 2 w 93"/>
                    <a:gd name="T5" fmla="*/ 51 h 106"/>
                    <a:gd name="T6" fmla="*/ 32 w 93"/>
                    <a:gd name="T7" fmla="*/ 100 h 106"/>
                    <a:gd name="T8" fmla="*/ 84 w 93"/>
                    <a:gd name="T9" fmla="*/ 86 h 106"/>
                    <a:gd name="T10" fmla="*/ 86 w 93"/>
                    <a:gd name="T11" fmla="*/ 46 h 106"/>
                    <a:gd name="T12" fmla="*/ 86 w 93"/>
                    <a:gd name="T13" fmla="*/ 43 h 106"/>
                    <a:gd name="T14" fmla="*/ 86 w 93"/>
                    <a:gd name="T15" fmla="*/ 40 h 106"/>
                    <a:gd name="T16" fmla="*/ 84 w 93"/>
                    <a:gd name="T17" fmla="*/ 31 h 106"/>
                    <a:gd name="T18" fmla="*/ 77 w 93"/>
                    <a:gd name="T19" fmla="*/ 32 h 106"/>
                    <a:gd name="T20" fmla="*/ 77 w 93"/>
                    <a:gd name="T21" fmla="*/ 39 h 106"/>
                    <a:gd name="T22" fmla="*/ 77 w 93"/>
                    <a:gd name="T23" fmla="*/ 42 h 106"/>
                    <a:gd name="T24" fmla="*/ 71 w 93"/>
                    <a:gd name="T25" fmla="*/ 65 h 106"/>
                    <a:gd name="T26" fmla="*/ 40 w 93"/>
                    <a:gd name="T27" fmla="*/ 63 h 106"/>
                    <a:gd name="T28" fmla="*/ 49 w 93"/>
                    <a:gd name="T29" fmla="*/ 27 h 106"/>
                    <a:gd name="T30" fmla="*/ 49 w 93"/>
                    <a:gd name="T31" fmla="*/ 23 h 106"/>
                    <a:gd name="T32" fmla="*/ 29 w 93"/>
                    <a:gd name="T33" fmla="*/ 2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3" h="106">
                      <a:moveTo>
                        <a:pt x="29" y="2"/>
                      </a:moveTo>
                      <a:cubicBezTo>
                        <a:pt x="28" y="0"/>
                        <a:pt x="25" y="0"/>
                        <a:pt x="24" y="2"/>
                      </a:cubicBezTo>
                      <a:cubicBezTo>
                        <a:pt x="18" y="10"/>
                        <a:pt x="4" y="30"/>
                        <a:pt x="2" y="51"/>
                      </a:cubicBezTo>
                      <a:cubicBezTo>
                        <a:pt x="0" y="71"/>
                        <a:pt x="10" y="93"/>
                        <a:pt x="32" y="100"/>
                      </a:cubicBezTo>
                      <a:cubicBezTo>
                        <a:pt x="51" y="106"/>
                        <a:pt x="76" y="101"/>
                        <a:pt x="84" y="86"/>
                      </a:cubicBezTo>
                      <a:cubicBezTo>
                        <a:pt x="93" y="69"/>
                        <a:pt x="87" y="52"/>
                        <a:pt x="86" y="46"/>
                      </a:cubicBezTo>
                      <a:cubicBezTo>
                        <a:pt x="86" y="45"/>
                        <a:pt x="86" y="44"/>
                        <a:pt x="86" y="43"/>
                      </a:cubicBezTo>
                      <a:cubicBezTo>
                        <a:pt x="86" y="42"/>
                        <a:pt x="86" y="41"/>
                        <a:pt x="86" y="40"/>
                      </a:cubicBezTo>
                      <a:cubicBezTo>
                        <a:pt x="85" y="38"/>
                        <a:pt x="85" y="34"/>
                        <a:pt x="84" y="31"/>
                      </a:cubicBezTo>
                      <a:cubicBezTo>
                        <a:pt x="83" y="27"/>
                        <a:pt x="77" y="28"/>
                        <a:pt x="77" y="32"/>
                      </a:cubicBezTo>
                      <a:cubicBezTo>
                        <a:pt x="77" y="35"/>
                        <a:pt x="77" y="38"/>
                        <a:pt x="77" y="39"/>
                      </a:cubicBezTo>
                      <a:cubicBezTo>
                        <a:pt x="77" y="40"/>
                        <a:pt x="77" y="41"/>
                        <a:pt x="77" y="42"/>
                      </a:cubicBezTo>
                      <a:cubicBezTo>
                        <a:pt x="76" y="50"/>
                        <a:pt x="74" y="60"/>
                        <a:pt x="71" y="65"/>
                      </a:cubicBezTo>
                      <a:cubicBezTo>
                        <a:pt x="65" y="75"/>
                        <a:pt x="44" y="74"/>
                        <a:pt x="40" y="63"/>
                      </a:cubicBezTo>
                      <a:cubicBezTo>
                        <a:pt x="36" y="52"/>
                        <a:pt x="45" y="34"/>
                        <a:pt x="49" y="27"/>
                      </a:cubicBezTo>
                      <a:cubicBezTo>
                        <a:pt x="50" y="26"/>
                        <a:pt x="50" y="24"/>
                        <a:pt x="49" y="23"/>
                      </a:cubicBezTo>
                      <a:lnTo>
                        <a:pt x="29" y="2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79" name="Freeform 8">
                  <a:extLst>
                    <a:ext uri="{FF2B5EF4-FFF2-40B4-BE49-F238E27FC236}">
                      <a16:creationId xmlns:a16="http://schemas.microsoft.com/office/drawing/2014/main" id="{1108A54F-D042-4D72-8E77-F99FADBE7F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1724" y="101586"/>
                  <a:ext cx="423863" cy="490538"/>
                </a:xfrm>
                <a:custGeom>
                  <a:avLst/>
                  <a:gdLst>
                    <a:gd name="T0" fmla="*/ 114 w 130"/>
                    <a:gd name="T1" fmla="*/ 11 h 154"/>
                    <a:gd name="T2" fmla="*/ 91 w 130"/>
                    <a:gd name="T3" fmla="*/ 0 h 154"/>
                    <a:gd name="T4" fmla="*/ 65 w 130"/>
                    <a:gd name="T5" fmla="*/ 0 h 154"/>
                    <a:gd name="T6" fmla="*/ 39 w 130"/>
                    <a:gd name="T7" fmla="*/ 0 h 154"/>
                    <a:gd name="T8" fmla="*/ 16 w 130"/>
                    <a:gd name="T9" fmla="*/ 11 h 154"/>
                    <a:gd name="T10" fmla="*/ 8 w 130"/>
                    <a:gd name="T11" fmla="*/ 20 h 154"/>
                    <a:gd name="T12" fmla="*/ 0 w 130"/>
                    <a:gd name="T13" fmla="*/ 40 h 154"/>
                    <a:gd name="T14" fmla="*/ 0 w 130"/>
                    <a:gd name="T15" fmla="*/ 79 h 154"/>
                    <a:gd name="T16" fmla="*/ 6 w 130"/>
                    <a:gd name="T17" fmla="*/ 97 h 154"/>
                    <a:gd name="T18" fmla="*/ 37 w 130"/>
                    <a:gd name="T19" fmla="*/ 141 h 154"/>
                    <a:gd name="T20" fmla="*/ 62 w 130"/>
                    <a:gd name="T21" fmla="*/ 154 h 154"/>
                    <a:gd name="T22" fmla="*/ 65 w 130"/>
                    <a:gd name="T23" fmla="*/ 154 h 154"/>
                    <a:gd name="T24" fmla="*/ 68 w 130"/>
                    <a:gd name="T25" fmla="*/ 154 h 154"/>
                    <a:gd name="T26" fmla="*/ 93 w 130"/>
                    <a:gd name="T27" fmla="*/ 141 h 154"/>
                    <a:gd name="T28" fmla="*/ 124 w 130"/>
                    <a:gd name="T29" fmla="*/ 97 h 154"/>
                    <a:gd name="T30" fmla="*/ 130 w 130"/>
                    <a:gd name="T31" fmla="*/ 79 h 154"/>
                    <a:gd name="T32" fmla="*/ 130 w 130"/>
                    <a:gd name="T33" fmla="*/ 40 h 154"/>
                    <a:gd name="T34" fmla="*/ 122 w 130"/>
                    <a:gd name="T35" fmla="*/ 20 h 154"/>
                    <a:gd name="T36" fmla="*/ 114 w 130"/>
                    <a:gd name="T37" fmla="*/ 11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0" h="154">
                      <a:moveTo>
                        <a:pt x="114" y="11"/>
                      </a:moveTo>
                      <a:cubicBezTo>
                        <a:pt x="108" y="4"/>
                        <a:pt x="100" y="0"/>
                        <a:pt x="91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0" y="0"/>
                        <a:pt x="22" y="4"/>
                        <a:pt x="16" y="11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3" y="25"/>
                        <a:pt x="0" y="33"/>
                        <a:pt x="0" y="40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85"/>
                        <a:pt x="2" y="91"/>
                        <a:pt x="6" y="97"/>
                      </a:cubicBezTo>
                      <a:cubicBezTo>
                        <a:pt x="37" y="141"/>
                        <a:pt x="37" y="141"/>
                        <a:pt x="37" y="141"/>
                      </a:cubicBezTo>
                      <a:cubicBezTo>
                        <a:pt x="43" y="149"/>
                        <a:pt x="52" y="154"/>
                        <a:pt x="62" y="154"/>
                      </a:cubicBezTo>
                      <a:cubicBezTo>
                        <a:pt x="65" y="154"/>
                        <a:pt x="65" y="154"/>
                        <a:pt x="65" y="154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78" y="154"/>
                        <a:pt x="87" y="149"/>
                        <a:pt x="93" y="141"/>
                      </a:cubicBezTo>
                      <a:cubicBezTo>
                        <a:pt x="124" y="97"/>
                        <a:pt x="124" y="97"/>
                        <a:pt x="124" y="97"/>
                      </a:cubicBezTo>
                      <a:cubicBezTo>
                        <a:pt x="128" y="91"/>
                        <a:pt x="130" y="85"/>
                        <a:pt x="130" y="79"/>
                      </a:cubicBezTo>
                      <a:cubicBezTo>
                        <a:pt x="130" y="40"/>
                        <a:pt x="130" y="40"/>
                        <a:pt x="130" y="40"/>
                      </a:cubicBezTo>
                      <a:cubicBezTo>
                        <a:pt x="130" y="33"/>
                        <a:pt x="127" y="25"/>
                        <a:pt x="122" y="20"/>
                      </a:cubicBezTo>
                      <a:lnTo>
                        <a:pt x="114" y="1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270" name="Group 269">
                <a:extLst>
                  <a:ext uri="{FF2B5EF4-FFF2-40B4-BE49-F238E27FC236}">
                    <a16:creationId xmlns:a16="http://schemas.microsoft.com/office/drawing/2014/main" id="{0982A045-E3A7-4F26-A73B-C599DF4573CF}"/>
                  </a:ext>
                </a:extLst>
              </p:cNvPr>
              <p:cNvGrpSpPr/>
              <p:nvPr/>
            </p:nvGrpSpPr>
            <p:grpSpPr>
              <a:xfrm>
                <a:off x="9610110" y="1366348"/>
                <a:ext cx="1594783" cy="1254516"/>
                <a:chOff x="4501217" y="2328648"/>
                <a:chExt cx="736600" cy="579437"/>
              </a:xfrm>
              <a:solidFill>
                <a:schemeClr val="tx1">
                  <a:lumMod val="85000"/>
                  <a:lumOff val="15000"/>
                </a:schemeClr>
              </a:solidFill>
            </p:grpSpPr>
            <p:sp>
              <p:nvSpPr>
                <p:cNvPr id="274" name="Rectangle 105">
                  <a:extLst>
                    <a:ext uri="{FF2B5EF4-FFF2-40B4-BE49-F238E27FC236}">
                      <a16:creationId xmlns:a16="http://schemas.microsoft.com/office/drawing/2014/main" id="{AE5AA55D-83C3-4BF0-89F4-86416EC463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01217" y="2411198"/>
                  <a:ext cx="736600" cy="241300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75" name="Rectangle 106">
                  <a:extLst>
                    <a:ext uri="{FF2B5EF4-FFF2-40B4-BE49-F238E27FC236}">
                      <a16:creationId xmlns:a16="http://schemas.microsoft.com/office/drawing/2014/main" id="{0BA4F1F9-A60F-4269-BE77-626D29D621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72680" y="2328648"/>
                  <a:ext cx="187325" cy="123825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76" name="Rectangle 123">
                  <a:extLst>
                    <a:ext uri="{FF2B5EF4-FFF2-40B4-BE49-F238E27FC236}">
                      <a16:creationId xmlns:a16="http://schemas.microsoft.com/office/drawing/2014/main" id="{6287C2E6-F979-4009-B1C7-74BA07D206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01217" y="2665198"/>
                  <a:ext cx="736600" cy="242887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271" name="Group 270">
                <a:extLst>
                  <a:ext uri="{FF2B5EF4-FFF2-40B4-BE49-F238E27FC236}">
                    <a16:creationId xmlns:a16="http://schemas.microsoft.com/office/drawing/2014/main" id="{6FB155C2-BD43-4F6A-B117-845EE1E07239}"/>
                  </a:ext>
                </a:extLst>
              </p:cNvPr>
              <p:cNvGrpSpPr/>
              <p:nvPr/>
            </p:nvGrpSpPr>
            <p:grpSpPr>
              <a:xfrm>
                <a:off x="9604638" y="1187749"/>
                <a:ext cx="1584213" cy="352460"/>
                <a:chOff x="9590893" y="872582"/>
                <a:chExt cx="1584213" cy="352460"/>
              </a:xfrm>
            </p:grpSpPr>
            <p:cxnSp>
              <p:nvCxnSpPr>
                <p:cNvPr id="272" name="Straight Connector 271">
                  <a:extLst>
                    <a:ext uri="{FF2B5EF4-FFF2-40B4-BE49-F238E27FC236}">
                      <a16:creationId xmlns:a16="http://schemas.microsoft.com/office/drawing/2014/main" id="{F777CD27-112E-4DDB-89EC-FF68459BD768}"/>
                    </a:ext>
                  </a:extLst>
                </p:cNvPr>
                <p:cNvCxnSpPr>
                  <a:cxnSpLocks/>
                  <a:stCxn id="278" idx="3"/>
                </p:cNvCxnSpPr>
                <p:nvPr/>
              </p:nvCxnSpPr>
              <p:spPr>
                <a:xfrm flipH="1">
                  <a:off x="9590893" y="872582"/>
                  <a:ext cx="767126" cy="352460"/>
                </a:xfrm>
                <a:prstGeom prst="line">
                  <a:avLst/>
                </a:prstGeom>
                <a:ln w="2222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" name="Straight Connector 272">
                  <a:extLst>
                    <a:ext uri="{FF2B5EF4-FFF2-40B4-BE49-F238E27FC236}">
                      <a16:creationId xmlns:a16="http://schemas.microsoft.com/office/drawing/2014/main" id="{3832C1BE-8B71-4447-950C-60ADEBBAF196}"/>
                    </a:ext>
                  </a:extLst>
                </p:cNvPr>
                <p:cNvCxnSpPr>
                  <a:cxnSpLocks/>
                  <a:stCxn id="278" idx="3"/>
                </p:cNvCxnSpPr>
                <p:nvPr/>
              </p:nvCxnSpPr>
              <p:spPr>
                <a:xfrm>
                  <a:off x="10358019" y="872582"/>
                  <a:ext cx="817087" cy="352460"/>
                </a:xfrm>
                <a:prstGeom prst="line">
                  <a:avLst/>
                </a:prstGeom>
                <a:ln w="2222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80" name="Group 279">
            <a:extLst>
              <a:ext uri="{FF2B5EF4-FFF2-40B4-BE49-F238E27FC236}">
                <a16:creationId xmlns:a16="http://schemas.microsoft.com/office/drawing/2014/main" id="{28124F9E-5D26-426C-996C-DFDE4EE25C3C}"/>
              </a:ext>
            </a:extLst>
          </p:cNvPr>
          <p:cNvGrpSpPr/>
          <p:nvPr/>
        </p:nvGrpSpPr>
        <p:grpSpPr>
          <a:xfrm flipH="1">
            <a:off x="1882954" y="3078705"/>
            <a:ext cx="1497075" cy="909119"/>
            <a:chOff x="3172436" y="1508641"/>
            <a:chExt cx="6382903" cy="3876105"/>
          </a:xfrm>
        </p:grpSpPr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390A229D-4C53-47D1-8FA1-9148A232A384}"/>
                </a:ext>
              </a:extLst>
            </p:cNvPr>
            <p:cNvSpPr/>
            <p:nvPr/>
          </p:nvSpPr>
          <p:spPr>
            <a:xfrm>
              <a:off x="3776568" y="1677320"/>
              <a:ext cx="1038032" cy="330283"/>
            </a:xfrm>
            <a:custGeom>
              <a:avLst/>
              <a:gdLst>
                <a:gd name="connsiteX0" fmla="*/ 418624 w 419100"/>
                <a:gd name="connsiteY0" fmla="*/ 112871 h 133350"/>
                <a:gd name="connsiteX1" fmla="*/ 412909 w 419100"/>
                <a:gd name="connsiteY1" fmla="*/ 132874 h 133350"/>
                <a:gd name="connsiteX2" fmla="*/ 7144 w 419100"/>
                <a:gd name="connsiteY2" fmla="*/ 26194 h 133350"/>
                <a:gd name="connsiteX3" fmla="*/ 11906 w 419100"/>
                <a:gd name="connsiteY3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100" h="133350">
                  <a:moveTo>
                    <a:pt x="418624" y="112871"/>
                  </a:moveTo>
                  <a:lnTo>
                    <a:pt x="412909" y="132874"/>
                  </a:lnTo>
                  <a:lnTo>
                    <a:pt x="7144" y="26194"/>
                  </a:lnTo>
                  <a:lnTo>
                    <a:pt x="11906" y="714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E2C63BA6-5F74-4F27-8D67-4D4C1185F51A}"/>
                </a:ext>
              </a:extLst>
            </p:cNvPr>
            <p:cNvSpPr/>
            <p:nvPr/>
          </p:nvSpPr>
          <p:spPr>
            <a:xfrm>
              <a:off x="4702640" y="1879641"/>
              <a:ext cx="589791" cy="283100"/>
            </a:xfrm>
            <a:custGeom>
              <a:avLst/>
              <a:gdLst>
                <a:gd name="connsiteX0" fmla="*/ 8735 w 238125"/>
                <a:gd name="connsiteY0" fmla="*/ 58457 h 114300"/>
                <a:gd name="connsiteX1" fmla="*/ 21902 w 238125"/>
                <a:gd name="connsiteY1" fmla="*/ 8735 h 114300"/>
                <a:gd name="connsiteX2" fmla="*/ 233682 w 238125"/>
                <a:gd name="connsiteY2" fmla="*/ 64818 h 114300"/>
                <a:gd name="connsiteX3" fmla="*/ 220514 w 238125"/>
                <a:gd name="connsiteY3" fmla="*/ 11454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114300">
                  <a:moveTo>
                    <a:pt x="8735" y="58457"/>
                  </a:moveTo>
                  <a:lnTo>
                    <a:pt x="21902" y="8735"/>
                  </a:lnTo>
                  <a:lnTo>
                    <a:pt x="233682" y="64818"/>
                  </a:lnTo>
                  <a:lnTo>
                    <a:pt x="220514" y="1145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462E13E1-5741-4D78-95BA-8AD0196B7463}"/>
                </a:ext>
              </a:extLst>
            </p:cNvPr>
            <p:cNvSpPr/>
            <p:nvPr/>
          </p:nvSpPr>
          <p:spPr>
            <a:xfrm>
              <a:off x="3557164" y="3463208"/>
              <a:ext cx="212325" cy="1061624"/>
            </a:xfrm>
            <a:custGeom>
              <a:avLst/>
              <a:gdLst>
                <a:gd name="connsiteX0" fmla="*/ 7144 w 85725"/>
                <a:gd name="connsiteY0" fmla="*/ 9049 h 428625"/>
                <a:gd name="connsiteX1" fmla="*/ 27146 w 85725"/>
                <a:gd name="connsiteY1" fmla="*/ 7144 h 428625"/>
                <a:gd name="connsiteX2" fmla="*/ 79534 w 85725"/>
                <a:gd name="connsiteY2" fmla="*/ 423386 h 428625"/>
                <a:gd name="connsiteX3" fmla="*/ 59531 w 85725"/>
                <a:gd name="connsiteY3" fmla="*/ 426244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428625">
                  <a:moveTo>
                    <a:pt x="7144" y="9049"/>
                  </a:moveTo>
                  <a:lnTo>
                    <a:pt x="27146" y="7144"/>
                  </a:lnTo>
                  <a:lnTo>
                    <a:pt x="79534" y="423386"/>
                  </a:lnTo>
                  <a:lnTo>
                    <a:pt x="59531" y="42624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AD163F7A-1932-4E97-BE40-14A5028F566D}"/>
                </a:ext>
              </a:extLst>
            </p:cNvPr>
            <p:cNvSpPr/>
            <p:nvPr/>
          </p:nvSpPr>
          <p:spPr>
            <a:xfrm>
              <a:off x="3459365" y="2983799"/>
              <a:ext cx="212325" cy="589791"/>
            </a:xfrm>
            <a:custGeom>
              <a:avLst/>
              <a:gdLst>
                <a:gd name="connsiteX0" fmla="*/ 7950 w 85725"/>
                <a:gd name="connsiteY0" fmla="*/ 14122 h 238125"/>
                <a:gd name="connsiteX1" fmla="*/ 59014 w 85725"/>
                <a:gd name="connsiteY1" fmla="*/ 7950 h 238125"/>
                <a:gd name="connsiteX2" fmla="*/ 85303 w 85725"/>
                <a:gd name="connsiteY2" fmla="*/ 225447 h 238125"/>
                <a:gd name="connsiteX3" fmla="*/ 34239 w 85725"/>
                <a:gd name="connsiteY3" fmla="*/ 231619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238125">
                  <a:moveTo>
                    <a:pt x="7950" y="14122"/>
                  </a:moveTo>
                  <a:lnTo>
                    <a:pt x="59014" y="7950"/>
                  </a:lnTo>
                  <a:lnTo>
                    <a:pt x="85303" y="225447"/>
                  </a:lnTo>
                  <a:lnTo>
                    <a:pt x="34239" y="231619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3D29ADDC-9CBC-42C6-A20E-B503275ADC97}"/>
                </a:ext>
              </a:extLst>
            </p:cNvPr>
            <p:cNvSpPr/>
            <p:nvPr/>
          </p:nvSpPr>
          <p:spPr>
            <a:xfrm>
              <a:off x="3817854" y="1947446"/>
              <a:ext cx="2838073" cy="1903844"/>
            </a:xfrm>
            <a:custGeom>
              <a:avLst/>
              <a:gdLst>
                <a:gd name="connsiteX0" fmla="*/ 2098335 w 2838073"/>
                <a:gd name="connsiteY0" fmla="*/ 397944 h 1903844"/>
                <a:gd name="connsiteX1" fmla="*/ 1982738 w 2838073"/>
                <a:gd name="connsiteY1" fmla="*/ 513542 h 1903844"/>
                <a:gd name="connsiteX2" fmla="*/ 2098335 w 2838073"/>
                <a:gd name="connsiteY2" fmla="*/ 629143 h 1903844"/>
                <a:gd name="connsiteX3" fmla="*/ 2213936 w 2838073"/>
                <a:gd name="connsiteY3" fmla="*/ 513542 h 1903844"/>
                <a:gd name="connsiteX4" fmla="*/ 2098335 w 2838073"/>
                <a:gd name="connsiteY4" fmla="*/ 397944 h 1903844"/>
                <a:gd name="connsiteX5" fmla="*/ 0 w 2838073"/>
                <a:gd name="connsiteY5" fmla="*/ 0 h 1903844"/>
                <a:gd name="connsiteX6" fmla="*/ 2087859 w 2838073"/>
                <a:gd name="connsiteY6" fmla="*/ 143908 h 1903844"/>
                <a:gd name="connsiteX7" fmla="*/ 2448812 w 2838073"/>
                <a:gd name="connsiteY7" fmla="*/ 398698 h 1903844"/>
                <a:gd name="connsiteX8" fmla="*/ 2838073 w 2838073"/>
                <a:gd name="connsiteY8" fmla="*/ 1285743 h 1903844"/>
                <a:gd name="connsiteX9" fmla="*/ 2566771 w 2838073"/>
                <a:gd name="connsiteY9" fmla="*/ 1903844 h 1903844"/>
                <a:gd name="connsiteX10" fmla="*/ 2005290 w 2838073"/>
                <a:gd name="connsiteY10" fmla="*/ 884686 h 1903844"/>
                <a:gd name="connsiteX11" fmla="*/ 1745782 w 2838073"/>
                <a:gd name="connsiteY11" fmla="*/ 677079 h 1903844"/>
                <a:gd name="connsiteX12" fmla="*/ 0 w 2838073"/>
                <a:gd name="connsiteY12" fmla="*/ 174579 h 190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38073" h="1903844">
                  <a:moveTo>
                    <a:pt x="2098335" y="397944"/>
                  </a:moveTo>
                  <a:cubicBezTo>
                    <a:pt x="2034639" y="397944"/>
                    <a:pt x="1982738" y="449846"/>
                    <a:pt x="1982738" y="513542"/>
                  </a:cubicBezTo>
                  <a:cubicBezTo>
                    <a:pt x="1982738" y="577241"/>
                    <a:pt x="2034639" y="629143"/>
                    <a:pt x="2098335" y="629143"/>
                  </a:cubicBezTo>
                  <a:cubicBezTo>
                    <a:pt x="2162034" y="629143"/>
                    <a:pt x="2213936" y="577241"/>
                    <a:pt x="2213936" y="513542"/>
                  </a:cubicBezTo>
                  <a:cubicBezTo>
                    <a:pt x="2213936" y="449846"/>
                    <a:pt x="2162034" y="400302"/>
                    <a:pt x="2098335" y="397944"/>
                  </a:cubicBezTo>
                  <a:close/>
                  <a:moveTo>
                    <a:pt x="0" y="0"/>
                  </a:moveTo>
                  <a:lnTo>
                    <a:pt x="2087859" y="143908"/>
                  </a:lnTo>
                  <a:cubicBezTo>
                    <a:pt x="2229409" y="153345"/>
                    <a:pt x="2392192" y="268945"/>
                    <a:pt x="2448812" y="398698"/>
                  </a:cubicBezTo>
                  <a:lnTo>
                    <a:pt x="2838073" y="1285743"/>
                  </a:lnTo>
                  <a:lnTo>
                    <a:pt x="2566771" y="1903844"/>
                  </a:lnTo>
                  <a:lnTo>
                    <a:pt x="2005290" y="884686"/>
                  </a:lnTo>
                  <a:cubicBezTo>
                    <a:pt x="1958106" y="797398"/>
                    <a:pt x="1840148" y="705389"/>
                    <a:pt x="1745782" y="677079"/>
                  </a:cubicBezTo>
                  <a:lnTo>
                    <a:pt x="0" y="174579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0FD4D555-B877-42BB-AEB7-D7FEFC7720A8}"/>
                </a:ext>
              </a:extLst>
            </p:cNvPr>
            <p:cNvSpPr/>
            <p:nvPr/>
          </p:nvSpPr>
          <p:spPr>
            <a:xfrm>
              <a:off x="6324465" y="2859263"/>
              <a:ext cx="3066913" cy="1439090"/>
            </a:xfrm>
            <a:custGeom>
              <a:avLst/>
              <a:gdLst>
                <a:gd name="connsiteX0" fmla="*/ 134779 w 1238250"/>
                <a:gd name="connsiteY0" fmla="*/ 7144 h 581025"/>
                <a:gd name="connsiteX1" fmla="*/ 89059 w 1238250"/>
                <a:gd name="connsiteY1" fmla="*/ 41434 h 581025"/>
                <a:gd name="connsiteX2" fmla="*/ 7144 w 1238250"/>
                <a:gd name="connsiteY2" fmla="*/ 305276 h 581025"/>
                <a:gd name="connsiteX3" fmla="*/ 7144 w 1238250"/>
                <a:gd name="connsiteY3" fmla="*/ 568166 h 581025"/>
                <a:gd name="connsiteX4" fmla="*/ 7144 w 1238250"/>
                <a:gd name="connsiteY4" fmla="*/ 571976 h 581025"/>
                <a:gd name="connsiteX5" fmla="*/ 42386 w 1238250"/>
                <a:gd name="connsiteY5" fmla="*/ 575786 h 581025"/>
                <a:gd name="connsiteX6" fmla="*/ 1202531 w 1238250"/>
                <a:gd name="connsiteY6" fmla="*/ 575786 h 581025"/>
                <a:gd name="connsiteX7" fmla="*/ 1237774 w 1238250"/>
                <a:gd name="connsiteY7" fmla="*/ 540544 h 581025"/>
                <a:gd name="connsiteX8" fmla="*/ 1237774 w 1238250"/>
                <a:gd name="connsiteY8" fmla="*/ 340519 h 581025"/>
                <a:gd name="connsiteX9" fmla="*/ 1202531 w 1238250"/>
                <a:gd name="connsiteY9" fmla="*/ 305276 h 581025"/>
                <a:gd name="connsiteX10" fmla="*/ 585311 w 1238250"/>
                <a:gd name="connsiteY10" fmla="*/ 305276 h 581025"/>
                <a:gd name="connsiteX11" fmla="*/ 464344 w 1238250"/>
                <a:gd name="connsiteY11" fmla="*/ 39529 h 581025"/>
                <a:gd name="connsiteX12" fmla="*/ 413861 w 1238250"/>
                <a:gd name="connsiteY12" fmla="*/ 7144 h 581025"/>
                <a:gd name="connsiteX13" fmla="*/ 134779 w 1238250"/>
                <a:gd name="connsiteY13" fmla="*/ 7144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581025">
                  <a:moveTo>
                    <a:pt x="134779" y="7144"/>
                  </a:moveTo>
                  <a:cubicBezTo>
                    <a:pt x="114776" y="7144"/>
                    <a:pt x="94774" y="22384"/>
                    <a:pt x="89059" y="41434"/>
                  </a:cubicBezTo>
                  <a:lnTo>
                    <a:pt x="7144" y="305276"/>
                  </a:lnTo>
                  <a:lnTo>
                    <a:pt x="7144" y="568166"/>
                  </a:lnTo>
                  <a:cubicBezTo>
                    <a:pt x="7144" y="568166"/>
                    <a:pt x="7144" y="570071"/>
                    <a:pt x="7144" y="571976"/>
                  </a:cubicBezTo>
                  <a:cubicBezTo>
                    <a:pt x="7144" y="573881"/>
                    <a:pt x="23336" y="575786"/>
                    <a:pt x="42386" y="575786"/>
                  </a:cubicBezTo>
                  <a:lnTo>
                    <a:pt x="1202531" y="575786"/>
                  </a:lnTo>
                  <a:cubicBezTo>
                    <a:pt x="1222534" y="575786"/>
                    <a:pt x="1237774" y="559594"/>
                    <a:pt x="1237774" y="540544"/>
                  </a:cubicBezTo>
                  <a:lnTo>
                    <a:pt x="1237774" y="340519"/>
                  </a:lnTo>
                  <a:cubicBezTo>
                    <a:pt x="1237774" y="320516"/>
                    <a:pt x="1221581" y="305276"/>
                    <a:pt x="1202531" y="305276"/>
                  </a:cubicBezTo>
                  <a:lnTo>
                    <a:pt x="585311" y="305276"/>
                  </a:lnTo>
                  <a:lnTo>
                    <a:pt x="464344" y="39529"/>
                  </a:lnTo>
                  <a:cubicBezTo>
                    <a:pt x="455771" y="21431"/>
                    <a:pt x="433864" y="7144"/>
                    <a:pt x="413861" y="7144"/>
                  </a:cubicBezTo>
                  <a:lnTo>
                    <a:pt x="134779" y="7144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E72E8DD5-180D-4906-8B80-33A4FFC2B267}"/>
                </a:ext>
              </a:extLst>
            </p:cNvPr>
            <p:cNvSpPr/>
            <p:nvPr/>
          </p:nvSpPr>
          <p:spPr>
            <a:xfrm>
              <a:off x="3172436" y="1508641"/>
              <a:ext cx="803481" cy="3258005"/>
            </a:xfrm>
            <a:custGeom>
              <a:avLst/>
              <a:gdLst>
                <a:gd name="connsiteX0" fmla="*/ 470301 w 803481"/>
                <a:gd name="connsiteY0" fmla="*/ 472174 h 3258005"/>
                <a:gd name="connsiteX1" fmla="*/ 392449 w 803481"/>
                <a:gd name="connsiteY1" fmla="*/ 550026 h 3258005"/>
                <a:gd name="connsiteX2" fmla="*/ 470301 w 803481"/>
                <a:gd name="connsiteY2" fmla="*/ 627879 h 3258005"/>
                <a:gd name="connsiteX3" fmla="*/ 548154 w 803481"/>
                <a:gd name="connsiteY3" fmla="*/ 550026 h 3258005"/>
                <a:gd name="connsiteX4" fmla="*/ 470301 w 803481"/>
                <a:gd name="connsiteY4" fmla="*/ 472174 h 3258005"/>
                <a:gd name="connsiteX5" fmla="*/ 628902 w 803481"/>
                <a:gd name="connsiteY5" fmla="*/ 0 h 3258005"/>
                <a:gd name="connsiteX6" fmla="*/ 716192 w 803481"/>
                <a:gd name="connsiteY6" fmla="*/ 894123 h 3258005"/>
                <a:gd name="connsiteX7" fmla="*/ 230204 w 803481"/>
                <a:gd name="connsiteY7" fmla="*/ 2507791 h 3258005"/>
                <a:gd name="connsiteX8" fmla="*/ 211186 w 803481"/>
                <a:gd name="connsiteY8" fmla="*/ 2523639 h 3258005"/>
                <a:gd name="connsiteX9" fmla="*/ 619466 w 803481"/>
                <a:gd name="connsiteY9" fmla="*/ 2446452 h 3258005"/>
                <a:gd name="connsiteX10" fmla="*/ 803481 w 803481"/>
                <a:gd name="connsiteY10" fmla="*/ 3258005 h 3258005"/>
                <a:gd name="connsiteX11" fmla="*/ 225484 w 803481"/>
                <a:gd name="connsiteY11" fmla="*/ 3203743 h 3258005"/>
                <a:gd name="connsiteX12" fmla="*/ 36751 w 803481"/>
                <a:gd name="connsiteY12" fmla="*/ 3019728 h 3258005"/>
                <a:gd name="connsiteX13" fmla="*/ 1365 w 803481"/>
                <a:gd name="connsiteY13" fmla="*/ 2734270 h 3258005"/>
                <a:gd name="connsiteX14" fmla="*/ 145273 w 803481"/>
                <a:gd name="connsiteY14" fmla="*/ 2536101 h 3258005"/>
                <a:gd name="connsiteX15" fmla="*/ 173584 w 803481"/>
                <a:gd name="connsiteY15" fmla="*/ 2530748 h 3258005"/>
                <a:gd name="connsiteX16" fmla="*/ 173584 w 803481"/>
                <a:gd name="connsiteY16" fmla="*/ 587431 h 3258005"/>
                <a:gd name="connsiteX17" fmla="*/ 308055 w 803481"/>
                <a:gd name="connsiteY17" fmla="*/ 502501 h 3258005"/>
                <a:gd name="connsiteX18" fmla="*/ 284464 w 803481"/>
                <a:gd name="connsiteY18" fmla="*/ 240635 h 32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03481" h="3258005">
                  <a:moveTo>
                    <a:pt x="470301" y="472174"/>
                  </a:moveTo>
                  <a:cubicBezTo>
                    <a:pt x="427836" y="472174"/>
                    <a:pt x="392449" y="505203"/>
                    <a:pt x="392449" y="550026"/>
                  </a:cubicBezTo>
                  <a:cubicBezTo>
                    <a:pt x="392449" y="592491"/>
                    <a:pt x="427836" y="627879"/>
                    <a:pt x="470301" y="627879"/>
                  </a:cubicBezTo>
                  <a:cubicBezTo>
                    <a:pt x="512766" y="627879"/>
                    <a:pt x="548154" y="592491"/>
                    <a:pt x="548154" y="550026"/>
                  </a:cubicBezTo>
                  <a:cubicBezTo>
                    <a:pt x="548154" y="507561"/>
                    <a:pt x="512766" y="472174"/>
                    <a:pt x="470301" y="472174"/>
                  </a:cubicBezTo>
                  <a:close/>
                  <a:moveTo>
                    <a:pt x="628902" y="0"/>
                  </a:moveTo>
                  <a:lnTo>
                    <a:pt x="716192" y="894123"/>
                  </a:lnTo>
                  <a:lnTo>
                    <a:pt x="230204" y="2507791"/>
                  </a:lnTo>
                  <a:lnTo>
                    <a:pt x="211186" y="2523639"/>
                  </a:lnTo>
                  <a:lnTo>
                    <a:pt x="619466" y="2446452"/>
                  </a:lnTo>
                  <a:lnTo>
                    <a:pt x="803481" y="3258005"/>
                  </a:lnTo>
                  <a:lnTo>
                    <a:pt x="225484" y="3203743"/>
                  </a:lnTo>
                  <a:cubicBezTo>
                    <a:pt x="133478" y="3194306"/>
                    <a:pt x="48548" y="3111736"/>
                    <a:pt x="36751" y="3019728"/>
                  </a:cubicBezTo>
                  <a:lnTo>
                    <a:pt x="1365" y="2734270"/>
                  </a:lnTo>
                  <a:cubicBezTo>
                    <a:pt x="-10432" y="2642262"/>
                    <a:pt x="55624" y="2554974"/>
                    <a:pt x="145273" y="2536101"/>
                  </a:cubicBezTo>
                  <a:lnTo>
                    <a:pt x="173584" y="2530748"/>
                  </a:lnTo>
                  <a:lnTo>
                    <a:pt x="173584" y="587431"/>
                  </a:lnTo>
                  <a:lnTo>
                    <a:pt x="308055" y="502501"/>
                  </a:lnTo>
                  <a:lnTo>
                    <a:pt x="284464" y="240635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0AF81564-5F24-40ED-B673-1E43397C6603}"/>
                </a:ext>
              </a:extLst>
            </p:cNvPr>
            <p:cNvSpPr/>
            <p:nvPr/>
          </p:nvSpPr>
          <p:spPr>
            <a:xfrm>
              <a:off x="3288219" y="3904259"/>
              <a:ext cx="188733" cy="188733"/>
            </a:xfrm>
            <a:custGeom>
              <a:avLst/>
              <a:gdLst>
                <a:gd name="connsiteX0" fmla="*/ 70009 w 76200"/>
                <a:gd name="connsiteY0" fmla="*/ 38621 h 76200"/>
                <a:gd name="connsiteX1" fmla="*/ 38576 w 76200"/>
                <a:gd name="connsiteY1" fmla="*/ 70054 h 76200"/>
                <a:gd name="connsiteX2" fmla="*/ 7144 w 76200"/>
                <a:gd name="connsiteY2" fmla="*/ 38621 h 76200"/>
                <a:gd name="connsiteX3" fmla="*/ 38576 w 76200"/>
                <a:gd name="connsiteY3" fmla="*/ 7189 h 76200"/>
                <a:gd name="connsiteX4" fmla="*/ 70009 w 76200"/>
                <a:gd name="connsiteY4" fmla="*/ 3862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0009" y="38621"/>
                  </a:moveTo>
                  <a:cubicBezTo>
                    <a:pt x="70009" y="55766"/>
                    <a:pt x="55721" y="70054"/>
                    <a:pt x="38576" y="70054"/>
                  </a:cubicBezTo>
                  <a:cubicBezTo>
                    <a:pt x="21431" y="70054"/>
                    <a:pt x="7144" y="55766"/>
                    <a:pt x="7144" y="38621"/>
                  </a:cubicBezTo>
                  <a:cubicBezTo>
                    <a:pt x="7144" y="21476"/>
                    <a:pt x="21431" y="7189"/>
                    <a:pt x="38576" y="7189"/>
                  </a:cubicBezTo>
                  <a:cubicBezTo>
                    <a:pt x="55721" y="6236"/>
                    <a:pt x="70009" y="20524"/>
                    <a:pt x="70009" y="3862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5F75CB86-44B8-44ED-B8A5-9F7F443E4BFA}"/>
                </a:ext>
              </a:extLst>
            </p:cNvPr>
            <p:cNvSpPr/>
            <p:nvPr/>
          </p:nvSpPr>
          <p:spPr>
            <a:xfrm>
              <a:off x="5842015" y="4386820"/>
              <a:ext cx="3713324" cy="997926"/>
            </a:xfrm>
            <a:custGeom>
              <a:avLst/>
              <a:gdLst>
                <a:gd name="connsiteX0" fmla="*/ 1856661 w 3713324"/>
                <a:gd name="connsiteY0" fmla="*/ 0 h 997926"/>
                <a:gd name="connsiteX1" fmla="*/ 3253286 w 3713324"/>
                <a:gd name="connsiteY1" fmla="*/ 73133 h 997926"/>
                <a:gd name="connsiteX2" fmla="*/ 3713324 w 3713324"/>
                <a:gd name="connsiteY2" fmla="*/ 535530 h 997926"/>
                <a:gd name="connsiteX3" fmla="*/ 3250928 w 3713324"/>
                <a:gd name="connsiteY3" fmla="*/ 997926 h 997926"/>
                <a:gd name="connsiteX4" fmla="*/ 462397 w 3713324"/>
                <a:gd name="connsiteY4" fmla="*/ 997926 h 997926"/>
                <a:gd name="connsiteX5" fmla="*/ 0 w 3713324"/>
                <a:gd name="connsiteY5" fmla="*/ 535530 h 997926"/>
                <a:gd name="connsiteX6" fmla="*/ 462397 w 3713324"/>
                <a:gd name="connsiteY6" fmla="*/ 73133 h 997926"/>
                <a:gd name="connsiteX7" fmla="*/ 1856661 w 3713324"/>
                <a:gd name="connsiteY7" fmla="*/ 0 h 99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3324" h="997926">
                  <a:moveTo>
                    <a:pt x="1856661" y="0"/>
                  </a:moveTo>
                  <a:cubicBezTo>
                    <a:pt x="2203460" y="0"/>
                    <a:pt x="3243850" y="73133"/>
                    <a:pt x="3253286" y="73133"/>
                  </a:cubicBezTo>
                  <a:cubicBezTo>
                    <a:pt x="3505718" y="73133"/>
                    <a:pt x="3713324" y="280740"/>
                    <a:pt x="3713324" y="535530"/>
                  </a:cubicBezTo>
                  <a:cubicBezTo>
                    <a:pt x="3713324" y="790320"/>
                    <a:pt x="3505718" y="997926"/>
                    <a:pt x="3250928" y="997926"/>
                  </a:cubicBezTo>
                  <a:lnTo>
                    <a:pt x="462397" y="997926"/>
                  </a:lnTo>
                  <a:cubicBezTo>
                    <a:pt x="207607" y="997926"/>
                    <a:pt x="0" y="790320"/>
                    <a:pt x="0" y="535530"/>
                  </a:cubicBezTo>
                  <a:cubicBezTo>
                    <a:pt x="0" y="280740"/>
                    <a:pt x="207607" y="73133"/>
                    <a:pt x="462397" y="73133"/>
                  </a:cubicBezTo>
                  <a:cubicBezTo>
                    <a:pt x="469473" y="73133"/>
                    <a:pt x="1509865" y="0"/>
                    <a:pt x="1856661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B587832A-0817-4987-8D12-C748E41C107C}"/>
                </a:ext>
              </a:extLst>
            </p:cNvPr>
            <p:cNvSpPr/>
            <p:nvPr/>
          </p:nvSpPr>
          <p:spPr>
            <a:xfrm>
              <a:off x="6060238" y="4680537"/>
              <a:ext cx="471833" cy="471833"/>
            </a:xfrm>
            <a:custGeom>
              <a:avLst/>
              <a:gdLst>
                <a:gd name="connsiteX0" fmla="*/ 98584 w 190500"/>
                <a:gd name="connsiteY0" fmla="*/ 190024 h 190500"/>
                <a:gd name="connsiteX1" fmla="*/ 7144 w 190500"/>
                <a:gd name="connsiteY1" fmla="*/ 98584 h 190500"/>
                <a:gd name="connsiteX2" fmla="*/ 98584 w 190500"/>
                <a:gd name="connsiteY2" fmla="*/ 7144 h 190500"/>
                <a:gd name="connsiteX3" fmla="*/ 190024 w 190500"/>
                <a:gd name="connsiteY3" fmla="*/ 98584 h 190500"/>
                <a:gd name="connsiteX4" fmla="*/ 98584 w 190500"/>
                <a:gd name="connsiteY4" fmla="*/ 19002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90500">
                  <a:moveTo>
                    <a:pt x="98584" y="190024"/>
                  </a:moveTo>
                  <a:cubicBezTo>
                    <a:pt x="48101" y="190024"/>
                    <a:pt x="7144" y="149066"/>
                    <a:pt x="7144" y="98584"/>
                  </a:cubicBezTo>
                  <a:cubicBezTo>
                    <a:pt x="7144" y="48101"/>
                    <a:pt x="48101" y="7144"/>
                    <a:pt x="98584" y="7144"/>
                  </a:cubicBezTo>
                  <a:cubicBezTo>
                    <a:pt x="149066" y="7144"/>
                    <a:pt x="190024" y="48101"/>
                    <a:pt x="190024" y="98584"/>
                  </a:cubicBezTo>
                  <a:cubicBezTo>
                    <a:pt x="190024" y="148114"/>
                    <a:pt x="149066" y="190024"/>
                    <a:pt x="98584" y="19002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4F1A958B-A609-465E-A35C-12DDFA186D30}"/>
                </a:ext>
              </a:extLst>
            </p:cNvPr>
            <p:cNvSpPr/>
            <p:nvPr/>
          </p:nvSpPr>
          <p:spPr>
            <a:xfrm>
              <a:off x="8812770" y="4643063"/>
              <a:ext cx="542608" cy="542608"/>
            </a:xfrm>
            <a:custGeom>
              <a:avLst/>
              <a:gdLst>
                <a:gd name="connsiteX0" fmla="*/ 127593 w 219075"/>
                <a:gd name="connsiteY0" fmla="*/ 22757 h 219075"/>
                <a:gd name="connsiteX1" fmla="*/ 203296 w 219075"/>
                <a:gd name="connsiteY1" fmla="*/ 127593 h 219075"/>
                <a:gd name="connsiteX2" fmla="*/ 98460 w 219075"/>
                <a:gd name="connsiteY2" fmla="*/ 203296 h 219075"/>
                <a:gd name="connsiteX3" fmla="*/ 22757 w 219075"/>
                <a:gd name="connsiteY3" fmla="*/ 98460 h 219075"/>
                <a:gd name="connsiteX4" fmla="*/ 127593 w 219075"/>
                <a:gd name="connsiteY4" fmla="*/ 22757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75" h="219075">
                  <a:moveTo>
                    <a:pt x="127593" y="22757"/>
                  </a:moveTo>
                  <a:cubicBezTo>
                    <a:pt x="177447" y="30802"/>
                    <a:pt x="211341" y="77738"/>
                    <a:pt x="203296" y="127593"/>
                  </a:cubicBezTo>
                  <a:cubicBezTo>
                    <a:pt x="195251" y="177447"/>
                    <a:pt x="148314" y="211341"/>
                    <a:pt x="98460" y="203296"/>
                  </a:cubicBezTo>
                  <a:cubicBezTo>
                    <a:pt x="48605" y="195251"/>
                    <a:pt x="14712" y="148315"/>
                    <a:pt x="22757" y="98460"/>
                  </a:cubicBezTo>
                  <a:cubicBezTo>
                    <a:pt x="30801" y="48605"/>
                    <a:pt x="77738" y="14712"/>
                    <a:pt x="127593" y="2275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59196724-CEA2-4252-A0E6-7419856D8A76}"/>
                </a:ext>
              </a:extLst>
            </p:cNvPr>
            <p:cNvSpPr/>
            <p:nvPr/>
          </p:nvSpPr>
          <p:spPr>
            <a:xfrm>
              <a:off x="6465106" y="3021096"/>
              <a:ext cx="1171361" cy="607456"/>
            </a:xfrm>
            <a:custGeom>
              <a:avLst/>
              <a:gdLst>
                <a:gd name="connsiteX0" fmla="*/ 180233 w 1171361"/>
                <a:gd name="connsiteY0" fmla="*/ 0 h 607456"/>
                <a:gd name="connsiteX1" fmla="*/ 903051 w 1171361"/>
                <a:gd name="connsiteY1" fmla="*/ 0 h 607456"/>
                <a:gd name="connsiteX2" fmla="*/ 1171361 w 1171361"/>
                <a:gd name="connsiteY2" fmla="*/ 607456 h 607456"/>
                <a:gd name="connsiteX3" fmla="*/ 0 w 1171361"/>
                <a:gd name="connsiteY3" fmla="*/ 607456 h 60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1361" h="607456">
                  <a:moveTo>
                    <a:pt x="180233" y="0"/>
                  </a:moveTo>
                  <a:lnTo>
                    <a:pt x="903051" y="0"/>
                  </a:lnTo>
                  <a:lnTo>
                    <a:pt x="1171361" y="607456"/>
                  </a:lnTo>
                  <a:lnTo>
                    <a:pt x="0" y="607456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3" name="Rectangle: Rounded Corners 292">
              <a:extLst>
                <a:ext uri="{FF2B5EF4-FFF2-40B4-BE49-F238E27FC236}">
                  <a16:creationId xmlns:a16="http://schemas.microsoft.com/office/drawing/2014/main" id="{D06E8AC4-D51F-4212-8077-860A98C81410}"/>
                </a:ext>
              </a:extLst>
            </p:cNvPr>
            <p:cNvSpPr/>
            <p:nvPr/>
          </p:nvSpPr>
          <p:spPr>
            <a:xfrm>
              <a:off x="8103056" y="3422743"/>
              <a:ext cx="1103442" cy="41161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4" name="Rectangle 293">
              <a:extLst>
                <a:ext uri="{FF2B5EF4-FFF2-40B4-BE49-F238E27FC236}">
                  <a16:creationId xmlns:a16="http://schemas.microsoft.com/office/drawing/2014/main" id="{47993159-699F-4221-B157-0DD1B2E867F9}"/>
                </a:ext>
              </a:extLst>
            </p:cNvPr>
            <p:cNvSpPr/>
            <p:nvPr/>
          </p:nvSpPr>
          <p:spPr>
            <a:xfrm>
              <a:off x="7050786" y="4254347"/>
              <a:ext cx="1544908" cy="23108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99" name="Rectangle 298">
            <a:extLst>
              <a:ext uri="{FF2B5EF4-FFF2-40B4-BE49-F238E27FC236}">
                <a16:creationId xmlns:a16="http://schemas.microsoft.com/office/drawing/2014/main" id="{9A1D4852-1B88-4C21-AADA-BC6D3A837C8D}"/>
              </a:ext>
            </a:extLst>
          </p:cNvPr>
          <p:cNvSpPr/>
          <p:nvPr/>
        </p:nvSpPr>
        <p:spPr>
          <a:xfrm>
            <a:off x="4751572" y="3204074"/>
            <a:ext cx="946666" cy="9802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B992E1CF-93EF-40C8-9136-BB58D2F83006}"/>
              </a:ext>
            </a:extLst>
          </p:cNvPr>
          <p:cNvSpPr/>
          <p:nvPr/>
        </p:nvSpPr>
        <p:spPr>
          <a:xfrm>
            <a:off x="3968203" y="3724627"/>
            <a:ext cx="946666" cy="46166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F0BEC190-C20E-4BB3-ADFA-15B522B27CFD}"/>
              </a:ext>
            </a:extLst>
          </p:cNvPr>
          <p:cNvGrpSpPr/>
          <p:nvPr/>
        </p:nvGrpSpPr>
        <p:grpSpPr>
          <a:xfrm>
            <a:off x="-10230" y="1408773"/>
            <a:ext cx="2546558" cy="2659733"/>
            <a:chOff x="-1639876" y="-652843"/>
            <a:chExt cx="6993625" cy="7304435"/>
          </a:xfrm>
        </p:grpSpPr>
        <p:grpSp>
          <p:nvGrpSpPr>
            <p:cNvPr id="303" name="Group 302">
              <a:extLst>
                <a:ext uri="{FF2B5EF4-FFF2-40B4-BE49-F238E27FC236}">
                  <a16:creationId xmlns:a16="http://schemas.microsoft.com/office/drawing/2014/main" id="{3FDD4D6E-3CCF-44B0-BD7F-6CCC710274A9}"/>
                </a:ext>
              </a:extLst>
            </p:cNvPr>
            <p:cNvGrpSpPr/>
            <p:nvPr/>
          </p:nvGrpSpPr>
          <p:grpSpPr>
            <a:xfrm>
              <a:off x="-1639876" y="-652843"/>
              <a:ext cx="6501724" cy="7304435"/>
              <a:chOff x="236538" y="1588"/>
              <a:chExt cx="4127500" cy="4637087"/>
            </a:xfrm>
            <a:solidFill>
              <a:schemeClr val="accent6"/>
            </a:solidFill>
          </p:grpSpPr>
          <p:sp>
            <p:nvSpPr>
              <p:cNvPr id="316" name="Rectangle 5">
                <a:extLst>
                  <a:ext uri="{FF2B5EF4-FFF2-40B4-BE49-F238E27FC236}">
                    <a16:creationId xmlns:a16="http://schemas.microsoft.com/office/drawing/2014/main" id="{DA1FA44C-9AAC-4B7B-8818-2B423B71B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6488" y="3094038"/>
                <a:ext cx="98425" cy="133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17" name="Rectangle 6">
                <a:extLst>
                  <a:ext uri="{FF2B5EF4-FFF2-40B4-BE49-F238E27FC236}">
                    <a16:creationId xmlns:a16="http://schemas.microsoft.com/office/drawing/2014/main" id="{1ED0BBE1-0023-401E-BDAB-318F5B4058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0976" y="3094039"/>
                <a:ext cx="85725" cy="13366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18" name="Rectangle 7">
                <a:extLst>
                  <a:ext uri="{FF2B5EF4-FFF2-40B4-BE49-F238E27FC236}">
                    <a16:creationId xmlns:a16="http://schemas.microsoft.com/office/drawing/2014/main" id="{5B234982-BFD8-43CA-A26D-68B2B001D4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3148013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19" name="Freeform 8">
                <a:extLst>
                  <a:ext uri="{FF2B5EF4-FFF2-40B4-BE49-F238E27FC236}">
                    <a16:creationId xmlns:a16="http://schemas.microsoft.com/office/drawing/2014/main" id="{8F8E29B7-ED7C-4568-8C91-6E73D9FFCF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176588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20" name="Freeform 9">
                <a:extLst>
                  <a:ext uri="{FF2B5EF4-FFF2-40B4-BE49-F238E27FC236}">
                    <a16:creationId xmlns:a16="http://schemas.microsoft.com/office/drawing/2014/main" id="{849A67BB-380B-4221-8A85-7FD2E18BBA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176588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21" name="Rectangle 10">
                <a:extLst>
                  <a:ext uri="{FF2B5EF4-FFF2-40B4-BE49-F238E27FC236}">
                    <a16:creationId xmlns:a16="http://schemas.microsoft.com/office/drawing/2014/main" id="{7EA8B580-9778-42D6-A900-F9827BD03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3441700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22" name="Freeform 11">
                <a:extLst>
                  <a:ext uri="{FF2B5EF4-FFF2-40B4-BE49-F238E27FC236}">
                    <a16:creationId xmlns:a16="http://schemas.microsoft.com/office/drawing/2014/main" id="{4036EC4A-B3CE-48DB-BEC4-AD8F5F6B8D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470275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23" name="Freeform 12">
                <a:extLst>
                  <a:ext uri="{FF2B5EF4-FFF2-40B4-BE49-F238E27FC236}">
                    <a16:creationId xmlns:a16="http://schemas.microsoft.com/office/drawing/2014/main" id="{9A74C725-69D0-42A8-982C-8E8087865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470275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24" name="Rectangle 13">
                <a:extLst>
                  <a:ext uri="{FF2B5EF4-FFF2-40B4-BE49-F238E27FC236}">
                    <a16:creationId xmlns:a16="http://schemas.microsoft.com/office/drawing/2014/main" id="{AFE45A55-66C3-448F-9934-0881B54795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3733800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25" name="Freeform 14">
                <a:extLst>
                  <a:ext uri="{FF2B5EF4-FFF2-40B4-BE49-F238E27FC236}">
                    <a16:creationId xmlns:a16="http://schemas.microsoft.com/office/drawing/2014/main" id="{621E3437-FA65-414F-908C-2DAE34F1F8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762375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26" name="Freeform 15">
                <a:extLst>
                  <a:ext uri="{FF2B5EF4-FFF2-40B4-BE49-F238E27FC236}">
                    <a16:creationId xmlns:a16="http://schemas.microsoft.com/office/drawing/2014/main" id="{373B22EC-8F30-4C21-8B5B-7A6034C7B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3762375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27" name="Rectangle 16">
                <a:extLst>
                  <a:ext uri="{FF2B5EF4-FFF2-40B4-BE49-F238E27FC236}">
                    <a16:creationId xmlns:a16="http://schemas.microsoft.com/office/drawing/2014/main" id="{6FC5671F-DF37-4061-BECA-DE5A9A9D75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4027488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28" name="Freeform 17">
                <a:extLst>
                  <a:ext uri="{FF2B5EF4-FFF2-40B4-BE49-F238E27FC236}">
                    <a16:creationId xmlns:a16="http://schemas.microsoft.com/office/drawing/2014/main" id="{E46CC15E-E83E-43FB-950C-85FCFE6C0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4056063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29" name="Freeform 18">
                <a:extLst>
                  <a:ext uri="{FF2B5EF4-FFF2-40B4-BE49-F238E27FC236}">
                    <a16:creationId xmlns:a16="http://schemas.microsoft.com/office/drawing/2014/main" id="{0B524A5E-09C2-4216-9586-2DCAA070A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4056063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30" name="Rectangle 19">
                <a:extLst>
                  <a:ext uri="{FF2B5EF4-FFF2-40B4-BE49-F238E27FC236}">
                    <a16:creationId xmlns:a16="http://schemas.microsoft.com/office/drawing/2014/main" id="{340A137C-3D0F-48AF-A0CE-3B89F3EB3D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6488" y="1897063"/>
                <a:ext cx="98425" cy="128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31" name="Rectangle 20">
                <a:extLst>
                  <a:ext uri="{FF2B5EF4-FFF2-40B4-BE49-F238E27FC236}">
                    <a16:creationId xmlns:a16="http://schemas.microsoft.com/office/drawing/2014/main" id="{F5DF3788-F04C-4D35-AF87-22E40CC7AD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0975" y="1897063"/>
                <a:ext cx="85725" cy="128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32" name="Rectangle 21">
                <a:extLst>
                  <a:ext uri="{FF2B5EF4-FFF2-40B4-BE49-F238E27FC236}">
                    <a16:creationId xmlns:a16="http://schemas.microsoft.com/office/drawing/2014/main" id="{44FC39DD-85F9-4729-A229-1A12AA06E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1897063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33" name="Freeform 22">
                <a:extLst>
                  <a:ext uri="{FF2B5EF4-FFF2-40B4-BE49-F238E27FC236}">
                    <a16:creationId xmlns:a16="http://schemas.microsoft.com/office/drawing/2014/main" id="{1F49AA49-A230-4095-BA9F-1EB515D6A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1925638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34" name="Freeform 23">
                <a:extLst>
                  <a:ext uri="{FF2B5EF4-FFF2-40B4-BE49-F238E27FC236}">
                    <a16:creationId xmlns:a16="http://schemas.microsoft.com/office/drawing/2014/main" id="{BC0E5F8E-47DF-44AC-A6B5-52982B2BF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1925638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35" name="Rectangle 24">
                <a:extLst>
                  <a:ext uri="{FF2B5EF4-FFF2-40B4-BE49-F238E27FC236}">
                    <a16:creationId xmlns:a16="http://schemas.microsoft.com/office/drawing/2014/main" id="{4F025E10-7973-42B3-B70B-FB7DC1AE11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2189163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36" name="Freeform 25">
                <a:extLst>
                  <a:ext uri="{FF2B5EF4-FFF2-40B4-BE49-F238E27FC236}">
                    <a16:creationId xmlns:a16="http://schemas.microsoft.com/office/drawing/2014/main" id="{C203A11E-4F92-415A-87B6-242C0A81A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217738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37" name="Freeform 26">
                <a:extLst>
                  <a:ext uri="{FF2B5EF4-FFF2-40B4-BE49-F238E27FC236}">
                    <a16:creationId xmlns:a16="http://schemas.microsoft.com/office/drawing/2014/main" id="{B1F95772-84D5-4257-853D-C1125BBA0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217738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38" name="Rectangle 27">
                <a:extLst>
                  <a:ext uri="{FF2B5EF4-FFF2-40B4-BE49-F238E27FC236}">
                    <a16:creationId xmlns:a16="http://schemas.microsoft.com/office/drawing/2014/main" id="{9131CFFA-23FB-4D77-89C8-B59A266A58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2482850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39" name="Freeform 28">
                <a:extLst>
                  <a:ext uri="{FF2B5EF4-FFF2-40B4-BE49-F238E27FC236}">
                    <a16:creationId xmlns:a16="http://schemas.microsoft.com/office/drawing/2014/main" id="{53E81E7D-86BB-4A8F-A6D2-EF2DCC41C7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511425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40" name="Freeform 29">
                <a:extLst>
                  <a:ext uri="{FF2B5EF4-FFF2-40B4-BE49-F238E27FC236}">
                    <a16:creationId xmlns:a16="http://schemas.microsoft.com/office/drawing/2014/main" id="{C89CA28D-3BA4-4681-8A26-44CAE55F3B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511425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41" name="Rectangle 30">
                <a:extLst>
                  <a:ext uri="{FF2B5EF4-FFF2-40B4-BE49-F238E27FC236}">
                    <a16:creationId xmlns:a16="http://schemas.microsoft.com/office/drawing/2014/main" id="{DB2EFB29-FD47-444B-811B-FAF3284089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63" y="2774950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42" name="Freeform 31">
                <a:extLst>
                  <a:ext uri="{FF2B5EF4-FFF2-40B4-BE49-F238E27FC236}">
                    <a16:creationId xmlns:a16="http://schemas.microsoft.com/office/drawing/2014/main" id="{C17A7B16-00C7-48A5-8F36-8E68D52F38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803525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43" name="Freeform 32">
                <a:extLst>
                  <a:ext uri="{FF2B5EF4-FFF2-40B4-BE49-F238E27FC236}">
                    <a16:creationId xmlns:a16="http://schemas.microsoft.com/office/drawing/2014/main" id="{E1EA9A96-6295-4ABB-B4C1-B879035FF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163" y="2803525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44" name="Rectangle 33">
                <a:extLst>
                  <a:ext uri="{FF2B5EF4-FFF2-40B4-BE49-F238E27FC236}">
                    <a16:creationId xmlns:a16="http://schemas.microsoft.com/office/drawing/2014/main" id="{9DEC9083-1F4D-4A2B-A5A4-D22D00DAEC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919163"/>
                <a:ext cx="44450" cy="981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45" name="Rectangle 34">
                <a:extLst>
                  <a:ext uri="{FF2B5EF4-FFF2-40B4-BE49-F238E27FC236}">
                    <a16:creationId xmlns:a16="http://schemas.microsoft.com/office/drawing/2014/main" id="{1349C56B-2ACC-4FF7-8A85-27FA7ED356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2875" y="919163"/>
                <a:ext cx="53975" cy="9810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46" name="Rectangle 35">
                <a:extLst>
                  <a:ext uri="{FF2B5EF4-FFF2-40B4-BE49-F238E27FC236}">
                    <a16:creationId xmlns:a16="http://schemas.microsoft.com/office/drawing/2014/main" id="{A1AEF757-2215-4439-B2E2-20ABA2CC70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915988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47" name="Freeform 36">
                <a:extLst>
                  <a:ext uri="{FF2B5EF4-FFF2-40B4-BE49-F238E27FC236}">
                    <a16:creationId xmlns:a16="http://schemas.microsoft.com/office/drawing/2014/main" id="{C3C7DC2B-EBEA-46F2-BFB5-3EB1E05A83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938213"/>
                <a:ext cx="236538" cy="234950"/>
              </a:xfrm>
              <a:custGeom>
                <a:avLst/>
                <a:gdLst>
                  <a:gd name="T0" fmla="*/ 135 w 149"/>
                  <a:gd name="T1" fmla="*/ 148 h 148"/>
                  <a:gd name="T2" fmla="*/ 0 w 149"/>
                  <a:gd name="T3" fmla="*/ 14 h 148"/>
                  <a:gd name="T4" fmla="*/ 14 w 149"/>
                  <a:gd name="T5" fmla="*/ 0 h 148"/>
                  <a:gd name="T6" fmla="*/ 149 w 149"/>
                  <a:gd name="T7" fmla="*/ 134 h 148"/>
                  <a:gd name="T8" fmla="*/ 135 w 149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135" y="14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48" name="Freeform 37">
                <a:extLst>
                  <a:ext uri="{FF2B5EF4-FFF2-40B4-BE49-F238E27FC236}">
                    <a16:creationId xmlns:a16="http://schemas.microsoft.com/office/drawing/2014/main" id="{AE62FD75-5886-4192-A51F-6E1D33708F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938213"/>
                <a:ext cx="236538" cy="234950"/>
              </a:xfrm>
              <a:custGeom>
                <a:avLst/>
                <a:gdLst>
                  <a:gd name="T0" fmla="*/ 0 w 149"/>
                  <a:gd name="T1" fmla="*/ 134 h 148"/>
                  <a:gd name="T2" fmla="*/ 135 w 149"/>
                  <a:gd name="T3" fmla="*/ 0 h 148"/>
                  <a:gd name="T4" fmla="*/ 149 w 149"/>
                  <a:gd name="T5" fmla="*/ 14 h 148"/>
                  <a:gd name="T6" fmla="*/ 14 w 149"/>
                  <a:gd name="T7" fmla="*/ 148 h 148"/>
                  <a:gd name="T8" fmla="*/ 0 w 149"/>
                  <a:gd name="T9" fmla="*/ 13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8"/>
                    </a:lnTo>
                    <a:lnTo>
                      <a:pt x="0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49" name="Rectangle 38">
                <a:extLst>
                  <a:ext uri="{FF2B5EF4-FFF2-40B4-BE49-F238E27FC236}">
                    <a16:creationId xmlns:a16="http://schemas.microsoft.com/office/drawing/2014/main" id="{0397838D-82E4-422B-A065-AA0EE39A6A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1141413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50" name="Freeform 39">
                <a:extLst>
                  <a:ext uri="{FF2B5EF4-FFF2-40B4-BE49-F238E27FC236}">
                    <a16:creationId xmlns:a16="http://schemas.microsoft.com/office/drawing/2014/main" id="{1DD6AAED-2BEC-41B6-8934-A0870D985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160463"/>
                <a:ext cx="236538" cy="236537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4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51" name="Freeform 40">
                <a:extLst>
                  <a:ext uri="{FF2B5EF4-FFF2-40B4-BE49-F238E27FC236}">
                    <a16:creationId xmlns:a16="http://schemas.microsoft.com/office/drawing/2014/main" id="{8FDE26CC-5168-4BF0-961F-3BA590BB7A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160463"/>
                <a:ext cx="236538" cy="236537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4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52" name="Rectangle 41">
                <a:extLst>
                  <a:ext uri="{FF2B5EF4-FFF2-40B4-BE49-F238E27FC236}">
                    <a16:creationId xmlns:a16="http://schemas.microsoft.com/office/drawing/2014/main" id="{1859C649-165D-44AC-892B-6676375F21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1365250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53" name="Freeform 42">
                <a:extLst>
                  <a:ext uri="{FF2B5EF4-FFF2-40B4-BE49-F238E27FC236}">
                    <a16:creationId xmlns:a16="http://schemas.microsoft.com/office/drawing/2014/main" id="{3420F63E-29C0-42DC-ABE3-F70DBAC97E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387475"/>
                <a:ext cx="236538" cy="231775"/>
              </a:xfrm>
              <a:custGeom>
                <a:avLst/>
                <a:gdLst>
                  <a:gd name="T0" fmla="*/ 135 w 149"/>
                  <a:gd name="T1" fmla="*/ 146 h 146"/>
                  <a:gd name="T2" fmla="*/ 0 w 149"/>
                  <a:gd name="T3" fmla="*/ 12 h 146"/>
                  <a:gd name="T4" fmla="*/ 14 w 149"/>
                  <a:gd name="T5" fmla="*/ 0 h 146"/>
                  <a:gd name="T6" fmla="*/ 149 w 149"/>
                  <a:gd name="T7" fmla="*/ 134 h 146"/>
                  <a:gd name="T8" fmla="*/ 135 w 149"/>
                  <a:gd name="T9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6">
                    <a:moveTo>
                      <a:pt x="135" y="146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54" name="Freeform 43">
                <a:extLst>
                  <a:ext uri="{FF2B5EF4-FFF2-40B4-BE49-F238E27FC236}">
                    <a16:creationId xmlns:a16="http://schemas.microsoft.com/office/drawing/2014/main" id="{B2E3616F-405C-4CFC-B687-40489C8D0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387475"/>
                <a:ext cx="236538" cy="231775"/>
              </a:xfrm>
              <a:custGeom>
                <a:avLst/>
                <a:gdLst>
                  <a:gd name="T0" fmla="*/ 0 w 149"/>
                  <a:gd name="T1" fmla="*/ 134 h 146"/>
                  <a:gd name="T2" fmla="*/ 135 w 149"/>
                  <a:gd name="T3" fmla="*/ 0 h 146"/>
                  <a:gd name="T4" fmla="*/ 149 w 149"/>
                  <a:gd name="T5" fmla="*/ 12 h 146"/>
                  <a:gd name="T6" fmla="*/ 14 w 149"/>
                  <a:gd name="T7" fmla="*/ 146 h 146"/>
                  <a:gd name="T8" fmla="*/ 0 w 149"/>
                  <a:gd name="T9" fmla="*/ 13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6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2"/>
                    </a:lnTo>
                    <a:lnTo>
                      <a:pt x="14" y="146"/>
                    </a:lnTo>
                    <a:lnTo>
                      <a:pt x="0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55" name="Rectangle 44">
                <a:extLst>
                  <a:ext uri="{FF2B5EF4-FFF2-40B4-BE49-F238E27FC236}">
                    <a16:creationId xmlns:a16="http://schemas.microsoft.com/office/drawing/2014/main" id="{2B76CE9D-A05A-4C9F-8FFF-849B5E69D9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513" y="1590675"/>
                <a:ext cx="274638" cy="44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56" name="Freeform 45">
                <a:extLst>
                  <a:ext uri="{FF2B5EF4-FFF2-40B4-BE49-F238E27FC236}">
                    <a16:creationId xmlns:a16="http://schemas.microsoft.com/office/drawing/2014/main" id="{C02090C8-043D-4381-9A7C-4DDEDE9B8A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609725"/>
                <a:ext cx="236538" cy="236537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4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57" name="Freeform 46">
                <a:extLst>
                  <a:ext uri="{FF2B5EF4-FFF2-40B4-BE49-F238E27FC236}">
                    <a16:creationId xmlns:a16="http://schemas.microsoft.com/office/drawing/2014/main" id="{1F7ABFEF-3127-4C97-ABF6-7226CD6CC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563" y="1609725"/>
                <a:ext cx="236538" cy="236537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4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58" name="Rectangle 47">
                <a:extLst>
                  <a:ext uri="{FF2B5EF4-FFF2-40B4-BE49-F238E27FC236}">
                    <a16:creationId xmlns:a16="http://schemas.microsoft.com/office/drawing/2014/main" id="{B49A241A-96CE-4456-A9ED-2CEA8563A7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688" y="217488"/>
                <a:ext cx="44450" cy="7461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59" name="Rectangle 48">
                <a:extLst>
                  <a:ext uri="{FF2B5EF4-FFF2-40B4-BE49-F238E27FC236}">
                    <a16:creationId xmlns:a16="http://schemas.microsoft.com/office/drawing/2014/main" id="{22D1ACA7-5211-4DF3-B9E7-73E1CD11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6050" y="217488"/>
                <a:ext cx="53975" cy="7461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60" name="Freeform 49">
                <a:extLst>
                  <a:ext uri="{FF2B5EF4-FFF2-40B4-BE49-F238E27FC236}">
                    <a16:creationId xmlns:a16="http://schemas.microsoft.com/office/drawing/2014/main" id="{A38611C6-B70D-4D76-A8C8-8A92DBFF7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2688" y="65088"/>
                <a:ext cx="287338" cy="188912"/>
              </a:xfrm>
              <a:custGeom>
                <a:avLst/>
                <a:gdLst>
                  <a:gd name="T0" fmla="*/ 181 w 181"/>
                  <a:gd name="T1" fmla="*/ 119 h 119"/>
                  <a:gd name="T2" fmla="*/ 0 w 181"/>
                  <a:gd name="T3" fmla="*/ 119 h 119"/>
                  <a:gd name="T4" fmla="*/ 0 w 181"/>
                  <a:gd name="T5" fmla="*/ 80 h 119"/>
                  <a:gd name="T6" fmla="*/ 86 w 181"/>
                  <a:gd name="T7" fmla="*/ 0 h 119"/>
                  <a:gd name="T8" fmla="*/ 181 w 181"/>
                  <a:gd name="T9" fmla="*/ 26 h 119"/>
                  <a:gd name="T10" fmla="*/ 181 w 181"/>
                  <a:gd name="T1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19">
                    <a:moveTo>
                      <a:pt x="181" y="119"/>
                    </a:moveTo>
                    <a:lnTo>
                      <a:pt x="0" y="119"/>
                    </a:lnTo>
                    <a:lnTo>
                      <a:pt x="0" y="80"/>
                    </a:lnTo>
                    <a:lnTo>
                      <a:pt x="86" y="0"/>
                    </a:lnTo>
                    <a:lnTo>
                      <a:pt x="181" y="26"/>
                    </a:lnTo>
                    <a:lnTo>
                      <a:pt x="181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61" name="Freeform 50">
                <a:extLst>
                  <a:ext uri="{FF2B5EF4-FFF2-40B4-BE49-F238E27FC236}">
                    <a16:creationId xmlns:a16="http://schemas.microsoft.com/office/drawing/2014/main" id="{B44B8109-FB2C-45AF-B18F-FA40024E87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227013"/>
                <a:ext cx="236538" cy="236537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5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5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62" name="Freeform 51">
                <a:extLst>
                  <a:ext uri="{FF2B5EF4-FFF2-40B4-BE49-F238E27FC236}">
                    <a16:creationId xmlns:a16="http://schemas.microsoft.com/office/drawing/2014/main" id="{3FEB50BC-3EEE-44EC-BE8F-132F10428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227013"/>
                <a:ext cx="236538" cy="236537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5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5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63" name="Rectangle 52">
                <a:extLst>
                  <a:ext uri="{FF2B5EF4-FFF2-40B4-BE49-F238E27FC236}">
                    <a16:creationId xmlns:a16="http://schemas.microsoft.com/office/drawing/2014/main" id="{D98F4CCB-C7DF-4E84-A2B4-658C7917AC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688" y="431800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64" name="Freeform 53">
                <a:extLst>
                  <a:ext uri="{FF2B5EF4-FFF2-40B4-BE49-F238E27FC236}">
                    <a16:creationId xmlns:a16="http://schemas.microsoft.com/office/drawing/2014/main" id="{E2A733F3-FB2D-4F3C-93F1-3E5D3ABC3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450850"/>
                <a:ext cx="236538" cy="234950"/>
              </a:xfrm>
              <a:custGeom>
                <a:avLst/>
                <a:gdLst>
                  <a:gd name="T0" fmla="*/ 135 w 149"/>
                  <a:gd name="T1" fmla="*/ 148 h 148"/>
                  <a:gd name="T2" fmla="*/ 0 w 149"/>
                  <a:gd name="T3" fmla="*/ 14 h 148"/>
                  <a:gd name="T4" fmla="*/ 14 w 149"/>
                  <a:gd name="T5" fmla="*/ 0 h 148"/>
                  <a:gd name="T6" fmla="*/ 149 w 149"/>
                  <a:gd name="T7" fmla="*/ 134 h 148"/>
                  <a:gd name="T8" fmla="*/ 135 w 149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135" y="14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65" name="Freeform 54">
                <a:extLst>
                  <a:ext uri="{FF2B5EF4-FFF2-40B4-BE49-F238E27FC236}">
                    <a16:creationId xmlns:a16="http://schemas.microsoft.com/office/drawing/2014/main" id="{D933CEBE-D1A2-4600-8269-21DED4EC55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450850"/>
                <a:ext cx="236538" cy="234950"/>
              </a:xfrm>
              <a:custGeom>
                <a:avLst/>
                <a:gdLst>
                  <a:gd name="T0" fmla="*/ 0 w 149"/>
                  <a:gd name="T1" fmla="*/ 134 h 148"/>
                  <a:gd name="T2" fmla="*/ 135 w 149"/>
                  <a:gd name="T3" fmla="*/ 0 h 148"/>
                  <a:gd name="T4" fmla="*/ 149 w 149"/>
                  <a:gd name="T5" fmla="*/ 14 h 148"/>
                  <a:gd name="T6" fmla="*/ 14 w 149"/>
                  <a:gd name="T7" fmla="*/ 148 h 148"/>
                  <a:gd name="T8" fmla="*/ 0 w 149"/>
                  <a:gd name="T9" fmla="*/ 13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8"/>
                    </a:lnTo>
                    <a:lnTo>
                      <a:pt x="0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66" name="Rectangle 55">
                <a:extLst>
                  <a:ext uri="{FF2B5EF4-FFF2-40B4-BE49-F238E27FC236}">
                    <a16:creationId xmlns:a16="http://schemas.microsoft.com/office/drawing/2014/main" id="{4450C605-7B78-4882-AF8A-97F3EC2C9C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688" y="654050"/>
                <a:ext cx="2746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67" name="Freeform 56">
                <a:extLst>
                  <a:ext uri="{FF2B5EF4-FFF2-40B4-BE49-F238E27FC236}">
                    <a16:creationId xmlns:a16="http://schemas.microsoft.com/office/drawing/2014/main" id="{01E44A0F-70E6-4F9A-89A5-124D604F9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676275"/>
                <a:ext cx="236538" cy="233362"/>
              </a:xfrm>
              <a:custGeom>
                <a:avLst/>
                <a:gdLst>
                  <a:gd name="T0" fmla="*/ 135 w 149"/>
                  <a:gd name="T1" fmla="*/ 147 h 147"/>
                  <a:gd name="T2" fmla="*/ 0 w 149"/>
                  <a:gd name="T3" fmla="*/ 12 h 147"/>
                  <a:gd name="T4" fmla="*/ 14 w 149"/>
                  <a:gd name="T5" fmla="*/ 0 h 147"/>
                  <a:gd name="T6" fmla="*/ 149 w 149"/>
                  <a:gd name="T7" fmla="*/ 135 h 147"/>
                  <a:gd name="T8" fmla="*/ 135 w 149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7">
                    <a:moveTo>
                      <a:pt x="135" y="147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68" name="Freeform 57">
                <a:extLst>
                  <a:ext uri="{FF2B5EF4-FFF2-40B4-BE49-F238E27FC236}">
                    <a16:creationId xmlns:a16="http://schemas.microsoft.com/office/drawing/2014/main" id="{BF07D230-56B4-4C45-80D0-78B84C6CBE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676275"/>
                <a:ext cx="236538" cy="233362"/>
              </a:xfrm>
              <a:custGeom>
                <a:avLst/>
                <a:gdLst>
                  <a:gd name="T0" fmla="*/ 0 w 149"/>
                  <a:gd name="T1" fmla="*/ 135 h 147"/>
                  <a:gd name="T2" fmla="*/ 135 w 149"/>
                  <a:gd name="T3" fmla="*/ 0 h 147"/>
                  <a:gd name="T4" fmla="*/ 149 w 149"/>
                  <a:gd name="T5" fmla="*/ 12 h 147"/>
                  <a:gd name="T6" fmla="*/ 14 w 149"/>
                  <a:gd name="T7" fmla="*/ 147 h 147"/>
                  <a:gd name="T8" fmla="*/ 0 w 149"/>
                  <a:gd name="T9" fmla="*/ 13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7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2"/>
                    </a:lnTo>
                    <a:lnTo>
                      <a:pt x="14" y="147"/>
                    </a:lnTo>
                    <a:lnTo>
                      <a:pt x="0" y="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69" name="Rectangle 58">
                <a:extLst>
                  <a:ext uri="{FF2B5EF4-FFF2-40B4-BE49-F238E27FC236}">
                    <a16:creationId xmlns:a16="http://schemas.microsoft.com/office/drawing/2014/main" id="{3D1BEADA-9FA0-4D59-BA36-67C559A9EB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463" y="755650"/>
                <a:ext cx="825500" cy="396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70" name="Rectangle 59">
                <a:extLst>
                  <a:ext uri="{FF2B5EF4-FFF2-40B4-BE49-F238E27FC236}">
                    <a16:creationId xmlns:a16="http://schemas.microsoft.com/office/drawing/2014/main" id="{3336F4AA-D704-4836-8B0D-59802B1478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463" y="950913"/>
                <a:ext cx="825500" cy="44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71" name="Rectangle 60">
                <a:extLst>
                  <a:ext uri="{FF2B5EF4-FFF2-40B4-BE49-F238E27FC236}">
                    <a16:creationId xmlns:a16="http://schemas.microsoft.com/office/drawing/2014/main" id="{C9EEC334-A141-4ABE-83DD-0011749EC5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863" y="755650"/>
                <a:ext cx="38100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72" name="Freeform 61">
                <a:extLst>
                  <a:ext uri="{FF2B5EF4-FFF2-40B4-BE49-F238E27FC236}">
                    <a16:creationId xmlns:a16="http://schemas.microsoft.com/office/drawing/2014/main" id="{3D36CEE9-BFE1-440F-93AF-8B916BCF31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650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1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1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73" name="Freeform 62">
                <a:extLst>
                  <a:ext uri="{FF2B5EF4-FFF2-40B4-BE49-F238E27FC236}">
                    <a16:creationId xmlns:a16="http://schemas.microsoft.com/office/drawing/2014/main" id="{FBAF772B-13D1-48C4-BE15-F6E720E71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650" y="773113"/>
                <a:ext cx="198438" cy="196850"/>
              </a:xfrm>
              <a:custGeom>
                <a:avLst/>
                <a:gdLst>
                  <a:gd name="T0" fmla="*/ 11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1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1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74" name="Rectangle 63">
                <a:extLst>
                  <a:ext uri="{FF2B5EF4-FFF2-40B4-BE49-F238E27FC236}">
                    <a16:creationId xmlns:a16="http://schemas.microsoft.com/office/drawing/2014/main" id="{6175C3FD-D574-408C-B9AD-D1F7EF782C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6950" y="755650"/>
                <a:ext cx="39688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75" name="Freeform 64">
                <a:extLst>
                  <a:ext uri="{FF2B5EF4-FFF2-40B4-BE49-F238E27FC236}">
                    <a16:creationId xmlns:a16="http://schemas.microsoft.com/office/drawing/2014/main" id="{A4150FF1-E53B-4D59-B1A4-F4B7BC6167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150" y="773113"/>
                <a:ext cx="201613" cy="196850"/>
              </a:xfrm>
              <a:custGeom>
                <a:avLst/>
                <a:gdLst>
                  <a:gd name="T0" fmla="*/ 0 w 127"/>
                  <a:gd name="T1" fmla="*/ 112 h 124"/>
                  <a:gd name="T2" fmla="*/ 114 w 127"/>
                  <a:gd name="T3" fmla="*/ 0 h 124"/>
                  <a:gd name="T4" fmla="*/ 127 w 127"/>
                  <a:gd name="T5" fmla="*/ 12 h 124"/>
                  <a:gd name="T6" fmla="*/ 12 w 127"/>
                  <a:gd name="T7" fmla="*/ 124 h 124"/>
                  <a:gd name="T8" fmla="*/ 0 w 127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7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76" name="Freeform 65">
                <a:extLst>
                  <a:ext uri="{FF2B5EF4-FFF2-40B4-BE49-F238E27FC236}">
                    <a16:creationId xmlns:a16="http://schemas.microsoft.com/office/drawing/2014/main" id="{3BAB3A47-E79E-4E23-8F1E-21DFB1FE34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150" y="773113"/>
                <a:ext cx="201613" cy="196850"/>
              </a:xfrm>
              <a:custGeom>
                <a:avLst/>
                <a:gdLst>
                  <a:gd name="T0" fmla="*/ 12 w 127"/>
                  <a:gd name="T1" fmla="*/ 0 h 124"/>
                  <a:gd name="T2" fmla="*/ 127 w 127"/>
                  <a:gd name="T3" fmla="*/ 112 h 124"/>
                  <a:gd name="T4" fmla="*/ 114 w 127"/>
                  <a:gd name="T5" fmla="*/ 124 h 124"/>
                  <a:gd name="T6" fmla="*/ 0 w 127"/>
                  <a:gd name="T7" fmla="*/ 12 h 124"/>
                  <a:gd name="T8" fmla="*/ 12 w 127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12" y="0"/>
                    </a:moveTo>
                    <a:lnTo>
                      <a:pt x="127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77" name="Rectangle 66">
                <a:extLst>
                  <a:ext uri="{FF2B5EF4-FFF2-40B4-BE49-F238E27FC236}">
                    <a16:creationId xmlns:a16="http://schemas.microsoft.com/office/drawing/2014/main" id="{32CCCA76-913B-4C1B-B7AF-6969722176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6450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78" name="Freeform 67">
                <a:extLst>
                  <a:ext uri="{FF2B5EF4-FFF2-40B4-BE49-F238E27FC236}">
                    <a16:creationId xmlns:a16="http://schemas.microsoft.com/office/drawing/2014/main" id="{9FC634EF-BD98-4B75-B015-C777CF10ED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" y="773113"/>
                <a:ext cx="196850" cy="196850"/>
              </a:xfrm>
              <a:custGeom>
                <a:avLst/>
                <a:gdLst>
                  <a:gd name="T0" fmla="*/ 0 w 124"/>
                  <a:gd name="T1" fmla="*/ 112 h 124"/>
                  <a:gd name="T2" fmla="*/ 114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79" name="Freeform 68">
                <a:extLst>
                  <a:ext uri="{FF2B5EF4-FFF2-40B4-BE49-F238E27FC236}">
                    <a16:creationId xmlns:a16="http://schemas.microsoft.com/office/drawing/2014/main" id="{CF7B8F0E-357B-4827-BF48-F16D55647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825" y="773113"/>
                <a:ext cx="196850" cy="196850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4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0" name="Rectangle 69">
                <a:extLst>
                  <a:ext uri="{FF2B5EF4-FFF2-40B4-BE49-F238E27FC236}">
                    <a16:creationId xmlns:a16="http://schemas.microsoft.com/office/drawing/2014/main" id="{44DCFE4C-C175-4101-B01A-1F8ED137F2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538" y="755650"/>
                <a:ext cx="42863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1" name="Freeform 70">
                <a:extLst>
                  <a:ext uri="{FF2B5EF4-FFF2-40B4-BE49-F238E27FC236}">
                    <a16:creationId xmlns:a16="http://schemas.microsoft.com/office/drawing/2014/main" id="{F83978A6-4909-41F7-BF2F-8C72F0F42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13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2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2" name="Freeform 71">
                <a:extLst>
                  <a:ext uri="{FF2B5EF4-FFF2-40B4-BE49-F238E27FC236}">
                    <a16:creationId xmlns:a16="http://schemas.microsoft.com/office/drawing/2014/main" id="{C14229E6-9BC0-4013-8786-C4D1795181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13" y="773113"/>
                <a:ext cx="198438" cy="196850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2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3" name="Rectangle 72">
                <a:extLst>
                  <a:ext uri="{FF2B5EF4-FFF2-40B4-BE49-F238E27FC236}">
                    <a16:creationId xmlns:a16="http://schemas.microsoft.com/office/drawing/2014/main" id="{1259BF2F-4696-4C8D-B235-AE7EA7F49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4950" y="755650"/>
                <a:ext cx="822325" cy="396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4" name="Rectangle 73">
                <a:extLst>
                  <a:ext uri="{FF2B5EF4-FFF2-40B4-BE49-F238E27FC236}">
                    <a16:creationId xmlns:a16="http://schemas.microsoft.com/office/drawing/2014/main" id="{950190B1-7B45-459D-8DCD-AA033C3612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4950" y="950913"/>
                <a:ext cx="822325" cy="44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5" name="Rectangle 74">
                <a:extLst>
                  <a:ext uri="{FF2B5EF4-FFF2-40B4-BE49-F238E27FC236}">
                    <a16:creationId xmlns:a16="http://schemas.microsoft.com/office/drawing/2014/main" id="{39952E01-C4F2-4F89-ABD7-D4E4EB7284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2350" y="755650"/>
                <a:ext cx="38100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6" name="Freeform 75">
                <a:extLst>
                  <a:ext uri="{FF2B5EF4-FFF2-40B4-BE49-F238E27FC236}">
                    <a16:creationId xmlns:a16="http://schemas.microsoft.com/office/drawing/2014/main" id="{E8D710FE-5796-41C7-BC7B-C0F8B83599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6138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0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7" name="Freeform 76">
                <a:extLst>
                  <a:ext uri="{FF2B5EF4-FFF2-40B4-BE49-F238E27FC236}">
                    <a16:creationId xmlns:a16="http://schemas.microsoft.com/office/drawing/2014/main" id="{C263CFB2-7D68-4040-B455-E09342C74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6138" y="773113"/>
                <a:ext cx="198438" cy="196850"/>
              </a:xfrm>
              <a:custGeom>
                <a:avLst/>
                <a:gdLst>
                  <a:gd name="T0" fmla="*/ 10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0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0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8" name="Rectangle 77">
                <a:extLst>
                  <a:ext uri="{FF2B5EF4-FFF2-40B4-BE49-F238E27FC236}">
                    <a16:creationId xmlns:a16="http://schemas.microsoft.com/office/drawing/2014/main" id="{D8F98E0D-D40B-485B-9280-C34BDA4C2F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0263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9" name="Freeform 78">
                <a:extLst>
                  <a:ext uri="{FF2B5EF4-FFF2-40B4-BE49-F238E27FC236}">
                    <a16:creationId xmlns:a16="http://schemas.microsoft.com/office/drawing/2014/main" id="{2F81BFD8-A131-4CB0-B5CE-DBA2B42819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5638" y="773113"/>
                <a:ext cx="200025" cy="196850"/>
              </a:xfrm>
              <a:custGeom>
                <a:avLst/>
                <a:gdLst>
                  <a:gd name="T0" fmla="*/ 0 w 126"/>
                  <a:gd name="T1" fmla="*/ 112 h 124"/>
                  <a:gd name="T2" fmla="*/ 114 w 126"/>
                  <a:gd name="T3" fmla="*/ 0 h 124"/>
                  <a:gd name="T4" fmla="*/ 126 w 126"/>
                  <a:gd name="T5" fmla="*/ 12 h 124"/>
                  <a:gd name="T6" fmla="*/ 12 w 126"/>
                  <a:gd name="T7" fmla="*/ 124 h 124"/>
                  <a:gd name="T8" fmla="*/ 0 w 126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6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90" name="Freeform 79">
                <a:extLst>
                  <a:ext uri="{FF2B5EF4-FFF2-40B4-BE49-F238E27FC236}">
                    <a16:creationId xmlns:a16="http://schemas.microsoft.com/office/drawing/2014/main" id="{1699996B-7369-4879-A276-3995A55B9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5638" y="773113"/>
                <a:ext cx="200025" cy="196850"/>
              </a:xfrm>
              <a:custGeom>
                <a:avLst/>
                <a:gdLst>
                  <a:gd name="T0" fmla="*/ 12 w 126"/>
                  <a:gd name="T1" fmla="*/ 0 h 124"/>
                  <a:gd name="T2" fmla="*/ 126 w 126"/>
                  <a:gd name="T3" fmla="*/ 112 h 124"/>
                  <a:gd name="T4" fmla="*/ 114 w 126"/>
                  <a:gd name="T5" fmla="*/ 124 h 124"/>
                  <a:gd name="T6" fmla="*/ 0 w 126"/>
                  <a:gd name="T7" fmla="*/ 12 h 124"/>
                  <a:gd name="T8" fmla="*/ 12 w 126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4">
                    <a:moveTo>
                      <a:pt x="12" y="0"/>
                    </a:moveTo>
                    <a:lnTo>
                      <a:pt x="126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91" name="Rectangle 80">
                <a:extLst>
                  <a:ext uri="{FF2B5EF4-FFF2-40B4-BE49-F238E27FC236}">
                    <a16:creationId xmlns:a16="http://schemas.microsoft.com/office/drawing/2014/main" id="{EA94F03A-7CCD-49D7-8436-D9A72A4E44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2938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92" name="Freeform 81">
                <a:extLst>
                  <a:ext uri="{FF2B5EF4-FFF2-40B4-BE49-F238E27FC236}">
                    <a16:creationId xmlns:a16="http://schemas.microsoft.com/office/drawing/2014/main" id="{96D73D9E-E06C-4245-9879-F435CCCAB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93" name="Freeform 82">
                <a:extLst>
                  <a:ext uri="{FF2B5EF4-FFF2-40B4-BE49-F238E27FC236}">
                    <a16:creationId xmlns:a16="http://schemas.microsoft.com/office/drawing/2014/main" id="{C4EAD43D-115E-4F35-AEA8-A9DED05AC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6725" y="773113"/>
                <a:ext cx="198438" cy="196850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94" name="Rectangle 83">
                <a:extLst>
                  <a:ext uri="{FF2B5EF4-FFF2-40B4-BE49-F238E27FC236}">
                    <a16:creationId xmlns:a16="http://schemas.microsoft.com/office/drawing/2014/main" id="{6368495F-3A65-424E-94C5-26FD6D0C7E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4025" y="755650"/>
                <a:ext cx="38100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95" name="Freeform 84">
                <a:extLst>
                  <a:ext uri="{FF2B5EF4-FFF2-40B4-BE49-F238E27FC236}">
                    <a16:creationId xmlns:a16="http://schemas.microsoft.com/office/drawing/2014/main" id="{16C4D74C-9D1B-4941-9BA2-91DEBE95C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9400" y="773113"/>
                <a:ext cx="196850" cy="196850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96" name="Freeform 85">
                <a:extLst>
                  <a:ext uri="{FF2B5EF4-FFF2-40B4-BE49-F238E27FC236}">
                    <a16:creationId xmlns:a16="http://schemas.microsoft.com/office/drawing/2014/main" id="{A2BD6457-DE60-4A93-A1EA-450BBB424A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9400" y="773113"/>
                <a:ext cx="196850" cy="196850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97" name="Rectangle 86">
                <a:extLst>
                  <a:ext uri="{FF2B5EF4-FFF2-40B4-BE49-F238E27FC236}">
                    <a16:creationId xmlns:a16="http://schemas.microsoft.com/office/drawing/2014/main" id="{DB07ED6A-9ED0-4168-85D8-35AE92CDD1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6950" y="755650"/>
                <a:ext cx="825500" cy="396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98" name="Freeform 87">
                <a:extLst>
                  <a:ext uri="{FF2B5EF4-FFF2-40B4-BE49-F238E27FC236}">
                    <a16:creationId xmlns:a16="http://schemas.microsoft.com/office/drawing/2014/main" id="{E1575004-D83B-4527-97B2-B1AE1F07B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6950" y="950913"/>
                <a:ext cx="1379538" cy="44450"/>
              </a:xfrm>
              <a:custGeom>
                <a:avLst/>
                <a:gdLst>
                  <a:gd name="T0" fmla="*/ 869 w 869"/>
                  <a:gd name="T1" fmla="*/ 0 h 28"/>
                  <a:gd name="T2" fmla="*/ 869 w 869"/>
                  <a:gd name="T3" fmla="*/ 28 h 28"/>
                  <a:gd name="T4" fmla="*/ 0 w 869"/>
                  <a:gd name="T5" fmla="*/ 28 h 28"/>
                  <a:gd name="T6" fmla="*/ 0 w 869"/>
                  <a:gd name="T7" fmla="*/ 0 h 28"/>
                  <a:gd name="T8" fmla="*/ 777 w 869"/>
                  <a:gd name="T9" fmla="*/ 0 h 28"/>
                  <a:gd name="T10" fmla="*/ 869 w 869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9" h="28">
                    <a:moveTo>
                      <a:pt x="869" y="0"/>
                    </a:moveTo>
                    <a:lnTo>
                      <a:pt x="869" y="28"/>
                    </a:lnTo>
                    <a:lnTo>
                      <a:pt x="0" y="28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8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99" name="Freeform 88">
                <a:extLst>
                  <a:ext uri="{FF2B5EF4-FFF2-40B4-BE49-F238E27FC236}">
                    <a16:creationId xmlns:a16="http://schemas.microsoft.com/office/drawing/2014/main" id="{E5672822-DB71-44A7-ABC0-DE3C7D219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6950" y="950913"/>
                <a:ext cx="1379538" cy="44450"/>
              </a:xfrm>
              <a:custGeom>
                <a:avLst/>
                <a:gdLst>
                  <a:gd name="T0" fmla="*/ 869 w 869"/>
                  <a:gd name="T1" fmla="*/ 0 h 28"/>
                  <a:gd name="T2" fmla="*/ 869 w 869"/>
                  <a:gd name="T3" fmla="*/ 28 h 28"/>
                  <a:gd name="T4" fmla="*/ 0 w 869"/>
                  <a:gd name="T5" fmla="*/ 28 h 28"/>
                  <a:gd name="T6" fmla="*/ 0 w 869"/>
                  <a:gd name="T7" fmla="*/ 0 h 28"/>
                  <a:gd name="T8" fmla="*/ 777 w 869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9" h="28">
                    <a:moveTo>
                      <a:pt x="869" y="0"/>
                    </a:moveTo>
                    <a:lnTo>
                      <a:pt x="869" y="28"/>
                    </a:lnTo>
                    <a:lnTo>
                      <a:pt x="0" y="28"/>
                    </a:lnTo>
                    <a:lnTo>
                      <a:pt x="0" y="0"/>
                    </a:lnTo>
                    <a:lnTo>
                      <a:pt x="77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00" name="Rectangle 89">
                <a:extLst>
                  <a:ext uri="{FF2B5EF4-FFF2-40B4-BE49-F238E27FC236}">
                    <a16:creationId xmlns:a16="http://schemas.microsoft.com/office/drawing/2014/main" id="{110A42B9-0601-4D22-9600-EBC1263B9B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350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01" name="Freeform 90">
                <a:extLst>
                  <a:ext uri="{FF2B5EF4-FFF2-40B4-BE49-F238E27FC236}">
                    <a16:creationId xmlns:a16="http://schemas.microsoft.com/office/drawing/2014/main" id="{EBC17303-BC87-4E53-AC0B-4FDC2EB5EB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8138" y="773113"/>
                <a:ext cx="198438" cy="196850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02" name="Freeform 91">
                <a:extLst>
                  <a:ext uri="{FF2B5EF4-FFF2-40B4-BE49-F238E27FC236}">
                    <a16:creationId xmlns:a16="http://schemas.microsoft.com/office/drawing/2014/main" id="{0011A578-0D3A-4C2D-ACD0-BC0D437BAE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8138" y="773113"/>
                <a:ext cx="198438" cy="196850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03" name="Rectangle 92">
                <a:extLst>
                  <a:ext uri="{FF2B5EF4-FFF2-40B4-BE49-F238E27FC236}">
                    <a16:creationId xmlns:a16="http://schemas.microsoft.com/office/drawing/2014/main" id="{52833713-54F6-476F-8DFB-2E01523AC8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5438" y="755650"/>
                <a:ext cx="38100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04" name="Freeform 93">
                <a:extLst>
                  <a:ext uri="{FF2B5EF4-FFF2-40B4-BE49-F238E27FC236}">
                    <a16:creationId xmlns:a16="http://schemas.microsoft.com/office/drawing/2014/main" id="{BB6C4516-4E7F-4259-BBAD-7796408A7E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813" y="773113"/>
                <a:ext cx="196850" cy="196850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0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05" name="Freeform 94">
                <a:extLst>
                  <a:ext uri="{FF2B5EF4-FFF2-40B4-BE49-F238E27FC236}">
                    <a16:creationId xmlns:a16="http://schemas.microsoft.com/office/drawing/2014/main" id="{221EA2E7-5773-4732-9F4B-D764C9A1D7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813" y="773113"/>
                <a:ext cx="196850" cy="196850"/>
              </a:xfrm>
              <a:custGeom>
                <a:avLst/>
                <a:gdLst>
                  <a:gd name="T0" fmla="*/ 10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0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0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06" name="Rectangle 95">
                <a:extLst>
                  <a:ext uri="{FF2B5EF4-FFF2-40B4-BE49-F238E27FC236}">
                    <a16:creationId xmlns:a16="http://schemas.microsoft.com/office/drawing/2014/main" id="{00F9B97E-A92A-4DD2-A7AC-0C64AEBE9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4938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07" name="Freeform 96">
                <a:extLst>
                  <a:ext uri="{FF2B5EF4-FFF2-40B4-BE49-F238E27FC236}">
                    <a16:creationId xmlns:a16="http://schemas.microsoft.com/office/drawing/2014/main" id="{283EE661-E4D8-4191-AAEA-ECF867DEC1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725" y="773113"/>
                <a:ext cx="201613" cy="196850"/>
              </a:xfrm>
              <a:custGeom>
                <a:avLst/>
                <a:gdLst>
                  <a:gd name="T0" fmla="*/ 0 w 127"/>
                  <a:gd name="T1" fmla="*/ 112 h 124"/>
                  <a:gd name="T2" fmla="*/ 115 w 127"/>
                  <a:gd name="T3" fmla="*/ 0 h 124"/>
                  <a:gd name="T4" fmla="*/ 127 w 127"/>
                  <a:gd name="T5" fmla="*/ 12 h 124"/>
                  <a:gd name="T6" fmla="*/ 12 w 127"/>
                  <a:gd name="T7" fmla="*/ 124 h 124"/>
                  <a:gd name="T8" fmla="*/ 0 w 127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0" y="112"/>
                    </a:moveTo>
                    <a:lnTo>
                      <a:pt x="115" y="0"/>
                    </a:lnTo>
                    <a:lnTo>
                      <a:pt x="127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08" name="Freeform 97">
                <a:extLst>
                  <a:ext uri="{FF2B5EF4-FFF2-40B4-BE49-F238E27FC236}">
                    <a16:creationId xmlns:a16="http://schemas.microsoft.com/office/drawing/2014/main" id="{5DC8F4E2-E3D6-400C-B69F-C3644D048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725" y="773113"/>
                <a:ext cx="201613" cy="196850"/>
              </a:xfrm>
              <a:custGeom>
                <a:avLst/>
                <a:gdLst>
                  <a:gd name="T0" fmla="*/ 12 w 127"/>
                  <a:gd name="T1" fmla="*/ 0 h 124"/>
                  <a:gd name="T2" fmla="*/ 127 w 127"/>
                  <a:gd name="T3" fmla="*/ 112 h 124"/>
                  <a:gd name="T4" fmla="*/ 115 w 127"/>
                  <a:gd name="T5" fmla="*/ 124 h 124"/>
                  <a:gd name="T6" fmla="*/ 0 w 127"/>
                  <a:gd name="T7" fmla="*/ 12 h 124"/>
                  <a:gd name="T8" fmla="*/ 12 w 127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12" y="0"/>
                    </a:moveTo>
                    <a:lnTo>
                      <a:pt x="127" y="112"/>
                    </a:lnTo>
                    <a:lnTo>
                      <a:pt x="115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09" name="Rectangle 98">
                <a:extLst>
                  <a:ext uri="{FF2B5EF4-FFF2-40B4-BE49-F238E27FC236}">
                    <a16:creationId xmlns:a16="http://schemas.microsoft.com/office/drawing/2014/main" id="{C69B31D5-9E26-4D9D-AC70-F15351F4A6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6025" y="755650"/>
                <a:ext cx="41275" cy="2301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10" name="Freeform 99">
                <a:extLst>
                  <a:ext uri="{FF2B5EF4-FFF2-40B4-BE49-F238E27FC236}">
                    <a16:creationId xmlns:a16="http://schemas.microsoft.com/office/drawing/2014/main" id="{64A490D2-68C2-484D-82FC-4841C682E3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1400" y="773113"/>
                <a:ext cx="196850" cy="196850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11" name="Freeform 100">
                <a:extLst>
                  <a:ext uri="{FF2B5EF4-FFF2-40B4-BE49-F238E27FC236}">
                    <a16:creationId xmlns:a16="http://schemas.microsoft.com/office/drawing/2014/main" id="{141ED229-BA1E-4265-AF3C-72E4C6215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1400" y="773113"/>
                <a:ext cx="196850" cy="196850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12" name="Freeform 101">
                <a:extLst>
                  <a:ext uri="{FF2B5EF4-FFF2-40B4-BE49-F238E27FC236}">
                    <a16:creationId xmlns:a16="http://schemas.microsoft.com/office/drawing/2014/main" id="{D42C6954-7A16-4F0C-B28E-3F0F7B1B4B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513" y="628650"/>
                <a:ext cx="652463" cy="474662"/>
              </a:xfrm>
              <a:custGeom>
                <a:avLst/>
                <a:gdLst>
                  <a:gd name="T0" fmla="*/ 205 w 205"/>
                  <a:gd name="T1" fmla="*/ 149 h 149"/>
                  <a:gd name="T2" fmla="*/ 0 w 205"/>
                  <a:gd name="T3" fmla="*/ 149 h 149"/>
                  <a:gd name="T4" fmla="*/ 0 w 205"/>
                  <a:gd name="T5" fmla="*/ 0 h 149"/>
                  <a:gd name="T6" fmla="*/ 125 w 205"/>
                  <a:gd name="T7" fmla="*/ 0 h 149"/>
                  <a:gd name="T8" fmla="*/ 205 w 205"/>
                  <a:gd name="T9" fmla="*/ 67 h 149"/>
                  <a:gd name="T10" fmla="*/ 205 w 205"/>
                  <a:gd name="T11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149">
                    <a:moveTo>
                      <a:pt x="205" y="149"/>
                    </a:moveTo>
                    <a:cubicBezTo>
                      <a:pt x="0" y="149"/>
                      <a:pt x="0" y="149"/>
                      <a:pt x="0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69" y="0"/>
                      <a:pt x="205" y="30"/>
                      <a:pt x="205" y="67"/>
                    </a:cubicBezTo>
                    <a:lnTo>
                      <a:pt x="205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13" name="Rectangle 102">
                <a:extLst>
                  <a:ext uri="{FF2B5EF4-FFF2-40B4-BE49-F238E27FC236}">
                    <a16:creationId xmlns:a16="http://schemas.microsoft.com/office/drawing/2014/main" id="{F3AD978E-324E-49F0-B1D7-047B26D8E2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538" y="698500"/>
                <a:ext cx="219075" cy="4905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14" name="Freeform 103">
                <a:extLst>
                  <a:ext uri="{FF2B5EF4-FFF2-40B4-BE49-F238E27FC236}">
                    <a16:creationId xmlns:a16="http://schemas.microsoft.com/office/drawing/2014/main" id="{97F5A935-9410-47A6-95D8-50724D54C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163" y="1588"/>
                <a:ext cx="3952875" cy="977900"/>
              </a:xfrm>
              <a:custGeom>
                <a:avLst/>
                <a:gdLst>
                  <a:gd name="T0" fmla="*/ 2474 w 2490"/>
                  <a:gd name="T1" fmla="*/ 616 h 616"/>
                  <a:gd name="T2" fmla="*/ 580 w 2490"/>
                  <a:gd name="T3" fmla="*/ 48 h 616"/>
                  <a:gd name="T4" fmla="*/ 28 w 2490"/>
                  <a:gd name="T5" fmla="*/ 469 h 616"/>
                  <a:gd name="T6" fmla="*/ 0 w 2490"/>
                  <a:gd name="T7" fmla="*/ 437 h 616"/>
                  <a:gd name="T8" fmla="*/ 572 w 2490"/>
                  <a:gd name="T9" fmla="*/ 0 h 616"/>
                  <a:gd name="T10" fmla="*/ 2490 w 2490"/>
                  <a:gd name="T11" fmla="*/ 578 h 616"/>
                  <a:gd name="T12" fmla="*/ 2474 w 2490"/>
                  <a:gd name="T13" fmla="*/ 616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90" h="616">
                    <a:moveTo>
                      <a:pt x="2474" y="616"/>
                    </a:moveTo>
                    <a:lnTo>
                      <a:pt x="580" y="48"/>
                    </a:lnTo>
                    <a:lnTo>
                      <a:pt x="28" y="469"/>
                    </a:lnTo>
                    <a:lnTo>
                      <a:pt x="0" y="437"/>
                    </a:lnTo>
                    <a:lnTo>
                      <a:pt x="572" y="0"/>
                    </a:lnTo>
                    <a:lnTo>
                      <a:pt x="2490" y="578"/>
                    </a:lnTo>
                    <a:lnTo>
                      <a:pt x="2474" y="6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15" name="Rectangle 107">
                <a:extLst>
                  <a:ext uri="{FF2B5EF4-FFF2-40B4-BE49-F238E27FC236}">
                    <a16:creationId xmlns:a16="http://schemas.microsoft.com/office/drawing/2014/main" id="{8ECF0772-4308-4AFD-A8DF-774B1134E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4825" y="752475"/>
                <a:ext cx="771525" cy="365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16" name="Freeform 108">
                <a:extLst>
                  <a:ext uri="{FF2B5EF4-FFF2-40B4-BE49-F238E27FC236}">
                    <a16:creationId xmlns:a16="http://schemas.microsoft.com/office/drawing/2014/main" id="{0711071D-15D6-4ECB-AF41-40C68CBCC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4825" y="900113"/>
                <a:ext cx="1287463" cy="88900"/>
              </a:xfrm>
              <a:custGeom>
                <a:avLst/>
                <a:gdLst>
                  <a:gd name="T0" fmla="*/ 0 w 811"/>
                  <a:gd name="T1" fmla="*/ 56 h 56"/>
                  <a:gd name="T2" fmla="*/ 0 w 811"/>
                  <a:gd name="T3" fmla="*/ 30 h 56"/>
                  <a:gd name="T4" fmla="*/ 725 w 811"/>
                  <a:gd name="T5" fmla="*/ 30 h 56"/>
                  <a:gd name="T6" fmla="*/ 735 w 811"/>
                  <a:gd name="T7" fmla="*/ 0 h 56"/>
                  <a:gd name="T8" fmla="*/ 811 w 811"/>
                  <a:gd name="T9" fmla="*/ 30 h 56"/>
                  <a:gd name="T10" fmla="*/ 811 w 811"/>
                  <a:gd name="T11" fmla="*/ 56 h 56"/>
                  <a:gd name="T12" fmla="*/ 0 w 811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1" h="56">
                    <a:moveTo>
                      <a:pt x="0" y="56"/>
                    </a:moveTo>
                    <a:lnTo>
                      <a:pt x="0" y="30"/>
                    </a:lnTo>
                    <a:lnTo>
                      <a:pt x="725" y="30"/>
                    </a:lnTo>
                    <a:lnTo>
                      <a:pt x="735" y="0"/>
                    </a:lnTo>
                    <a:lnTo>
                      <a:pt x="811" y="30"/>
                    </a:lnTo>
                    <a:lnTo>
                      <a:pt x="811" y="56"/>
                    </a:ln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17" name="Rectangle 109">
                <a:extLst>
                  <a:ext uri="{FF2B5EF4-FFF2-40B4-BE49-F238E27FC236}">
                    <a16:creationId xmlns:a16="http://schemas.microsoft.com/office/drawing/2014/main" id="{CF08DCE5-A930-4B87-AF44-BD22791D6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1425" y="752475"/>
                <a:ext cx="34925" cy="214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18" name="Rectangle 110">
                <a:extLst>
                  <a:ext uri="{FF2B5EF4-FFF2-40B4-BE49-F238E27FC236}">
                    <a16:creationId xmlns:a16="http://schemas.microsoft.com/office/drawing/2014/main" id="{75C3B032-88CF-4D3D-AAAA-153458EB39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9700" y="820738"/>
                <a:ext cx="38100" cy="133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19" name="Freeform 111">
                <a:extLst>
                  <a:ext uri="{FF2B5EF4-FFF2-40B4-BE49-F238E27FC236}">
                    <a16:creationId xmlns:a16="http://schemas.microsoft.com/office/drawing/2014/main" id="{6833B167-01F8-4A36-8A52-A4CE7159C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4738" y="768350"/>
                <a:ext cx="185738" cy="185737"/>
              </a:xfrm>
              <a:custGeom>
                <a:avLst/>
                <a:gdLst>
                  <a:gd name="T0" fmla="*/ 0 w 117"/>
                  <a:gd name="T1" fmla="*/ 105 h 117"/>
                  <a:gd name="T2" fmla="*/ 107 w 117"/>
                  <a:gd name="T3" fmla="*/ 0 h 117"/>
                  <a:gd name="T4" fmla="*/ 117 w 117"/>
                  <a:gd name="T5" fmla="*/ 11 h 117"/>
                  <a:gd name="T6" fmla="*/ 12 w 117"/>
                  <a:gd name="T7" fmla="*/ 117 h 117"/>
                  <a:gd name="T8" fmla="*/ 0 w 117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17">
                    <a:moveTo>
                      <a:pt x="0" y="105"/>
                    </a:moveTo>
                    <a:lnTo>
                      <a:pt x="107" y="0"/>
                    </a:lnTo>
                    <a:lnTo>
                      <a:pt x="117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20" name="Freeform 112">
                <a:extLst>
                  <a:ext uri="{FF2B5EF4-FFF2-40B4-BE49-F238E27FC236}">
                    <a16:creationId xmlns:a16="http://schemas.microsoft.com/office/drawing/2014/main" id="{87054966-C811-464C-9A5E-023B598FA2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7300" y="814388"/>
                <a:ext cx="142875" cy="139700"/>
              </a:xfrm>
              <a:custGeom>
                <a:avLst/>
                <a:gdLst>
                  <a:gd name="T0" fmla="*/ 0 w 90"/>
                  <a:gd name="T1" fmla="*/ 78 h 88"/>
                  <a:gd name="T2" fmla="*/ 78 w 90"/>
                  <a:gd name="T3" fmla="*/ 0 h 88"/>
                  <a:gd name="T4" fmla="*/ 90 w 90"/>
                  <a:gd name="T5" fmla="*/ 10 h 88"/>
                  <a:gd name="T6" fmla="*/ 12 w 90"/>
                  <a:gd name="T7" fmla="*/ 88 h 88"/>
                  <a:gd name="T8" fmla="*/ 0 w 90"/>
                  <a:gd name="T9" fmla="*/ 7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88">
                    <a:moveTo>
                      <a:pt x="0" y="78"/>
                    </a:moveTo>
                    <a:lnTo>
                      <a:pt x="78" y="0"/>
                    </a:lnTo>
                    <a:lnTo>
                      <a:pt x="90" y="10"/>
                    </a:lnTo>
                    <a:lnTo>
                      <a:pt x="12" y="88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21" name="Freeform 113">
                <a:extLst>
                  <a:ext uri="{FF2B5EF4-FFF2-40B4-BE49-F238E27FC236}">
                    <a16:creationId xmlns:a16="http://schemas.microsoft.com/office/drawing/2014/main" id="{7226A86A-4F0E-4F61-BD1B-E1D767E0C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4738" y="768350"/>
                <a:ext cx="185738" cy="185737"/>
              </a:xfrm>
              <a:custGeom>
                <a:avLst/>
                <a:gdLst>
                  <a:gd name="T0" fmla="*/ 12 w 117"/>
                  <a:gd name="T1" fmla="*/ 0 h 117"/>
                  <a:gd name="T2" fmla="*/ 117 w 117"/>
                  <a:gd name="T3" fmla="*/ 105 h 117"/>
                  <a:gd name="T4" fmla="*/ 107 w 117"/>
                  <a:gd name="T5" fmla="*/ 117 h 117"/>
                  <a:gd name="T6" fmla="*/ 0 w 117"/>
                  <a:gd name="T7" fmla="*/ 11 h 117"/>
                  <a:gd name="T8" fmla="*/ 12 w 117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17">
                    <a:moveTo>
                      <a:pt x="12" y="0"/>
                    </a:moveTo>
                    <a:lnTo>
                      <a:pt x="117" y="105"/>
                    </a:lnTo>
                    <a:lnTo>
                      <a:pt x="107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22" name="Rectangle 114">
                <a:extLst>
                  <a:ext uri="{FF2B5EF4-FFF2-40B4-BE49-F238E27FC236}">
                    <a16:creationId xmlns:a16="http://schemas.microsoft.com/office/drawing/2014/main" id="{63972C0D-8EF9-45B7-AA2C-C5F793D507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2038" y="752475"/>
                <a:ext cx="38100" cy="214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23" name="Freeform 115">
                <a:extLst>
                  <a:ext uri="{FF2B5EF4-FFF2-40B4-BE49-F238E27FC236}">
                    <a16:creationId xmlns:a16="http://schemas.microsoft.com/office/drawing/2014/main" id="{146285A2-33C3-4B32-915A-3315D6AB73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0113" y="768350"/>
                <a:ext cx="184150" cy="185737"/>
              </a:xfrm>
              <a:custGeom>
                <a:avLst/>
                <a:gdLst>
                  <a:gd name="T0" fmla="*/ 0 w 116"/>
                  <a:gd name="T1" fmla="*/ 105 h 117"/>
                  <a:gd name="T2" fmla="*/ 104 w 116"/>
                  <a:gd name="T3" fmla="*/ 0 h 117"/>
                  <a:gd name="T4" fmla="*/ 116 w 116"/>
                  <a:gd name="T5" fmla="*/ 11 h 117"/>
                  <a:gd name="T6" fmla="*/ 10 w 116"/>
                  <a:gd name="T7" fmla="*/ 117 h 117"/>
                  <a:gd name="T8" fmla="*/ 0 w 116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105"/>
                    </a:moveTo>
                    <a:lnTo>
                      <a:pt x="104" y="0"/>
                    </a:lnTo>
                    <a:lnTo>
                      <a:pt x="116" y="11"/>
                    </a:lnTo>
                    <a:lnTo>
                      <a:pt x="10" y="117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24" name="Freeform 116">
                <a:extLst>
                  <a:ext uri="{FF2B5EF4-FFF2-40B4-BE49-F238E27FC236}">
                    <a16:creationId xmlns:a16="http://schemas.microsoft.com/office/drawing/2014/main" id="{D17B0517-30F5-4FBD-9DFE-1AF051CAB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0113" y="768350"/>
                <a:ext cx="184150" cy="185737"/>
              </a:xfrm>
              <a:custGeom>
                <a:avLst/>
                <a:gdLst>
                  <a:gd name="T0" fmla="*/ 10 w 116"/>
                  <a:gd name="T1" fmla="*/ 0 h 117"/>
                  <a:gd name="T2" fmla="*/ 116 w 116"/>
                  <a:gd name="T3" fmla="*/ 105 h 117"/>
                  <a:gd name="T4" fmla="*/ 104 w 116"/>
                  <a:gd name="T5" fmla="*/ 117 h 117"/>
                  <a:gd name="T6" fmla="*/ 0 w 116"/>
                  <a:gd name="T7" fmla="*/ 11 h 117"/>
                  <a:gd name="T8" fmla="*/ 10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10" y="0"/>
                    </a:moveTo>
                    <a:lnTo>
                      <a:pt x="116" y="105"/>
                    </a:lnTo>
                    <a:lnTo>
                      <a:pt x="104" y="117"/>
                    </a:lnTo>
                    <a:lnTo>
                      <a:pt x="0" y="1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25" name="Rectangle 117">
                <a:extLst>
                  <a:ext uri="{FF2B5EF4-FFF2-40B4-BE49-F238E27FC236}">
                    <a16:creationId xmlns:a16="http://schemas.microsoft.com/office/drawing/2014/main" id="{6D7CB2B9-807D-43E2-99FB-E9CF5E3457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7413" y="752475"/>
                <a:ext cx="38100" cy="214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26" name="Freeform 118">
                <a:extLst>
                  <a:ext uri="{FF2B5EF4-FFF2-40B4-BE49-F238E27FC236}">
                    <a16:creationId xmlns:a16="http://schemas.microsoft.com/office/drawing/2014/main" id="{B348CC20-A589-41F0-9DCE-C8FF85061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725" y="768350"/>
                <a:ext cx="188913" cy="185737"/>
              </a:xfrm>
              <a:custGeom>
                <a:avLst/>
                <a:gdLst>
                  <a:gd name="T0" fmla="*/ 0 w 119"/>
                  <a:gd name="T1" fmla="*/ 105 h 117"/>
                  <a:gd name="T2" fmla="*/ 107 w 119"/>
                  <a:gd name="T3" fmla="*/ 0 h 117"/>
                  <a:gd name="T4" fmla="*/ 119 w 119"/>
                  <a:gd name="T5" fmla="*/ 11 h 117"/>
                  <a:gd name="T6" fmla="*/ 12 w 119"/>
                  <a:gd name="T7" fmla="*/ 117 h 117"/>
                  <a:gd name="T8" fmla="*/ 0 w 119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7">
                    <a:moveTo>
                      <a:pt x="0" y="105"/>
                    </a:moveTo>
                    <a:lnTo>
                      <a:pt x="107" y="0"/>
                    </a:lnTo>
                    <a:lnTo>
                      <a:pt x="119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27" name="Freeform 119">
                <a:extLst>
                  <a:ext uri="{FF2B5EF4-FFF2-40B4-BE49-F238E27FC236}">
                    <a16:creationId xmlns:a16="http://schemas.microsoft.com/office/drawing/2014/main" id="{7F19F79B-1A0A-464F-98BA-D309954DA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725" y="768350"/>
                <a:ext cx="188913" cy="185737"/>
              </a:xfrm>
              <a:custGeom>
                <a:avLst/>
                <a:gdLst>
                  <a:gd name="T0" fmla="*/ 12 w 119"/>
                  <a:gd name="T1" fmla="*/ 0 h 117"/>
                  <a:gd name="T2" fmla="*/ 119 w 119"/>
                  <a:gd name="T3" fmla="*/ 105 h 117"/>
                  <a:gd name="T4" fmla="*/ 107 w 119"/>
                  <a:gd name="T5" fmla="*/ 117 h 117"/>
                  <a:gd name="T6" fmla="*/ 0 w 119"/>
                  <a:gd name="T7" fmla="*/ 11 h 117"/>
                  <a:gd name="T8" fmla="*/ 12 w 11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7">
                    <a:moveTo>
                      <a:pt x="12" y="0"/>
                    </a:moveTo>
                    <a:lnTo>
                      <a:pt x="119" y="105"/>
                    </a:lnTo>
                    <a:lnTo>
                      <a:pt x="107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28" name="Rectangle 120">
                <a:extLst>
                  <a:ext uri="{FF2B5EF4-FFF2-40B4-BE49-F238E27FC236}">
                    <a16:creationId xmlns:a16="http://schemas.microsoft.com/office/drawing/2014/main" id="{AF966DBC-C9DD-48A2-B893-55D2011B7E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1200" y="752475"/>
                <a:ext cx="34925" cy="214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29" name="Freeform 121">
                <a:extLst>
                  <a:ext uri="{FF2B5EF4-FFF2-40B4-BE49-F238E27FC236}">
                    <a16:creationId xmlns:a16="http://schemas.microsoft.com/office/drawing/2014/main" id="{2F6091D2-3812-4336-9FE0-6E5BDA04F2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0" y="768350"/>
                <a:ext cx="184150" cy="185737"/>
              </a:xfrm>
              <a:custGeom>
                <a:avLst/>
                <a:gdLst>
                  <a:gd name="T0" fmla="*/ 0 w 116"/>
                  <a:gd name="T1" fmla="*/ 105 h 117"/>
                  <a:gd name="T2" fmla="*/ 106 w 116"/>
                  <a:gd name="T3" fmla="*/ 0 h 117"/>
                  <a:gd name="T4" fmla="*/ 116 w 116"/>
                  <a:gd name="T5" fmla="*/ 11 h 117"/>
                  <a:gd name="T6" fmla="*/ 12 w 116"/>
                  <a:gd name="T7" fmla="*/ 117 h 117"/>
                  <a:gd name="T8" fmla="*/ 0 w 116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105"/>
                    </a:moveTo>
                    <a:lnTo>
                      <a:pt x="106" y="0"/>
                    </a:lnTo>
                    <a:lnTo>
                      <a:pt x="116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30" name="Freeform 122">
                <a:extLst>
                  <a:ext uri="{FF2B5EF4-FFF2-40B4-BE49-F238E27FC236}">
                    <a16:creationId xmlns:a16="http://schemas.microsoft.com/office/drawing/2014/main" id="{BA648C7F-D25E-40AC-BE14-85E0CF0A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0" y="768350"/>
                <a:ext cx="184150" cy="185737"/>
              </a:xfrm>
              <a:custGeom>
                <a:avLst/>
                <a:gdLst>
                  <a:gd name="T0" fmla="*/ 12 w 116"/>
                  <a:gd name="T1" fmla="*/ 0 h 117"/>
                  <a:gd name="T2" fmla="*/ 116 w 116"/>
                  <a:gd name="T3" fmla="*/ 105 h 117"/>
                  <a:gd name="T4" fmla="*/ 106 w 116"/>
                  <a:gd name="T5" fmla="*/ 117 h 117"/>
                  <a:gd name="T6" fmla="*/ 0 w 116"/>
                  <a:gd name="T7" fmla="*/ 11 h 117"/>
                  <a:gd name="T8" fmla="*/ 12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12" y="0"/>
                    </a:moveTo>
                    <a:lnTo>
                      <a:pt x="116" y="105"/>
                    </a:lnTo>
                    <a:lnTo>
                      <a:pt x="106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32" name="Freeform 125">
                <a:extLst>
                  <a:ext uri="{FF2B5EF4-FFF2-40B4-BE49-F238E27FC236}">
                    <a16:creationId xmlns:a16="http://schemas.microsoft.com/office/drawing/2014/main" id="{AFF62C97-B836-4748-8FFE-2509183F3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475" y="4430713"/>
                <a:ext cx="1154113" cy="207962"/>
              </a:xfrm>
              <a:custGeom>
                <a:avLst/>
                <a:gdLst>
                  <a:gd name="T0" fmla="*/ 362 w 362"/>
                  <a:gd name="T1" fmla="*/ 31 h 65"/>
                  <a:gd name="T2" fmla="*/ 362 w 362"/>
                  <a:gd name="T3" fmla="*/ 65 h 65"/>
                  <a:gd name="T4" fmla="*/ 0 w 362"/>
                  <a:gd name="T5" fmla="*/ 65 h 65"/>
                  <a:gd name="T6" fmla="*/ 0 w 362"/>
                  <a:gd name="T7" fmla="*/ 31 h 65"/>
                  <a:gd name="T8" fmla="*/ 30 w 362"/>
                  <a:gd name="T9" fmla="*/ 0 h 65"/>
                  <a:gd name="T10" fmla="*/ 332 w 362"/>
                  <a:gd name="T11" fmla="*/ 0 h 65"/>
                  <a:gd name="T12" fmla="*/ 362 w 362"/>
                  <a:gd name="T13" fmla="*/ 3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2" h="65">
                    <a:moveTo>
                      <a:pt x="362" y="31"/>
                    </a:moveTo>
                    <a:cubicBezTo>
                      <a:pt x="362" y="65"/>
                      <a:pt x="362" y="65"/>
                      <a:pt x="362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3" y="0"/>
                      <a:pt x="30" y="0"/>
                    </a:cubicBezTo>
                    <a:cubicBezTo>
                      <a:pt x="332" y="0"/>
                      <a:pt x="332" y="0"/>
                      <a:pt x="332" y="0"/>
                    </a:cubicBezTo>
                    <a:cubicBezTo>
                      <a:pt x="349" y="0"/>
                      <a:pt x="362" y="14"/>
                      <a:pt x="36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304" name="Group 303">
              <a:extLst>
                <a:ext uri="{FF2B5EF4-FFF2-40B4-BE49-F238E27FC236}">
                  <a16:creationId xmlns:a16="http://schemas.microsoft.com/office/drawing/2014/main" id="{0AAF1BEE-B76C-441B-B80A-A4A5E13CC471}"/>
                </a:ext>
              </a:extLst>
            </p:cNvPr>
            <p:cNvGrpSpPr/>
            <p:nvPr/>
          </p:nvGrpSpPr>
          <p:grpSpPr>
            <a:xfrm>
              <a:off x="4250672" y="757181"/>
              <a:ext cx="1103077" cy="4067578"/>
              <a:chOff x="9604638" y="-3280047"/>
              <a:chExt cx="1600255" cy="5900911"/>
            </a:xfrm>
          </p:grpSpPr>
          <p:grpSp>
            <p:nvGrpSpPr>
              <p:cNvPr id="305" name="Group 304">
                <a:extLst>
                  <a:ext uri="{FF2B5EF4-FFF2-40B4-BE49-F238E27FC236}">
                    <a16:creationId xmlns:a16="http://schemas.microsoft.com/office/drawing/2014/main" id="{8FDC0514-F66C-4FCC-B25F-89BE23A43A41}"/>
                  </a:ext>
                </a:extLst>
              </p:cNvPr>
              <p:cNvGrpSpPr/>
              <p:nvPr/>
            </p:nvGrpSpPr>
            <p:grpSpPr>
              <a:xfrm>
                <a:off x="10090815" y="-3280047"/>
                <a:ext cx="455613" cy="4540251"/>
                <a:chOff x="2149974" y="-3713177"/>
                <a:chExt cx="455613" cy="4540251"/>
              </a:xfrm>
            </p:grpSpPr>
            <p:sp>
              <p:nvSpPr>
                <p:cNvPr id="313" name="Freeform 6">
                  <a:extLst>
                    <a:ext uri="{FF2B5EF4-FFF2-40B4-BE49-F238E27FC236}">
                      <a16:creationId xmlns:a16="http://schemas.microsoft.com/office/drawing/2014/main" id="{E6402946-3540-4345-B212-C30299BE2E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49974" y="-3713177"/>
                  <a:ext cx="377825" cy="3998913"/>
                </a:xfrm>
                <a:custGeom>
                  <a:avLst/>
                  <a:gdLst>
                    <a:gd name="T0" fmla="*/ 203 w 238"/>
                    <a:gd name="T1" fmla="*/ 38 h 2519"/>
                    <a:gd name="T2" fmla="*/ 193 w 238"/>
                    <a:gd name="T3" fmla="*/ 2487 h 2519"/>
                    <a:gd name="T4" fmla="*/ 111 w 238"/>
                    <a:gd name="T5" fmla="*/ 2487 h 2519"/>
                    <a:gd name="T6" fmla="*/ 35 w 238"/>
                    <a:gd name="T7" fmla="*/ 6 h 2519"/>
                    <a:gd name="T8" fmla="*/ 0 w 238"/>
                    <a:gd name="T9" fmla="*/ 0 h 2519"/>
                    <a:gd name="T10" fmla="*/ 76 w 238"/>
                    <a:gd name="T11" fmla="*/ 2503 h 2519"/>
                    <a:gd name="T12" fmla="*/ 76 w 238"/>
                    <a:gd name="T13" fmla="*/ 2519 h 2519"/>
                    <a:gd name="T14" fmla="*/ 225 w 238"/>
                    <a:gd name="T15" fmla="*/ 2519 h 2519"/>
                    <a:gd name="T16" fmla="*/ 238 w 238"/>
                    <a:gd name="T17" fmla="*/ 38 h 2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2519">
                      <a:moveTo>
                        <a:pt x="203" y="38"/>
                      </a:moveTo>
                      <a:lnTo>
                        <a:pt x="193" y="2487"/>
                      </a:lnTo>
                      <a:lnTo>
                        <a:pt x="111" y="2487"/>
                      </a:lnTo>
                      <a:lnTo>
                        <a:pt x="35" y="6"/>
                      </a:lnTo>
                      <a:lnTo>
                        <a:pt x="0" y="0"/>
                      </a:lnTo>
                      <a:lnTo>
                        <a:pt x="76" y="2503"/>
                      </a:lnTo>
                      <a:lnTo>
                        <a:pt x="76" y="2519"/>
                      </a:lnTo>
                      <a:lnTo>
                        <a:pt x="225" y="2519"/>
                      </a:lnTo>
                      <a:lnTo>
                        <a:pt x="238" y="38"/>
                      </a:ln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314" name="Freeform 7">
                  <a:extLst>
                    <a:ext uri="{FF2B5EF4-FFF2-40B4-BE49-F238E27FC236}">
                      <a16:creationId xmlns:a16="http://schemas.microsoft.com/office/drawing/2014/main" id="{C8163F68-E198-4304-901A-AD82AAE6A1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9199" y="488936"/>
                  <a:ext cx="303213" cy="338138"/>
                </a:xfrm>
                <a:custGeom>
                  <a:avLst/>
                  <a:gdLst>
                    <a:gd name="T0" fmla="*/ 29 w 93"/>
                    <a:gd name="T1" fmla="*/ 2 h 106"/>
                    <a:gd name="T2" fmla="*/ 24 w 93"/>
                    <a:gd name="T3" fmla="*/ 2 h 106"/>
                    <a:gd name="T4" fmla="*/ 2 w 93"/>
                    <a:gd name="T5" fmla="*/ 51 h 106"/>
                    <a:gd name="T6" fmla="*/ 32 w 93"/>
                    <a:gd name="T7" fmla="*/ 100 h 106"/>
                    <a:gd name="T8" fmla="*/ 84 w 93"/>
                    <a:gd name="T9" fmla="*/ 86 h 106"/>
                    <a:gd name="T10" fmla="*/ 86 w 93"/>
                    <a:gd name="T11" fmla="*/ 46 h 106"/>
                    <a:gd name="T12" fmla="*/ 86 w 93"/>
                    <a:gd name="T13" fmla="*/ 43 h 106"/>
                    <a:gd name="T14" fmla="*/ 86 w 93"/>
                    <a:gd name="T15" fmla="*/ 40 h 106"/>
                    <a:gd name="T16" fmla="*/ 84 w 93"/>
                    <a:gd name="T17" fmla="*/ 31 h 106"/>
                    <a:gd name="T18" fmla="*/ 77 w 93"/>
                    <a:gd name="T19" fmla="*/ 32 h 106"/>
                    <a:gd name="T20" fmla="*/ 77 w 93"/>
                    <a:gd name="T21" fmla="*/ 39 h 106"/>
                    <a:gd name="T22" fmla="*/ 77 w 93"/>
                    <a:gd name="T23" fmla="*/ 42 h 106"/>
                    <a:gd name="T24" fmla="*/ 71 w 93"/>
                    <a:gd name="T25" fmla="*/ 65 h 106"/>
                    <a:gd name="T26" fmla="*/ 40 w 93"/>
                    <a:gd name="T27" fmla="*/ 63 h 106"/>
                    <a:gd name="T28" fmla="*/ 49 w 93"/>
                    <a:gd name="T29" fmla="*/ 27 h 106"/>
                    <a:gd name="T30" fmla="*/ 49 w 93"/>
                    <a:gd name="T31" fmla="*/ 23 h 106"/>
                    <a:gd name="T32" fmla="*/ 29 w 93"/>
                    <a:gd name="T33" fmla="*/ 2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3" h="106">
                      <a:moveTo>
                        <a:pt x="29" y="2"/>
                      </a:moveTo>
                      <a:cubicBezTo>
                        <a:pt x="28" y="0"/>
                        <a:pt x="25" y="0"/>
                        <a:pt x="24" y="2"/>
                      </a:cubicBezTo>
                      <a:cubicBezTo>
                        <a:pt x="18" y="10"/>
                        <a:pt x="4" y="30"/>
                        <a:pt x="2" y="51"/>
                      </a:cubicBezTo>
                      <a:cubicBezTo>
                        <a:pt x="0" y="71"/>
                        <a:pt x="10" y="93"/>
                        <a:pt x="32" y="100"/>
                      </a:cubicBezTo>
                      <a:cubicBezTo>
                        <a:pt x="51" y="106"/>
                        <a:pt x="76" y="101"/>
                        <a:pt x="84" y="86"/>
                      </a:cubicBezTo>
                      <a:cubicBezTo>
                        <a:pt x="93" y="69"/>
                        <a:pt x="87" y="52"/>
                        <a:pt x="86" y="46"/>
                      </a:cubicBezTo>
                      <a:cubicBezTo>
                        <a:pt x="86" y="45"/>
                        <a:pt x="86" y="44"/>
                        <a:pt x="86" y="43"/>
                      </a:cubicBezTo>
                      <a:cubicBezTo>
                        <a:pt x="86" y="42"/>
                        <a:pt x="86" y="41"/>
                        <a:pt x="86" y="40"/>
                      </a:cubicBezTo>
                      <a:cubicBezTo>
                        <a:pt x="85" y="38"/>
                        <a:pt x="85" y="34"/>
                        <a:pt x="84" y="31"/>
                      </a:cubicBezTo>
                      <a:cubicBezTo>
                        <a:pt x="83" y="27"/>
                        <a:pt x="77" y="28"/>
                        <a:pt x="77" y="32"/>
                      </a:cubicBezTo>
                      <a:cubicBezTo>
                        <a:pt x="77" y="35"/>
                        <a:pt x="77" y="38"/>
                        <a:pt x="77" y="39"/>
                      </a:cubicBezTo>
                      <a:cubicBezTo>
                        <a:pt x="77" y="40"/>
                        <a:pt x="77" y="41"/>
                        <a:pt x="77" y="42"/>
                      </a:cubicBezTo>
                      <a:cubicBezTo>
                        <a:pt x="76" y="50"/>
                        <a:pt x="74" y="60"/>
                        <a:pt x="71" y="65"/>
                      </a:cubicBezTo>
                      <a:cubicBezTo>
                        <a:pt x="65" y="75"/>
                        <a:pt x="44" y="74"/>
                        <a:pt x="40" y="63"/>
                      </a:cubicBezTo>
                      <a:cubicBezTo>
                        <a:pt x="36" y="52"/>
                        <a:pt x="45" y="34"/>
                        <a:pt x="49" y="27"/>
                      </a:cubicBezTo>
                      <a:cubicBezTo>
                        <a:pt x="50" y="26"/>
                        <a:pt x="50" y="24"/>
                        <a:pt x="49" y="23"/>
                      </a:cubicBezTo>
                      <a:lnTo>
                        <a:pt x="29" y="2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315" name="Freeform 8">
                  <a:extLst>
                    <a:ext uri="{FF2B5EF4-FFF2-40B4-BE49-F238E27FC236}">
                      <a16:creationId xmlns:a16="http://schemas.microsoft.com/office/drawing/2014/main" id="{46D292F1-A608-4E2B-9D26-C7C46910C3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1724" y="101586"/>
                  <a:ext cx="423863" cy="490538"/>
                </a:xfrm>
                <a:custGeom>
                  <a:avLst/>
                  <a:gdLst>
                    <a:gd name="T0" fmla="*/ 114 w 130"/>
                    <a:gd name="T1" fmla="*/ 11 h 154"/>
                    <a:gd name="T2" fmla="*/ 91 w 130"/>
                    <a:gd name="T3" fmla="*/ 0 h 154"/>
                    <a:gd name="T4" fmla="*/ 65 w 130"/>
                    <a:gd name="T5" fmla="*/ 0 h 154"/>
                    <a:gd name="T6" fmla="*/ 39 w 130"/>
                    <a:gd name="T7" fmla="*/ 0 h 154"/>
                    <a:gd name="T8" fmla="*/ 16 w 130"/>
                    <a:gd name="T9" fmla="*/ 11 h 154"/>
                    <a:gd name="T10" fmla="*/ 8 w 130"/>
                    <a:gd name="T11" fmla="*/ 20 h 154"/>
                    <a:gd name="T12" fmla="*/ 0 w 130"/>
                    <a:gd name="T13" fmla="*/ 40 h 154"/>
                    <a:gd name="T14" fmla="*/ 0 w 130"/>
                    <a:gd name="T15" fmla="*/ 79 h 154"/>
                    <a:gd name="T16" fmla="*/ 6 w 130"/>
                    <a:gd name="T17" fmla="*/ 97 h 154"/>
                    <a:gd name="T18" fmla="*/ 37 w 130"/>
                    <a:gd name="T19" fmla="*/ 141 h 154"/>
                    <a:gd name="T20" fmla="*/ 62 w 130"/>
                    <a:gd name="T21" fmla="*/ 154 h 154"/>
                    <a:gd name="T22" fmla="*/ 65 w 130"/>
                    <a:gd name="T23" fmla="*/ 154 h 154"/>
                    <a:gd name="T24" fmla="*/ 68 w 130"/>
                    <a:gd name="T25" fmla="*/ 154 h 154"/>
                    <a:gd name="T26" fmla="*/ 93 w 130"/>
                    <a:gd name="T27" fmla="*/ 141 h 154"/>
                    <a:gd name="T28" fmla="*/ 124 w 130"/>
                    <a:gd name="T29" fmla="*/ 97 h 154"/>
                    <a:gd name="T30" fmla="*/ 130 w 130"/>
                    <a:gd name="T31" fmla="*/ 79 h 154"/>
                    <a:gd name="T32" fmla="*/ 130 w 130"/>
                    <a:gd name="T33" fmla="*/ 40 h 154"/>
                    <a:gd name="T34" fmla="*/ 122 w 130"/>
                    <a:gd name="T35" fmla="*/ 20 h 154"/>
                    <a:gd name="T36" fmla="*/ 114 w 130"/>
                    <a:gd name="T37" fmla="*/ 11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0" h="154">
                      <a:moveTo>
                        <a:pt x="114" y="11"/>
                      </a:moveTo>
                      <a:cubicBezTo>
                        <a:pt x="108" y="4"/>
                        <a:pt x="100" y="0"/>
                        <a:pt x="91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0" y="0"/>
                        <a:pt x="22" y="4"/>
                        <a:pt x="16" y="11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3" y="25"/>
                        <a:pt x="0" y="33"/>
                        <a:pt x="0" y="40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0" y="85"/>
                        <a:pt x="2" y="91"/>
                        <a:pt x="6" y="97"/>
                      </a:cubicBezTo>
                      <a:cubicBezTo>
                        <a:pt x="37" y="141"/>
                        <a:pt x="37" y="141"/>
                        <a:pt x="37" y="141"/>
                      </a:cubicBezTo>
                      <a:cubicBezTo>
                        <a:pt x="43" y="149"/>
                        <a:pt x="52" y="154"/>
                        <a:pt x="62" y="154"/>
                      </a:cubicBezTo>
                      <a:cubicBezTo>
                        <a:pt x="65" y="154"/>
                        <a:pt x="65" y="154"/>
                        <a:pt x="65" y="154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78" y="154"/>
                        <a:pt x="87" y="149"/>
                        <a:pt x="93" y="141"/>
                      </a:cubicBezTo>
                      <a:cubicBezTo>
                        <a:pt x="124" y="97"/>
                        <a:pt x="124" y="97"/>
                        <a:pt x="124" y="97"/>
                      </a:cubicBezTo>
                      <a:cubicBezTo>
                        <a:pt x="128" y="91"/>
                        <a:pt x="130" y="85"/>
                        <a:pt x="130" y="79"/>
                      </a:cubicBezTo>
                      <a:cubicBezTo>
                        <a:pt x="130" y="40"/>
                        <a:pt x="130" y="40"/>
                        <a:pt x="130" y="40"/>
                      </a:cubicBezTo>
                      <a:cubicBezTo>
                        <a:pt x="130" y="33"/>
                        <a:pt x="127" y="25"/>
                        <a:pt x="122" y="20"/>
                      </a:cubicBezTo>
                      <a:lnTo>
                        <a:pt x="114" y="1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306" name="Group 305">
                <a:extLst>
                  <a:ext uri="{FF2B5EF4-FFF2-40B4-BE49-F238E27FC236}">
                    <a16:creationId xmlns:a16="http://schemas.microsoft.com/office/drawing/2014/main" id="{1AC2F91C-E5B7-4A50-8B0F-F31FA6E89D5F}"/>
                  </a:ext>
                </a:extLst>
              </p:cNvPr>
              <p:cNvGrpSpPr/>
              <p:nvPr/>
            </p:nvGrpSpPr>
            <p:grpSpPr>
              <a:xfrm>
                <a:off x="9610110" y="1366348"/>
                <a:ext cx="1594783" cy="1254516"/>
                <a:chOff x="4501217" y="2328648"/>
                <a:chExt cx="736600" cy="579437"/>
              </a:xfrm>
              <a:solidFill>
                <a:schemeClr val="tx1">
                  <a:lumMod val="85000"/>
                  <a:lumOff val="15000"/>
                </a:schemeClr>
              </a:solidFill>
            </p:grpSpPr>
            <p:sp>
              <p:nvSpPr>
                <p:cNvPr id="310" name="Rectangle 105">
                  <a:extLst>
                    <a:ext uri="{FF2B5EF4-FFF2-40B4-BE49-F238E27FC236}">
                      <a16:creationId xmlns:a16="http://schemas.microsoft.com/office/drawing/2014/main" id="{0F67D82C-D745-41B7-8C03-4D3DAB2757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01217" y="2411198"/>
                  <a:ext cx="736600" cy="241300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311" name="Rectangle 106">
                  <a:extLst>
                    <a:ext uri="{FF2B5EF4-FFF2-40B4-BE49-F238E27FC236}">
                      <a16:creationId xmlns:a16="http://schemas.microsoft.com/office/drawing/2014/main" id="{21CA633C-ECC8-41BA-8875-2FA7E391FA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72680" y="2328648"/>
                  <a:ext cx="187325" cy="123825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312" name="Rectangle 123">
                  <a:extLst>
                    <a:ext uri="{FF2B5EF4-FFF2-40B4-BE49-F238E27FC236}">
                      <a16:creationId xmlns:a16="http://schemas.microsoft.com/office/drawing/2014/main" id="{1FD208C8-AB9B-4862-A10F-E57899335E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01217" y="2665198"/>
                  <a:ext cx="736600" cy="242887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307" name="Group 306">
                <a:extLst>
                  <a:ext uri="{FF2B5EF4-FFF2-40B4-BE49-F238E27FC236}">
                    <a16:creationId xmlns:a16="http://schemas.microsoft.com/office/drawing/2014/main" id="{E8EC36CA-F448-438C-BC8F-DCE6848200CC}"/>
                  </a:ext>
                </a:extLst>
              </p:cNvPr>
              <p:cNvGrpSpPr/>
              <p:nvPr/>
            </p:nvGrpSpPr>
            <p:grpSpPr>
              <a:xfrm>
                <a:off x="9604638" y="1187749"/>
                <a:ext cx="1584213" cy="352460"/>
                <a:chOff x="9590893" y="872582"/>
                <a:chExt cx="1584213" cy="352460"/>
              </a:xfrm>
            </p:grpSpPr>
            <p:cxnSp>
              <p:nvCxnSpPr>
                <p:cNvPr id="308" name="Straight Connector 307">
                  <a:extLst>
                    <a:ext uri="{FF2B5EF4-FFF2-40B4-BE49-F238E27FC236}">
                      <a16:creationId xmlns:a16="http://schemas.microsoft.com/office/drawing/2014/main" id="{48AE3C8A-09BC-45FF-88EC-68DF656B6A23}"/>
                    </a:ext>
                  </a:extLst>
                </p:cNvPr>
                <p:cNvCxnSpPr>
                  <a:cxnSpLocks/>
                  <a:stCxn id="314" idx="3"/>
                </p:cNvCxnSpPr>
                <p:nvPr/>
              </p:nvCxnSpPr>
              <p:spPr>
                <a:xfrm flipH="1">
                  <a:off x="9590893" y="872582"/>
                  <a:ext cx="767126" cy="352460"/>
                </a:xfrm>
                <a:prstGeom prst="line">
                  <a:avLst/>
                </a:prstGeom>
                <a:ln w="2222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9" name="Straight Connector 308">
                  <a:extLst>
                    <a:ext uri="{FF2B5EF4-FFF2-40B4-BE49-F238E27FC236}">
                      <a16:creationId xmlns:a16="http://schemas.microsoft.com/office/drawing/2014/main" id="{4EACFB71-F6EE-4168-AA9C-0DAEF466BA81}"/>
                    </a:ext>
                  </a:extLst>
                </p:cNvPr>
                <p:cNvCxnSpPr>
                  <a:cxnSpLocks/>
                  <a:stCxn id="314" idx="3"/>
                </p:cNvCxnSpPr>
                <p:nvPr/>
              </p:nvCxnSpPr>
              <p:spPr>
                <a:xfrm>
                  <a:off x="10358019" y="872582"/>
                  <a:ext cx="817087" cy="352460"/>
                </a:xfrm>
                <a:prstGeom prst="line">
                  <a:avLst/>
                </a:prstGeom>
                <a:ln w="2222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34" name="Group 433">
            <a:extLst>
              <a:ext uri="{FF2B5EF4-FFF2-40B4-BE49-F238E27FC236}">
                <a16:creationId xmlns:a16="http://schemas.microsoft.com/office/drawing/2014/main" id="{7A150A9D-4AAB-4469-8E16-5E60B541809E}"/>
              </a:ext>
            </a:extLst>
          </p:cNvPr>
          <p:cNvGrpSpPr/>
          <p:nvPr/>
        </p:nvGrpSpPr>
        <p:grpSpPr>
          <a:xfrm flipH="1">
            <a:off x="10364347" y="1886576"/>
            <a:ext cx="1801067" cy="1915149"/>
            <a:chOff x="3175" y="1588"/>
            <a:chExt cx="4360863" cy="4637087"/>
          </a:xfrm>
          <a:solidFill>
            <a:schemeClr val="accent6"/>
          </a:solidFill>
        </p:grpSpPr>
        <p:sp>
          <p:nvSpPr>
            <p:cNvPr id="447" name="Rectangle 5">
              <a:extLst>
                <a:ext uri="{FF2B5EF4-FFF2-40B4-BE49-F238E27FC236}">
                  <a16:creationId xmlns:a16="http://schemas.microsoft.com/office/drawing/2014/main" id="{60EBFBA5-F1FD-4C6D-AA2B-10903A2E07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3094038"/>
              <a:ext cx="984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8" name="Rectangle 6">
              <a:extLst>
                <a:ext uri="{FF2B5EF4-FFF2-40B4-BE49-F238E27FC236}">
                  <a16:creationId xmlns:a16="http://schemas.microsoft.com/office/drawing/2014/main" id="{4C167A40-E808-42DF-82E3-1914FAFD6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3094038"/>
              <a:ext cx="857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9" name="Rectangle 7">
              <a:extLst>
                <a:ext uri="{FF2B5EF4-FFF2-40B4-BE49-F238E27FC236}">
                  <a16:creationId xmlns:a16="http://schemas.microsoft.com/office/drawing/2014/main" id="{CE47508A-9327-40E2-8320-1561748B6C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14801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0" name="Freeform 8">
              <a:extLst>
                <a:ext uri="{FF2B5EF4-FFF2-40B4-BE49-F238E27FC236}">
                  <a16:creationId xmlns:a16="http://schemas.microsoft.com/office/drawing/2014/main" id="{D5D05EC5-C632-4967-9AE4-1E0C7065C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1" name="Freeform 9">
              <a:extLst>
                <a:ext uri="{FF2B5EF4-FFF2-40B4-BE49-F238E27FC236}">
                  <a16:creationId xmlns:a16="http://schemas.microsoft.com/office/drawing/2014/main" id="{C941EBD6-2475-456A-B2F6-013528D3E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2" name="Rectangle 10">
              <a:extLst>
                <a:ext uri="{FF2B5EF4-FFF2-40B4-BE49-F238E27FC236}">
                  <a16:creationId xmlns:a16="http://schemas.microsoft.com/office/drawing/2014/main" id="{BFB9C2D7-CC3E-4648-A981-B046376572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4417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3" name="Freeform 11">
              <a:extLst>
                <a:ext uri="{FF2B5EF4-FFF2-40B4-BE49-F238E27FC236}">
                  <a16:creationId xmlns:a16="http://schemas.microsoft.com/office/drawing/2014/main" id="{152FC474-A191-4180-AC48-ACF857696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4" name="Freeform 12">
              <a:extLst>
                <a:ext uri="{FF2B5EF4-FFF2-40B4-BE49-F238E27FC236}">
                  <a16:creationId xmlns:a16="http://schemas.microsoft.com/office/drawing/2014/main" id="{B0084702-E48B-44D0-8591-21918C520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5" name="Rectangle 13">
              <a:extLst>
                <a:ext uri="{FF2B5EF4-FFF2-40B4-BE49-F238E27FC236}">
                  <a16:creationId xmlns:a16="http://schemas.microsoft.com/office/drawing/2014/main" id="{BCFD11C0-0F3B-453E-A4EE-2DF22F4AD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7338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6" name="Freeform 14">
              <a:extLst>
                <a:ext uri="{FF2B5EF4-FFF2-40B4-BE49-F238E27FC236}">
                  <a16:creationId xmlns:a16="http://schemas.microsoft.com/office/drawing/2014/main" id="{59FD8122-8784-4209-BF46-6634167CE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7" name="Freeform 15">
              <a:extLst>
                <a:ext uri="{FF2B5EF4-FFF2-40B4-BE49-F238E27FC236}">
                  <a16:creationId xmlns:a16="http://schemas.microsoft.com/office/drawing/2014/main" id="{BF5FA9DA-E32D-41E0-8EB0-976449DC5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8" name="Rectangle 16">
              <a:extLst>
                <a:ext uri="{FF2B5EF4-FFF2-40B4-BE49-F238E27FC236}">
                  <a16:creationId xmlns:a16="http://schemas.microsoft.com/office/drawing/2014/main" id="{559FDACD-7CEF-4C92-ADAC-3536CB856D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402748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9" name="Freeform 17">
              <a:extLst>
                <a:ext uri="{FF2B5EF4-FFF2-40B4-BE49-F238E27FC236}">
                  <a16:creationId xmlns:a16="http://schemas.microsoft.com/office/drawing/2014/main" id="{4C4A2830-5CD3-45FE-B937-5D309E83E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0" name="Freeform 18">
              <a:extLst>
                <a:ext uri="{FF2B5EF4-FFF2-40B4-BE49-F238E27FC236}">
                  <a16:creationId xmlns:a16="http://schemas.microsoft.com/office/drawing/2014/main" id="{7F294E87-A409-4220-9FFC-F56C43665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1" name="Rectangle 19">
              <a:extLst>
                <a:ext uri="{FF2B5EF4-FFF2-40B4-BE49-F238E27FC236}">
                  <a16:creationId xmlns:a16="http://schemas.microsoft.com/office/drawing/2014/main" id="{A1758442-B470-4762-A622-B903B2BEE9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1897063"/>
              <a:ext cx="984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2" name="Rectangle 20">
              <a:extLst>
                <a:ext uri="{FF2B5EF4-FFF2-40B4-BE49-F238E27FC236}">
                  <a16:creationId xmlns:a16="http://schemas.microsoft.com/office/drawing/2014/main" id="{4C822673-6A0E-4942-82FE-7B66372EC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1897063"/>
              <a:ext cx="857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3" name="Rectangle 21">
              <a:extLst>
                <a:ext uri="{FF2B5EF4-FFF2-40B4-BE49-F238E27FC236}">
                  <a16:creationId xmlns:a16="http://schemas.microsoft.com/office/drawing/2014/main" id="{BF7C17D1-7CE3-4F1D-8B60-269F7F698F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18970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4" name="Freeform 22">
              <a:extLst>
                <a:ext uri="{FF2B5EF4-FFF2-40B4-BE49-F238E27FC236}">
                  <a16:creationId xmlns:a16="http://schemas.microsoft.com/office/drawing/2014/main" id="{7AE0C300-B6A4-4BA4-A449-632CD884F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5" name="Freeform 23">
              <a:extLst>
                <a:ext uri="{FF2B5EF4-FFF2-40B4-BE49-F238E27FC236}">
                  <a16:creationId xmlns:a16="http://schemas.microsoft.com/office/drawing/2014/main" id="{43D7208D-F659-475E-AD2C-0493D2776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6" name="Rectangle 24">
              <a:extLst>
                <a:ext uri="{FF2B5EF4-FFF2-40B4-BE49-F238E27FC236}">
                  <a16:creationId xmlns:a16="http://schemas.microsoft.com/office/drawing/2014/main" id="{88014E27-964A-4236-9FF0-19E70CEE35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1891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7" name="Freeform 25">
              <a:extLst>
                <a:ext uri="{FF2B5EF4-FFF2-40B4-BE49-F238E27FC236}">
                  <a16:creationId xmlns:a16="http://schemas.microsoft.com/office/drawing/2014/main" id="{9B0502EC-6877-40B5-9A21-20A2FD5A7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8" name="Freeform 26">
              <a:extLst>
                <a:ext uri="{FF2B5EF4-FFF2-40B4-BE49-F238E27FC236}">
                  <a16:creationId xmlns:a16="http://schemas.microsoft.com/office/drawing/2014/main" id="{A66B7DEC-7EB8-4A55-9639-B06BBBF86F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9" name="Rectangle 27">
              <a:extLst>
                <a:ext uri="{FF2B5EF4-FFF2-40B4-BE49-F238E27FC236}">
                  <a16:creationId xmlns:a16="http://schemas.microsoft.com/office/drawing/2014/main" id="{0DB382E3-8F39-425B-8464-28065BA228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4828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0" name="Freeform 28">
              <a:extLst>
                <a:ext uri="{FF2B5EF4-FFF2-40B4-BE49-F238E27FC236}">
                  <a16:creationId xmlns:a16="http://schemas.microsoft.com/office/drawing/2014/main" id="{92D8D82C-D187-41DC-9C83-74E94B90F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1" name="Freeform 29">
              <a:extLst>
                <a:ext uri="{FF2B5EF4-FFF2-40B4-BE49-F238E27FC236}">
                  <a16:creationId xmlns:a16="http://schemas.microsoft.com/office/drawing/2014/main" id="{FCC53013-60A4-406D-B24B-93036851AA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2" name="Rectangle 30">
              <a:extLst>
                <a:ext uri="{FF2B5EF4-FFF2-40B4-BE49-F238E27FC236}">
                  <a16:creationId xmlns:a16="http://schemas.microsoft.com/office/drawing/2014/main" id="{5EF4D85C-E33A-44DD-A4FE-9F04ABE06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7749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3" name="Freeform 31">
              <a:extLst>
                <a:ext uri="{FF2B5EF4-FFF2-40B4-BE49-F238E27FC236}">
                  <a16:creationId xmlns:a16="http://schemas.microsoft.com/office/drawing/2014/main" id="{E06F46E0-76CA-4715-B438-1376E07FD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4" name="Freeform 32">
              <a:extLst>
                <a:ext uri="{FF2B5EF4-FFF2-40B4-BE49-F238E27FC236}">
                  <a16:creationId xmlns:a16="http://schemas.microsoft.com/office/drawing/2014/main" id="{F72D08A0-CA6A-4383-9902-266E5272D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5" name="Rectangle 33">
              <a:extLst>
                <a:ext uri="{FF2B5EF4-FFF2-40B4-BE49-F238E27FC236}">
                  <a16:creationId xmlns:a16="http://schemas.microsoft.com/office/drawing/2014/main" id="{E9219DE4-781F-4580-B294-E7DBFE5FA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9163"/>
              <a:ext cx="44450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6" name="Rectangle 34">
              <a:extLst>
                <a:ext uri="{FF2B5EF4-FFF2-40B4-BE49-F238E27FC236}">
                  <a16:creationId xmlns:a16="http://schemas.microsoft.com/office/drawing/2014/main" id="{8BB9904B-0826-4E02-8098-D585C5DDE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5" y="919163"/>
              <a:ext cx="53975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7" name="Rectangle 35">
              <a:extLst>
                <a:ext uri="{FF2B5EF4-FFF2-40B4-BE49-F238E27FC236}">
                  <a16:creationId xmlns:a16="http://schemas.microsoft.com/office/drawing/2014/main" id="{6967D846-3467-4318-842A-62B3B5EF2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598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8" name="Freeform 36">
              <a:extLst>
                <a:ext uri="{FF2B5EF4-FFF2-40B4-BE49-F238E27FC236}">
                  <a16:creationId xmlns:a16="http://schemas.microsoft.com/office/drawing/2014/main" id="{A50476DE-ACC0-48B9-A39A-1925BE2A2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9" name="Freeform 37">
              <a:extLst>
                <a:ext uri="{FF2B5EF4-FFF2-40B4-BE49-F238E27FC236}">
                  <a16:creationId xmlns:a16="http://schemas.microsoft.com/office/drawing/2014/main" id="{4F5EB289-799D-4D35-BFD5-D544799E9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0" name="Rectangle 38">
              <a:extLst>
                <a:ext uri="{FF2B5EF4-FFF2-40B4-BE49-F238E27FC236}">
                  <a16:creationId xmlns:a16="http://schemas.microsoft.com/office/drawing/2014/main" id="{EEF26C39-F92E-421A-A62E-25B3329365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141413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1" name="Freeform 39">
              <a:extLst>
                <a:ext uri="{FF2B5EF4-FFF2-40B4-BE49-F238E27FC236}">
                  <a16:creationId xmlns:a16="http://schemas.microsoft.com/office/drawing/2014/main" id="{51F2995E-C261-45E7-89C5-8CBA0D060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2" name="Freeform 40">
              <a:extLst>
                <a:ext uri="{FF2B5EF4-FFF2-40B4-BE49-F238E27FC236}">
                  <a16:creationId xmlns:a16="http://schemas.microsoft.com/office/drawing/2014/main" id="{3DC79AE5-4597-458A-94AF-541969902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3" name="Rectangle 41">
              <a:extLst>
                <a:ext uri="{FF2B5EF4-FFF2-40B4-BE49-F238E27FC236}">
                  <a16:creationId xmlns:a16="http://schemas.microsoft.com/office/drawing/2014/main" id="{2ED10F3A-5370-4B60-BED6-59E7A1281F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3652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4" name="Freeform 42">
              <a:extLst>
                <a:ext uri="{FF2B5EF4-FFF2-40B4-BE49-F238E27FC236}">
                  <a16:creationId xmlns:a16="http://schemas.microsoft.com/office/drawing/2014/main" id="{3B259609-FEB4-478A-AF03-6096D5C3D2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135 w 149"/>
                <a:gd name="T1" fmla="*/ 146 h 146"/>
                <a:gd name="T2" fmla="*/ 0 w 149"/>
                <a:gd name="T3" fmla="*/ 12 h 146"/>
                <a:gd name="T4" fmla="*/ 14 w 149"/>
                <a:gd name="T5" fmla="*/ 0 h 146"/>
                <a:gd name="T6" fmla="*/ 149 w 149"/>
                <a:gd name="T7" fmla="*/ 134 h 146"/>
                <a:gd name="T8" fmla="*/ 135 w 14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135" y="146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5" name="Freeform 43">
              <a:extLst>
                <a:ext uri="{FF2B5EF4-FFF2-40B4-BE49-F238E27FC236}">
                  <a16:creationId xmlns:a16="http://schemas.microsoft.com/office/drawing/2014/main" id="{87E43B47-F1E5-4E11-B0C1-8DAC301A7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0 w 149"/>
                <a:gd name="T1" fmla="*/ 134 h 146"/>
                <a:gd name="T2" fmla="*/ 135 w 149"/>
                <a:gd name="T3" fmla="*/ 0 h 146"/>
                <a:gd name="T4" fmla="*/ 149 w 149"/>
                <a:gd name="T5" fmla="*/ 12 h 146"/>
                <a:gd name="T6" fmla="*/ 14 w 149"/>
                <a:gd name="T7" fmla="*/ 146 h 146"/>
                <a:gd name="T8" fmla="*/ 0 w 149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0" y="134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6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6" name="Rectangle 44">
              <a:extLst>
                <a:ext uri="{FF2B5EF4-FFF2-40B4-BE49-F238E27FC236}">
                  <a16:creationId xmlns:a16="http://schemas.microsoft.com/office/drawing/2014/main" id="{28C5E958-88A6-40D2-BF38-B5D0D2ED98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590675"/>
              <a:ext cx="27463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7" name="Freeform 45">
              <a:extLst>
                <a:ext uri="{FF2B5EF4-FFF2-40B4-BE49-F238E27FC236}">
                  <a16:creationId xmlns:a16="http://schemas.microsoft.com/office/drawing/2014/main" id="{1A521D09-9737-4F2D-8D0A-5832A726F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8" name="Freeform 46">
              <a:extLst>
                <a:ext uri="{FF2B5EF4-FFF2-40B4-BE49-F238E27FC236}">
                  <a16:creationId xmlns:a16="http://schemas.microsoft.com/office/drawing/2014/main" id="{E52EB9ED-59F2-4B28-A917-7E552C3AC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9" name="Rectangle 47">
              <a:extLst>
                <a:ext uri="{FF2B5EF4-FFF2-40B4-BE49-F238E27FC236}">
                  <a16:creationId xmlns:a16="http://schemas.microsoft.com/office/drawing/2014/main" id="{7E9B843F-EB31-4E6A-80CB-251DEDE65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217488"/>
              <a:ext cx="44450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0" name="Rectangle 48">
              <a:extLst>
                <a:ext uri="{FF2B5EF4-FFF2-40B4-BE49-F238E27FC236}">
                  <a16:creationId xmlns:a16="http://schemas.microsoft.com/office/drawing/2014/main" id="{59AEF696-9170-4AD0-A84B-34B3D3223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6050" y="217488"/>
              <a:ext cx="53975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1" name="Freeform 49">
              <a:extLst>
                <a:ext uri="{FF2B5EF4-FFF2-40B4-BE49-F238E27FC236}">
                  <a16:creationId xmlns:a16="http://schemas.microsoft.com/office/drawing/2014/main" id="{062754E4-4A17-4FF9-84E4-D6AD10DBE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65088"/>
              <a:ext cx="287338" cy="188912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0 w 181"/>
                <a:gd name="T5" fmla="*/ 80 h 119"/>
                <a:gd name="T6" fmla="*/ 86 w 181"/>
                <a:gd name="T7" fmla="*/ 0 h 119"/>
                <a:gd name="T8" fmla="*/ 181 w 181"/>
                <a:gd name="T9" fmla="*/ 26 h 119"/>
                <a:gd name="T10" fmla="*/ 181 w 181"/>
                <a:gd name="T1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0" y="80"/>
                  </a:lnTo>
                  <a:lnTo>
                    <a:pt x="86" y="0"/>
                  </a:lnTo>
                  <a:lnTo>
                    <a:pt x="181" y="26"/>
                  </a:lnTo>
                  <a:lnTo>
                    <a:pt x="18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2" name="Freeform 50">
              <a:extLst>
                <a:ext uri="{FF2B5EF4-FFF2-40B4-BE49-F238E27FC236}">
                  <a16:creationId xmlns:a16="http://schemas.microsoft.com/office/drawing/2014/main" id="{12B33079-A43E-48A2-A55A-ECF64D5E7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5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3" name="Freeform 51">
              <a:extLst>
                <a:ext uri="{FF2B5EF4-FFF2-40B4-BE49-F238E27FC236}">
                  <a16:creationId xmlns:a16="http://schemas.microsoft.com/office/drawing/2014/main" id="{9AB42E90-C2EC-431A-8CE8-D81640DCE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5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5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4" name="Rectangle 52">
              <a:extLst>
                <a:ext uri="{FF2B5EF4-FFF2-40B4-BE49-F238E27FC236}">
                  <a16:creationId xmlns:a16="http://schemas.microsoft.com/office/drawing/2014/main" id="{B04D3FF2-BAA1-4860-A351-C5EB500872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43180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5" name="Freeform 53">
              <a:extLst>
                <a:ext uri="{FF2B5EF4-FFF2-40B4-BE49-F238E27FC236}">
                  <a16:creationId xmlns:a16="http://schemas.microsoft.com/office/drawing/2014/main" id="{D134D1C2-948B-48C9-935A-7DC235A09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6" name="Freeform 54">
              <a:extLst>
                <a:ext uri="{FF2B5EF4-FFF2-40B4-BE49-F238E27FC236}">
                  <a16:creationId xmlns:a16="http://schemas.microsoft.com/office/drawing/2014/main" id="{CA25F4E7-27AB-447D-8AE3-EA03D1005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7" name="Rectangle 55">
              <a:extLst>
                <a:ext uri="{FF2B5EF4-FFF2-40B4-BE49-F238E27FC236}">
                  <a16:creationId xmlns:a16="http://schemas.microsoft.com/office/drawing/2014/main" id="{48367BF9-F32B-4F0D-A1AA-19F32CE6C9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6540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8" name="Freeform 56">
              <a:extLst>
                <a:ext uri="{FF2B5EF4-FFF2-40B4-BE49-F238E27FC236}">
                  <a16:creationId xmlns:a16="http://schemas.microsoft.com/office/drawing/2014/main" id="{143287C2-5BA6-4DF7-83E3-CC0780658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135 w 149"/>
                <a:gd name="T1" fmla="*/ 147 h 147"/>
                <a:gd name="T2" fmla="*/ 0 w 149"/>
                <a:gd name="T3" fmla="*/ 12 h 147"/>
                <a:gd name="T4" fmla="*/ 14 w 149"/>
                <a:gd name="T5" fmla="*/ 0 h 147"/>
                <a:gd name="T6" fmla="*/ 149 w 149"/>
                <a:gd name="T7" fmla="*/ 135 h 147"/>
                <a:gd name="T8" fmla="*/ 135 w 149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135" y="147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9" name="Freeform 57">
              <a:extLst>
                <a:ext uri="{FF2B5EF4-FFF2-40B4-BE49-F238E27FC236}">
                  <a16:creationId xmlns:a16="http://schemas.microsoft.com/office/drawing/2014/main" id="{40FDDA43-5865-41DF-AEFC-BB0BCD4FC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0 w 149"/>
                <a:gd name="T1" fmla="*/ 135 h 147"/>
                <a:gd name="T2" fmla="*/ 135 w 149"/>
                <a:gd name="T3" fmla="*/ 0 h 147"/>
                <a:gd name="T4" fmla="*/ 149 w 149"/>
                <a:gd name="T5" fmla="*/ 12 h 147"/>
                <a:gd name="T6" fmla="*/ 14 w 149"/>
                <a:gd name="T7" fmla="*/ 147 h 147"/>
                <a:gd name="T8" fmla="*/ 0 w 149"/>
                <a:gd name="T9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0" y="135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7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0" name="Rectangle 58">
              <a:extLst>
                <a:ext uri="{FF2B5EF4-FFF2-40B4-BE49-F238E27FC236}">
                  <a16:creationId xmlns:a16="http://schemas.microsoft.com/office/drawing/2014/main" id="{40530718-9E8B-4A8E-AC34-6EB7BD502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1" name="Rectangle 59">
              <a:extLst>
                <a:ext uri="{FF2B5EF4-FFF2-40B4-BE49-F238E27FC236}">
                  <a16:creationId xmlns:a16="http://schemas.microsoft.com/office/drawing/2014/main" id="{FFD43D1A-12EF-41CB-8FC1-C7DF0420AE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950913"/>
              <a:ext cx="825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2" name="Rectangle 60">
              <a:extLst>
                <a:ext uri="{FF2B5EF4-FFF2-40B4-BE49-F238E27FC236}">
                  <a16:creationId xmlns:a16="http://schemas.microsoft.com/office/drawing/2014/main" id="{EC11095C-D650-4806-B07A-695A53F010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5863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3" name="Freeform 61">
              <a:extLst>
                <a:ext uri="{FF2B5EF4-FFF2-40B4-BE49-F238E27FC236}">
                  <a16:creationId xmlns:a16="http://schemas.microsoft.com/office/drawing/2014/main" id="{1DF4A90C-8133-474D-BEF8-7D0244D82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1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1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4" name="Freeform 62">
              <a:extLst>
                <a:ext uri="{FF2B5EF4-FFF2-40B4-BE49-F238E27FC236}">
                  <a16:creationId xmlns:a16="http://schemas.microsoft.com/office/drawing/2014/main" id="{A089D17C-DEF7-4732-8560-CA312227B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11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1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1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5" name="Rectangle 63">
              <a:extLst>
                <a:ext uri="{FF2B5EF4-FFF2-40B4-BE49-F238E27FC236}">
                  <a16:creationId xmlns:a16="http://schemas.microsoft.com/office/drawing/2014/main" id="{1A337C41-3D1E-4EF8-B97C-8C8B5F586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950" y="755650"/>
              <a:ext cx="39688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6" name="Freeform 64">
              <a:extLst>
                <a:ext uri="{FF2B5EF4-FFF2-40B4-BE49-F238E27FC236}">
                  <a16:creationId xmlns:a16="http://schemas.microsoft.com/office/drawing/2014/main" id="{61CCC66D-774C-4662-B475-166A2D828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4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4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7" name="Freeform 65">
              <a:extLst>
                <a:ext uri="{FF2B5EF4-FFF2-40B4-BE49-F238E27FC236}">
                  <a16:creationId xmlns:a16="http://schemas.microsoft.com/office/drawing/2014/main" id="{E5BC73B2-0DBC-42A6-9FBE-A362955414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4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8" name="Rectangle 66">
              <a:extLst>
                <a:ext uri="{FF2B5EF4-FFF2-40B4-BE49-F238E27FC236}">
                  <a16:creationId xmlns:a16="http://schemas.microsoft.com/office/drawing/2014/main" id="{EA471AAA-D1C6-4E6F-891D-CF81EE26A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4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9" name="Freeform 67">
              <a:extLst>
                <a:ext uri="{FF2B5EF4-FFF2-40B4-BE49-F238E27FC236}">
                  <a16:creationId xmlns:a16="http://schemas.microsoft.com/office/drawing/2014/main" id="{74BFC369-D826-4227-BFC0-17FFE73FD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4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4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0" name="Freeform 68">
              <a:extLst>
                <a:ext uri="{FF2B5EF4-FFF2-40B4-BE49-F238E27FC236}">
                  <a16:creationId xmlns:a16="http://schemas.microsoft.com/office/drawing/2014/main" id="{9567C1AA-4CD5-4D66-8855-D6702CF70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4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1" name="Rectangle 69">
              <a:extLst>
                <a:ext uri="{FF2B5EF4-FFF2-40B4-BE49-F238E27FC236}">
                  <a16:creationId xmlns:a16="http://schemas.microsoft.com/office/drawing/2014/main" id="{C3936345-C342-414C-9485-9CFC2AC25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8" y="755650"/>
              <a:ext cx="42863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2" name="Freeform 70">
              <a:extLst>
                <a:ext uri="{FF2B5EF4-FFF2-40B4-BE49-F238E27FC236}">
                  <a16:creationId xmlns:a16="http://schemas.microsoft.com/office/drawing/2014/main" id="{DC71D559-CB2E-4E46-B3B0-35C5A51CA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2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2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3" name="Freeform 71">
              <a:extLst>
                <a:ext uri="{FF2B5EF4-FFF2-40B4-BE49-F238E27FC236}">
                  <a16:creationId xmlns:a16="http://schemas.microsoft.com/office/drawing/2014/main" id="{7ED3D787-D1C8-495D-A138-44FF767CF7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2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4" name="Rectangle 72">
              <a:extLst>
                <a:ext uri="{FF2B5EF4-FFF2-40B4-BE49-F238E27FC236}">
                  <a16:creationId xmlns:a16="http://schemas.microsoft.com/office/drawing/2014/main" id="{473292BC-CB81-41C1-BC70-0EC5BE21D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755650"/>
              <a:ext cx="822325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5" name="Rectangle 73">
              <a:extLst>
                <a:ext uri="{FF2B5EF4-FFF2-40B4-BE49-F238E27FC236}">
                  <a16:creationId xmlns:a16="http://schemas.microsoft.com/office/drawing/2014/main" id="{C94B8106-CB59-460A-80DE-117187BF3D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950913"/>
              <a:ext cx="8223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6" name="Rectangle 74">
              <a:extLst>
                <a:ext uri="{FF2B5EF4-FFF2-40B4-BE49-F238E27FC236}">
                  <a16:creationId xmlns:a16="http://schemas.microsoft.com/office/drawing/2014/main" id="{31BAA94F-01B3-4E12-BB35-137613BC1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350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7" name="Freeform 75">
              <a:extLst>
                <a:ext uri="{FF2B5EF4-FFF2-40B4-BE49-F238E27FC236}">
                  <a16:creationId xmlns:a16="http://schemas.microsoft.com/office/drawing/2014/main" id="{F98DC454-C329-41D9-BB68-FB92C3C9F8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0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8" name="Freeform 76">
              <a:extLst>
                <a:ext uri="{FF2B5EF4-FFF2-40B4-BE49-F238E27FC236}">
                  <a16:creationId xmlns:a16="http://schemas.microsoft.com/office/drawing/2014/main" id="{8A95C3CC-E501-4CA6-91BC-C7C2C9262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10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0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0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9" name="Rectangle 77">
              <a:extLst>
                <a:ext uri="{FF2B5EF4-FFF2-40B4-BE49-F238E27FC236}">
                  <a16:creationId xmlns:a16="http://schemas.microsoft.com/office/drawing/2014/main" id="{3B1BF837-6632-475F-BDF3-50830F0D8C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263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0" name="Freeform 78">
              <a:extLst>
                <a:ext uri="{FF2B5EF4-FFF2-40B4-BE49-F238E27FC236}">
                  <a16:creationId xmlns:a16="http://schemas.microsoft.com/office/drawing/2014/main" id="{4394731D-D589-437F-B616-CAE18D909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0 w 126"/>
                <a:gd name="T1" fmla="*/ 112 h 124"/>
                <a:gd name="T2" fmla="*/ 114 w 126"/>
                <a:gd name="T3" fmla="*/ 0 h 124"/>
                <a:gd name="T4" fmla="*/ 126 w 126"/>
                <a:gd name="T5" fmla="*/ 12 h 124"/>
                <a:gd name="T6" fmla="*/ 12 w 126"/>
                <a:gd name="T7" fmla="*/ 124 h 124"/>
                <a:gd name="T8" fmla="*/ 0 w 126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0" y="112"/>
                  </a:moveTo>
                  <a:lnTo>
                    <a:pt x="114" y="0"/>
                  </a:lnTo>
                  <a:lnTo>
                    <a:pt x="126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1" name="Freeform 79">
              <a:extLst>
                <a:ext uri="{FF2B5EF4-FFF2-40B4-BE49-F238E27FC236}">
                  <a16:creationId xmlns:a16="http://schemas.microsoft.com/office/drawing/2014/main" id="{68454A81-1CFD-4EF2-B52B-B8C8ACFD2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12 w 126"/>
                <a:gd name="T1" fmla="*/ 0 h 124"/>
                <a:gd name="T2" fmla="*/ 126 w 126"/>
                <a:gd name="T3" fmla="*/ 112 h 124"/>
                <a:gd name="T4" fmla="*/ 114 w 126"/>
                <a:gd name="T5" fmla="*/ 124 h 124"/>
                <a:gd name="T6" fmla="*/ 0 w 126"/>
                <a:gd name="T7" fmla="*/ 12 h 124"/>
                <a:gd name="T8" fmla="*/ 12 w 126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12" y="0"/>
                  </a:moveTo>
                  <a:lnTo>
                    <a:pt x="126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2" name="Rectangle 80">
              <a:extLst>
                <a:ext uri="{FF2B5EF4-FFF2-40B4-BE49-F238E27FC236}">
                  <a16:creationId xmlns:a16="http://schemas.microsoft.com/office/drawing/2014/main" id="{48648EA1-ABBD-4D5B-93F3-05624BAB9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2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3" name="Freeform 81">
              <a:extLst>
                <a:ext uri="{FF2B5EF4-FFF2-40B4-BE49-F238E27FC236}">
                  <a16:creationId xmlns:a16="http://schemas.microsoft.com/office/drawing/2014/main" id="{85109FE4-59B0-4D4E-AD39-07FBB06F8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4" name="Freeform 82">
              <a:extLst>
                <a:ext uri="{FF2B5EF4-FFF2-40B4-BE49-F238E27FC236}">
                  <a16:creationId xmlns:a16="http://schemas.microsoft.com/office/drawing/2014/main" id="{CD193E21-CA8A-422C-971C-0AD65642D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5" name="Rectangle 83">
              <a:extLst>
                <a:ext uri="{FF2B5EF4-FFF2-40B4-BE49-F238E27FC236}">
                  <a16:creationId xmlns:a16="http://schemas.microsoft.com/office/drawing/2014/main" id="{1AA31CA4-46C3-4A11-8D64-30C7459352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6" name="Freeform 84">
              <a:extLst>
                <a:ext uri="{FF2B5EF4-FFF2-40B4-BE49-F238E27FC236}">
                  <a16:creationId xmlns:a16="http://schemas.microsoft.com/office/drawing/2014/main" id="{A13092E1-6600-4EFF-B4AE-9CCBECAD0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7" name="Freeform 85">
              <a:extLst>
                <a:ext uri="{FF2B5EF4-FFF2-40B4-BE49-F238E27FC236}">
                  <a16:creationId xmlns:a16="http://schemas.microsoft.com/office/drawing/2014/main" id="{604EFDF3-6643-4F83-9CA1-F588F56D4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8" name="Rectangle 86">
              <a:extLst>
                <a:ext uri="{FF2B5EF4-FFF2-40B4-BE49-F238E27FC236}">
                  <a16:creationId xmlns:a16="http://schemas.microsoft.com/office/drawing/2014/main" id="{D9EFC523-6332-4469-A40F-AE70AB6A56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6950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9" name="Freeform 87">
              <a:extLst>
                <a:ext uri="{FF2B5EF4-FFF2-40B4-BE49-F238E27FC236}">
                  <a16:creationId xmlns:a16="http://schemas.microsoft.com/office/drawing/2014/main" id="{E2841F4A-FB43-4CA0-A3FE-DB03F0BF8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  <a:gd name="T10" fmla="*/ 869 w 86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  <a:lnTo>
                    <a:pt x="8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0" name="Freeform 88">
              <a:extLst>
                <a:ext uri="{FF2B5EF4-FFF2-40B4-BE49-F238E27FC236}">
                  <a16:creationId xmlns:a16="http://schemas.microsoft.com/office/drawing/2014/main" id="{5ADDB0BC-57EF-4298-8DB6-351A9AEDA3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1" name="Rectangle 89">
              <a:extLst>
                <a:ext uri="{FF2B5EF4-FFF2-40B4-BE49-F238E27FC236}">
                  <a16:creationId xmlns:a16="http://schemas.microsoft.com/office/drawing/2014/main" id="{11F4A208-51BF-417C-9784-CEFAF5509D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3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2" name="Freeform 90">
              <a:extLst>
                <a:ext uri="{FF2B5EF4-FFF2-40B4-BE49-F238E27FC236}">
                  <a16:creationId xmlns:a16="http://schemas.microsoft.com/office/drawing/2014/main" id="{FD13803C-A04D-49EC-911D-2E2F75416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3" name="Freeform 91">
              <a:extLst>
                <a:ext uri="{FF2B5EF4-FFF2-40B4-BE49-F238E27FC236}">
                  <a16:creationId xmlns:a16="http://schemas.microsoft.com/office/drawing/2014/main" id="{D412C0D7-EF10-4D82-A230-8C75F5CAF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4" name="Rectangle 92">
              <a:extLst>
                <a:ext uri="{FF2B5EF4-FFF2-40B4-BE49-F238E27FC236}">
                  <a16:creationId xmlns:a16="http://schemas.microsoft.com/office/drawing/2014/main" id="{847E5E56-A3C5-4311-9DA5-A55B061F54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5" name="Freeform 93">
              <a:extLst>
                <a:ext uri="{FF2B5EF4-FFF2-40B4-BE49-F238E27FC236}">
                  <a16:creationId xmlns:a16="http://schemas.microsoft.com/office/drawing/2014/main" id="{06DAD7AF-F967-4317-993C-B1F555FF1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0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6" name="Freeform 94">
              <a:extLst>
                <a:ext uri="{FF2B5EF4-FFF2-40B4-BE49-F238E27FC236}">
                  <a16:creationId xmlns:a16="http://schemas.microsoft.com/office/drawing/2014/main" id="{54A25C79-A102-4379-B78C-0056A18CC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10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0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0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7" name="Rectangle 95">
              <a:extLst>
                <a:ext uri="{FF2B5EF4-FFF2-40B4-BE49-F238E27FC236}">
                  <a16:creationId xmlns:a16="http://schemas.microsoft.com/office/drawing/2014/main" id="{A2FAD824-07AC-4228-AA1E-409FC57B62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8" name="Freeform 96">
              <a:extLst>
                <a:ext uri="{FF2B5EF4-FFF2-40B4-BE49-F238E27FC236}">
                  <a16:creationId xmlns:a16="http://schemas.microsoft.com/office/drawing/2014/main" id="{D977FE73-1AA6-494D-BD92-0CCB64FB5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5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5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9" name="Freeform 97">
              <a:extLst>
                <a:ext uri="{FF2B5EF4-FFF2-40B4-BE49-F238E27FC236}">
                  <a16:creationId xmlns:a16="http://schemas.microsoft.com/office/drawing/2014/main" id="{81CB3F32-31BB-4869-8DEF-3941CF552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5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5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0" name="Rectangle 98">
              <a:extLst>
                <a:ext uri="{FF2B5EF4-FFF2-40B4-BE49-F238E27FC236}">
                  <a16:creationId xmlns:a16="http://schemas.microsoft.com/office/drawing/2014/main" id="{2FB97C5C-648D-4A0F-80DB-C0878F0B1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1" name="Freeform 99">
              <a:extLst>
                <a:ext uri="{FF2B5EF4-FFF2-40B4-BE49-F238E27FC236}">
                  <a16:creationId xmlns:a16="http://schemas.microsoft.com/office/drawing/2014/main" id="{3C83D742-14E0-46E9-8A4D-231F7CD8C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2" name="Freeform 100">
              <a:extLst>
                <a:ext uri="{FF2B5EF4-FFF2-40B4-BE49-F238E27FC236}">
                  <a16:creationId xmlns:a16="http://schemas.microsoft.com/office/drawing/2014/main" id="{6AB0EF97-B3AE-469B-BB22-75AE38E37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3" name="Freeform 101">
              <a:extLst>
                <a:ext uri="{FF2B5EF4-FFF2-40B4-BE49-F238E27FC236}">
                  <a16:creationId xmlns:a16="http://schemas.microsoft.com/office/drawing/2014/main" id="{35E77D74-2626-4B77-A309-A11904D72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513" y="628650"/>
              <a:ext cx="652463" cy="474662"/>
            </a:xfrm>
            <a:custGeom>
              <a:avLst/>
              <a:gdLst>
                <a:gd name="T0" fmla="*/ 205 w 205"/>
                <a:gd name="T1" fmla="*/ 149 h 149"/>
                <a:gd name="T2" fmla="*/ 0 w 205"/>
                <a:gd name="T3" fmla="*/ 149 h 149"/>
                <a:gd name="T4" fmla="*/ 0 w 205"/>
                <a:gd name="T5" fmla="*/ 0 h 149"/>
                <a:gd name="T6" fmla="*/ 125 w 205"/>
                <a:gd name="T7" fmla="*/ 0 h 149"/>
                <a:gd name="T8" fmla="*/ 205 w 205"/>
                <a:gd name="T9" fmla="*/ 67 h 149"/>
                <a:gd name="T10" fmla="*/ 205 w 205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49">
                  <a:moveTo>
                    <a:pt x="205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9" y="0"/>
                    <a:pt x="205" y="30"/>
                    <a:pt x="205" y="67"/>
                  </a:cubicBezTo>
                  <a:lnTo>
                    <a:pt x="20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4" name="Rectangle 102">
              <a:extLst>
                <a:ext uri="{FF2B5EF4-FFF2-40B4-BE49-F238E27FC236}">
                  <a16:creationId xmlns:a16="http://schemas.microsoft.com/office/drawing/2014/main" id="{6DA545C0-6477-40F0-8545-E070FFDA17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38" y="698500"/>
              <a:ext cx="219075" cy="490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5" name="Freeform 103">
              <a:extLst>
                <a:ext uri="{FF2B5EF4-FFF2-40B4-BE49-F238E27FC236}">
                  <a16:creationId xmlns:a16="http://schemas.microsoft.com/office/drawing/2014/main" id="{072AF5ED-FCAF-4C3B-9685-6C84DE985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3" y="1588"/>
              <a:ext cx="3952875" cy="977900"/>
            </a:xfrm>
            <a:custGeom>
              <a:avLst/>
              <a:gdLst>
                <a:gd name="T0" fmla="*/ 2474 w 2490"/>
                <a:gd name="T1" fmla="*/ 616 h 616"/>
                <a:gd name="T2" fmla="*/ 580 w 2490"/>
                <a:gd name="T3" fmla="*/ 48 h 616"/>
                <a:gd name="T4" fmla="*/ 28 w 2490"/>
                <a:gd name="T5" fmla="*/ 469 h 616"/>
                <a:gd name="T6" fmla="*/ 0 w 2490"/>
                <a:gd name="T7" fmla="*/ 437 h 616"/>
                <a:gd name="T8" fmla="*/ 572 w 2490"/>
                <a:gd name="T9" fmla="*/ 0 h 616"/>
                <a:gd name="T10" fmla="*/ 2490 w 2490"/>
                <a:gd name="T11" fmla="*/ 578 h 616"/>
                <a:gd name="T12" fmla="*/ 2474 w 2490"/>
                <a:gd name="T13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0" h="616">
                  <a:moveTo>
                    <a:pt x="2474" y="616"/>
                  </a:moveTo>
                  <a:lnTo>
                    <a:pt x="580" y="48"/>
                  </a:lnTo>
                  <a:lnTo>
                    <a:pt x="28" y="469"/>
                  </a:lnTo>
                  <a:lnTo>
                    <a:pt x="0" y="437"/>
                  </a:lnTo>
                  <a:lnTo>
                    <a:pt x="572" y="0"/>
                  </a:lnTo>
                  <a:lnTo>
                    <a:pt x="2490" y="578"/>
                  </a:lnTo>
                  <a:lnTo>
                    <a:pt x="2474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6" name="Rectangle 107">
              <a:extLst>
                <a:ext uri="{FF2B5EF4-FFF2-40B4-BE49-F238E27FC236}">
                  <a16:creationId xmlns:a16="http://schemas.microsoft.com/office/drawing/2014/main" id="{83554BC6-1939-47F5-9044-D3EAC60F6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752475"/>
              <a:ext cx="771525" cy="36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7" name="Freeform 108">
              <a:extLst>
                <a:ext uri="{FF2B5EF4-FFF2-40B4-BE49-F238E27FC236}">
                  <a16:creationId xmlns:a16="http://schemas.microsoft.com/office/drawing/2014/main" id="{BF2520E0-F452-4C03-B420-2811FD87A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900113"/>
              <a:ext cx="1287463" cy="88900"/>
            </a:xfrm>
            <a:custGeom>
              <a:avLst/>
              <a:gdLst>
                <a:gd name="T0" fmla="*/ 0 w 811"/>
                <a:gd name="T1" fmla="*/ 56 h 56"/>
                <a:gd name="T2" fmla="*/ 0 w 811"/>
                <a:gd name="T3" fmla="*/ 30 h 56"/>
                <a:gd name="T4" fmla="*/ 725 w 811"/>
                <a:gd name="T5" fmla="*/ 30 h 56"/>
                <a:gd name="T6" fmla="*/ 735 w 811"/>
                <a:gd name="T7" fmla="*/ 0 h 56"/>
                <a:gd name="T8" fmla="*/ 811 w 811"/>
                <a:gd name="T9" fmla="*/ 30 h 56"/>
                <a:gd name="T10" fmla="*/ 811 w 811"/>
                <a:gd name="T11" fmla="*/ 56 h 56"/>
                <a:gd name="T12" fmla="*/ 0 w 81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56">
                  <a:moveTo>
                    <a:pt x="0" y="56"/>
                  </a:moveTo>
                  <a:lnTo>
                    <a:pt x="0" y="30"/>
                  </a:lnTo>
                  <a:lnTo>
                    <a:pt x="725" y="30"/>
                  </a:lnTo>
                  <a:lnTo>
                    <a:pt x="735" y="0"/>
                  </a:lnTo>
                  <a:lnTo>
                    <a:pt x="811" y="30"/>
                  </a:lnTo>
                  <a:lnTo>
                    <a:pt x="811" y="56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8" name="Rectangle 109">
              <a:extLst>
                <a:ext uri="{FF2B5EF4-FFF2-40B4-BE49-F238E27FC236}">
                  <a16:creationId xmlns:a16="http://schemas.microsoft.com/office/drawing/2014/main" id="{2473D6CC-8485-4041-9D1A-79E1E9EFE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9" name="Rectangle 110">
              <a:extLst>
                <a:ext uri="{FF2B5EF4-FFF2-40B4-BE49-F238E27FC236}">
                  <a16:creationId xmlns:a16="http://schemas.microsoft.com/office/drawing/2014/main" id="{E0C05D52-BF1F-416B-AA62-8AFB971241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700" y="820738"/>
              <a:ext cx="3810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0" name="Freeform 111">
              <a:extLst>
                <a:ext uri="{FF2B5EF4-FFF2-40B4-BE49-F238E27FC236}">
                  <a16:creationId xmlns:a16="http://schemas.microsoft.com/office/drawing/2014/main" id="{E073CD91-5EB3-454B-9BF2-69A723E0AF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0 w 117"/>
                <a:gd name="T1" fmla="*/ 105 h 117"/>
                <a:gd name="T2" fmla="*/ 107 w 117"/>
                <a:gd name="T3" fmla="*/ 0 h 117"/>
                <a:gd name="T4" fmla="*/ 117 w 117"/>
                <a:gd name="T5" fmla="*/ 11 h 117"/>
                <a:gd name="T6" fmla="*/ 12 w 117"/>
                <a:gd name="T7" fmla="*/ 117 h 117"/>
                <a:gd name="T8" fmla="*/ 0 w 117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0" y="105"/>
                  </a:moveTo>
                  <a:lnTo>
                    <a:pt x="107" y="0"/>
                  </a:lnTo>
                  <a:lnTo>
                    <a:pt x="117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1" name="Freeform 112">
              <a:extLst>
                <a:ext uri="{FF2B5EF4-FFF2-40B4-BE49-F238E27FC236}">
                  <a16:creationId xmlns:a16="http://schemas.microsoft.com/office/drawing/2014/main" id="{5AD9E5D1-B31C-4B73-85B1-1EE0BDB02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0" y="814388"/>
              <a:ext cx="142875" cy="139700"/>
            </a:xfrm>
            <a:custGeom>
              <a:avLst/>
              <a:gdLst>
                <a:gd name="T0" fmla="*/ 0 w 90"/>
                <a:gd name="T1" fmla="*/ 78 h 88"/>
                <a:gd name="T2" fmla="*/ 78 w 90"/>
                <a:gd name="T3" fmla="*/ 0 h 88"/>
                <a:gd name="T4" fmla="*/ 90 w 90"/>
                <a:gd name="T5" fmla="*/ 10 h 88"/>
                <a:gd name="T6" fmla="*/ 12 w 90"/>
                <a:gd name="T7" fmla="*/ 88 h 88"/>
                <a:gd name="T8" fmla="*/ 0 w 90"/>
                <a:gd name="T9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0" y="78"/>
                  </a:moveTo>
                  <a:lnTo>
                    <a:pt x="78" y="0"/>
                  </a:lnTo>
                  <a:lnTo>
                    <a:pt x="90" y="10"/>
                  </a:lnTo>
                  <a:lnTo>
                    <a:pt x="12" y="8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2" name="Freeform 113">
              <a:extLst>
                <a:ext uri="{FF2B5EF4-FFF2-40B4-BE49-F238E27FC236}">
                  <a16:creationId xmlns:a16="http://schemas.microsoft.com/office/drawing/2014/main" id="{9E9FB48E-A6F5-4CC0-AEAD-6B22EFEA0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12 w 117"/>
                <a:gd name="T1" fmla="*/ 0 h 117"/>
                <a:gd name="T2" fmla="*/ 117 w 117"/>
                <a:gd name="T3" fmla="*/ 105 h 117"/>
                <a:gd name="T4" fmla="*/ 107 w 117"/>
                <a:gd name="T5" fmla="*/ 117 h 117"/>
                <a:gd name="T6" fmla="*/ 0 w 117"/>
                <a:gd name="T7" fmla="*/ 11 h 117"/>
                <a:gd name="T8" fmla="*/ 12 w 117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2" y="0"/>
                  </a:moveTo>
                  <a:lnTo>
                    <a:pt x="117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3" name="Rectangle 114">
              <a:extLst>
                <a:ext uri="{FF2B5EF4-FFF2-40B4-BE49-F238E27FC236}">
                  <a16:creationId xmlns:a16="http://schemas.microsoft.com/office/drawing/2014/main" id="{73BAA50B-AA4E-4C85-A588-650B75929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038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4" name="Freeform 115">
              <a:extLst>
                <a:ext uri="{FF2B5EF4-FFF2-40B4-BE49-F238E27FC236}">
                  <a16:creationId xmlns:a16="http://schemas.microsoft.com/office/drawing/2014/main" id="{85E3DFFD-1575-4A69-98CA-C2B18F572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4 w 116"/>
                <a:gd name="T3" fmla="*/ 0 h 117"/>
                <a:gd name="T4" fmla="*/ 116 w 116"/>
                <a:gd name="T5" fmla="*/ 11 h 117"/>
                <a:gd name="T6" fmla="*/ 10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4" y="0"/>
                  </a:lnTo>
                  <a:lnTo>
                    <a:pt x="116" y="11"/>
                  </a:lnTo>
                  <a:lnTo>
                    <a:pt x="10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5" name="Freeform 116">
              <a:extLst>
                <a:ext uri="{FF2B5EF4-FFF2-40B4-BE49-F238E27FC236}">
                  <a16:creationId xmlns:a16="http://schemas.microsoft.com/office/drawing/2014/main" id="{402C03CB-13E7-4920-A07D-7EF64199A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10 w 116"/>
                <a:gd name="T1" fmla="*/ 0 h 117"/>
                <a:gd name="T2" fmla="*/ 116 w 116"/>
                <a:gd name="T3" fmla="*/ 105 h 117"/>
                <a:gd name="T4" fmla="*/ 104 w 116"/>
                <a:gd name="T5" fmla="*/ 117 h 117"/>
                <a:gd name="T6" fmla="*/ 0 w 116"/>
                <a:gd name="T7" fmla="*/ 11 h 117"/>
                <a:gd name="T8" fmla="*/ 10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" y="0"/>
                  </a:moveTo>
                  <a:lnTo>
                    <a:pt x="116" y="105"/>
                  </a:lnTo>
                  <a:lnTo>
                    <a:pt x="104" y="117"/>
                  </a:lnTo>
                  <a:lnTo>
                    <a:pt x="0" y="11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6" name="Rectangle 117">
              <a:extLst>
                <a:ext uri="{FF2B5EF4-FFF2-40B4-BE49-F238E27FC236}">
                  <a16:creationId xmlns:a16="http://schemas.microsoft.com/office/drawing/2014/main" id="{B619557F-7D22-4BE3-822E-08E89EB745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7413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7" name="Freeform 118">
              <a:extLst>
                <a:ext uri="{FF2B5EF4-FFF2-40B4-BE49-F238E27FC236}">
                  <a16:creationId xmlns:a16="http://schemas.microsoft.com/office/drawing/2014/main" id="{4261A2D5-1DC0-488A-9C9A-4CF548897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0 w 119"/>
                <a:gd name="T1" fmla="*/ 105 h 117"/>
                <a:gd name="T2" fmla="*/ 107 w 119"/>
                <a:gd name="T3" fmla="*/ 0 h 117"/>
                <a:gd name="T4" fmla="*/ 119 w 119"/>
                <a:gd name="T5" fmla="*/ 11 h 117"/>
                <a:gd name="T6" fmla="*/ 12 w 119"/>
                <a:gd name="T7" fmla="*/ 117 h 117"/>
                <a:gd name="T8" fmla="*/ 0 w 119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0" y="105"/>
                  </a:moveTo>
                  <a:lnTo>
                    <a:pt x="107" y="0"/>
                  </a:lnTo>
                  <a:lnTo>
                    <a:pt x="119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8" name="Freeform 119">
              <a:extLst>
                <a:ext uri="{FF2B5EF4-FFF2-40B4-BE49-F238E27FC236}">
                  <a16:creationId xmlns:a16="http://schemas.microsoft.com/office/drawing/2014/main" id="{37910041-9361-46E8-870D-6B09322E53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12 w 119"/>
                <a:gd name="T1" fmla="*/ 0 h 117"/>
                <a:gd name="T2" fmla="*/ 119 w 119"/>
                <a:gd name="T3" fmla="*/ 105 h 117"/>
                <a:gd name="T4" fmla="*/ 107 w 119"/>
                <a:gd name="T5" fmla="*/ 117 h 117"/>
                <a:gd name="T6" fmla="*/ 0 w 119"/>
                <a:gd name="T7" fmla="*/ 11 h 117"/>
                <a:gd name="T8" fmla="*/ 12 w 11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12" y="0"/>
                  </a:moveTo>
                  <a:lnTo>
                    <a:pt x="119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9" name="Rectangle 120">
              <a:extLst>
                <a:ext uri="{FF2B5EF4-FFF2-40B4-BE49-F238E27FC236}">
                  <a16:creationId xmlns:a16="http://schemas.microsoft.com/office/drawing/2014/main" id="{BF89B4E4-1CD9-4ADE-850F-F2BE08B01C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60" name="Freeform 121">
              <a:extLst>
                <a:ext uri="{FF2B5EF4-FFF2-40B4-BE49-F238E27FC236}">
                  <a16:creationId xmlns:a16="http://schemas.microsoft.com/office/drawing/2014/main" id="{07253CD2-DDD1-45AD-A949-C82BC7534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6 w 116"/>
                <a:gd name="T3" fmla="*/ 0 h 117"/>
                <a:gd name="T4" fmla="*/ 116 w 116"/>
                <a:gd name="T5" fmla="*/ 11 h 117"/>
                <a:gd name="T6" fmla="*/ 12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6" y="0"/>
                  </a:lnTo>
                  <a:lnTo>
                    <a:pt x="116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61" name="Freeform 122">
              <a:extLst>
                <a:ext uri="{FF2B5EF4-FFF2-40B4-BE49-F238E27FC236}">
                  <a16:creationId xmlns:a16="http://schemas.microsoft.com/office/drawing/2014/main" id="{B20022FA-A592-4BF8-AB38-3D19517AA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12 w 116"/>
                <a:gd name="T1" fmla="*/ 0 h 117"/>
                <a:gd name="T2" fmla="*/ 116 w 116"/>
                <a:gd name="T3" fmla="*/ 105 h 117"/>
                <a:gd name="T4" fmla="*/ 106 w 116"/>
                <a:gd name="T5" fmla="*/ 117 h 117"/>
                <a:gd name="T6" fmla="*/ 0 w 116"/>
                <a:gd name="T7" fmla="*/ 11 h 117"/>
                <a:gd name="T8" fmla="*/ 12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2" y="0"/>
                  </a:moveTo>
                  <a:lnTo>
                    <a:pt x="116" y="105"/>
                  </a:lnTo>
                  <a:lnTo>
                    <a:pt x="106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62" name="Rectangle 124">
              <a:extLst>
                <a:ext uri="{FF2B5EF4-FFF2-40B4-BE49-F238E27FC236}">
                  <a16:creationId xmlns:a16="http://schemas.microsoft.com/office/drawing/2014/main" id="{5E491AB2-CC7B-48C6-AC2F-8EAF25B998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695325"/>
              <a:ext cx="206375" cy="676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63" name="Freeform 125">
              <a:extLst>
                <a:ext uri="{FF2B5EF4-FFF2-40B4-BE49-F238E27FC236}">
                  <a16:creationId xmlns:a16="http://schemas.microsoft.com/office/drawing/2014/main" id="{C4FC7E12-EDB8-4515-A565-32C5E905A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" y="4430713"/>
              <a:ext cx="1154113" cy="207962"/>
            </a:xfrm>
            <a:custGeom>
              <a:avLst/>
              <a:gdLst>
                <a:gd name="T0" fmla="*/ 362 w 362"/>
                <a:gd name="T1" fmla="*/ 31 h 65"/>
                <a:gd name="T2" fmla="*/ 362 w 362"/>
                <a:gd name="T3" fmla="*/ 65 h 65"/>
                <a:gd name="T4" fmla="*/ 0 w 362"/>
                <a:gd name="T5" fmla="*/ 65 h 65"/>
                <a:gd name="T6" fmla="*/ 0 w 362"/>
                <a:gd name="T7" fmla="*/ 31 h 65"/>
                <a:gd name="T8" fmla="*/ 30 w 362"/>
                <a:gd name="T9" fmla="*/ 0 h 65"/>
                <a:gd name="T10" fmla="*/ 332 w 362"/>
                <a:gd name="T11" fmla="*/ 0 h 65"/>
                <a:gd name="T12" fmla="*/ 362 w 362"/>
                <a:gd name="T13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65">
                  <a:moveTo>
                    <a:pt x="362" y="31"/>
                  </a:moveTo>
                  <a:cubicBezTo>
                    <a:pt x="362" y="65"/>
                    <a:pt x="362" y="65"/>
                    <a:pt x="362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9" y="0"/>
                    <a:pt x="362" y="14"/>
                    <a:pt x="36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564" name="Freeform 5">
            <a:extLst>
              <a:ext uri="{FF2B5EF4-FFF2-40B4-BE49-F238E27FC236}">
                <a16:creationId xmlns:a16="http://schemas.microsoft.com/office/drawing/2014/main" id="{AD703DDB-AC0B-4988-BF1F-9707EC777BD9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253112" y="2886893"/>
            <a:ext cx="3271081" cy="1192866"/>
          </a:xfrm>
          <a:custGeom>
            <a:avLst/>
            <a:gdLst>
              <a:gd name="T0" fmla="*/ 692 w 2980"/>
              <a:gd name="T1" fmla="*/ 625 h 1086"/>
              <a:gd name="T2" fmla="*/ 1350 w 2980"/>
              <a:gd name="T3" fmla="*/ 765 h 1086"/>
              <a:gd name="T4" fmla="*/ 1662 w 2980"/>
              <a:gd name="T5" fmla="*/ 831 h 1086"/>
              <a:gd name="T6" fmla="*/ 1686 w 2980"/>
              <a:gd name="T7" fmla="*/ 716 h 1086"/>
              <a:gd name="T8" fmla="*/ 1668 w 2980"/>
              <a:gd name="T9" fmla="*/ 547 h 1086"/>
              <a:gd name="T10" fmla="*/ 1693 w 2980"/>
              <a:gd name="T11" fmla="*/ 451 h 1086"/>
              <a:gd name="T12" fmla="*/ 1732 w 2980"/>
              <a:gd name="T13" fmla="*/ 173 h 1086"/>
              <a:gd name="T14" fmla="*/ 1836 w 2980"/>
              <a:gd name="T15" fmla="*/ 22 h 1086"/>
              <a:gd name="T16" fmla="*/ 1949 w 2980"/>
              <a:gd name="T17" fmla="*/ 123 h 1086"/>
              <a:gd name="T18" fmla="*/ 1876 w 2980"/>
              <a:gd name="T19" fmla="*/ 190 h 1086"/>
              <a:gd name="T20" fmla="*/ 1876 w 2980"/>
              <a:gd name="T21" fmla="*/ 315 h 1086"/>
              <a:gd name="T22" fmla="*/ 1959 w 2980"/>
              <a:gd name="T23" fmla="*/ 445 h 1086"/>
              <a:gd name="T24" fmla="*/ 1963 w 2980"/>
              <a:gd name="T25" fmla="*/ 549 h 1086"/>
              <a:gd name="T26" fmla="*/ 1947 w 2980"/>
              <a:gd name="T27" fmla="*/ 572 h 1086"/>
              <a:gd name="T28" fmla="*/ 1921 w 2980"/>
              <a:gd name="T29" fmla="*/ 587 h 1086"/>
              <a:gd name="T30" fmla="*/ 1880 w 2980"/>
              <a:gd name="T31" fmla="*/ 612 h 1086"/>
              <a:gd name="T32" fmla="*/ 2031 w 2980"/>
              <a:gd name="T33" fmla="*/ 662 h 1086"/>
              <a:gd name="T34" fmla="*/ 2195 w 2980"/>
              <a:gd name="T35" fmla="*/ 411 h 1086"/>
              <a:gd name="T36" fmla="*/ 2174 w 2980"/>
              <a:gd name="T37" fmla="*/ 364 h 1086"/>
              <a:gd name="T38" fmla="*/ 2163 w 2980"/>
              <a:gd name="T39" fmla="*/ 250 h 1086"/>
              <a:gd name="T40" fmla="*/ 2289 w 2980"/>
              <a:gd name="T41" fmla="*/ 309 h 1086"/>
              <a:gd name="T42" fmla="*/ 2341 w 2980"/>
              <a:gd name="T43" fmla="*/ 468 h 1086"/>
              <a:gd name="T44" fmla="*/ 2382 w 2980"/>
              <a:gd name="T45" fmla="*/ 504 h 1086"/>
              <a:gd name="T46" fmla="*/ 2451 w 2980"/>
              <a:gd name="T47" fmla="*/ 331 h 1086"/>
              <a:gd name="T48" fmla="*/ 2514 w 2980"/>
              <a:gd name="T49" fmla="*/ 246 h 1086"/>
              <a:gd name="T50" fmla="*/ 2622 w 2980"/>
              <a:gd name="T51" fmla="*/ 226 h 1086"/>
              <a:gd name="T52" fmla="*/ 2684 w 2980"/>
              <a:gd name="T53" fmla="*/ 335 h 1086"/>
              <a:gd name="T54" fmla="*/ 2710 w 2980"/>
              <a:gd name="T55" fmla="*/ 558 h 1086"/>
              <a:gd name="T56" fmla="*/ 2757 w 2980"/>
              <a:gd name="T57" fmla="*/ 626 h 1086"/>
              <a:gd name="T58" fmla="*/ 2773 w 2980"/>
              <a:gd name="T59" fmla="*/ 697 h 1086"/>
              <a:gd name="T60" fmla="*/ 2727 w 2980"/>
              <a:gd name="T61" fmla="*/ 770 h 1086"/>
              <a:gd name="T62" fmla="*/ 2664 w 2980"/>
              <a:gd name="T63" fmla="*/ 906 h 1086"/>
              <a:gd name="T64" fmla="*/ 2980 w 2980"/>
              <a:gd name="T65" fmla="*/ 998 h 1086"/>
              <a:gd name="T66" fmla="*/ 2343 w 2980"/>
              <a:gd name="T67" fmla="*/ 754 h 1086"/>
              <a:gd name="T68" fmla="*/ 2434 w 2980"/>
              <a:gd name="T69" fmla="*/ 842 h 1086"/>
              <a:gd name="T70" fmla="*/ 2466 w 2980"/>
              <a:gd name="T71" fmla="*/ 584 h 1086"/>
              <a:gd name="T72" fmla="*/ 2476 w 2980"/>
              <a:gd name="T73" fmla="*/ 480 h 1086"/>
              <a:gd name="T74" fmla="*/ 2385 w 2980"/>
              <a:gd name="T75" fmla="*/ 557 h 1086"/>
              <a:gd name="T76" fmla="*/ 2337 w 2980"/>
              <a:gd name="T77" fmla="*/ 621 h 1086"/>
              <a:gd name="T78" fmla="*/ 2338 w 2980"/>
              <a:gd name="T79" fmla="*/ 706 h 1086"/>
              <a:gd name="T80" fmla="*/ 2101 w 2980"/>
              <a:gd name="T81" fmla="*/ 618 h 1086"/>
              <a:gd name="T82" fmla="*/ 2156 w 2980"/>
              <a:gd name="T83" fmla="*/ 738 h 1086"/>
              <a:gd name="T84" fmla="*/ 2186 w 2980"/>
              <a:gd name="T85" fmla="*/ 671 h 1086"/>
              <a:gd name="T86" fmla="*/ 2185 w 2980"/>
              <a:gd name="T87" fmla="*/ 524 h 1086"/>
              <a:gd name="T88" fmla="*/ 1875 w 2980"/>
              <a:gd name="T89" fmla="*/ 494 h 1086"/>
              <a:gd name="T90" fmla="*/ 1898 w 2980"/>
              <a:gd name="T91" fmla="*/ 550 h 1086"/>
              <a:gd name="T92" fmla="*/ 1900 w 2980"/>
              <a:gd name="T93" fmla="*/ 515 h 1086"/>
              <a:gd name="T94" fmla="*/ 2712 w 2980"/>
              <a:gd name="T95" fmla="*/ 705 h 1086"/>
              <a:gd name="T96" fmla="*/ 2681 w 2980"/>
              <a:gd name="T97" fmla="*/ 766 h 1086"/>
              <a:gd name="T98" fmla="*/ 2717 w 2980"/>
              <a:gd name="T99" fmla="*/ 679 h 1086"/>
              <a:gd name="T100" fmla="*/ 1878 w 2980"/>
              <a:gd name="T101" fmla="*/ 592 h 1086"/>
              <a:gd name="T102" fmla="*/ 2768 w 2980"/>
              <a:gd name="T103" fmla="*/ 671 h 1086"/>
              <a:gd name="T104" fmla="*/ 2724 w 2980"/>
              <a:gd name="T105" fmla="*/ 758 h 1086"/>
              <a:gd name="T106" fmla="*/ 2714 w 2980"/>
              <a:gd name="T107" fmla="*/ 764 h 1086"/>
              <a:gd name="T108" fmla="*/ 2697 w 2980"/>
              <a:gd name="T109" fmla="*/ 805 h 1086"/>
              <a:gd name="T110" fmla="*/ 2360 w 2980"/>
              <a:gd name="T111" fmla="*/ 608 h 1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80" h="1086">
                <a:moveTo>
                  <a:pt x="0" y="806"/>
                </a:moveTo>
                <a:cubicBezTo>
                  <a:pt x="23" y="800"/>
                  <a:pt x="45" y="795"/>
                  <a:pt x="68" y="789"/>
                </a:cubicBezTo>
                <a:cubicBezTo>
                  <a:pt x="216" y="750"/>
                  <a:pt x="364" y="710"/>
                  <a:pt x="513" y="671"/>
                </a:cubicBezTo>
                <a:cubicBezTo>
                  <a:pt x="568" y="656"/>
                  <a:pt x="624" y="641"/>
                  <a:pt x="680" y="626"/>
                </a:cubicBezTo>
                <a:cubicBezTo>
                  <a:pt x="684" y="625"/>
                  <a:pt x="688" y="624"/>
                  <a:pt x="692" y="625"/>
                </a:cubicBezTo>
                <a:cubicBezTo>
                  <a:pt x="739" y="636"/>
                  <a:pt x="785" y="647"/>
                  <a:pt x="832" y="657"/>
                </a:cubicBezTo>
                <a:cubicBezTo>
                  <a:pt x="902" y="673"/>
                  <a:pt x="972" y="689"/>
                  <a:pt x="1041" y="705"/>
                </a:cubicBezTo>
                <a:cubicBezTo>
                  <a:pt x="1096" y="717"/>
                  <a:pt x="1151" y="729"/>
                  <a:pt x="1205" y="742"/>
                </a:cubicBezTo>
                <a:cubicBezTo>
                  <a:pt x="1243" y="750"/>
                  <a:pt x="1280" y="760"/>
                  <a:pt x="1318" y="767"/>
                </a:cubicBezTo>
                <a:cubicBezTo>
                  <a:pt x="1328" y="769"/>
                  <a:pt x="1340" y="766"/>
                  <a:pt x="1350" y="765"/>
                </a:cubicBezTo>
                <a:cubicBezTo>
                  <a:pt x="1396" y="759"/>
                  <a:pt x="1441" y="755"/>
                  <a:pt x="1486" y="770"/>
                </a:cubicBezTo>
                <a:cubicBezTo>
                  <a:pt x="1508" y="778"/>
                  <a:pt x="1528" y="788"/>
                  <a:pt x="1541" y="808"/>
                </a:cubicBezTo>
                <a:cubicBezTo>
                  <a:pt x="1549" y="821"/>
                  <a:pt x="1562" y="822"/>
                  <a:pt x="1574" y="825"/>
                </a:cubicBezTo>
                <a:cubicBezTo>
                  <a:pt x="1599" y="830"/>
                  <a:pt x="1623" y="835"/>
                  <a:pt x="1647" y="840"/>
                </a:cubicBezTo>
                <a:cubicBezTo>
                  <a:pt x="1655" y="842"/>
                  <a:pt x="1661" y="839"/>
                  <a:pt x="1662" y="831"/>
                </a:cubicBezTo>
                <a:cubicBezTo>
                  <a:pt x="1663" y="826"/>
                  <a:pt x="1662" y="821"/>
                  <a:pt x="1663" y="816"/>
                </a:cubicBezTo>
                <a:cubicBezTo>
                  <a:pt x="1665" y="808"/>
                  <a:pt x="1667" y="799"/>
                  <a:pt x="1672" y="792"/>
                </a:cubicBezTo>
                <a:cubicBezTo>
                  <a:pt x="1678" y="781"/>
                  <a:pt x="1686" y="770"/>
                  <a:pt x="1692" y="760"/>
                </a:cubicBezTo>
                <a:cubicBezTo>
                  <a:pt x="1694" y="757"/>
                  <a:pt x="1694" y="753"/>
                  <a:pt x="1694" y="750"/>
                </a:cubicBezTo>
                <a:cubicBezTo>
                  <a:pt x="1691" y="739"/>
                  <a:pt x="1687" y="727"/>
                  <a:pt x="1686" y="716"/>
                </a:cubicBezTo>
                <a:cubicBezTo>
                  <a:pt x="1685" y="707"/>
                  <a:pt x="1689" y="698"/>
                  <a:pt x="1690" y="690"/>
                </a:cubicBezTo>
                <a:cubicBezTo>
                  <a:pt x="1690" y="685"/>
                  <a:pt x="1691" y="679"/>
                  <a:pt x="1690" y="675"/>
                </a:cubicBezTo>
                <a:cubicBezTo>
                  <a:pt x="1683" y="649"/>
                  <a:pt x="1674" y="624"/>
                  <a:pt x="1675" y="597"/>
                </a:cubicBezTo>
                <a:cubicBezTo>
                  <a:pt x="1676" y="585"/>
                  <a:pt x="1675" y="572"/>
                  <a:pt x="1674" y="559"/>
                </a:cubicBezTo>
                <a:cubicBezTo>
                  <a:pt x="1674" y="555"/>
                  <a:pt x="1671" y="551"/>
                  <a:pt x="1668" y="547"/>
                </a:cubicBezTo>
                <a:cubicBezTo>
                  <a:pt x="1665" y="542"/>
                  <a:pt x="1658" y="536"/>
                  <a:pt x="1659" y="532"/>
                </a:cubicBezTo>
                <a:cubicBezTo>
                  <a:pt x="1661" y="523"/>
                  <a:pt x="1667" y="515"/>
                  <a:pt x="1671" y="506"/>
                </a:cubicBezTo>
                <a:cubicBezTo>
                  <a:pt x="1674" y="501"/>
                  <a:pt x="1679" y="496"/>
                  <a:pt x="1681" y="491"/>
                </a:cubicBezTo>
                <a:cubicBezTo>
                  <a:pt x="1687" y="480"/>
                  <a:pt x="1692" y="468"/>
                  <a:pt x="1698" y="454"/>
                </a:cubicBezTo>
                <a:cubicBezTo>
                  <a:pt x="1697" y="454"/>
                  <a:pt x="1695" y="452"/>
                  <a:pt x="1693" y="451"/>
                </a:cubicBezTo>
                <a:cubicBezTo>
                  <a:pt x="1689" y="447"/>
                  <a:pt x="1687" y="443"/>
                  <a:pt x="1692" y="438"/>
                </a:cubicBezTo>
                <a:cubicBezTo>
                  <a:pt x="1706" y="422"/>
                  <a:pt x="1708" y="404"/>
                  <a:pt x="1704" y="384"/>
                </a:cubicBezTo>
                <a:cubicBezTo>
                  <a:pt x="1699" y="365"/>
                  <a:pt x="1694" y="346"/>
                  <a:pt x="1692" y="327"/>
                </a:cubicBezTo>
                <a:cubicBezTo>
                  <a:pt x="1690" y="298"/>
                  <a:pt x="1695" y="269"/>
                  <a:pt x="1701" y="241"/>
                </a:cubicBezTo>
                <a:cubicBezTo>
                  <a:pt x="1707" y="216"/>
                  <a:pt x="1715" y="192"/>
                  <a:pt x="1732" y="173"/>
                </a:cubicBezTo>
                <a:cubicBezTo>
                  <a:pt x="1738" y="167"/>
                  <a:pt x="1744" y="161"/>
                  <a:pt x="1752" y="156"/>
                </a:cubicBezTo>
                <a:cubicBezTo>
                  <a:pt x="1761" y="149"/>
                  <a:pt x="1772" y="146"/>
                  <a:pt x="1780" y="138"/>
                </a:cubicBezTo>
                <a:cubicBezTo>
                  <a:pt x="1794" y="126"/>
                  <a:pt x="1803" y="111"/>
                  <a:pt x="1806" y="92"/>
                </a:cubicBezTo>
                <a:cubicBezTo>
                  <a:pt x="1808" y="76"/>
                  <a:pt x="1811" y="60"/>
                  <a:pt x="1822" y="47"/>
                </a:cubicBezTo>
                <a:cubicBezTo>
                  <a:pt x="1828" y="40"/>
                  <a:pt x="1832" y="31"/>
                  <a:pt x="1836" y="22"/>
                </a:cubicBezTo>
                <a:cubicBezTo>
                  <a:pt x="1845" y="5"/>
                  <a:pt x="1860" y="0"/>
                  <a:pt x="1876" y="10"/>
                </a:cubicBezTo>
                <a:cubicBezTo>
                  <a:pt x="1898" y="23"/>
                  <a:pt x="1919" y="38"/>
                  <a:pt x="1939" y="53"/>
                </a:cubicBezTo>
                <a:cubicBezTo>
                  <a:pt x="1950" y="61"/>
                  <a:pt x="1949" y="72"/>
                  <a:pt x="1942" y="84"/>
                </a:cubicBezTo>
                <a:cubicBezTo>
                  <a:pt x="1933" y="97"/>
                  <a:pt x="1933" y="101"/>
                  <a:pt x="1940" y="111"/>
                </a:cubicBezTo>
                <a:cubicBezTo>
                  <a:pt x="1943" y="115"/>
                  <a:pt x="1946" y="119"/>
                  <a:pt x="1949" y="123"/>
                </a:cubicBezTo>
                <a:cubicBezTo>
                  <a:pt x="1955" y="132"/>
                  <a:pt x="1952" y="138"/>
                  <a:pt x="1940" y="138"/>
                </a:cubicBezTo>
                <a:cubicBezTo>
                  <a:pt x="1935" y="138"/>
                  <a:pt x="1930" y="136"/>
                  <a:pt x="1924" y="135"/>
                </a:cubicBezTo>
                <a:cubicBezTo>
                  <a:pt x="1919" y="142"/>
                  <a:pt x="1908" y="145"/>
                  <a:pt x="1907" y="157"/>
                </a:cubicBezTo>
                <a:cubicBezTo>
                  <a:pt x="1907" y="161"/>
                  <a:pt x="1899" y="163"/>
                  <a:pt x="1895" y="167"/>
                </a:cubicBezTo>
                <a:cubicBezTo>
                  <a:pt x="1889" y="175"/>
                  <a:pt x="1883" y="183"/>
                  <a:pt x="1876" y="190"/>
                </a:cubicBezTo>
                <a:cubicBezTo>
                  <a:pt x="1869" y="198"/>
                  <a:pt x="1860" y="195"/>
                  <a:pt x="1851" y="194"/>
                </a:cubicBezTo>
                <a:cubicBezTo>
                  <a:pt x="1849" y="193"/>
                  <a:pt x="1847" y="194"/>
                  <a:pt x="1844" y="194"/>
                </a:cubicBezTo>
                <a:cubicBezTo>
                  <a:pt x="1844" y="196"/>
                  <a:pt x="1844" y="199"/>
                  <a:pt x="1845" y="201"/>
                </a:cubicBezTo>
                <a:cubicBezTo>
                  <a:pt x="1845" y="204"/>
                  <a:pt x="1847" y="206"/>
                  <a:pt x="1849" y="209"/>
                </a:cubicBezTo>
                <a:cubicBezTo>
                  <a:pt x="1873" y="240"/>
                  <a:pt x="1878" y="277"/>
                  <a:pt x="1876" y="315"/>
                </a:cubicBezTo>
                <a:cubicBezTo>
                  <a:pt x="1875" y="331"/>
                  <a:pt x="1878" y="347"/>
                  <a:pt x="1879" y="362"/>
                </a:cubicBezTo>
                <a:cubicBezTo>
                  <a:pt x="1879" y="384"/>
                  <a:pt x="1894" y="395"/>
                  <a:pt x="1909" y="407"/>
                </a:cubicBezTo>
                <a:cubicBezTo>
                  <a:pt x="1916" y="413"/>
                  <a:pt x="1925" y="418"/>
                  <a:pt x="1933" y="423"/>
                </a:cubicBezTo>
                <a:cubicBezTo>
                  <a:pt x="1935" y="425"/>
                  <a:pt x="1938" y="427"/>
                  <a:pt x="1938" y="429"/>
                </a:cubicBezTo>
                <a:cubicBezTo>
                  <a:pt x="1941" y="439"/>
                  <a:pt x="1950" y="442"/>
                  <a:pt x="1959" y="445"/>
                </a:cubicBezTo>
                <a:cubicBezTo>
                  <a:pt x="1962" y="447"/>
                  <a:pt x="1965" y="449"/>
                  <a:pt x="1969" y="449"/>
                </a:cubicBezTo>
                <a:cubicBezTo>
                  <a:pt x="1986" y="453"/>
                  <a:pt x="1992" y="465"/>
                  <a:pt x="1995" y="480"/>
                </a:cubicBezTo>
                <a:cubicBezTo>
                  <a:pt x="1998" y="493"/>
                  <a:pt x="1989" y="511"/>
                  <a:pt x="1977" y="517"/>
                </a:cubicBezTo>
                <a:cubicBezTo>
                  <a:pt x="1971" y="520"/>
                  <a:pt x="1967" y="521"/>
                  <a:pt x="1970" y="530"/>
                </a:cubicBezTo>
                <a:cubicBezTo>
                  <a:pt x="1971" y="535"/>
                  <a:pt x="1965" y="542"/>
                  <a:pt x="1963" y="549"/>
                </a:cubicBezTo>
                <a:cubicBezTo>
                  <a:pt x="1962" y="549"/>
                  <a:pt x="1961" y="549"/>
                  <a:pt x="1959" y="548"/>
                </a:cubicBezTo>
                <a:cubicBezTo>
                  <a:pt x="1961" y="551"/>
                  <a:pt x="1963" y="553"/>
                  <a:pt x="1965" y="555"/>
                </a:cubicBezTo>
                <a:cubicBezTo>
                  <a:pt x="1966" y="557"/>
                  <a:pt x="1967" y="560"/>
                  <a:pt x="1968" y="563"/>
                </a:cubicBezTo>
                <a:cubicBezTo>
                  <a:pt x="1965" y="564"/>
                  <a:pt x="1962" y="566"/>
                  <a:pt x="1959" y="565"/>
                </a:cubicBezTo>
                <a:cubicBezTo>
                  <a:pt x="1953" y="564"/>
                  <a:pt x="1949" y="566"/>
                  <a:pt x="1947" y="572"/>
                </a:cubicBezTo>
                <a:cubicBezTo>
                  <a:pt x="1942" y="586"/>
                  <a:pt x="1935" y="599"/>
                  <a:pt x="1928" y="612"/>
                </a:cubicBezTo>
                <a:cubicBezTo>
                  <a:pt x="1927" y="614"/>
                  <a:pt x="1927" y="617"/>
                  <a:pt x="1925" y="619"/>
                </a:cubicBezTo>
                <a:cubicBezTo>
                  <a:pt x="1922" y="621"/>
                  <a:pt x="1918" y="621"/>
                  <a:pt x="1914" y="622"/>
                </a:cubicBezTo>
                <a:cubicBezTo>
                  <a:pt x="1913" y="619"/>
                  <a:pt x="1911" y="616"/>
                  <a:pt x="1912" y="613"/>
                </a:cubicBezTo>
                <a:cubicBezTo>
                  <a:pt x="1914" y="604"/>
                  <a:pt x="1918" y="596"/>
                  <a:pt x="1921" y="587"/>
                </a:cubicBezTo>
                <a:cubicBezTo>
                  <a:pt x="1922" y="585"/>
                  <a:pt x="1922" y="583"/>
                  <a:pt x="1923" y="582"/>
                </a:cubicBezTo>
                <a:cubicBezTo>
                  <a:pt x="1922" y="581"/>
                  <a:pt x="1922" y="581"/>
                  <a:pt x="1921" y="580"/>
                </a:cubicBezTo>
                <a:cubicBezTo>
                  <a:pt x="1918" y="582"/>
                  <a:pt x="1915" y="585"/>
                  <a:pt x="1912" y="587"/>
                </a:cubicBezTo>
                <a:cubicBezTo>
                  <a:pt x="1903" y="593"/>
                  <a:pt x="1894" y="600"/>
                  <a:pt x="1885" y="606"/>
                </a:cubicBezTo>
                <a:cubicBezTo>
                  <a:pt x="1883" y="608"/>
                  <a:pt x="1880" y="611"/>
                  <a:pt x="1880" y="612"/>
                </a:cubicBezTo>
                <a:cubicBezTo>
                  <a:pt x="1881" y="617"/>
                  <a:pt x="1883" y="623"/>
                  <a:pt x="1887" y="624"/>
                </a:cubicBezTo>
                <a:cubicBezTo>
                  <a:pt x="1899" y="631"/>
                  <a:pt x="1913" y="636"/>
                  <a:pt x="1926" y="642"/>
                </a:cubicBezTo>
                <a:cubicBezTo>
                  <a:pt x="1957" y="654"/>
                  <a:pt x="1987" y="666"/>
                  <a:pt x="2017" y="679"/>
                </a:cubicBezTo>
                <a:cubicBezTo>
                  <a:pt x="2024" y="682"/>
                  <a:pt x="2027" y="681"/>
                  <a:pt x="2027" y="673"/>
                </a:cubicBezTo>
                <a:cubicBezTo>
                  <a:pt x="2027" y="669"/>
                  <a:pt x="2030" y="666"/>
                  <a:pt x="2031" y="662"/>
                </a:cubicBezTo>
                <a:cubicBezTo>
                  <a:pt x="2045" y="633"/>
                  <a:pt x="2059" y="604"/>
                  <a:pt x="2075" y="575"/>
                </a:cubicBezTo>
                <a:cubicBezTo>
                  <a:pt x="2085" y="557"/>
                  <a:pt x="2098" y="540"/>
                  <a:pt x="2112" y="523"/>
                </a:cubicBezTo>
                <a:cubicBezTo>
                  <a:pt x="2128" y="503"/>
                  <a:pt x="2146" y="485"/>
                  <a:pt x="2162" y="465"/>
                </a:cubicBezTo>
                <a:cubicBezTo>
                  <a:pt x="2167" y="459"/>
                  <a:pt x="2170" y="452"/>
                  <a:pt x="2174" y="446"/>
                </a:cubicBezTo>
                <a:cubicBezTo>
                  <a:pt x="2181" y="434"/>
                  <a:pt x="2187" y="422"/>
                  <a:pt x="2195" y="411"/>
                </a:cubicBezTo>
                <a:cubicBezTo>
                  <a:pt x="2200" y="406"/>
                  <a:pt x="2207" y="402"/>
                  <a:pt x="2212" y="397"/>
                </a:cubicBezTo>
                <a:cubicBezTo>
                  <a:pt x="2215" y="395"/>
                  <a:pt x="2216" y="391"/>
                  <a:pt x="2218" y="388"/>
                </a:cubicBezTo>
                <a:cubicBezTo>
                  <a:pt x="2214" y="386"/>
                  <a:pt x="2209" y="383"/>
                  <a:pt x="2205" y="381"/>
                </a:cubicBezTo>
                <a:cubicBezTo>
                  <a:pt x="2204" y="381"/>
                  <a:pt x="2203" y="382"/>
                  <a:pt x="2202" y="382"/>
                </a:cubicBezTo>
                <a:cubicBezTo>
                  <a:pt x="2188" y="385"/>
                  <a:pt x="2183" y="382"/>
                  <a:pt x="2174" y="364"/>
                </a:cubicBezTo>
                <a:cubicBezTo>
                  <a:pt x="2170" y="357"/>
                  <a:pt x="2167" y="348"/>
                  <a:pt x="2156" y="348"/>
                </a:cubicBezTo>
                <a:cubicBezTo>
                  <a:pt x="2159" y="339"/>
                  <a:pt x="2154" y="337"/>
                  <a:pt x="2147" y="335"/>
                </a:cubicBezTo>
                <a:cubicBezTo>
                  <a:pt x="2128" y="330"/>
                  <a:pt x="2126" y="327"/>
                  <a:pt x="2139" y="312"/>
                </a:cubicBezTo>
                <a:cubicBezTo>
                  <a:pt x="2151" y="298"/>
                  <a:pt x="2151" y="282"/>
                  <a:pt x="2154" y="266"/>
                </a:cubicBezTo>
                <a:cubicBezTo>
                  <a:pt x="2155" y="260"/>
                  <a:pt x="2159" y="253"/>
                  <a:pt x="2163" y="250"/>
                </a:cubicBezTo>
                <a:cubicBezTo>
                  <a:pt x="2182" y="239"/>
                  <a:pt x="2204" y="234"/>
                  <a:pt x="2225" y="233"/>
                </a:cubicBezTo>
                <a:cubicBezTo>
                  <a:pt x="2237" y="233"/>
                  <a:pt x="2249" y="238"/>
                  <a:pt x="2255" y="249"/>
                </a:cubicBezTo>
                <a:cubicBezTo>
                  <a:pt x="2259" y="256"/>
                  <a:pt x="2261" y="265"/>
                  <a:pt x="2261" y="273"/>
                </a:cubicBezTo>
                <a:cubicBezTo>
                  <a:pt x="2261" y="282"/>
                  <a:pt x="2265" y="285"/>
                  <a:pt x="2271" y="290"/>
                </a:cubicBezTo>
                <a:cubicBezTo>
                  <a:pt x="2277" y="294"/>
                  <a:pt x="2282" y="301"/>
                  <a:pt x="2289" y="309"/>
                </a:cubicBezTo>
                <a:cubicBezTo>
                  <a:pt x="2280" y="313"/>
                  <a:pt x="2274" y="316"/>
                  <a:pt x="2267" y="319"/>
                </a:cubicBezTo>
                <a:cubicBezTo>
                  <a:pt x="2261" y="322"/>
                  <a:pt x="2260" y="327"/>
                  <a:pt x="2262" y="333"/>
                </a:cubicBezTo>
                <a:cubicBezTo>
                  <a:pt x="2266" y="348"/>
                  <a:pt x="2271" y="362"/>
                  <a:pt x="2284" y="372"/>
                </a:cubicBezTo>
                <a:cubicBezTo>
                  <a:pt x="2292" y="379"/>
                  <a:pt x="2299" y="388"/>
                  <a:pt x="2306" y="395"/>
                </a:cubicBezTo>
                <a:cubicBezTo>
                  <a:pt x="2329" y="414"/>
                  <a:pt x="2337" y="441"/>
                  <a:pt x="2341" y="468"/>
                </a:cubicBezTo>
                <a:cubicBezTo>
                  <a:pt x="2343" y="487"/>
                  <a:pt x="2341" y="506"/>
                  <a:pt x="2340" y="525"/>
                </a:cubicBezTo>
                <a:cubicBezTo>
                  <a:pt x="2340" y="539"/>
                  <a:pt x="2338" y="553"/>
                  <a:pt x="2338" y="566"/>
                </a:cubicBezTo>
                <a:cubicBezTo>
                  <a:pt x="2338" y="567"/>
                  <a:pt x="2339" y="568"/>
                  <a:pt x="2341" y="571"/>
                </a:cubicBezTo>
                <a:cubicBezTo>
                  <a:pt x="2348" y="562"/>
                  <a:pt x="2355" y="553"/>
                  <a:pt x="2360" y="544"/>
                </a:cubicBezTo>
                <a:cubicBezTo>
                  <a:pt x="2368" y="531"/>
                  <a:pt x="2375" y="518"/>
                  <a:pt x="2382" y="504"/>
                </a:cubicBezTo>
                <a:cubicBezTo>
                  <a:pt x="2389" y="491"/>
                  <a:pt x="2396" y="478"/>
                  <a:pt x="2403" y="465"/>
                </a:cubicBezTo>
                <a:cubicBezTo>
                  <a:pt x="2416" y="441"/>
                  <a:pt x="2430" y="418"/>
                  <a:pt x="2443" y="395"/>
                </a:cubicBezTo>
                <a:cubicBezTo>
                  <a:pt x="2448" y="387"/>
                  <a:pt x="2451" y="378"/>
                  <a:pt x="2455" y="370"/>
                </a:cubicBezTo>
                <a:cubicBezTo>
                  <a:pt x="2456" y="368"/>
                  <a:pt x="2456" y="366"/>
                  <a:pt x="2456" y="363"/>
                </a:cubicBezTo>
                <a:cubicBezTo>
                  <a:pt x="2454" y="352"/>
                  <a:pt x="2452" y="342"/>
                  <a:pt x="2451" y="331"/>
                </a:cubicBezTo>
                <a:cubicBezTo>
                  <a:pt x="2450" y="328"/>
                  <a:pt x="2452" y="326"/>
                  <a:pt x="2453" y="323"/>
                </a:cubicBezTo>
                <a:cubicBezTo>
                  <a:pt x="2457" y="315"/>
                  <a:pt x="2462" y="307"/>
                  <a:pt x="2466" y="298"/>
                </a:cubicBezTo>
                <a:cubicBezTo>
                  <a:pt x="2474" y="280"/>
                  <a:pt x="2486" y="268"/>
                  <a:pt x="2508" y="271"/>
                </a:cubicBezTo>
                <a:cubicBezTo>
                  <a:pt x="2513" y="271"/>
                  <a:pt x="2518" y="271"/>
                  <a:pt x="2524" y="271"/>
                </a:cubicBezTo>
                <a:cubicBezTo>
                  <a:pt x="2520" y="261"/>
                  <a:pt x="2517" y="253"/>
                  <a:pt x="2514" y="246"/>
                </a:cubicBezTo>
                <a:cubicBezTo>
                  <a:pt x="2521" y="240"/>
                  <a:pt x="2523" y="224"/>
                  <a:pt x="2518" y="213"/>
                </a:cubicBezTo>
                <a:cubicBezTo>
                  <a:pt x="2513" y="200"/>
                  <a:pt x="2514" y="196"/>
                  <a:pt x="2524" y="187"/>
                </a:cubicBezTo>
                <a:cubicBezTo>
                  <a:pt x="2546" y="166"/>
                  <a:pt x="2571" y="161"/>
                  <a:pt x="2600" y="170"/>
                </a:cubicBezTo>
                <a:cubicBezTo>
                  <a:pt x="2612" y="173"/>
                  <a:pt x="2617" y="183"/>
                  <a:pt x="2619" y="193"/>
                </a:cubicBezTo>
                <a:cubicBezTo>
                  <a:pt x="2621" y="204"/>
                  <a:pt x="2620" y="215"/>
                  <a:pt x="2622" y="226"/>
                </a:cubicBezTo>
                <a:cubicBezTo>
                  <a:pt x="2623" y="233"/>
                  <a:pt x="2628" y="240"/>
                  <a:pt x="2631" y="247"/>
                </a:cubicBezTo>
                <a:cubicBezTo>
                  <a:pt x="2625" y="246"/>
                  <a:pt x="2621" y="245"/>
                  <a:pt x="2621" y="254"/>
                </a:cubicBezTo>
                <a:cubicBezTo>
                  <a:pt x="2621" y="261"/>
                  <a:pt x="2619" y="268"/>
                  <a:pt x="2617" y="274"/>
                </a:cubicBezTo>
                <a:cubicBezTo>
                  <a:pt x="2615" y="285"/>
                  <a:pt x="2623" y="291"/>
                  <a:pt x="2630" y="296"/>
                </a:cubicBezTo>
                <a:cubicBezTo>
                  <a:pt x="2648" y="309"/>
                  <a:pt x="2667" y="321"/>
                  <a:pt x="2684" y="335"/>
                </a:cubicBezTo>
                <a:cubicBezTo>
                  <a:pt x="2698" y="346"/>
                  <a:pt x="2710" y="359"/>
                  <a:pt x="2710" y="379"/>
                </a:cubicBezTo>
                <a:cubicBezTo>
                  <a:pt x="2710" y="382"/>
                  <a:pt x="2711" y="385"/>
                  <a:pt x="2712" y="388"/>
                </a:cubicBezTo>
                <a:cubicBezTo>
                  <a:pt x="2721" y="410"/>
                  <a:pt x="2717" y="431"/>
                  <a:pt x="2715" y="453"/>
                </a:cubicBezTo>
                <a:cubicBezTo>
                  <a:pt x="2712" y="481"/>
                  <a:pt x="2705" y="508"/>
                  <a:pt x="2708" y="537"/>
                </a:cubicBezTo>
                <a:cubicBezTo>
                  <a:pt x="2709" y="544"/>
                  <a:pt x="2710" y="551"/>
                  <a:pt x="2710" y="558"/>
                </a:cubicBezTo>
                <a:cubicBezTo>
                  <a:pt x="2709" y="592"/>
                  <a:pt x="2707" y="626"/>
                  <a:pt x="2706" y="660"/>
                </a:cubicBezTo>
                <a:cubicBezTo>
                  <a:pt x="2706" y="664"/>
                  <a:pt x="2705" y="668"/>
                  <a:pt x="2704" y="673"/>
                </a:cubicBezTo>
                <a:cubicBezTo>
                  <a:pt x="2706" y="673"/>
                  <a:pt x="2707" y="674"/>
                  <a:pt x="2708" y="674"/>
                </a:cubicBezTo>
                <a:cubicBezTo>
                  <a:pt x="2712" y="669"/>
                  <a:pt x="2716" y="664"/>
                  <a:pt x="2720" y="660"/>
                </a:cubicBezTo>
                <a:cubicBezTo>
                  <a:pt x="2732" y="648"/>
                  <a:pt x="2743" y="635"/>
                  <a:pt x="2757" y="626"/>
                </a:cubicBezTo>
                <a:cubicBezTo>
                  <a:pt x="2770" y="618"/>
                  <a:pt x="2777" y="607"/>
                  <a:pt x="2788" y="598"/>
                </a:cubicBezTo>
                <a:cubicBezTo>
                  <a:pt x="2797" y="590"/>
                  <a:pt x="2804" y="592"/>
                  <a:pt x="2811" y="602"/>
                </a:cubicBezTo>
                <a:cubicBezTo>
                  <a:pt x="2812" y="605"/>
                  <a:pt x="2814" y="609"/>
                  <a:pt x="2816" y="612"/>
                </a:cubicBezTo>
                <a:cubicBezTo>
                  <a:pt x="2821" y="619"/>
                  <a:pt x="2818" y="625"/>
                  <a:pt x="2814" y="631"/>
                </a:cubicBezTo>
                <a:cubicBezTo>
                  <a:pt x="2800" y="653"/>
                  <a:pt x="2787" y="675"/>
                  <a:pt x="2773" y="697"/>
                </a:cubicBezTo>
                <a:cubicBezTo>
                  <a:pt x="2771" y="702"/>
                  <a:pt x="2770" y="708"/>
                  <a:pt x="2770" y="711"/>
                </a:cubicBezTo>
                <a:cubicBezTo>
                  <a:pt x="2766" y="713"/>
                  <a:pt x="2761" y="715"/>
                  <a:pt x="2760" y="718"/>
                </a:cubicBezTo>
                <a:cubicBezTo>
                  <a:pt x="2757" y="722"/>
                  <a:pt x="2751" y="726"/>
                  <a:pt x="2759" y="734"/>
                </a:cubicBezTo>
                <a:cubicBezTo>
                  <a:pt x="2754" y="739"/>
                  <a:pt x="2747" y="743"/>
                  <a:pt x="2742" y="749"/>
                </a:cubicBezTo>
                <a:cubicBezTo>
                  <a:pt x="2736" y="755"/>
                  <a:pt x="2732" y="763"/>
                  <a:pt x="2727" y="770"/>
                </a:cubicBezTo>
                <a:cubicBezTo>
                  <a:pt x="2713" y="792"/>
                  <a:pt x="2700" y="814"/>
                  <a:pt x="2686" y="836"/>
                </a:cubicBezTo>
                <a:cubicBezTo>
                  <a:pt x="2681" y="844"/>
                  <a:pt x="2672" y="850"/>
                  <a:pt x="2664" y="857"/>
                </a:cubicBezTo>
                <a:cubicBezTo>
                  <a:pt x="2660" y="861"/>
                  <a:pt x="2659" y="864"/>
                  <a:pt x="2661" y="870"/>
                </a:cubicBezTo>
                <a:cubicBezTo>
                  <a:pt x="2665" y="878"/>
                  <a:pt x="2666" y="887"/>
                  <a:pt x="2663" y="896"/>
                </a:cubicBezTo>
                <a:cubicBezTo>
                  <a:pt x="2662" y="899"/>
                  <a:pt x="2663" y="903"/>
                  <a:pt x="2664" y="906"/>
                </a:cubicBezTo>
                <a:cubicBezTo>
                  <a:pt x="2668" y="918"/>
                  <a:pt x="2672" y="931"/>
                  <a:pt x="2677" y="943"/>
                </a:cubicBezTo>
                <a:cubicBezTo>
                  <a:pt x="2679" y="949"/>
                  <a:pt x="2683" y="955"/>
                  <a:pt x="2688" y="957"/>
                </a:cubicBezTo>
                <a:cubicBezTo>
                  <a:pt x="2720" y="971"/>
                  <a:pt x="2752" y="984"/>
                  <a:pt x="2784" y="997"/>
                </a:cubicBezTo>
                <a:cubicBezTo>
                  <a:pt x="2788" y="999"/>
                  <a:pt x="2793" y="998"/>
                  <a:pt x="2797" y="998"/>
                </a:cubicBezTo>
                <a:cubicBezTo>
                  <a:pt x="2858" y="998"/>
                  <a:pt x="2918" y="998"/>
                  <a:pt x="2980" y="998"/>
                </a:cubicBezTo>
                <a:cubicBezTo>
                  <a:pt x="2980" y="1027"/>
                  <a:pt x="2980" y="1056"/>
                  <a:pt x="2980" y="1086"/>
                </a:cubicBezTo>
                <a:cubicBezTo>
                  <a:pt x="1987" y="1086"/>
                  <a:pt x="994" y="1086"/>
                  <a:pt x="0" y="1086"/>
                </a:cubicBezTo>
                <a:cubicBezTo>
                  <a:pt x="0" y="992"/>
                  <a:pt x="0" y="899"/>
                  <a:pt x="0" y="806"/>
                </a:cubicBezTo>
                <a:close/>
                <a:moveTo>
                  <a:pt x="2347" y="754"/>
                </a:moveTo>
                <a:cubicBezTo>
                  <a:pt x="2345" y="754"/>
                  <a:pt x="2344" y="754"/>
                  <a:pt x="2343" y="754"/>
                </a:cubicBezTo>
                <a:cubicBezTo>
                  <a:pt x="2339" y="757"/>
                  <a:pt x="2333" y="761"/>
                  <a:pt x="2331" y="765"/>
                </a:cubicBezTo>
                <a:cubicBezTo>
                  <a:pt x="2326" y="774"/>
                  <a:pt x="2323" y="784"/>
                  <a:pt x="2318" y="793"/>
                </a:cubicBezTo>
                <a:cubicBezTo>
                  <a:pt x="2314" y="801"/>
                  <a:pt x="2317" y="804"/>
                  <a:pt x="2324" y="807"/>
                </a:cubicBezTo>
                <a:cubicBezTo>
                  <a:pt x="2357" y="821"/>
                  <a:pt x="2390" y="835"/>
                  <a:pt x="2423" y="848"/>
                </a:cubicBezTo>
                <a:cubicBezTo>
                  <a:pt x="2430" y="852"/>
                  <a:pt x="2433" y="850"/>
                  <a:pt x="2434" y="842"/>
                </a:cubicBezTo>
                <a:cubicBezTo>
                  <a:pt x="2435" y="825"/>
                  <a:pt x="2436" y="808"/>
                  <a:pt x="2438" y="791"/>
                </a:cubicBezTo>
                <a:cubicBezTo>
                  <a:pt x="2438" y="789"/>
                  <a:pt x="2437" y="786"/>
                  <a:pt x="2436" y="784"/>
                </a:cubicBezTo>
                <a:cubicBezTo>
                  <a:pt x="2429" y="769"/>
                  <a:pt x="2430" y="753"/>
                  <a:pt x="2433" y="737"/>
                </a:cubicBezTo>
                <a:cubicBezTo>
                  <a:pt x="2439" y="704"/>
                  <a:pt x="2445" y="671"/>
                  <a:pt x="2451" y="638"/>
                </a:cubicBezTo>
                <a:cubicBezTo>
                  <a:pt x="2455" y="620"/>
                  <a:pt x="2462" y="602"/>
                  <a:pt x="2466" y="584"/>
                </a:cubicBezTo>
                <a:cubicBezTo>
                  <a:pt x="2468" y="579"/>
                  <a:pt x="2469" y="572"/>
                  <a:pt x="2467" y="569"/>
                </a:cubicBezTo>
                <a:cubicBezTo>
                  <a:pt x="2460" y="560"/>
                  <a:pt x="2462" y="552"/>
                  <a:pt x="2468" y="544"/>
                </a:cubicBezTo>
                <a:cubicBezTo>
                  <a:pt x="2470" y="541"/>
                  <a:pt x="2472" y="538"/>
                  <a:pt x="2472" y="534"/>
                </a:cubicBezTo>
                <a:cubicBezTo>
                  <a:pt x="2473" y="526"/>
                  <a:pt x="2473" y="518"/>
                  <a:pt x="2473" y="510"/>
                </a:cubicBezTo>
                <a:cubicBezTo>
                  <a:pt x="2474" y="500"/>
                  <a:pt x="2476" y="490"/>
                  <a:pt x="2476" y="480"/>
                </a:cubicBezTo>
                <a:cubicBezTo>
                  <a:pt x="2477" y="478"/>
                  <a:pt x="2474" y="475"/>
                  <a:pt x="2473" y="472"/>
                </a:cubicBezTo>
                <a:cubicBezTo>
                  <a:pt x="2471" y="474"/>
                  <a:pt x="2469" y="475"/>
                  <a:pt x="2467" y="477"/>
                </a:cubicBezTo>
                <a:cubicBezTo>
                  <a:pt x="2456" y="487"/>
                  <a:pt x="2447" y="497"/>
                  <a:pt x="2436" y="506"/>
                </a:cubicBezTo>
                <a:cubicBezTo>
                  <a:pt x="2423" y="518"/>
                  <a:pt x="2408" y="528"/>
                  <a:pt x="2395" y="540"/>
                </a:cubicBezTo>
                <a:cubicBezTo>
                  <a:pt x="2390" y="544"/>
                  <a:pt x="2384" y="552"/>
                  <a:pt x="2385" y="557"/>
                </a:cubicBezTo>
                <a:cubicBezTo>
                  <a:pt x="2388" y="569"/>
                  <a:pt x="2383" y="578"/>
                  <a:pt x="2376" y="588"/>
                </a:cubicBezTo>
                <a:cubicBezTo>
                  <a:pt x="2374" y="590"/>
                  <a:pt x="2374" y="593"/>
                  <a:pt x="2373" y="596"/>
                </a:cubicBezTo>
                <a:cubicBezTo>
                  <a:pt x="2370" y="606"/>
                  <a:pt x="2367" y="616"/>
                  <a:pt x="2364" y="626"/>
                </a:cubicBezTo>
                <a:cubicBezTo>
                  <a:pt x="2363" y="628"/>
                  <a:pt x="2360" y="629"/>
                  <a:pt x="2357" y="630"/>
                </a:cubicBezTo>
                <a:cubicBezTo>
                  <a:pt x="2349" y="633"/>
                  <a:pt x="2345" y="627"/>
                  <a:pt x="2337" y="621"/>
                </a:cubicBezTo>
                <a:cubicBezTo>
                  <a:pt x="2338" y="630"/>
                  <a:pt x="2338" y="637"/>
                  <a:pt x="2339" y="643"/>
                </a:cubicBezTo>
                <a:cubicBezTo>
                  <a:pt x="2340" y="647"/>
                  <a:pt x="2340" y="652"/>
                  <a:pt x="2342" y="654"/>
                </a:cubicBezTo>
                <a:cubicBezTo>
                  <a:pt x="2351" y="664"/>
                  <a:pt x="2350" y="667"/>
                  <a:pt x="2338" y="671"/>
                </a:cubicBezTo>
                <a:cubicBezTo>
                  <a:pt x="2336" y="672"/>
                  <a:pt x="2333" y="676"/>
                  <a:pt x="2333" y="678"/>
                </a:cubicBezTo>
                <a:cubicBezTo>
                  <a:pt x="2334" y="687"/>
                  <a:pt x="2337" y="696"/>
                  <a:pt x="2338" y="706"/>
                </a:cubicBezTo>
                <a:cubicBezTo>
                  <a:pt x="2341" y="722"/>
                  <a:pt x="2344" y="738"/>
                  <a:pt x="2347" y="754"/>
                </a:cubicBezTo>
                <a:close/>
                <a:moveTo>
                  <a:pt x="2185" y="524"/>
                </a:moveTo>
                <a:cubicBezTo>
                  <a:pt x="2174" y="534"/>
                  <a:pt x="2160" y="543"/>
                  <a:pt x="2151" y="556"/>
                </a:cubicBezTo>
                <a:cubicBezTo>
                  <a:pt x="2137" y="576"/>
                  <a:pt x="2125" y="599"/>
                  <a:pt x="2104" y="614"/>
                </a:cubicBezTo>
                <a:cubicBezTo>
                  <a:pt x="2103" y="615"/>
                  <a:pt x="2102" y="616"/>
                  <a:pt x="2101" y="618"/>
                </a:cubicBezTo>
                <a:cubicBezTo>
                  <a:pt x="2094" y="628"/>
                  <a:pt x="2086" y="638"/>
                  <a:pt x="2079" y="649"/>
                </a:cubicBezTo>
                <a:cubicBezTo>
                  <a:pt x="2076" y="653"/>
                  <a:pt x="2075" y="659"/>
                  <a:pt x="2075" y="664"/>
                </a:cubicBezTo>
                <a:cubicBezTo>
                  <a:pt x="2073" y="673"/>
                  <a:pt x="2073" y="683"/>
                  <a:pt x="2071" y="692"/>
                </a:cubicBezTo>
                <a:cubicBezTo>
                  <a:pt x="2069" y="699"/>
                  <a:pt x="2070" y="702"/>
                  <a:pt x="2077" y="704"/>
                </a:cubicBezTo>
                <a:cubicBezTo>
                  <a:pt x="2103" y="715"/>
                  <a:pt x="2130" y="726"/>
                  <a:pt x="2156" y="738"/>
                </a:cubicBezTo>
                <a:cubicBezTo>
                  <a:pt x="2162" y="740"/>
                  <a:pt x="2165" y="739"/>
                  <a:pt x="2167" y="733"/>
                </a:cubicBezTo>
                <a:cubicBezTo>
                  <a:pt x="2169" y="729"/>
                  <a:pt x="2172" y="724"/>
                  <a:pt x="2174" y="719"/>
                </a:cubicBezTo>
                <a:cubicBezTo>
                  <a:pt x="2179" y="711"/>
                  <a:pt x="2189" y="705"/>
                  <a:pt x="2183" y="693"/>
                </a:cubicBezTo>
                <a:cubicBezTo>
                  <a:pt x="2182" y="692"/>
                  <a:pt x="2183" y="689"/>
                  <a:pt x="2184" y="688"/>
                </a:cubicBezTo>
                <a:cubicBezTo>
                  <a:pt x="2190" y="683"/>
                  <a:pt x="2201" y="679"/>
                  <a:pt x="2186" y="671"/>
                </a:cubicBezTo>
                <a:cubicBezTo>
                  <a:pt x="2186" y="671"/>
                  <a:pt x="2187" y="671"/>
                  <a:pt x="2186" y="670"/>
                </a:cubicBezTo>
                <a:cubicBezTo>
                  <a:pt x="2182" y="652"/>
                  <a:pt x="2178" y="635"/>
                  <a:pt x="2185" y="616"/>
                </a:cubicBezTo>
                <a:cubicBezTo>
                  <a:pt x="2186" y="613"/>
                  <a:pt x="2186" y="609"/>
                  <a:pt x="2186" y="605"/>
                </a:cubicBezTo>
                <a:cubicBezTo>
                  <a:pt x="2186" y="589"/>
                  <a:pt x="2186" y="573"/>
                  <a:pt x="2192" y="558"/>
                </a:cubicBezTo>
                <a:cubicBezTo>
                  <a:pt x="2197" y="547"/>
                  <a:pt x="2199" y="534"/>
                  <a:pt x="2185" y="524"/>
                </a:cubicBezTo>
                <a:close/>
                <a:moveTo>
                  <a:pt x="1366" y="777"/>
                </a:moveTo>
                <a:cubicBezTo>
                  <a:pt x="1379" y="785"/>
                  <a:pt x="1522" y="814"/>
                  <a:pt x="1529" y="811"/>
                </a:cubicBezTo>
                <a:cubicBezTo>
                  <a:pt x="1499" y="768"/>
                  <a:pt x="1404" y="762"/>
                  <a:pt x="1366" y="777"/>
                </a:cubicBezTo>
                <a:close/>
                <a:moveTo>
                  <a:pt x="1885" y="487"/>
                </a:moveTo>
                <a:cubicBezTo>
                  <a:pt x="1880" y="491"/>
                  <a:pt x="1878" y="493"/>
                  <a:pt x="1875" y="494"/>
                </a:cubicBezTo>
                <a:cubicBezTo>
                  <a:pt x="1867" y="498"/>
                  <a:pt x="1866" y="504"/>
                  <a:pt x="1870" y="512"/>
                </a:cubicBezTo>
                <a:cubicBezTo>
                  <a:pt x="1872" y="518"/>
                  <a:pt x="1872" y="524"/>
                  <a:pt x="1873" y="530"/>
                </a:cubicBezTo>
                <a:cubicBezTo>
                  <a:pt x="1874" y="536"/>
                  <a:pt x="1874" y="542"/>
                  <a:pt x="1875" y="548"/>
                </a:cubicBezTo>
                <a:cubicBezTo>
                  <a:pt x="1876" y="551"/>
                  <a:pt x="1879" y="555"/>
                  <a:pt x="1881" y="555"/>
                </a:cubicBezTo>
                <a:cubicBezTo>
                  <a:pt x="1887" y="554"/>
                  <a:pt x="1896" y="554"/>
                  <a:pt x="1898" y="550"/>
                </a:cubicBezTo>
                <a:cubicBezTo>
                  <a:pt x="1906" y="538"/>
                  <a:pt x="1910" y="523"/>
                  <a:pt x="1918" y="511"/>
                </a:cubicBezTo>
                <a:cubicBezTo>
                  <a:pt x="1923" y="501"/>
                  <a:pt x="1919" y="494"/>
                  <a:pt x="1913" y="487"/>
                </a:cubicBezTo>
                <a:cubicBezTo>
                  <a:pt x="1912" y="485"/>
                  <a:pt x="1908" y="484"/>
                  <a:pt x="1906" y="484"/>
                </a:cubicBezTo>
                <a:cubicBezTo>
                  <a:pt x="1905" y="485"/>
                  <a:pt x="1903" y="488"/>
                  <a:pt x="1903" y="491"/>
                </a:cubicBezTo>
                <a:cubicBezTo>
                  <a:pt x="1902" y="499"/>
                  <a:pt x="1902" y="507"/>
                  <a:pt x="1900" y="515"/>
                </a:cubicBezTo>
                <a:cubicBezTo>
                  <a:pt x="1900" y="518"/>
                  <a:pt x="1896" y="521"/>
                  <a:pt x="1894" y="523"/>
                </a:cubicBezTo>
                <a:cubicBezTo>
                  <a:pt x="1891" y="521"/>
                  <a:pt x="1887" y="518"/>
                  <a:pt x="1887" y="515"/>
                </a:cubicBezTo>
                <a:cubicBezTo>
                  <a:pt x="1886" y="510"/>
                  <a:pt x="1887" y="505"/>
                  <a:pt x="1887" y="499"/>
                </a:cubicBezTo>
                <a:cubicBezTo>
                  <a:pt x="1887" y="496"/>
                  <a:pt x="1886" y="492"/>
                  <a:pt x="1885" y="487"/>
                </a:cubicBezTo>
                <a:close/>
                <a:moveTo>
                  <a:pt x="2712" y="705"/>
                </a:moveTo>
                <a:cubicBezTo>
                  <a:pt x="2710" y="705"/>
                  <a:pt x="2709" y="704"/>
                  <a:pt x="2707" y="704"/>
                </a:cubicBezTo>
                <a:cubicBezTo>
                  <a:pt x="2705" y="708"/>
                  <a:pt x="2703" y="713"/>
                  <a:pt x="2700" y="717"/>
                </a:cubicBezTo>
                <a:cubicBezTo>
                  <a:pt x="2695" y="725"/>
                  <a:pt x="2690" y="735"/>
                  <a:pt x="2683" y="741"/>
                </a:cubicBezTo>
                <a:cubicBezTo>
                  <a:pt x="2675" y="749"/>
                  <a:pt x="2672" y="761"/>
                  <a:pt x="2679" y="767"/>
                </a:cubicBezTo>
                <a:cubicBezTo>
                  <a:pt x="2680" y="766"/>
                  <a:pt x="2681" y="766"/>
                  <a:pt x="2681" y="766"/>
                </a:cubicBezTo>
                <a:cubicBezTo>
                  <a:pt x="2691" y="749"/>
                  <a:pt x="2702" y="733"/>
                  <a:pt x="2711" y="716"/>
                </a:cubicBezTo>
                <a:cubicBezTo>
                  <a:pt x="2713" y="713"/>
                  <a:pt x="2712" y="709"/>
                  <a:pt x="2712" y="705"/>
                </a:cubicBezTo>
                <a:close/>
                <a:moveTo>
                  <a:pt x="2759" y="641"/>
                </a:moveTo>
                <a:cubicBezTo>
                  <a:pt x="2758" y="640"/>
                  <a:pt x="2756" y="639"/>
                  <a:pt x="2755" y="638"/>
                </a:cubicBezTo>
                <a:cubicBezTo>
                  <a:pt x="2743" y="652"/>
                  <a:pt x="2730" y="665"/>
                  <a:pt x="2717" y="679"/>
                </a:cubicBezTo>
                <a:cubicBezTo>
                  <a:pt x="2721" y="683"/>
                  <a:pt x="2724" y="687"/>
                  <a:pt x="2728" y="692"/>
                </a:cubicBezTo>
                <a:cubicBezTo>
                  <a:pt x="2739" y="674"/>
                  <a:pt x="2749" y="657"/>
                  <a:pt x="2759" y="641"/>
                </a:cubicBezTo>
                <a:close/>
                <a:moveTo>
                  <a:pt x="1911" y="568"/>
                </a:moveTo>
                <a:cubicBezTo>
                  <a:pt x="1902" y="564"/>
                  <a:pt x="1879" y="565"/>
                  <a:pt x="1879" y="570"/>
                </a:cubicBezTo>
                <a:cubicBezTo>
                  <a:pt x="1877" y="577"/>
                  <a:pt x="1878" y="585"/>
                  <a:pt x="1878" y="592"/>
                </a:cubicBezTo>
                <a:cubicBezTo>
                  <a:pt x="1879" y="593"/>
                  <a:pt x="1880" y="593"/>
                  <a:pt x="1881" y="593"/>
                </a:cubicBezTo>
                <a:cubicBezTo>
                  <a:pt x="1891" y="585"/>
                  <a:pt x="1900" y="577"/>
                  <a:pt x="1911" y="568"/>
                </a:cubicBezTo>
                <a:close/>
                <a:moveTo>
                  <a:pt x="2789" y="650"/>
                </a:moveTo>
                <a:cubicBezTo>
                  <a:pt x="2787" y="649"/>
                  <a:pt x="2785" y="649"/>
                  <a:pt x="2784" y="648"/>
                </a:cubicBezTo>
                <a:cubicBezTo>
                  <a:pt x="2778" y="656"/>
                  <a:pt x="2772" y="663"/>
                  <a:pt x="2768" y="671"/>
                </a:cubicBezTo>
                <a:cubicBezTo>
                  <a:pt x="2766" y="674"/>
                  <a:pt x="2769" y="680"/>
                  <a:pt x="2770" y="684"/>
                </a:cubicBezTo>
                <a:cubicBezTo>
                  <a:pt x="2773" y="682"/>
                  <a:pt x="2776" y="680"/>
                  <a:pt x="2779" y="678"/>
                </a:cubicBezTo>
                <a:cubicBezTo>
                  <a:pt x="2781" y="674"/>
                  <a:pt x="2784" y="670"/>
                  <a:pt x="2785" y="666"/>
                </a:cubicBezTo>
                <a:cubicBezTo>
                  <a:pt x="2787" y="661"/>
                  <a:pt x="2788" y="655"/>
                  <a:pt x="2789" y="650"/>
                </a:cubicBezTo>
                <a:close/>
                <a:moveTo>
                  <a:pt x="2724" y="758"/>
                </a:moveTo>
                <a:cubicBezTo>
                  <a:pt x="2738" y="748"/>
                  <a:pt x="2743" y="734"/>
                  <a:pt x="2736" y="726"/>
                </a:cubicBezTo>
                <a:cubicBezTo>
                  <a:pt x="2721" y="740"/>
                  <a:pt x="2718" y="749"/>
                  <a:pt x="2724" y="758"/>
                </a:cubicBezTo>
                <a:close/>
                <a:moveTo>
                  <a:pt x="2714" y="764"/>
                </a:moveTo>
                <a:cubicBezTo>
                  <a:pt x="2699" y="777"/>
                  <a:pt x="2696" y="788"/>
                  <a:pt x="2704" y="793"/>
                </a:cubicBezTo>
                <a:cubicBezTo>
                  <a:pt x="2718" y="778"/>
                  <a:pt x="2720" y="773"/>
                  <a:pt x="2714" y="764"/>
                </a:cubicBezTo>
                <a:close/>
                <a:moveTo>
                  <a:pt x="2747" y="723"/>
                </a:moveTo>
                <a:cubicBezTo>
                  <a:pt x="2761" y="711"/>
                  <a:pt x="2763" y="703"/>
                  <a:pt x="2756" y="696"/>
                </a:cubicBezTo>
                <a:cubicBezTo>
                  <a:pt x="2742" y="708"/>
                  <a:pt x="2740" y="712"/>
                  <a:pt x="2747" y="723"/>
                </a:cubicBezTo>
                <a:close/>
                <a:moveTo>
                  <a:pt x="2687" y="826"/>
                </a:moveTo>
                <a:cubicBezTo>
                  <a:pt x="2690" y="818"/>
                  <a:pt x="2694" y="811"/>
                  <a:pt x="2697" y="805"/>
                </a:cubicBezTo>
                <a:cubicBezTo>
                  <a:pt x="2683" y="811"/>
                  <a:pt x="2680" y="819"/>
                  <a:pt x="2687" y="826"/>
                </a:cubicBezTo>
                <a:close/>
                <a:moveTo>
                  <a:pt x="2360" y="608"/>
                </a:moveTo>
                <a:cubicBezTo>
                  <a:pt x="2361" y="600"/>
                  <a:pt x="2361" y="595"/>
                  <a:pt x="2362" y="590"/>
                </a:cubicBezTo>
                <a:cubicBezTo>
                  <a:pt x="2360" y="590"/>
                  <a:pt x="2356" y="590"/>
                  <a:pt x="2355" y="591"/>
                </a:cubicBezTo>
                <a:cubicBezTo>
                  <a:pt x="2351" y="596"/>
                  <a:pt x="2352" y="601"/>
                  <a:pt x="2360" y="60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565" name="TextBox 564">
            <a:extLst>
              <a:ext uri="{FF2B5EF4-FFF2-40B4-BE49-F238E27FC236}">
                <a16:creationId xmlns:a16="http://schemas.microsoft.com/office/drawing/2014/main" id="{6F53B91C-6686-4931-8B4F-26678552BF2E}"/>
              </a:ext>
            </a:extLst>
          </p:cNvPr>
          <p:cNvSpPr txBox="1"/>
          <p:nvPr/>
        </p:nvSpPr>
        <p:spPr>
          <a:xfrm>
            <a:off x="539424" y="4437828"/>
            <a:ext cx="368360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dirty="0">
                <a:solidFill>
                  <a:schemeClr val="bg1"/>
                </a:solidFill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sz="3200" dirty="0">
                <a:solidFill>
                  <a:schemeClr val="bg1"/>
                </a:solidFill>
                <a:cs typeface="B Nazanin" pitchFamily="2" charset="-78"/>
              </a:rPr>
              <a:t> اسلاید متنی برای ارائه شما</a:t>
            </a:r>
            <a:endParaRPr lang="ko-KR" altLang="en-US" sz="3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66" name="Rectangle 565">
            <a:extLst>
              <a:ext uri="{FF2B5EF4-FFF2-40B4-BE49-F238E27FC236}">
                <a16:creationId xmlns:a16="http://schemas.microsoft.com/office/drawing/2014/main" id="{15C7DB6F-EFE6-4BBE-B51A-1BC81D620C67}"/>
              </a:ext>
            </a:extLst>
          </p:cNvPr>
          <p:cNvSpPr/>
          <p:nvPr/>
        </p:nvSpPr>
        <p:spPr>
          <a:xfrm>
            <a:off x="4906870" y="4437828"/>
            <a:ext cx="45719" cy="2103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567" name="TextBox 566">
            <a:extLst>
              <a:ext uri="{FF2B5EF4-FFF2-40B4-BE49-F238E27FC236}">
                <a16:creationId xmlns:a16="http://schemas.microsoft.com/office/drawing/2014/main" id="{8AD0CCA0-DEC4-434E-B537-35318300A05A}"/>
              </a:ext>
            </a:extLst>
          </p:cNvPr>
          <p:cNvSpPr txBox="1"/>
          <p:nvPr/>
        </p:nvSpPr>
        <p:spPr>
          <a:xfrm>
            <a:off x="5648123" y="4604245"/>
            <a:ext cx="5949171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خود اضافه کنید. تغییر رنگ، تصویر و متن آسان است. یک ارائه پاورپوینت مدرن که به زیبایی طراحی شده است دریافت کنید. من امیدوارم و معتقدم که این الگو در زمان، پول و اعتبار شما صرفه جویی کند. تغییر رنگ، عکس و متن آسان است.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68" name="Text Placeholder 27">
            <a:extLst>
              <a:ext uri="{FF2B5EF4-FFF2-40B4-BE49-F238E27FC236}">
                <a16:creationId xmlns:a16="http://schemas.microsoft.com/office/drawing/2014/main" id="{E787BF43-B713-49CA-BCFE-077366A2039E}"/>
              </a:ext>
            </a:extLst>
          </p:cNvPr>
          <p:cNvSpPr txBox="1">
            <a:spLocks/>
          </p:cNvSpPr>
          <p:nvPr/>
        </p:nvSpPr>
        <p:spPr>
          <a:xfrm>
            <a:off x="5768699" y="5887937"/>
            <a:ext cx="2597428" cy="43204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2400" b="0" dirty="0">
                <a:cs typeface="B Nazanin" pitchFamily="2" charset="-78"/>
              </a:rPr>
              <a:t>اینفوگرافیک</a:t>
            </a:r>
            <a:endParaRPr lang="en-US" altLang="ko-KR" sz="2400" b="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76665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A34BE7-0117-4C61-92D1-9F5FBC2C2B77}"/>
              </a:ext>
            </a:extLst>
          </p:cNvPr>
          <p:cNvSpPr txBox="1"/>
          <p:nvPr/>
        </p:nvSpPr>
        <p:spPr>
          <a:xfrm>
            <a:off x="6096001" y="1120676"/>
            <a:ext cx="5562599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 </a:t>
            </a:r>
          </a:p>
          <a:p>
            <a:pPr algn="ctr" rtl="1"/>
            <a:r>
              <a:rPr lang="fa-IR" altLang="ko-KR" sz="48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عالی</a:t>
            </a:r>
          </a:p>
          <a:p>
            <a:pPr algn="ctr" rtl="1"/>
            <a:endParaRPr lang="fa-IR" altLang="ko-KR" sz="48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  <a:p>
            <a:pPr algn="ctr" rtl="1"/>
            <a:r>
              <a:rPr lang="fa-IR" altLang="ko-KR" sz="48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</a:t>
            </a:r>
            <a:endParaRPr lang="ko-KR" altLang="en-US" sz="48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4603EC-4DE2-452E-AFFA-DE7BA63E323B}"/>
              </a:ext>
            </a:extLst>
          </p:cNvPr>
          <p:cNvSpPr txBox="1"/>
          <p:nvPr/>
        </p:nvSpPr>
        <p:spPr>
          <a:xfrm>
            <a:off x="6096000" y="4481562"/>
            <a:ext cx="60960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dirty="0">
                <a:solidFill>
                  <a:schemeClr val="bg1"/>
                </a:solidFill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sz="2400" dirty="0">
                <a:solidFill>
                  <a:schemeClr val="bg1"/>
                </a:solidFill>
                <a:cs typeface="B Nazanin" pitchFamily="2" charset="-78"/>
              </a:rPr>
              <a:t> اسلاید متنی برای ارائه شما</a:t>
            </a:r>
            <a:endParaRPr lang="ko-KR" altLang="en-US" sz="24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1C2965B-9981-4697-8F7A-2A78D132A524}"/>
              </a:ext>
            </a:extLst>
          </p:cNvPr>
          <p:cNvGrpSpPr/>
          <p:nvPr/>
        </p:nvGrpSpPr>
        <p:grpSpPr>
          <a:xfrm>
            <a:off x="10790831" y="6246840"/>
            <a:ext cx="896209" cy="236561"/>
            <a:chOff x="6096000" y="4187585"/>
            <a:chExt cx="896209" cy="236561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32AACBC1-C270-420B-ACC5-7C552F2667B5}"/>
                </a:ext>
              </a:extLst>
            </p:cNvPr>
            <p:cNvSpPr/>
            <p:nvPr/>
          </p:nvSpPr>
          <p:spPr>
            <a:xfrm>
              <a:off x="6096000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CF447360-3776-4BF3-86E5-477C0A1D1C54}"/>
                </a:ext>
              </a:extLst>
            </p:cNvPr>
            <p:cNvSpPr/>
            <p:nvPr/>
          </p:nvSpPr>
          <p:spPr>
            <a:xfrm>
              <a:off x="6425824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CEB5A76-958E-49D2-ABB3-B6162988076D}"/>
                </a:ext>
              </a:extLst>
            </p:cNvPr>
            <p:cNvSpPr/>
            <p:nvPr/>
          </p:nvSpPr>
          <p:spPr>
            <a:xfrm>
              <a:off x="6755648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64142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72443" y="287255"/>
            <a:ext cx="10747117" cy="724247"/>
          </a:xfrm>
        </p:spPr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5221CA4-37E4-4214-97CA-DDA8786E14BC}"/>
              </a:ext>
            </a:extLst>
          </p:cNvPr>
          <p:cNvGrpSpPr/>
          <p:nvPr/>
        </p:nvGrpSpPr>
        <p:grpSpPr>
          <a:xfrm>
            <a:off x="8253374" y="2849063"/>
            <a:ext cx="3282278" cy="923330"/>
            <a:chOff x="2551706" y="4283314"/>
            <a:chExt cx="1403938" cy="92333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A1E9C06-4013-4ED7-A746-C40CD5567E83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9C60C35-6AB7-427E-956E-C52C8CC1FA72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0BC0025-CE8C-43FF-8185-555D597430F2}"/>
              </a:ext>
            </a:extLst>
          </p:cNvPr>
          <p:cNvGrpSpPr/>
          <p:nvPr/>
        </p:nvGrpSpPr>
        <p:grpSpPr>
          <a:xfrm>
            <a:off x="1235148" y="1673073"/>
            <a:ext cx="3109397" cy="923330"/>
            <a:chOff x="2551706" y="4283314"/>
            <a:chExt cx="1403938" cy="92333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C4C6EBA-E556-442F-BEEF-EF26EB01D02F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12A3ED4-F837-4390-A787-BE526CE5FFF5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6FD4D5C-624F-41A9-BF4C-8860D9C0013F}"/>
              </a:ext>
            </a:extLst>
          </p:cNvPr>
          <p:cNvGrpSpPr/>
          <p:nvPr/>
        </p:nvGrpSpPr>
        <p:grpSpPr>
          <a:xfrm>
            <a:off x="826478" y="3382762"/>
            <a:ext cx="3109397" cy="923330"/>
            <a:chOff x="2551706" y="4283314"/>
            <a:chExt cx="1403938" cy="92333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6B69D6C-ACBA-4F2E-8BA2-46B5E79D2391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6DDA896-E896-4C53-BD20-366C82F4B85B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A338890-F97B-412A-9EF3-6D9B9583ED99}"/>
              </a:ext>
            </a:extLst>
          </p:cNvPr>
          <p:cNvGrpSpPr/>
          <p:nvPr/>
        </p:nvGrpSpPr>
        <p:grpSpPr>
          <a:xfrm>
            <a:off x="1235148" y="5092451"/>
            <a:ext cx="3109397" cy="923330"/>
            <a:chOff x="2551706" y="4283314"/>
            <a:chExt cx="1403938" cy="92333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C03CA13-2A21-4072-B73B-48366AD98B64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6E812A6-C599-41D9-8812-3DC6219A67BA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BF8501C-E6BE-4A3C-AD0F-F3F3E803FAFD}"/>
              </a:ext>
            </a:extLst>
          </p:cNvPr>
          <p:cNvGrpSpPr/>
          <p:nvPr/>
        </p:nvGrpSpPr>
        <p:grpSpPr>
          <a:xfrm>
            <a:off x="7910326" y="4679221"/>
            <a:ext cx="3109398" cy="923330"/>
            <a:chOff x="2551706" y="4283314"/>
            <a:chExt cx="1403938" cy="92333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F1D2C4C-A340-49F6-8728-F9CE95E3D7A4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26ED8C9-D3DE-4014-B383-3A930056D153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5D24BF7-B72B-44A1-8CD5-B87C954D6147}"/>
              </a:ext>
            </a:extLst>
          </p:cNvPr>
          <p:cNvGrpSpPr/>
          <p:nvPr/>
        </p:nvGrpSpPr>
        <p:grpSpPr>
          <a:xfrm>
            <a:off x="4128365" y="1922590"/>
            <a:ext cx="3896436" cy="3864083"/>
            <a:chOff x="2339753" y="1700808"/>
            <a:chExt cx="4362641" cy="4326417"/>
          </a:xfrm>
        </p:grpSpPr>
        <p:sp>
          <p:nvSpPr>
            <p:cNvPr id="19" name="Chord 4">
              <a:extLst>
                <a:ext uri="{FF2B5EF4-FFF2-40B4-BE49-F238E27FC236}">
                  <a16:creationId xmlns:a16="http://schemas.microsoft.com/office/drawing/2014/main" id="{1B401AFE-271A-4D96-965D-77A8ABC1BB80}"/>
                </a:ext>
              </a:extLst>
            </p:cNvPr>
            <p:cNvSpPr/>
            <p:nvPr/>
          </p:nvSpPr>
          <p:spPr>
            <a:xfrm rot="10800000">
              <a:off x="3203849" y="1700808"/>
              <a:ext cx="2530760" cy="1999855"/>
            </a:xfrm>
            <a:custGeom>
              <a:avLst/>
              <a:gdLst/>
              <a:ahLst/>
              <a:cxnLst/>
              <a:rect l="l" t="t" r="r" b="b"/>
              <a:pathLst>
                <a:path w="2530760" h="1999855">
                  <a:moveTo>
                    <a:pt x="1226329" y="1999855"/>
                  </a:moveTo>
                  <a:cubicBezTo>
                    <a:pt x="796260" y="1999691"/>
                    <a:pt x="366241" y="1869309"/>
                    <a:pt x="0" y="1607179"/>
                  </a:cubicBezTo>
                  <a:lnTo>
                    <a:pt x="536565" y="0"/>
                  </a:lnTo>
                  <a:lnTo>
                    <a:pt x="2530760" y="1552743"/>
                  </a:lnTo>
                  <a:cubicBezTo>
                    <a:pt x="2147098" y="1851003"/>
                    <a:pt x="1686685" y="2000031"/>
                    <a:pt x="1226329" y="19998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20" name="Chord 16">
              <a:extLst>
                <a:ext uri="{FF2B5EF4-FFF2-40B4-BE49-F238E27FC236}">
                  <a16:creationId xmlns:a16="http://schemas.microsoft.com/office/drawing/2014/main" id="{127DCEAD-8DA7-4F15-BBC7-12FBF55AFA27}"/>
                </a:ext>
              </a:extLst>
            </p:cNvPr>
            <p:cNvSpPr/>
            <p:nvPr/>
          </p:nvSpPr>
          <p:spPr>
            <a:xfrm rot="10800000">
              <a:off x="5006530" y="2112589"/>
              <a:ext cx="1695864" cy="2407247"/>
            </a:xfrm>
            <a:custGeom>
              <a:avLst/>
              <a:gdLst/>
              <a:ahLst/>
              <a:cxnLst/>
              <a:rect l="l" t="t" r="r" b="b"/>
              <a:pathLst>
                <a:path w="1695864" h="2407247">
                  <a:moveTo>
                    <a:pt x="892192" y="2407247"/>
                  </a:moveTo>
                  <a:cubicBezTo>
                    <a:pt x="132631" y="1866468"/>
                    <a:pt x="-185286" y="893701"/>
                    <a:pt x="108040" y="9038"/>
                  </a:cubicBezTo>
                  <a:lnTo>
                    <a:pt x="169586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21" name="Chord 17">
              <a:extLst>
                <a:ext uri="{FF2B5EF4-FFF2-40B4-BE49-F238E27FC236}">
                  <a16:creationId xmlns:a16="http://schemas.microsoft.com/office/drawing/2014/main" id="{93367C61-07FE-4834-A1F8-7794BD93AA6B}"/>
                </a:ext>
              </a:extLst>
            </p:cNvPr>
            <p:cNvSpPr/>
            <p:nvPr/>
          </p:nvSpPr>
          <p:spPr>
            <a:xfrm rot="10800000">
              <a:off x="4139953" y="4560161"/>
              <a:ext cx="2444403" cy="1461126"/>
            </a:xfrm>
            <a:custGeom>
              <a:avLst/>
              <a:gdLst/>
              <a:ahLst/>
              <a:cxnLst/>
              <a:rect l="l" t="t" r="r" b="b"/>
              <a:pathLst>
                <a:path w="2444403" h="1461126">
                  <a:moveTo>
                    <a:pt x="2068990" y="2155"/>
                  </a:moveTo>
                  <a:lnTo>
                    <a:pt x="1994731" y="506"/>
                  </a:lnTo>
                  <a:cubicBezTo>
                    <a:pt x="1998428" y="52"/>
                    <a:pt x="2002131" y="21"/>
                    <a:pt x="2005836" y="0"/>
                  </a:cubicBezTo>
                  <a:close/>
                  <a:moveTo>
                    <a:pt x="0" y="1461126"/>
                  </a:moveTo>
                  <a:cubicBezTo>
                    <a:pt x="282660" y="600607"/>
                    <a:pt x="1079495" y="14820"/>
                    <a:pt x="1983511" y="1017"/>
                  </a:cubicBezTo>
                  <a:lnTo>
                    <a:pt x="2444403" y="14472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2" name="Chord 15">
              <a:extLst>
                <a:ext uri="{FF2B5EF4-FFF2-40B4-BE49-F238E27FC236}">
                  <a16:creationId xmlns:a16="http://schemas.microsoft.com/office/drawing/2014/main" id="{92D5EAAF-1CD0-445E-AAB2-1667DE877831}"/>
                </a:ext>
              </a:extLst>
            </p:cNvPr>
            <p:cNvSpPr/>
            <p:nvPr/>
          </p:nvSpPr>
          <p:spPr>
            <a:xfrm rot="10800000">
              <a:off x="2537809" y="3750306"/>
              <a:ext cx="2004501" cy="2276919"/>
            </a:xfrm>
            <a:custGeom>
              <a:avLst/>
              <a:gdLst/>
              <a:ahLst/>
              <a:cxnLst/>
              <a:rect l="l" t="t" r="r" b="b"/>
              <a:pathLst>
                <a:path w="2004501" h="2276919">
                  <a:moveTo>
                    <a:pt x="725547" y="2276919"/>
                  </a:moveTo>
                  <a:lnTo>
                    <a:pt x="0" y="285"/>
                  </a:lnTo>
                  <a:cubicBezTo>
                    <a:pt x="884460" y="-14148"/>
                    <a:pt x="1679159" y="520164"/>
                    <a:pt x="2004501" y="133116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3" name="Chord 13">
              <a:extLst>
                <a:ext uri="{FF2B5EF4-FFF2-40B4-BE49-F238E27FC236}">
                  <a16:creationId xmlns:a16="http://schemas.microsoft.com/office/drawing/2014/main" id="{0B2D71C0-A950-430C-A33E-614498CAF192}"/>
                </a:ext>
              </a:extLst>
            </p:cNvPr>
            <p:cNvSpPr/>
            <p:nvPr/>
          </p:nvSpPr>
          <p:spPr>
            <a:xfrm rot="10800000">
              <a:off x="2339753" y="2185673"/>
              <a:ext cx="2130764" cy="2479338"/>
            </a:xfrm>
            <a:custGeom>
              <a:avLst/>
              <a:gdLst/>
              <a:ahLst/>
              <a:cxnLst/>
              <a:rect l="l" t="t" r="r" b="b"/>
              <a:pathLst>
                <a:path w="2130764" h="2479338">
                  <a:moveTo>
                    <a:pt x="1289309" y="2479338"/>
                  </a:moveTo>
                  <a:lnTo>
                    <a:pt x="0" y="1457006"/>
                  </a:lnTo>
                  <a:lnTo>
                    <a:pt x="1979148" y="0"/>
                  </a:lnTo>
                  <a:cubicBezTo>
                    <a:pt x="2334036" y="888690"/>
                    <a:pt x="2050571" y="1903595"/>
                    <a:pt x="1289309" y="24793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68F91B6-4BAE-4629-A465-E004B3613A22}"/>
              </a:ext>
            </a:extLst>
          </p:cNvPr>
          <p:cNvGrpSpPr/>
          <p:nvPr/>
        </p:nvGrpSpPr>
        <p:grpSpPr>
          <a:xfrm>
            <a:off x="5617518" y="2081185"/>
            <a:ext cx="1341218" cy="712886"/>
            <a:chOff x="4139952" y="2308678"/>
            <a:chExt cx="1209821" cy="64304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11B68F4-25D0-4F39-AD23-1BEEC4B297A3}"/>
                </a:ext>
              </a:extLst>
            </p:cNvPr>
            <p:cNvSpPr txBox="1"/>
            <p:nvPr/>
          </p:nvSpPr>
          <p:spPr>
            <a:xfrm>
              <a:off x="4139952" y="2308678"/>
              <a:ext cx="1209821" cy="249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اختیاری</a:t>
              </a:r>
              <a:r>
                <a:rPr lang="en-US" altLang="ko-KR" sz="1200" b="1" dirty="0">
                  <a:solidFill>
                    <a:schemeClr val="bg1"/>
                  </a:solidFill>
                  <a:cs typeface="B Nazanin" pitchFamily="2" charset="-78"/>
                </a:rPr>
                <a:t>A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A197A79-42C3-4D35-9834-DD248E497BE3}"/>
                </a:ext>
              </a:extLst>
            </p:cNvPr>
            <p:cNvSpPr txBox="1"/>
            <p:nvPr/>
          </p:nvSpPr>
          <p:spPr>
            <a:xfrm>
              <a:off x="4139952" y="2535287"/>
              <a:ext cx="1209821" cy="416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B74EB38-ABBA-42C6-A7AC-93E9C99135C0}"/>
              </a:ext>
            </a:extLst>
          </p:cNvPr>
          <p:cNvGrpSpPr/>
          <p:nvPr/>
        </p:nvGrpSpPr>
        <p:grpSpPr>
          <a:xfrm>
            <a:off x="6750990" y="3112163"/>
            <a:ext cx="1341218" cy="712886"/>
            <a:chOff x="4139952" y="2308678"/>
            <a:chExt cx="1209821" cy="64304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BB78B9A-1409-4679-8446-FCCDB02F0C0E}"/>
                </a:ext>
              </a:extLst>
            </p:cNvPr>
            <p:cNvSpPr txBox="1"/>
            <p:nvPr/>
          </p:nvSpPr>
          <p:spPr>
            <a:xfrm>
              <a:off x="4139952" y="2308678"/>
              <a:ext cx="1209821" cy="249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اختیاری</a:t>
              </a:r>
              <a:r>
                <a:rPr lang="en-US" altLang="ko-KR" sz="1200" b="1" dirty="0">
                  <a:solidFill>
                    <a:schemeClr val="bg1"/>
                  </a:solidFill>
                  <a:cs typeface="B Nazanin" pitchFamily="2" charset="-78"/>
                </a:rPr>
                <a:t>A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E28DF9A-9C98-440A-A2E8-CAF68C536D8F}"/>
                </a:ext>
              </a:extLst>
            </p:cNvPr>
            <p:cNvSpPr txBox="1"/>
            <p:nvPr/>
          </p:nvSpPr>
          <p:spPr>
            <a:xfrm>
              <a:off x="4139952" y="2535287"/>
              <a:ext cx="1209821" cy="416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E35BC1B-EF08-4BD4-9BC5-A83EB536382D}"/>
              </a:ext>
            </a:extLst>
          </p:cNvPr>
          <p:cNvGrpSpPr/>
          <p:nvPr/>
        </p:nvGrpSpPr>
        <p:grpSpPr>
          <a:xfrm>
            <a:off x="6415456" y="4651886"/>
            <a:ext cx="1341218" cy="712886"/>
            <a:chOff x="4139952" y="2308678"/>
            <a:chExt cx="1209821" cy="64304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C6E5136-BBF5-4336-9751-CEA9B8E63E5F}"/>
                </a:ext>
              </a:extLst>
            </p:cNvPr>
            <p:cNvSpPr txBox="1"/>
            <p:nvPr/>
          </p:nvSpPr>
          <p:spPr>
            <a:xfrm>
              <a:off x="4139952" y="2308678"/>
              <a:ext cx="1209821" cy="249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اختیاری</a:t>
              </a:r>
              <a:r>
                <a:rPr lang="en-US" altLang="ko-KR" sz="1200" b="1" dirty="0">
                  <a:solidFill>
                    <a:schemeClr val="bg1"/>
                  </a:solidFill>
                  <a:cs typeface="B Nazanin" pitchFamily="2" charset="-78"/>
                </a:rPr>
                <a:t>A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EEB3E3B-7CD7-4FFC-8240-A7F8C367EB77}"/>
                </a:ext>
              </a:extLst>
            </p:cNvPr>
            <p:cNvSpPr txBox="1"/>
            <p:nvPr/>
          </p:nvSpPr>
          <p:spPr>
            <a:xfrm>
              <a:off x="4139952" y="2535287"/>
              <a:ext cx="1209821" cy="416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906402F-EB99-497D-828F-7FBD583FDFCD}"/>
              </a:ext>
            </a:extLst>
          </p:cNvPr>
          <p:cNvGrpSpPr/>
          <p:nvPr/>
        </p:nvGrpSpPr>
        <p:grpSpPr>
          <a:xfrm>
            <a:off x="4595616" y="4608626"/>
            <a:ext cx="1341218" cy="712886"/>
            <a:chOff x="4139952" y="2308678"/>
            <a:chExt cx="1209821" cy="643046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9899AF0-8742-40B0-BCFC-A2C38B2CA09F}"/>
                </a:ext>
              </a:extLst>
            </p:cNvPr>
            <p:cNvSpPr txBox="1"/>
            <p:nvPr/>
          </p:nvSpPr>
          <p:spPr>
            <a:xfrm>
              <a:off x="4139952" y="2308678"/>
              <a:ext cx="1209821" cy="249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اختیاری</a:t>
              </a:r>
              <a:r>
                <a:rPr lang="en-US" altLang="ko-KR" sz="1200" b="1" dirty="0">
                  <a:solidFill>
                    <a:schemeClr val="bg1"/>
                  </a:solidFill>
                  <a:cs typeface="B Nazanin" pitchFamily="2" charset="-78"/>
                </a:rPr>
                <a:t>A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1D18D61-9063-450C-BE1E-5BF3DB4B1C56}"/>
                </a:ext>
              </a:extLst>
            </p:cNvPr>
            <p:cNvSpPr txBox="1"/>
            <p:nvPr/>
          </p:nvSpPr>
          <p:spPr>
            <a:xfrm>
              <a:off x="4139952" y="2535287"/>
              <a:ext cx="1209821" cy="416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7FF7A3F-0A8B-453D-B04A-DE687AA5C561}"/>
              </a:ext>
            </a:extLst>
          </p:cNvPr>
          <p:cNvGrpSpPr/>
          <p:nvPr/>
        </p:nvGrpSpPr>
        <p:grpSpPr>
          <a:xfrm>
            <a:off x="4099792" y="3076995"/>
            <a:ext cx="1341218" cy="712886"/>
            <a:chOff x="4139952" y="2308678"/>
            <a:chExt cx="1209821" cy="64304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384BAED-AE00-4A5B-90B2-0C80402EEBCA}"/>
                </a:ext>
              </a:extLst>
            </p:cNvPr>
            <p:cNvSpPr txBox="1"/>
            <p:nvPr/>
          </p:nvSpPr>
          <p:spPr>
            <a:xfrm>
              <a:off x="4139952" y="2308678"/>
              <a:ext cx="1209821" cy="249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اختیاری</a:t>
              </a:r>
              <a:r>
                <a:rPr lang="en-US" altLang="ko-KR" sz="1200" b="1" dirty="0">
                  <a:solidFill>
                    <a:schemeClr val="bg1"/>
                  </a:solidFill>
                  <a:cs typeface="B Nazanin" pitchFamily="2" charset="-78"/>
                </a:rPr>
                <a:t>A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A02A00D-453F-46DF-A8AC-860DE6AC3D11}"/>
                </a:ext>
              </a:extLst>
            </p:cNvPr>
            <p:cNvSpPr txBox="1"/>
            <p:nvPr/>
          </p:nvSpPr>
          <p:spPr>
            <a:xfrm>
              <a:off x="4139952" y="2535287"/>
              <a:ext cx="1209821" cy="416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39" name="Flowchart: Merge 38">
            <a:extLst>
              <a:ext uri="{FF2B5EF4-FFF2-40B4-BE49-F238E27FC236}">
                <a16:creationId xmlns:a16="http://schemas.microsoft.com/office/drawing/2014/main" id="{67CEBDDA-FB24-4DA1-809B-0FC727B6FA94}"/>
              </a:ext>
            </a:extLst>
          </p:cNvPr>
          <p:cNvSpPr/>
          <p:nvPr/>
        </p:nvSpPr>
        <p:spPr>
          <a:xfrm rot="13127924">
            <a:off x="5215496" y="2411637"/>
            <a:ext cx="404106" cy="332023"/>
          </a:xfrm>
          <a:prstGeom prst="flowChartMerg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0" name="Flowchart: Merge 39">
            <a:extLst>
              <a:ext uri="{FF2B5EF4-FFF2-40B4-BE49-F238E27FC236}">
                <a16:creationId xmlns:a16="http://schemas.microsoft.com/office/drawing/2014/main" id="{A5633D83-7869-4817-8D14-EF974D741EFC}"/>
              </a:ext>
            </a:extLst>
          </p:cNvPr>
          <p:cNvSpPr/>
          <p:nvPr/>
        </p:nvSpPr>
        <p:spPr>
          <a:xfrm rot="17280108">
            <a:off x="6946900" y="2649651"/>
            <a:ext cx="404106" cy="332023"/>
          </a:xfrm>
          <a:prstGeom prst="flowChartMerg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1" name="Flowchart: Merge 40">
            <a:extLst>
              <a:ext uri="{FF2B5EF4-FFF2-40B4-BE49-F238E27FC236}">
                <a16:creationId xmlns:a16="http://schemas.microsoft.com/office/drawing/2014/main" id="{18A927D5-0A69-4262-A2C9-6028D2E8DBDC}"/>
              </a:ext>
            </a:extLst>
          </p:cNvPr>
          <p:cNvSpPr/>
          <p:nvPr/>
        </p:nvSpPr>
        <p:spPr>
          <a:xfrm>
            <a:off x="7219544" y="4430143"/>
            <a:ext cx="404106" cy="332023"/>
          </a:xfrm>
          <a:prstGeom prst="flowChartMerg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2" name="Flowchart: Merge 41">
            <a:extLst>
              <a:ext uri="{FF2B5EF4-FFF2-40B4-BE49-F238E27FC236}">
                <a16:creationId xmlns:a16="http://schemas.microsoft.com/office/drawing/2014/main" id="{9BA06D43-46E4-477A-B0DF-42525630F643}"/>
              </a:ext>
            </a:extLst>
          </p:cNvPr>
          <p:cNvSpPr/>
          <p:nvPr/>
        </p:nvSpPr>
        <p:spPr>
          <a:xfrm rot="4209759">
            <a:off x="5661036" y="5200635"/>
            <a:ext cx="404106" cy="332023"/>
          </a:xfrm>
          <a:prstGeom prst="flowChartMerg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3" name="Flowchart: Merge 42">
            <a:extLst>
              <a:ext uri="{FF2B5EF4-FFF2-40B4-BE49-F238E27FC236}">
                <a16:creationId xmlns:a16="http://schemas.microsoft.com/office/drawing/2014/main" id="{9B482556-BE36-4DAF-B571-2F8A83D08EB5}"/>
              </a:ext>
            </a:extLst>
          </p:cNvPr>
          <p:cNvSpPr/>
          <p:nvPr/>
        </p:nvSpPr>
        <p:spPr>
          <a:xfrm rot="8789740">
            <a:off x="4398830" y="4040649"/>
            <a:ext cx="404106" cy="332023"/>
          </a:xfrm>
          <a:prstGeom prst="flowChartMerg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4" name="Rounded Rectangle 51">
            <a:extLst>
              <a:ext uri="{FF2B5EF4-FFF2-40B4-BE49-F238E27FC236}">
                <a16:creationId xmlns:a16="http://schemas.microsoft.com/office/drawing/2014/main" id="{73498F06-71A4-4969-87C9-AB32D139A97F}"/>
              </a:ext>
            </a:extLst>
          </p:cNvPr>
          <p:cNvSpPr/>
          <p:nvPr/>
        </p:nvSpPr>
        <p:spPr>
          <a:xfrm rot="16200000" flipH="1">
            <a:off x="5692264" y="3561883"/>
            <a:ext cx="791106" cy="745032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5" name="Rounded Rectangle 5">
            <a:extLst>
              <a:ext uri="{FF2B5EF4-FFF2-40B4-BE49-F238E27FC236}">
                <a16:creationId xmlns:a16="http://schemas.microsoft.com/office/drawing/2014/main" id="{F4FAD3D0-8CB4-45D1-BA14-1687C01DACBA}"/>
              </a:ext>
            </a:extLst>
          </p:cNvPr>
          <p:cNvSpPr/>
          <p:nvPr/>
        </p:nvSpPr>
        <p:spPr>
          <a:xfrm flipH="1">
            <a:off x="6858646" y="3969645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6" name="Teardrop 1">
            <a:extLst>
              <a:ext uri="{FF2B5EF4-FFF2-40B4-BE49-F238E27FC236}">
                <a16:creationId xmlns:a16="http://schemas.microsoft.com/office/drawing/2014/main" id="{44399CDC-2EE8-4259-A81F-E289425FDA04}"/>
              </a:ext>
            </a:extLst>
          </p:cNvPr>
          <p:cNvSpPr/>
          <p:nvPr/>
        </p:nvSpPr>
        <p:spPr>
          <a:xfrm rot="18805991">
            <a:off x="6373862" y="3000853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7" name="Donut 39">
            <a:extLst>
              <a:ext uri="{FF2B5EF4-FFF2-40B4-BE49-F238E27FC236}">
                <a16:creationId xmlns:a16="http://schemas.microsoft.com/office/drawing/2014/main" id="{7B6CD184-BF6A-4100-A5E7-0B8286FBC7BE}"/>
              </a:ext>
            </a:extLst>
          </p:cNvPr>
          <p:cNvSpPr/>
          <p:nvPr/>
        </p:nvSpPr>
        <p:spPr>
          <a:xfrm>
            <a:off x="5287890" y="3045289"/>
            <a:ext cx="407618" cy="40761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8" name="Rectangle 36">
            <a:extLst>
              <a:ext uri="{FF2B5EF4-FFF2-40B4-BE49-F238E27FC236}">
                <a16:creationId xmlns:a16="http://schemas.microsoft.com/office/drawing/2014/main" id="{9EEC426D-093E-434E-A48F-54D8DF24CE07}"/>
              </a:ext>
            </a:extLst>
          </p:cNvPr>
          <p:cNvSpPr/>
          <p:nvPr/>
        </p:nvSpPr>
        <p:spPr>
          <a:xfrm>
            <a:off x="5972742" y="4603401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9" name="Chord 15">
            <a:extLst>
              <a:ext uri="{FF2B5EF4-FFF2-40B4-BE49-F238E27FC236}">
                <a16:creationId xmlns:a16="http://schemas.microsoft.com/office/drawing/2014/main" id="{DD8FFD88-4BA9-47CA-8A55-6E9594D99933}"/>
              </a:ext>
            </a:extLst>
          </p:cNvPr>
          <p:cNvSpPr/>
          <p:nvPr/>
        </p:nvSpPr>
        <p:spPr>
          <a:xfrm>
            <a:off x="5214980" y="4081795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71859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EDB9259-931F-4DED-A20B-FF66632AC09A}"/>
              </a:ext>
            </a:extLst>
          </p:cNvPr>
          <p:cNvSpPr/>
          <p:nvPr/>
        </p:nvSpPr>
        <p:spPr>
          <a:xfrm rot="2700000">
            <a:off x="2101362" y="896814"/>
            <a:ext cx="650630" cy="6506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671370-1A51-433D-80A0-C010A525068F}"/>
              </a:ext>
            </a:extLst>
          </p:cNvPr>
          <p:cNvSpPr/>
          <p:nvPr/>
        </p:nvSpPr>
        <p:spPr>
          <a:xfrm rot="2700000">
            <a:off x="2896568" y="6096139"/>
            <a:ext cx="358006" cy="358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B647C6-458E-4311-AD16-8AF5EFF8A4CF}"/>
              </a:ext>
            </a:extLst>
          </p:cNvPr>
          <p:cNvSpPr/>
          <p:nvPr/>
        </p:nvSpPr>
        <p:spPr>
          <a:xfrm rot="2700000">
            <a:off x="2567127" y="5748808"/>
            <a:ext cx="358006" cy="358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673ECD-609A-4B17-B824-87AC64A3F28A}"/>
              </a:ext>
            </a:extLst>
          </p:cNvPr>
          <p:cNvSpPr/>
          <p:nvPr/>
        </p:nvSpPr>
        <p:spPr>
          <a:xfrm rot="2700000">
            <a:off x="4860940" y="3865368"/>
            <a:ext cx="843001" cy="84300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4650279-88C0-42E1-BC96-DB064273A8CC}"/>
              </a:ext>
            </a:extLst>
          </p:cNvPr>
          <p:cNvSpPr/>
          <p:nvPr/>
        </p:nvSpPr>
        <p:spPr>
          <a:xfrm rot="2700000">
            <a:off x="1565472" y="1653505"/>
            <a:ext cx="3748823" cy="3763809"/>
          </a:xfrm>
          <a:custGeom>
            <a:avLst/>
            <a:gdLst>
              <a:gd name="connsiteX0" fmla="*/ 0 w 3748823"/>
              <a:gd name="connsiteY0" fmla="*/ 0 h 3748823"/>
              <a:gd name="connsiteX1" fmla="*/ 2057403 w 3748823"/>
              <a:gd name="connsiteY1" fmla="*/ 0 h 3748823"/>
              <a:gd name="connsiteX2" fmla="*/ 2057403 w 3748823"/>
              <a:gd name="connsiteY2" fmla="*/ 468603 h 3748823"/>
              <a:gd name="connsiteX3" fmla="*/ 468603 w 3748823"/>
              <a:gd name="connsiteY3" fmla="*/ 468603 h 3748823"/>
              <a:gd name="connsiteX4" fmla="*/ 468603 w 3748823"/>
              <a:gd name="connsiteY4" fmla="*/ 3280220 h 3748823"/>
              <a:gd name="connsiteX5" fmla="*/ 3280220 w 3748823"/>
              <a:gd name="connsiteY5" fmla="*/ 3280220 h 3748823"/>
              <a:gd name="connsiteX6" fmla="*/ 3280220 w 3748823"/>
              <a:gd name="connsiteY6" fmla="*/ 1691420 h 3748823"/>
              <a:gd name="connsiteX7" fmla="*/ 3748823 w 3748823"/>
              <a:gd name="connsiteY7" fmla="*/ 1691420 h 3748823"/>
              <a:gd name="connsiteX8" fmla="*/ 3748823 w 3748823"/>
              <a:gd name="connsiteY8" fmla="*/ 3748823 h 3748823"/>
              <a:gd name="connsiteX9" fmla="*/ 0 w 3748823"/>
              <a:gd name="connsiteY9" fmla="*/ 3748823 h 3748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48823" h="3748823">
                <a:moveTo>
                  <a:pt x="0" y="0"/>
                </a:moveTo>
                <a:lnTo>
                  <a:pt x="2057403" y="0"/>
                </a:lnTo>
                <a:lnTo>
                  <a:pt x="2057403" y="468603"/>
                </a:lnTo>
                <a:lnTo>
                  <a:pt x="468603" y="468603"/>
                </a:lnTo>
                <a:lnTo>
                  <a:pt x="468603" y="3280220"/>
                </a:lnTo>
                <a:lnTo>
                  <a:pt x="3280220" y="3280220"/>
                </a:lnTo>
                <a:lnTo>
                  <a:pt x="3280220" y="1691420"/>
                </a:lnTo>
                <a:lnTo>
                  <a:pt x="3748823" y="1691420"/>
                </a:lnTo>
                <a:lnTo>
                  <a:pt x="3748823" y="3748823"/>
                </a:lnTo>
                <a:lnTo>
                  <a:pt x="0" y="374882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0F7E216-BFDD-4F39-AFAF-39F5EDB14FBC}"/>
              </a:ext>
            </a:extLst>
          </p:cNvPr>
          <p:cNvSpPr txBox="1"/>
          <p:nvPr/>
        </p:nvSpPr>
        <p:spPr>
          <a:xfrm>
            <a:off x="6653361" y="624035"/>
            <a:ext cx="5380377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ارائه عالی</a:t>
            </a:r>
          </a:p>
          <a:p>
            <a:pPr algn="ctr" rtl="1"/>
            <a:endParaRPr lang="en-US" altLang="ko-KR" sz="4800" b="1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9C412B8-6C7B-4600-8F64-ACBDF1CD97D8}"/>
              </a:ext>
            </a:extLst>
          </p:cNvPr>
          <p:cNvSpPr txBox="1"/>
          <p:nvPr/>
        </p:nvSpPr>
        <p:spPr>
          <a:xfrm>
            <a:off x="6653361" y="2710341"/>
            <a:ext cx="44505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dirty="0"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dirty="0">
                <a:cs typeface="B Nazanin" pitchFamily="2" charset="-78"/>
              </a:rPr>
              <a:t> اسلاید متنی برای ارائه شما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1F60436-7B27-4AA1-8207-60320C7F58AB}"/>
              </a:ext>
            </a:extLst>
          </p:cNvPr>
          <p:cNvSpPr txBox="1"/>
          <p:nvPr/>
        </p:nvSpPr>
        <p:spPr>
          <a:xfrm>
            <a:off x="6653361" y="3537265"/>
            <a:ext cx="4864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خود اضافه کنید. تغییر رنگ، تصویر و متن آسان است. من امیدوارم و معتقدم که این الگو در زمان، پول و اعتبار شما صرفه جویی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E0F37DC-BFE9-473A-B6F1-4546F6CB69C2}"/>
              </a:ext>
            </a:extLst>
          </p:cNvPr>
          <p:cNvSpPr/>
          <p:nvPr/>
        </p:nvSpPr>
        <p:spPr>
          <a:xfrm>
            <a:off x="8083566" y="4893065"/>
            <a:ext cx="45719" cy="10058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F8352E5-8256-4B33-82E1-EAA3FFED31AD}"/>
              </a:ext>
            </a:extLst>
          </p:cNvPr>
          <p:cNvSpPr/>
          <p:nvPr/>
        </p:nvSpPr>
        <p:spPr>
          <a:xfrm>
            <a:off x="10012818" y="4881776"/>
            <a:ext cx="45719" cy="10058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9FE6D68-F5F4-4356-9260-8F7961FA0D14}"/>
              </a:ext>
            </a:extLst>
          </p:cNvPr>
          <p:cNvGrpSpPr/>
          <p:nvPr/>
        </p:nvGrpSpPr>
        <p:grpSpPr>
          <a:xfrm rot="2422442">
            <a:off x="8973294" y="4700033"/>
            <a:ext cx="381092" cy="649916"/>
            <a:chOff x="4877940" y="1698632"/>
            <a:chExt cx="711288" cy="1213035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66E8D1D-8CEF-4F36-943E-64CB76ECE45D}"/>
                </a:ext>
              </a:extLst>
            </p:cNvPr>
            <p:cNvSpPr/>
            <p:nvPr/>
          </p:nvSpPr>
          <p:spPr>
            <a:xfrm>
              <a:off x="4877940" y="1700555"/>
              <a:ext cx="692064" cy="1211112"/>
            </a:xfrm>
            <a:custGeom>
              <a:avLst/>
              <a:gdLst>
                <a:gd name="connsiteX0" fmla="*/ 653934 w 692064"/>
                <a:gd name="connsiteY0" fmla="*/ 29076 h 1211112"/>
                <a:gd name="connsiteX1" fmla="*/ 584728 w 692064"/>
                <a:gd name="connsiteY1" fmla="*/ 29076 h 1211112"/>
                <a:gd name="connsiteX2" fmla="*/ 559737 w 692064"/>
                <a:gd name="connsiteY2" fmla="*/ 65602 h 1211112"/>
                <a:gd name="connsiteX3" fmla="*/ 521289 w 692064"/>
                <a:gd name="connsiteY3" fmla="*/ 65602 h 1211112"/>
                <a:gd name="connsiteX4" fmla="*/ 496297 w 692064"/>
                <a:gd name="connsiteY4" fmla="*/ 29076 h 1211112"/>
                <a:gd name="connsiteX5" fmla="*/ 277144 w 692064"/>
                <a:gd name="connsiteY5" fmla="*/ 29076 h 1211112"/>
                <a:gd name="connsiteX6" fmla="*/ 69525 w 692064"/>
                <a:gd name="connsiteY6" fmla="*/ 159800 h 1211112"/>
                <a:gd name="connsiteX7" fmla="*/ 34921 w 692064"/>
                <a:gd name="connsiteY7" fmla="*/ 198248 h 1211112"/>
                <a:gd name="connsiteX8" fmla="*/ 31077 w 692064"/>
                <a:gd name="connsiteY8" fmla="*/ 221316 h 1211112"/>
                <a:gd name="connsiteX9" fmla="*/ 50301 w 692064"/>
                <a:gd name="connsiteY9" fmla="*/ 234773 h 1211112"/>
                <a:gd name="connsiteX10" fmla="*/ 59913 w 692064"/>
                <a:gd name="connsiteY10" fmla="*/ 232851 h 1211112"/>
                <a:gd name="connsiteX11" fmla="*/ 113740 w 692064"/>
                <a:gd name="connsiteY11" fmla="*/ 204015 h 1211112"/>
                <a:gd name="connsiteX12" fmla="*/ 271377 w 692064"/>
                <a:gd name="connsiteY12" fmla="*/ 192480 h 1211112"/>
                <a:gd name="connsiteX13" fmla="*/ 275221 w 692064"/>
                <a:gd name="connsiteY13" fmla="*/ 194403 h 1211112"/>
                <a:gd name="connsiteX14" fmla="*/ 329049 w 692064"/>
                <a:gd name="connsiteY14" fmla="*/ 194403 h 1211112"/>
                <a:gd name="connsiteX15" fmla="*/ 329049 w 692064"/>
                <a:gd name="connsiteY15" fmla="*/ 580805 h 1211112"/>
                <a:gd name="connsiteX16" fmla="*/ 307902 w 692064"/>
                <a:gd name="connsiteY16" fmla="*/ 605796 h 1211112"/>
                <a:gd name="connsiteX17" fmla="*/ 290601 w 692064"/>
                <a:gd name="connsiteY17" fmla="*/ 1030647 h 1211112"/>
                <a:gd name="connsiteX18" fmla="*/ 323281 w 692064"/>
                <a:gd name="connsiteY18" fmla="*/ 1138301 h 1211112"/>
                <a:gd name="connsiteX19" fmla="*/ 375186 w 692064"/>
                <a:gd name="connsiteY19" fmla="*/ 1184439 h 1211112"/>
                <a:gd name="connsiteX20" fmla="*/ 427091 w 692064"/>
                <a:gd name="connsiteY20" fmla="*/ 1138301 h 1211112"/>
                <a:gd name="connsiteX21" fmla="*/ 459772 w 692064"/>
                <a:gd name="connsiteY21" fmla="*/ 1030647 h 1211112"/>
                <a:gd name="connsiteX22" fmla="*/ 442470 w 692064"/>
                <a:gd name="connsiteY22" fmla="*/ 605796 h 1211112"/>
                <a:gd name="connsiteX23" fmla="*/ 421324 w 692064"/>
                <a:gd name="connsiteY23" fmla="*/ 580805 h 1211112"/>
                <a:gd name="connsiteX24" fmla="*/ 421324 w 692064"/>
                <a:gd name="connsiteY24" fmla="*/ 192480 h 1211112"/>
                <a:gd name="connsiteX25" fmla="*/ 494375 w 692064"/>
                <a:gd name="connsiteY25" fmla="*/ 192480 h 1211112"/>
                <a:gd name="connsiteX26" fmla="*/ 519366 w 692064"/>
                <a:gd name="connsiteY26" fmla="*/ 155955 h 1211112"/>
                <a:gd name="connsiteX27" fmla="*/ 557814 w 692064"/>
                <a:gd name="connsiteY27" fmla="*/ 155955 h 1211112"/>
                <a:gd name="connsiteX28" fmla="*/ 582805 w 692064"/>
                <a:gd name="connsiteY28" fmla="*/ 192480 h 1211112"/>
                <a:gd name="connsiteX29" fmla="*/ 652012 w 692064"/>
                <a:gd name="connsiteY29" fmla="*/ 192480 h 1211112"/>
                <a:gd name="connsiteX30" fmla="*/ 680848 w 692064"/>
                <a:gd name="connsiteY30" fmla="*/ 109817 h 1211112"/>
                <a:gd name="connsiteX31" fmla="*/ 653934 w 692064"/>
                <a:gd name="connsiteY31" fmla="*/ 29076 h 121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92064" h="1211112">
                  <a:moveTo>
                    <a:pt x="653934" y="29076"/>
                  </a:move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3740" y="204015"/>
                  </a:lnTo>
                  <a:cubicBezTo>
                    <a:pt x="175257" y="173256"/>
                    <a:pt x="207937" y="167489"/>
                    <a:pt x="271377" y="192480"/>
                  </a:cubicBezTo>
                  <a:lnTo>
                    <a:pt x="275221" y="194403"/>
                  </a:lnTo>
                  <a:lnTo>
                    <a:pt x="329049" y="194403"/>
                  </a:lnTo>
                  <a:lnTo>
                    <a:pt x="329049" y="580805"/>
                  </a:lnTo>
                  <a:cubicBezTo>
                    <a:pt x="317514" y="582728"/>
                    <a:pt x="307902" y="592340"/>
                    <a:pt x="307902" y="605796"/>
                  </a:cubicBezTo>
                  <a:lnTo>
                    <a:pt x="290601" y="1030647"/>
                  </a:lnTo>
                  <a:cubicBezTo>
                    <a:pt x="286756" y="1069095"/>
                    <a:pt x="298290" y="1109465"/>
                    <a:pt x="323281" y="1138301"/>
                  </a:cubicBezTo>
                  <a:cubicBezTo>
                    <a:pt x="346350" y="1167137"/>
                    <a:pt x="340583" y="1184439"/>
                    <a:pt x="375186" y="1184439"/>
                  </a:cubicBezTo>
                  <a:cubicBezTo>
                    <a:pt x="409789" y="1184439"/>
                    <a:pt x="404022" y="1167137"/>
                    <a:pt x="427091" y="1138301"/>
                  </a:cubicBezTo>
                  <a:cubicBezTo>
                    <a:pt x="450160" y="1109465"/>
                    <a:pt x="461694" y="1071017"/>
                    <a:pt x="459772" y="1030647"/>
                  </a:cubicBezTo>
                  <a:lnTo>
                    <a:pt x="442470" y="605796"/>
                  </a:lnTo>
                  <a:cubicBezTo>
                    <a:pt x="440548" y="592340"/>
                    <a:pt x="432858" y="582728"/>
                    <a:pt x="421324" y="580805"/>
                  </a:cubicBezTo>
                  <a:lnTo>
                    <a:pt x="421324" y="192480"/>
                  </a:lnTo>
                  <a:lnTo>
                    <a:pt x="494375" y="192480"/>
                  </a:lnTo>
                  <a:cubicBezTo>
                    <a:pt x="505909" y="192480"/>
                    <a:pt x="515521" y="188636"/>
                    <a:pt x="519366" y="155955"/>
                  </a:cubicBezTo>
                  <a:lnTo>
                    <a:pt x="557814" y="155955"/>
                  </a:lnTo>
                  <a:cubicBezTo>
                    <a:pt x="561659" y="188636"/>
                    <a:pt x="571271" y="192480"/>
                    <a:pt x="582805" y="192480"/>
                  </a:cubicBezTo>
                  <a:lnTo>
                    <a:pt x="652012" y="192480"/>
                  </a:lnTo>
                  <a:cubicBezTo>
                    <a:pt x="667391" y="192480"/>
                    <a:pt x="680848" y="165567"/>
                    <a:pt x="680848" y="109817"/>
                  </a:cubicBezTo>
                  <a:cubicBezTo>
                    <a:pt x="682770" y="54068"/>
                    <a:pt x="669313" y="29076"/>
                    <a:pt x="653934" y="29076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3F7D845-46FA-4A06-AA92-CFA0389BDC16}"/>
                </a:ext>
              </a:extLst>
            </p:cNvPr>
            <p:cNvSpPr/>
            <p:nvPr/>
          </p:nvSpPr>
          <p:spPr>
            <a:xfrm>
              <a:off x="4877940" y="1698632"/>
              <a:ext cx="711288" cy="595944"/>
            </a:xfrm>
            <a:custGeom>
              <a:avLst/>
              <a:gdLst>
                <a:gd name="connsiteX0" fmla="*/ 115662 w 711288"/>
                <a:gd name="connsiteY0" fmla="*/ 204015 h 595944"/>
                <a:gd name="connsiteX1" fmla="*/ 273299 w 711288"/>
                <a:gd name="connsiteY1" fmla="*/ 192480 h 595944"/>
                <a:gd name="connsiteX2" fmla="*/ 277144 w 711288"/>
                <a:gd name="connsiteY2" fmla="*/ 194403 h 595944"/>
                <a:gd name="connsiteX3" fmla="*/ 330971 w 711288"/>
                <a:gd name="connsiteY3" fmla="*/ 194403 h 595944"/>
                <a:gd name="connsiteX4" fmla="*/ 330971 w 711288"/>
                <a:gd name="connsiteY4" fmla="*/ 575038 h 595944"/>
                <a:gd name="connsiteX5" fmla="*/ 423246 w 711288"/>
                <a:gd name="connsiteY5" fmla="*/ 575038 h 595944"/>
                <a:gd name="connsiteX6" fmla="*/ 423246 w 711288"/>
                <a:gd name="connsiteY6" fmla="*/ 194403 h 595944"/>
                <a:gd name="connsiteX7" fmla="*/ 496297 w 711288"/>
                <a:gd name="connsiteY7" fmla="*/ 194403 h 595944"/>
                <a:gd name="connsiteX8" fmla="*/ 521289 w 711288"/>
                <a:gd name="connsiteY8" fmla="*/ 157877 h 595944"/>
                <a:gd name="connsiteX9" fmla="*/ 559737 w 711288"/>
                <a:gd name="connsiteY9" fmla="*/ 157877 h 595944"/>
                <a:gd name="connsiteX10" fmla="*/ 584728 w 711288"/>
                <a:gd name="connsiteY10" fmla="*/ 194403 h 595944"/>
                <a:gd name="connsiteX11" fmla="*/ 653934 w 711288"/>
                <a:gd name="connsiteY11" fmla="*/ 194403 h 595944"/>
                <a:gd name="connsiteX12" fmla="*/ 682770 w 711288"/>
                <a:gd name="connsiteY12" fmla="*/ 111740 h 595944"/>
                <a:gd name="connsiteX13" fmla="*/ 653934 w 711288"/>
                <a:gd name="connsiteY13" fmla="*/ 29076 h 595944"/>
                <a:gd name="connsiteX14" fmla="*/ 584728 w 711288"/>
                <a:gd name="connsiteY14" fmla="*/ 29076 h 595944"/>
                <a:gd name="connsiteX15" fmla="*/ 559737 w 711288"/>
                <a:gd name="connsiteY15" fmla="*/ 65602 h 595944"/>
                <a:gd name="connsiteX16" fmla="*/ 521289 w 711288"/>
                <a:gd name="connsiteY16" fmla="*/ 65602 h 595944"/>
                <a:gd name="connsiteX17" fmla="*/ 496297 w 711288"/>
                <a:gd name="connsiteY17" fmla="*/ 29076 h 595944"/>
                <a:gd name="connsiteX18" fmla="*/ 277144 w 711288"/>
                <a:gd name="connsiteY18" fmla="*/ 29076 h 595944"/>
                <a:gd name="connsiteX19" fmla="*/ 69525 w 711288"/>
                <a:gd name="connsiteY19" fmla="*/ 159800 h 595944"/>
                <a:gd name="connsiteX20" fmla="*/ 34921 w 711288"/>
                <a:gd name="connsiteY20" fmla="*/ 198248 h 595944"/>
                <a:gd name="connsiteX21" fmla="*/ 31077 w 711288"/>
                <a:gd name="connsiteY21" fmla="*/ 221316 h 595944"/>
                <a:gd name="connsiteX22" fmla="*/ 50301 w 711288"/>
                <a:gd name="connsiteY22" fmla="*/ 234773 h 595944"/>
                <a:gd name="connsiteX23" fmla="*/ 59913 w 711288"/>
                <a:gd name="connsiteY23" fmla="*/ 232851 h 595944"/>
                <a:gd name="connsiteX24" fmla="*/ 115662 w 711288"/>
                <a:gd name="connsiteY24" fmla="*/ 204015 h 5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1288" h="595944">
                  <a:moveTo>
                    <a:pt x="115662" y="204015"/>
                  </a:moveTo>
                  <a:cubicBezTo>
                    <a:pt x="177179" y="173256"/>
                    <a:pt x="209860" y="167489"/>
                    <a:pt x="273299" y="192480"/>
                  </a:cubicBezTo>
                  <a:lnTo>
                    <a:pt x="277144" y="194403"/>
                  </a:lnTo>
                  <a:lnTo>
                    <a:pt x="330971" y="194403"/>
                  </a:lnTo>
                  <a:lnTo>
                    <a:pt x="330971" y="575038"/>
                  </a:lnTo>
                  <a:lnTo>
                    <a:pt x="423246" y="575038"/>
                  </a:lnTo>
                  <a:lnTo>
                    <a:pt x="423246" y="194403"/>
                  </a:lnTo>
                  <a:lnTo>
                    <a:pt x="496297" y="194403"/>
                  </a:lnTo>
                  <a:cubicBezTo>
                    <a:pt x="507832" y="194403"/>
                    <a:pt x="517444" y="190558"/>
                    <a:pt x="521289" y="157877"/>
                  </a:cubicBezTo>
                  <a:lnTo>
                    <a:pt x="559737" y="157877"/>
                  </a:lnTo>
                  <a:cubicBezTo>
                    <a:pt x="563581" y="190558"/>
                    <a:pt x="573193" y="194403"/>
                    <a:pt x="584728" y="194403"/>
                  </a:cubicBezTo>
                  <a:lnTo>
                    <a:pt x="653934" y="194403"/>
                  </a:lnTo>
                  <a:cubicBezTo>
                    <a:pt x="669313" y="194403"/>
                    <a:pt x="682770" y="167489"/>
                    <a:pt x="682770" y="111740"/>
                  </a:cubicBezTo>
                  <a:cubicBezTo>
                    <a:pt x="682770" y="55990"/>
                    <a:pt x="669313" y="29076"/>
                    <a:pt x="653934" y="29076"/>
                  </a:cubicBez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5662" y="204015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040A55D-6339-47DD-9950-A60AA2FE191B}"/>
              </a:ext>
            </a:extLst>
          </p:cNvPr>
          <p:cNvGrpSpPr/>
          <p:nvPr/>
        </p:nvGrpSpPr>
        <p:grpSpPr>
          <a:xfrm>
            <a:off x="10804401" y="4687014"/>
            <a:ext cx="337716" cy="553987"/>
            <a:chOff x="7997054" y="1606357"/>
            <a:chExt cx="796901" cy="1307232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8334ECA7-C9D8-4EA1-A192-EE08F70B3290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E237D54F-40ED-4320-A173-B4695DAA5168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7CF3686-9297-4230-9240-1A4207BA8349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solidFill>
              <a:srgbClr val="FFFFFF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9EA825D4-7A6E-4F5D-94F2-CCE07FD603A0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FE0F4CCC-6CDA-4DAC-AF12-32793B6A0A68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1B5A86D-5E7B-4436-9656-BA253A602756}"/>
              </a:ext>
            </a:extLst>
          </p:cNvPr>
          <p:cNvGrpSpPr/>
          <p:nvPr/>
        </p:nvGrpSpPr>
        <p:grpSpPr>
          <a:xfrm rot="2768740">
            <a:off x="7161034" y="4617311"/>
            <a:ext cx="212523" cy="646332"/>
            <a:chOff x="6719918" y="3648662"/>
            <a:chExt cx="734357" cy="2233354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52C7051-2F01-4234-8720-0DE68111B679}"/>
                </a:ext>
              </a:extLst>
            </p:cNvPr>
            <p:cNvSpPr/>
            <p:nvPr/>
          </p:nvSpPr>
          <p:spPr>
            <a:xfrm>
              <a:off x="6791047" y="3648662"/>
              <a:ext cx="594022" cy="1480249"/>
            </a:xfrm>
            <a:custGeom>
              <a:avLst/>
              <a:gdLst>
                <a:gd name="connsiteX0" fmla="*/ 109577 w 594022"/>
                <a:gd name="connsiteY0" fmla="*/ 101887 h 1480249"/>
                <a:gd name="connsiteX1" fmla="*/ 159559 w 594022"/>
                <a:gd name="connsiteY1" fmla="*/ 226843 h 1480249"/>
                <a:gd name="connsiteX2" fmla="*/ 296050 w 594022"/>
                <a:gd name="connsiteY2" fmla="*/ 284515 h 1480249"/>
                <a:gd name="connsiteX3" fmla="*/ 432540 w 594022"/>
                <a:gd name="connsiteY3" fmla="*/ 226843 h 1480249"/>
                <a:gd name="connsiteX4" fmla="*/ 482523 w 594022"/>
                <a:gd name="connsiteY4" fmla="*/ 101887 h 1480249"/>
                <a:gd name="connsiteX5" fmla="*/ 51905 w 594022"/>
                <a:gd name="connsiteY5" fmla="*/ 0 h 1480249"/>
                <a:gd name="connsiteX6" fmla="*/ 542117 w 594022"/>
                <a:gd name="connsiteY6" fmla="*/ 0 h 1480249"/>
                <a:gd name="connsiteX7" fmla="*/ 578643 w 594022"/>
                <a:gd name="connsiteY7" fmla="*/ 15379 h 1480249"/>
                <a:gd name="connsiteX8" fmla="*/ 594022 w 594022"/>
                <a:gd name="connsiteY8" fmla="*/ 51905 h 1480249"/>
                <a:gd name="connsiteX9" fmla="*/ 507514 w 594022"/>
                <a:gd name="connsiteY9" fmla="*/ 299894 h 1480249"/>
                <a:gd name="connsiteX10" fmla="*/ 411154 w 594022"/>
                <a:gd name="connsiteY10" fmla="*/ 364054 h 1480249"/>
                <a:gd name="connsiteX11" fmla="*/ 369101 w 594022"/>
                <a:gd name="connsiteY11" fmla="*/ 372219 h 1480249"/>
                <a:gd name="connsiteX12" fmla="*/ 369101 w 594022"/>
                <a:gd name="connsiteY12" fmla="*/ 1480249 h 1480249"/>
                <a:gd name="connsiteX13" fmla="*/ 222998 w 594022"/>
                <a:gd name="connsiteY13" fmla="*/ 1480249 h 1480249"/>
                <a:gd name="connsiteX14" fmla="*/ 222998 w 594022"/>
                <a:gd name="connsiteY14" fmla="*/ 372009 h 1480249"/>
                <a:gd name="connsiteX15" fmla="*/ 182628 w 594022"/>
                <a:gd name="connsiteY15" fmla="*/ 364054 h 1480249"/>
                <a:gd name="connsiteX16" fmla="*/ 86508 w 594022"/>
                <a:gd name="connsiteY16" fmla="*/ 299894 h 1480249"/>
                <a:gd name="connsiteX17" fmla="*/ 0 w 594022"/>
                <a:gd name="connsiteY17" fmla="*/ 51905 h 1480249"/>
                <a:gd name="connsiteX18" fmla="*/ 51905 w 594022"/>
                <a:gd name="connsiteY18" fmla="*/ 0 h 148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4022" h="1480249">
                  <a:moveTo>
                    <a:pt x="109577" y="101887"/>
                  </a:moveTo>
                  <a:cubicBezTo>
                    <a:pt x="119189" y="134568"/>
                    <a:pt x="134568" y="201852"/>
                    <a:pt x="159559" y="226843"/>
                  </a:cubicBezTo>
                  <a:cubicBezTo>
                    <a:pt x="196085" y="263369"/>
                    <a:pt x="244145" y="284515"/>
                    <a:pt x="296050" y="284515"/>
                  </a:cubicBezTo>
                  <a:cubicBezTo>
                    <a:pt x="347955" y="284515"/>
                    <a:pt x="396015" y="265291"/>
                    <a:pt x="432540" y="226843"/>
                  </a:cubicBezTo>
                  <a:cubicBezTo>
                    <a:pt x="457531" y="201852"/>
                    <a:pt x="472911" y="134568"/>
                    <a:pt x="482523" y="101887"/>
                  </a:cubicBezTo>
                  <a:close/>
                  <a:moveTo>
                    <a:pt x="51905" y="0"/>
                  </a:moveTo>
                  <a:lnTo>
                    <a:pt x="542117" y="0"/>
                  </a:lnTo>
                  <a:cubicBezTo>
                    <a:pt x="555574" y="0"/>
                    <a:pt x="569031" y="5767"/>
                    <a:pt x="578643" y="15379"/>
                  </a:cubicBezTo>
                  <a:cubicBezTo>
                    <a:pt x="588255" y="24991"/>
                    <a:pt x="594022" y="38448"/>
                    <a:pt x="594022" y="51905"/>
                  </a:cubicBezTo>
                  <a:cubicBezTo>
                    <a:pt x="594022" y="130723"/>
                    <a:pt x="563263" y="244145"/>
                    <a:pt x="507514" y="299894"/>
                  </a:cubicBezTo>
                  <a:cubicBezTo>
                    <a:pt x="479639" y="327769"/>
                    <a:pt x="446959" y="349396"/>
                    <a:pt x="411154" y="364054"/>
                  </a:cubicBezTo>
                  <a:lnTo>
                    <a:pt x="369101" y="372219"/>
                  </a:lnTo>
                  <a:lnTo>
                    <a:pt x="369101" y="1480249"/>
                  </a:lnTo>
                  <a:lnTo>
                    <a:pt x="222998" y="1480249"/>
                  </a:lnTo>
                  <a:lnTo>
                    <a:pt x="222998" y="372009"/>
                  </a:lnTo>
                  <a:lnTo>
                    <a:pt x="182628" y="364054"/>
                  </a:lnTo>
                  <a:cubicBezTo>
                    <a:pt x="147064" y="349396"/>
                    <a:pt x="114383" y="327769"/>
                    <a:pt x="86508" y="299894"/>
                  </a:cubicBezTo>
                  <a:cubicBezTo>
                    <a:pt x="30759" y="244145"/>
                    <a:pt x="0" y="130723"/>
                    <a:pt x="0" y="51905"/>
                  </a:cubicBezTo>
                  <a:cubicBezTo>
                    <a:pt x="0" y="23069"/>
                    <a:pt x="23069" y="0"/>
                    <a:pt x="5190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D0562C06-0838-454D-B8B0-A11F8EEFA1D2}"/>
                </a:ext>
              </a:extLst>
            </p:cNvPr>
            <p:cNvSpPr/>
            <p:nvPr/>
          </p:nvSpPr>
          <p:spPr>
            <a:xfrm>
              <a:off x="6719918" y="5047694"/>
              <a:ext cx="734357" cy="834322"/>
            </a:xfrm>
            <a:custGeom>
              <a:avLst/>
              <a:gdLst>
                <a:gd name="connsiteX0" fmla="*/ 271058 w 734357"/>
                <a:gd name="connsiteY0" fmla="*/ 0 h 834322"/>
                <a:gd name="connsiteX1" fmla="*/ 465221 w 734357"/>
                <a:gd name="connsiteY1" fmla="*/ 0 h 834322"/>
                <a:gd name="connsiteX2" fmla="*/ 464360 w 734357"/>
                <a:gd name="connsiteY2" fmla="*/ 57672 h 834322"/>
                <a:gd name="connsiteX3" fmla="*/ 680530 w 734357"/>
                <a:gd name="connsiteY3" fmla="*/ 57672 h 834322"/>
                <a:gd name="connsiteX4" fmla="*/ 718978 w 734357"/>
                <a:gd name="connsiteY4" fmla="*/ 73051 h 834322"/>
                <a:gd name="connsiteX5" fmla="*/ 734357 w 734357"/>
                <a:gd name="connsiteY5" fmla="*/ 111499 h 834322"/>
                <a:gd name="connsiteX6" fmla="*/ 734357 w 734357"/>
                <a:gd name="connsiteY6" fmla="*/ 382558 h 834322"/>
                <a:gd name="connsiteX7" fmla="*/ 426773 w 734357"/>
                <a:gd name="connsiteY7" fmla="*/ 813175 h 834322"/>
                <a:gd name="connsiteX8" fmla="*/ 367179 w 734357"/>
                <a:gd name="connsiteY8" fmla="*/ 834322 h 834322"/>
                <a:gd name="connsiteX9" fmla="*/ 307584 w 734357"/>
                <a:gd name="connsiteY9" fmla="*/ 813175 h 834322"/>
                <a:gd name="connsiteX10" fmla="*/ 0 w 734357"/>
                <a:gd name="connsiteY10" fmla="*/ 382558 h 834322"/>
                <a:gd name="connsiteX11" fmla="*/ 0 w 734357"/>
                <a:gd name="connsiteY11" fmla="*/ 111499 h 834322"/>
                <a:gd name="connsiteX12" fmla="*/ 15380 w 734357"/>
                <a:gd name="connsiteY12" fmla="*/ 73051 h 834322"/>
                <a:gd name="connsiteX13" fmla="*/ 53828 w 734357"/>
                <a:gd name="connsiteY13" fmla="*/ 57672 h 834322"/>
                <a:gd name="connsiteX14" fmla="*/ 271058 w 734357"/>
                <a:gd name="connsiteY14" fmla="*/ 57672 h 83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4357" h="834322">
                  <a:moveTo>
                    <a:pt x="271058" y="0"/>
                  </a:moveTo>
                  <a:lnTo>
                    <a:pt x="465221" y="0"/>
                  </a:lnTo>
                  <a:lnTo>
                    <a:pt x="464360" y="57672"/>
                  </a:lnTo>
                  <a:lnTo>
                    <a:pt x="680530" y="57672"/>
                  </a:lnTo>
                  <a:cubicBezTo>
                    <a:pt x="693987" y="57672"/>
                    <a:pt x="707444" y="63439"/>
                    <a:pt x="718978" y="73051"/>
                  </a:cubicBezTo>
                  <a:cubicBezTo>
                    <a:pt x="728590" y="82663"/>
                    <a:pt x="734357" y="96120"/>
                    <a:pt x="734357" y="111499"/>
                  </a:cubicBezTo>
                  <a:lnTo>
                    <a:pt x="734357" y="382558"/>
                  </a:lnTo>
                  <a:cubicBezTo>
                    <a:pt x="734357" y="576720"/>
                    <a:pt x="611324" y="749736"/>
                    <a:pt x="426773" y="813175"/>
                  </a:cubicBezTo>
                  <a:lnTo>
                    <a:pt x="367179" y="834322"/>
                  </a:lnTo>
                  <a:lnTo>
                    <a:pt x="307584" y="813175"/>
                  </a:lnTo>
                  <a:cubicBezTo>
                    <a:pt x="123034" y="749736"/>
                    <a:pt x="0" y="576720"/>
                    <a:pt x="0" y="382558"/>
                  </a:cubicBezTo>
                  <a:lnTo>
                    <a:pt x="0" y="111499"/>
                  </a:lnTo>
                  <a:cubicBezTo>
                    <a:pt x="0" y="98042"/>
                    <a:pt x="5768" y="84585"/>
                    <a:pt x="15380" y="73051"/>
                  </a:cubicBezTo>
                  <a:cubicBezTo>
                    <a:pt x="24992" y="63439"/>
                    <a:pt x="38448" y="57672"/>
                    <a:pt x="53828" y="57672"/>
                  </a:cubicBezTo>
                  <a:lnTo>
                    <a:pt x="271058" y="576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F7AD6DD7-BA47-4D05-AFB1-EC7EB1603828}"/>
              </a:ext>
            </a:extLst>
          </p:cNvPr>
          <p:cNvSpPr txBox="1"/>
          <p:nvPr/>
        </p:nvSpPr>
        <p:spPr>
          <a:xfrm>
            <a:off x="6399779" y="5323584"/>
            <a:ext cx="1484041" cy="369332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فهرست عنوان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920DD97-4BC4-4E26-883E-54CE5DA85F54}"/>
              </a:ext>
            </a:extLst>
          </p:cNvPr>
          <p:cNvSpPr txBox="1"/>
          <p:nvPr/>
        </p:nvSpPr>
        <p:spPr>
          <a:xfrm>
            <a:off x="8329031" y="5323584"/>
            <a:ext cx="1484041" cy="369332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فهرست عنوان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B078205-CEB7-40CE-B9E8-9C461015650A}"/>
              </a:ext>
            </a:extLst>
          </p:cNvPr>
          <p:cNvSpPr txBox="1"/>
          <p:nvPr/>
        </p:nvSpPr>
        <p:spPr>
          <a:xfrm>
            <a:off x="10258283" y="5323584"/>
            <a:ext cx="1484041" cy="369332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فهرست عنوان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BB9B0A-CAEA-40A2-A862-3AD56DE6A34A}"/>
              </a:ext>
            </a:extLst>
          </p:cNvPr>
          <p:cNvSpPr>
            <a:spLocks noGrp="1"/>
          </p:cNvSpPr>
          <p:nvPr>
            <p:ph type="pic" idx="11"/>
          </p:nvPr>
        </p:nvSpPr>
        <p:spPr/>
      </p:sp>
    </p:spTree>
    <p:extLst>
      <p:ext uri="{BB962C8B-B14F-4D97-AF65-F5344CB8AC3E}">
        <p14:creationId xmlns:p14="http://schemas.microsoft.com/office/powerpoint/2010/main" val="33695406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72442" y="195815"/>
            <a:ext cx="11219558" cy="724247"/>
          </a:xfrm>
        </p:spPr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F1AC96C-CA01-486C-9BAD-F4CA8BC99D53}"/>
              </a:ext>
            </a:extLst>
          </p:cNvPr>
          <p:cNvSpPr txBox="1"/>
          <p:nvPr/>
        </p:nvSpPr>
        <p:spPr>
          <a:xfrm>
            <a:off x="895679" y="2748312"/>
            <a:ext cx="2709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40830D2-2D09-4445-BEEA-63C2E77F4AE7}"/>
              </a:ext>
            </a:extLst>
          </p:cNvPr>
          <p:cNvSpPr txBox="1"/>
          <p:nvPr/>
        </p:nvSpPr>
        <p:spPr>
          <a:xfrm>
            <a:off x="627530" y="3401230"/>
            <a:ext cx="2977820" cy="2327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 شما به راحتی می توانید بر مخاطبان خود تأثیر بگذارید و یک محصول منحصر به فرد را به ارائه های خود اضافه کنید. تغییر رنگ، عکس و متن آسان است.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9CA69DB-D23D-4B6C-AB0C-F5D1CA7D125D}"/>
              </a:ext>
            </a:extLst>
          </p:cNvPr>
          <p:cNvSpPr txBox="1"/>
          <p:nvPr/>
        </p:nvSpPr>
        <p:spPr>
          <a:xfrm>
            <a:off x="627530" y="1170181"/>
            <a:ext cx="34416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2800" dirty="0">
                <a:solidFill>
                  <a:schemeClr val="accent1"/>
                </a:solidFill>
                <a:cs typeface="B Nazanin" pitchFamily="2" charset="-78"/>
              </a:rPr>
              <a:t>قالب پاورپوينت حرفه ای </a:t>
            </a:r>
            <a:endParaRPr lang="fa-IR" sz="2800" dirty="0">
              <a:solidFill>
                <a:schemeClr val="accent1"/>
              </a:solidFill>
              <a:cs typeface="B Nazanin" pitchFamily="2" charset="-78"/>
            </a:endParaRPr>
          </a:p>
          <a:p>
            <a:pPr algn="ctr" rtl="1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اینفوگرافیک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B60DB355-94AD-4D87-BB2A-DEB677183C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566374"/>
              </p:ext>
            </p:extLst>
          </p:nvPr>
        </p:nvGraphicFramePr>
        <p:xfrm>
          <a:off x="4272558" y="2027145"/>
          <a:ext cx="2015999" cy="3914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31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20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20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 </a:t>
                      </a:r>
                      <a:endParaRPr lang="ko-KR" altLang="en-US" sz="2000" b="1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فهرست عنوان</a:t>
                      </a:r>
                      <a:endParaRPr lang="ko-KR" altLang="en-US" sz="12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فهرست عنوان</a:t>
                      </a:r>
                      <a:endParaRPr lang="ko-KR" altLang="en-US" sz="12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$100</a:t>
                      </a:r>
                      <a:endParaRPr lang="ko-KR" altLang="en-US" sz="2400" b="1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400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196ADDDB-778C-4EE1-A8A9-818FE5F47C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563867"/>
              </p:ext>
            </p:extLst>
          </p:nvPr>
        </p:nvGraphicFramePr>
        <p:xfrm>
          <a:off x="6757090" y="2027145"/>
          <a:ext cx="2015999" cy="3914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31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2000" b="1" dirty="0">
                          <a:solidFill>
                            <a:schemeClr val="accent4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2000" b="1" dirty="0">
                          <a:solidFill>
                            <a:schemeClr val="accent4"/>
                          </a:solidFill>
                          <a:latin typeface="+mn-lt"/>
                          <a:cs typeface="B Nazanin" pitchFamily="2" charset="-78"/>
                        </a:rPr>
                        <a:t> </a:t>
                      </a:r>
                      <a:endParaRPr lang="ko-KR" altLang="en-US" sz="2000" b="1" dirty="0">
                        <a:solidFill>
                          <a:schemeClr val="accent4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solidFill>
                          <a:schemeClr val="accent4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فهرست عنوان</a:t>
                      </a:r>
                      <a:endParaRPr lang="ko-KR" altLang="en-US" sz="12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فهرست عنوان</a:t>
                      </a:r>
                      <a:endParaRPr lang="ko-KR" altLang="en-US" sz="12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 dirty="0">
                          <a:solidFill>
                            <a:schemeClr val="accent4"/>
                          </a:solidFill>
                          <a:latin typeface="+mn-lt"/>
                          <a:cs typeface="B Nazanin" pitchFamily="2" charset="-78"/>
                        </a:rPr>
                        <a:t>$95</a:t>
                      </a:r>
                      <a:endParaRPr lang="ko-KR" altLang="en-US" sz="2400" b="1" dirty="0">
                        <a:solidFill>
                          <a:schemeClr val="accent4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solidFill>
                          <a:schemeClr val="accent2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D8574296-58FE-42A5-8512-C6289E93E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456845"/>
              </p:ext>
            </p:extLst>
          </p:nvPr>
        </p:nvGraphicFramePr>
        <p:xfrm>
          <a:off x="9241622" y="2027145"/>
          <a:ext cx="2015999" cy="3914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31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20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20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 </a:t>
                      </a:r>
                      <a:endParaRPr lang="ko-KR" altLang="en-US" sz="2000" b="1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فهرست عنوان</a:t>
                      </a:r>
                      <a:endParaRPr lang="ko-KR" altLang="en-US" sz="12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فهرست عنوان</a:t>
                      </a:r>
                      <a:endParaRPr lang="ko-KR" altLang="en-US" sz="12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$150</a:t>
                      </a:r>
                      <a:endParaRPr lang="ko-KR" altLang="en-US" sz="2400" b="1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83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 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>
                        <a:cs typeface="B Nazanin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8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id="{A1BF9ABA-F1E2-45C8-9D6B-24E9B9431401}"/>
              </a:ext>
            </a:extLst>
          </p:cNvPr>
          <p:cNvSpPr/>
          <p:nvPr/>
        </p:nvSpPr>
        <p:spPr>
          <a:xfrm>
            <a:off x="4981957" y="1728251"/>
            <a:ext cx="597201" cy="5972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8D1AA6F-1FD0-45C3-8ABA-47B01204E5E4}"/>
              </a:ext>
            </a:extLst>
          </p:cNvPr>
          <p:cNvSpPr/>
          <p:nvPr/>
        </p:nvSpPr>
        <p:spPr>
          <a:xfrm>
            <a:off x="7466489" y="1728251"/>
            <a:ext cx="597201" cy="5972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4BF1E9F-F1DE-4D52-839E-BC6DFAE7518A}"/>
              </a:ext>
            </a:extLst>
          </p:cNvPr>
          <p:cNvSpPr/>
          <p:nvPr/>
        </p:nvSpPr>
        <p:spPr>
          <a:xfrm>
            <a:off x="9951021" y="1728251"/>
            <a:ext cx="597201" cy="597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8" name="Rectangle 16">
            <a:extLst>
              <a:ext uri="{FF2B5EF4-FFF2-40B4-BE49-F238E27FC236}">
                <a16:creationId xmlns:a16="http://schemas.microsoft.com/office/drawing/2014/main" id="{1355A9C3-874B-405A-8A65-5CC4D5D04688}"/>
              </a:ext>
            </a:extLst>
          </p:cNvPr>
          <p:cNvSpPr/>
          <p:nvPr/>
        </p:nvSpPr>
        <p:spPr>
          <a:xfrm rot="2700000">
            <a:off x="5155320" y="1791412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9" name="Rectangle 9">
            <a:extLst>
              <a:ext uri="{FF2B5EF4-FFF2-40B4-BE49-F238E27FC236}">
                <a16:creationId xmlns:a16="http://schemas.microsoft.com/office/drawing/2014/main" id="{553E41FA-134C-462A-84D1-DE223E9A2975}"/>
              </a:ext>
            </a:extLst>
          </p:cNvPr>
          <p:cNvSpPr/>
          <p:nvPr/>
        </p:nvSpPr>
        <p:spPr>
          <a:xfrm>
            <a:off x="7598373" y="1864980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0" name="Rounded Rectangle 5">
            <a:extLst>
              <a:ext uri="{FF2B5EF4-FFF2-40B4-BE49-F238E27FC236}">
                <a16:creationId xmlns:a16="http://schemas.microsoft.com/office/drawing/2014/main" id="{B5EC9A7D-9F28-472B-9399-DDA40CD4F601}"/>
              </a:ext>
            </a:extLst>
          </p:cNvPr>
          <p:cNvSpPr/>
          <p:nvPr/>
        </p:nvSpPr>
        <p:spPr>
          <a:xfrm flipH="1">
            <a:off x="10060349" y="186558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55179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6B1E83D-D31A-49EB-87B9-D38F838F59FA}"/>
              </a:ext>
            </a:extLst>
          </p:cNvPr>
          <p:cNvSpPr txBox="1"/>
          <p:nvPr/>
        </p:nvSpPr>
        <p:spPr>
          <a:xfrm>
            <a:off x="1023935" y="2077222"/>
            <a:ext cx="796104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dirty="0">
                <a:solidFill>
                  <a:schemeClr val="bg1"/>
                </a:solidFill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sz="3200" dirty="0">
                <a:solidFill>
                  <a:schemeClr val="bg1"/>
                </a:solidFill>
                <a:cs typeface="B Nazanin" pitchFamily="2" charset="-78"/>
              </a:rPr>
              <a:t> اسلاید متنی برای ارائه شما</a:t>
            </a:r>
            <a:endParaRPr lang="ko-KR" altLang="en-US" sz="3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B118200-C93D-4833-99AA-5DBC5CC2DEEC}"/>
              </a:ext>
            </a:extLst>
          </p:cNvPr>
          <p:cNvGrpSpPr/>
          <p:nvPr/>
        </p:nvGrpSpPr>
        <p:grpSpPr>
          <a:xfrm rot="2722666">
            <a:off x="10343169" y="3885151"/>
            <a:ext cx="319064" cy="523390"/>
            <a:chOff x="7997054" y="1606357"/>
            <a:chExt cx="796901" cy="1307232"/>
          </a:xfrm>
          <a:noFill/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70ADBB7-9A3A-46AD-86C1-B0AF6696FE5E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637FAB8-1F01-4B15-B604-1CEEC9BA4E17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F0EC994-28FB-45AE-9AAC-FC1A40CCC5B3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AE35852-C289-4A7F-9FCD-B9866517945B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grpFill/>
            <a:ln w="9525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4DCD864-C52C-44C4-9E99-12761B9B585F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468894E-400F-49E1-A905-0ED2641ED377}"/>
              </a:ext>
            </a:extLst>
          </p:cNvPr>
          <p:cNvGrpSpPr/>
          <p:nvPr/>
        </p:nvGrpSpPr>
        <p:grpSpPr>
          <a:xfrm rot="2218954">
            <a:off x="8169131" y="3864893"/>
            <a:ext cx="256638" cy="567278"/>
            <a:chOff x="9501391" y="4122779"/>
            <a:chExt cx="922752" cy="2039667"/>
          </a:xfrm>
          <a:noFill/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55B7836-4B5E-41A4-BBAF-8492B0FB37A5}"/>
                </a:ext>
              </a:extLst>
            </p:cNvPr>
            <p:cNvSpPr/>
            <p:nvPr/>
          </p:nvSpPr>
          <p:spPr>
            <a:xfrm>
              <a:off x="9501391" y="4122779"/>
              <a:ext cx="922752" cy="999648"/>
            </a:xfrm>
            <a:custGeom>
              <a:avLst/>
              <a:gdLst>
                <a:gd name="connsiteX0" fmla="*/ 907614 w 922752"/>
                <a:gd name="connsiteY0" fmla="*/ 924915 h 999648"/>
                <a:gd name="connsiteX1" fmla="*/ 898002 w 922752"/>
                <a:gd name="connsiteY1" fmla="*/ 957596 h 999648"/>
                <a:gd name="connsiteX2" fmla="*/ 842252 w 922752"/>
                <a:gd name="connsiteY2" fmla="*/ 986432 h 999648"/>
                <a:gd name="connsiteX3" fmla="*/ 94438 w 922752"/>
                <a:gd name="connsiteY3" fmla="*/ 986432 h 999648"/>
                <a:gd name="connsiteX4" fmla="*/ 38688 w 922752"/>
                <a:gd name="connsiteY4" fmla="*/ 957596 h 999648"/>
                <a:gd name="connsiteX5" fmla="*/ 29076 w 922752"/>
                <a:gd name="connsiteY5" fmla="*/ 924915 h 999648"/>
                <a:gd name="connsiteX6" fmla="*/ 34843 w 922752"/>
                <a:gd name="connsiteY6" fmla="*/ 898001 h 999648"/>
                <a:gd name="connsiteX7" fmla="*/ 407789 w 922752"/>
                <a:gd name="connsiteY7" fmla="*/ 65602 h 999648"/>
                <a:gd name="connsiteX8" fmla="*/ 467383 w 922752"/>
                <a:gd name="connsiteY8" fmla="*/ 29076 h 999648"/>
                <a:gd name="connsiteX9" fmla="*/ 526979 w 922752"/>
                <a:gd name="connsiteY9" fmla="*/ 65602 h 999648"/>
                <a:gd name="connsiteX10" fmla="*/ 899924 w 922752"/>
                <a:gd name="connsiteY10" fmla="*/ 898001 h 999648"/>
                <a:gd name="connsiteX11" fmla="*/ 907614 w 922752"/>
                <a:gd name="connsiteY11" fmla="*/ 924915 h 9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2752" h="999648">
                  <a:moveTo>
                    <a:pt x="907614" y="924915"/>
                  </a:moveTo>
                  <a:cubicBezTo>
                    <a:pt x="907614" y="936449"/>
                    <a:pt x="903769" y="947984"/>
                    <a:pt x="898002" y="957596"/>
                  </a:cubicBezTo>
                  <a:cubicBezTo>
                    <a:pt x="886466" y="974897"/>
                    <a:pt x="865321" y="986432"/>
                    <a:pt x="842252" y="986432"/>
                  </a:cubicBezTo>
                  <a:lnTo>
                    <a:pt x="94438" y="986432"/>
                  </a:lnTo>
                  <a:cubicBezTo>
                    <a:pt x="71369" y="986432"/>
                    <a:pt x="52145" y="974897"/>
                    <a:pt x="38688" y="957596"/>
                  </a:cubicBezTo>
                  <a:cubicBezTo>
                    <a:pt x="32921" y="947984"/>
                    <a:pt x="29076" y="936449"/>
                    <a:pt x="29076" y="924915"/>
                  </a:cubicBezTo>
                  <a:cubicBezTo>
                    <a:pt x="29076" y="915303"/>
                    <a:pt x="30999" y="905691"/>
                    <a:pt x="34843" y="898001"/>
                  </a:cubicBezTo>
                  <a:lnTo>
                    <a:pt x="407789" y="65602"/>
                  </a:lnTo>
                  <a:cubicBezTo>
                    <a:pt x="419323" y="44456"/>
                    <a:pt x="442392" y="29076"/>
                    <a:pt x="467383" y="29076"/>
                  </a:cubicBezTo>
                  <a:cubicBezTo>
                    <a:pt x="492374" y="29076"/>
                    <a:pt x="515443" y="42533"/>
                    <a:pt x="526979" y="65602"/>
                  </a:cubicBezTo>
                  <a:lnTo>
                    <a:pt x="899924" y="898001"/>
                  </a:lnTo>
                  <a:cubicBezTo>
                    <a:pt x="905690" y="905691"/>
                    <a:pt x="907614" y="915303"/>
                    <a:pt x="907614" y="924915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CDA3FDC-C84B-4BDE-987D-DDE6B42CAA41}"/>
                </a:ext>
              </a:extLst>
            </p:cNvPr>
            <p:cNvSpPr/>
            <p:nvPr/>
          </p:nvSpPr>
          <p:spPr>
            <a:xfrm>
              <a:off x="9912785" y="4907118"/>
              <a:ext cx="115344" cy="480600"/>
            </a:xfrm>
            <a:custGeom>
              <a:avLst/>
              <a:gdLst>
                <a:gd name="connsiteX0" fmla="*/ 29076 w 115344"/>
                <a:gd name="connsiteY0" fmla="*/ 57912 h 480600"/>
                <a:gd name="connsiteX1" fmla="*/ 29076 w 115344"/>
                <a:gd name="connsiteY1" fmla="*/ 457772 h 480600"/>
                <a:gd name="connsiteX2" fmla="*/ 88671 w 115344"/>
                <a:gd name="connsiteY2" fmla="*/ 457772 h 480600"/>
                <a:gd name="connsiteX3" fmla="*/ 88671 w 115344"/>
                <a:gd name="connsiteY3" fmla="*/ 57912 h 480600"/>
                <a:gd name="connsiteX4" fmla="*/ 59835 w 115344"/>
                <a:gd name="connsiteY4" fmla="*/ 29076 h 480600"/>
                <a:gd name="connsiteX5" fmla="*/ 29076 w 115344"/>
                <a:gd name="connsiteY5" fmla="*/ 57912 h 48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344" h="480600">
                  <a:moveTo>
                    <a:pt x="29076" y="57912"/>
                  </a:moveTo>
                  <a:lnTo>
                    <a:pt x="29076" y="457772"/>
                  </a:lnTo>
                  <a:lnTo>
                    <a:pt x="88671" y="457772"/>
                  </a:lnTo>
                  <a:lnTo>
                    <a:pt x="88671" y="57912"/>
                  </a:lnTo>
                  <a:cubicBezTo>
                    <a:pt x="88671" y="42533"/>
                    <a:pt x="75214" y="29076"/>
                    <a:pt x="59835" y="29076"/>
                  </a:cubicBezTo>
                  <a:cubicBezTo>
                    <a:pt x="40611" y="29076"/>
                    <a:pt x="29076" y="42533"/>
                    <a:pt x="29076" y="57912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3B61BCF-1D6D-429B-9205-A2356CE8E4AC}"/>
                </a:ext>
              </a:extLst>
            </p:cNvPr>
            <p:cNvSpPr/>
            <p:nvPr/>
          </p:nvSpPr>
          <p:spPr>
            <a:xfrm>
              <a:off x="9839425" y="5355038"/>
              <a:ext cx="249912" cy="807408"/>
            </a:xfrm>
            <a:custGeom>
              <a:avLst/>
              <a:gdLst>
                <a:gd name="connsiteX0" fmla="*/ 233159 w 249912"/>
                <a:gd name="connsiteY0" fmla="*/ 86748 h 807408"/>
                <a:gd name="connsiteX1" fmla="*/ 200478 w 249912"/>
                <a:gd name="connsiteY1" fmla="*/ 29076 h 807408"/>
                <a:gd name="connsiteX2" fmla="*/ 131272 w 249912"/>
                <a:gd name="connsiteY2" fmla="*/ 29076 h 807408"/>
                <a:gd name="connsiteX3" fmla="*/ 62065 w 249912"/>
                <a:gd name="connsiteY3" fmla="*/ 29076 h 807408"/>
                <a:gd name="connsiteX4" fmla="*/ 29385 w 249912"/>
                <a:gd name="connsiteY4" fmla="*/ 86748 h 807408"/>
                <a:gd name="connsiteX5" fmla="*/ 35152 w 249912"/>
                <a:gd name="connsiteY5" fmla="*/ 698072 h 807408"/>
                <a:gd name="connsiteX6" fmla="*/ 131272 w 249912"/>
                <a:gd name="connsiteY6" fmla="*/ 778812 h 807408"/>
                <a:gd name="connsiteX7" fmla="*/ 227392 w 249912"/>
                <a:gd name="connsiteY7" fmla="*/ 698072 h 807408"/>
                <a:gd name="connsiteX8" fmla="*/ 233159 w 249912"/>
                <a:gd name="connsiteY8" fmla="*/ 86748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912" h="807408">
                  <a:moveTo>
                    <a:pt x="233159" y="86748"/>
                  </a:moveTo>
                  <a:cubicBezTo>
                    <a:pt x="229314" y="52145"/>
                    <a:pt x="210090" y="29076"/>
                    <a:pt x="200478" y="29076"/>
                  </a:cubicBezTo>
                  <a:lnTo>
                    <a:pt x="131272" y="29076"/>
                  </a:lnTo>
                  <a:lnTo>
                    <a:pt x="62065" y="29076"/>
                  </a:lnTo>
                  <a:cubicBezTo>
                    <a:pt x="52453" y="29076"/>
                    <a:pt x="33229" y="52145"/>
                    <a:pt x="29385" y="86748"/>
                  </a:cubicBezTo>
                  <a:cubicBezTo>
                    <a:pt x="27462" y="113662"/>
                    <a:pt x="35152" y="673080"/>
                    <a:pt x="35152" y="698072"/>
                  </a:cubicBezTo>
                  <a:cubicBezTo>
                    <a:pt x="35152" y="749976"/>
                    <a:pt x="42841" y="778812"/>
                    <a:pt x="131272" y="778812"/>
                  </a:cubicBezTo>
                  <a:cubicBezTo>
                    <a:pt x="221624" y="778812"/>
                    <a:pt x="227392" y="749976"/>
                    <a:pt x="227392" y="698072"/>
                  </a:cubicBezTo>
                  <a:cubicBezTo>
                    <a:pt x="227392" y="673080"/>
                    <a:pt x="235081" y="111740"/>
                    <a:pt x="233159" y="86748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FDF46F2-0962-4860-9D1D-AC85FA9E7125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6330571-175B-4176-8A59-C63AAE52E753}"/>
                </a:ext>
              </a:extLst>
            </p:cNvPr>
            <p:cNvSpPr/>
            <p:nvPr/>
          </p:nvSpPr>
          <p:spPr>
            <a:xfrm>
              <a:off x="9882026" y="5328124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0B3BA492-F24F-4864-830F-F0A3E2D830BB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B600CE1-0582-47A9-9CF2-549DFC804403}"/>
              </a:ext>
            </a:extLst>
          </p:cNvPr>
          <p:cNvGrpSpPr/>
          <p:nvPr/>
        </p:nvGrpSpPr>
        <p:grpSpPr>
          <a:xfrm rot="2078969">
            <a:off x="5940845" y="3896834"/>
            <a:ext cx="302710" cy="496228"/>
            <a:chOff x="8457528" y="4216977"/>
            <a:chExt cx="1076544" cy="1764763"/>
          </a:xfrm>
          <a:noFill/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0F39060-7448-4DDE-8507-B76B510004E6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CD2258D-C611-4F49-A7C6-B28F09CB4FEF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EE5F9A6-F1CE-4C8A-ABB6-F3EC89F961C7}"/>
              </a:ext>
            </a:extLst>
          </p:cNvPr>
          <p:cNvGrpSpPr/>
          <p:nvPr/>
        </p:nvGrpSpPr>
        <p:grpSpPr>
          <a:xfrm rot="3120492">
            <a:off x="1501678" y="3848652"/>
            <a:ext cx="360045" cy="614022"/>
            <a:chOff x="4877940" y="1698632"/>
            <a:chExt cx="711288" cy="1213035"/>
          </a:xfrm>
          <a:noFill/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B271EF4-0F9B-43FC-A014-C7FA7189A6AD}"/>
                </a:ext>
              </a:extLst>
            </p:cNvPr>
            <p:cNvSpPr/>
            <p:nvPr/>
          </p:nvSpPr>
          <p:spPr>
            <a:xfrm>
              <a:off x="4877940" y="1700555"/>
              <a:ext cx="692064" cy="1211112"/>
            </a:xfrm>
            <a:custGeom>
              <a:avLst/>
              <a:gdLst>
                <a:gd name="connsiteX0" fmla="*/ 653934 w 692064"/>
                <a:gd name="connsiteY0" fmla="*/ 29076 h 1211112"/>
                <a:gd name="connsiteX1" fmla="*/ 584728 w 692064"/>
                <a:gd name="connsiteY1" fmla="*/ 29076 h 1211112"/>
                <a:gd name="connsiteX2" fmla="*/ 559737 w 692064"/>
                <a:gd name="connsiteY2" fmla="*/ 65602 h 1211112"/>
                <a:gd name="connsiteX3" fmla="*/ 521289 w 692064"/>
                <a:gd name="connsiteY3" fmla="*/ 65602 h 1211112"/>
                <a:gd name="connsiteX4" fmla="*/ 496297 w 692064"/>
                <a:gd name="connsiteY4" fmla="*/ 29076 h 1211112"/>
                <a:gd name="connsiteX5" fmla="*/ 277144 w 692064"/>
                <a:gd name="connsiteY5" fmla="*/ 29076 h 1211112"/>
                <a:gd name="connsiteX6" fmla="*/ 69525 w 692064"/>
                <a:gd name="connsiteY6" fmla="*/ 159800 h 1211112"/>
                <a:gd name="connsiteX7" fmla="*/ 34921 w 692064"/>
                <a:gd name="connsiteY7" fmla="*/ 198248 h 1211112"/>
                <a:gd name="connsiteX8" fmla="*/ 31077 w 692064"/>
                <a:gd name="connsiteY8" fmla="*/ 221316 h 1211112"/>
                <a:gd name="connsiteX9" fmla="*/ 50301 w 692064"/>
                <a:gd name="connsiteY9" fmla="*/ 234773 h 1211112"/>
                <a:gd name="connsiteX10" fmla="*/ 59913 w 692064"/>
                <a:gd name="connsiteY10" fmla="*/ 232851 h 1211112"/>
                <a:gd name="connsiteX11" fmla="*/ 113740 w 692064"/>
                <a:gd name="connsiteY11" fmla="*/ 204015 h 1211112"/>
                <a:gd name="connsiteX12" fmla="*/ 271377 w 692064"/>
                <a:gd name="connsiteY12" fmla="*/ 192480 h 1211112"/>
                <a:gd name="connsiteX13" fmla="*/ 275221 w 692064"/>
                <a:gd name="connsiteY13" fmla="*/ 194403 h 1211112"/>
                <a:gd name="connsiteX14" fmla="*/ 329049 w 692064"/>
                <a:gd name="connsiteY14" fmla="*/ 194403 h 1211112"/>
                <a:gd name="connsiteX15" fmla="*/ 329049 w 692064"/>
                <a:gd name="connsiteY15" fmla="*/ 580805 h 1211112"/>
                <a:gd name="connsiteX16" fmla="*/ 307902 w 692064"/>
                <a:gd name="connsiteY16" fmla="*/ 605796 h 1211112"/>
                <a:gd name="connsiteX17" fmla="*/ 290601 w 692064"/>
                <a:gd name="connsiteY17" fmla="*/ 1030647 h 1211112"/>
                <a:gd name="connsiteX18" fmla="*/ 323281 w 692064"/>
                <a:gd name="connsiteY18" fmla="*/ 1138301 h 1211112"/>
                <a:gd name="connsiteX19" fmla="*/ 375186 w 692064"/>
                <a:gd name="connsiteY19" fmla="*/ 1184439 h 1211112"/>
                <a:gd name="connsiteX20" fmla="*/ 427091 w 692064"/>
                <a:gd name="connsiteY20" fmla="*/ 1138301 h 1211112"/>
                <a:gd name="connsiteX21" fmla="*/ 459772 w 692064"/>
                <a:gd name="connsiteY21" fmla="*/ 1030647 h 1211112"/>
                <a:gd name="connsiteX22" fmla="*/ 442470 w 692064"/>
                <a:gd name="connsiteY22" fmla="*/ 605796 h 1211112"/>
                <a:gd name="connsiteX23" fmla="*/ 421324 w 692064"/>
                <a:gd name="connsiteY23" fmla="*/ 580805 h 1211112"/>
                <a:gd name="connsiteX24" fmla="*/ 421324 w 692064"/>
                <a:gd name="connsiteY24" fmla="*/ 192480 h 1211112"/>
                <a:gd name="connsiteX25" fmla="*/ 494375 w 692064"/>
                <a:gd name="connsiteY25" fmla="*/ 192480 h 1211112"/>
                <a:gd name="connsiteX26" fmla="*/ 519366 w 692064"/>
                <a:gd name="connsiteY26" fmla="*/ 155955 h 1211112"/>
                <a:gd name="connsiteX27" fmla="*/ 557814 w 692064"/>
                <a:gd name="connsiteY27" fmla="*/ 155955 h 1211112"/>
                <a:gd name="connsiteX28" fmla="*/ 582805 w 692064"/>
                <a:gd name="connsiteY28" fmla="*/ 192480 h 1211112"/>
                <a:gd name="connsiteX29" fmla="*/ 652012 w 692064"/>
                <a:gd name="connsiteY29" fmla="*/ 192480 h 1211112"/>
                <a:gd name="connsiteX30" fmla="*/ 680848 w 692064"/>
                <a:gd name="connsiteY30" fmla="*/ 109817 h 1211112"/>
                <a:gd name="connsiteX31" fmla="*/ 653934 w 692064"/>
                <a:gd name="connsiteY31" fmla="*/ 29076 h 121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92064" h="1211112">
                  <a:moveTo>
                    <a:pt x="653934" y="29076"/>
                  </a:move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3740" y="204015"/>
                  </a:lnTo>
                  <a:cubicBezTo>
                    <a:pt x="175257" y="173256"/>
                    <a:pt x="207937" y="167489"/>
                    <a:pt x="271377" y="192480"/>
                  </a:cubicBezTo>
                  <a:lnTo>
                    <a:pt x="275221" y="194403"/>
                  </a:lnTo>
                  <a:lnTo>
                    <a:pt x="329049" y="194403"/>
                  </a:lnTo>
                  <a:lnTo>
                    <a:pt x="329049" y="580805"/>
                  </a:lnTo>
                  <a:cubicBezTo>
                    <a:pt x="317514" y="582728"/>
                    <a:pt x="307902" y="592340"/>
                    <a:pt x="307902" y="605796"/>
                  </a:cubicBezTo>
                  <a:lnTo>
                    <a:pt x="290601" y="1030647"/>
                  </a:lnTo>
                  <a:cubicBezTo>
                    <a:pt x="286756" y="1069095"/>
                    <a:pt x="298290" y="1109465"/>
                    <a:pt x="323281" y="1138301"/>
                  </a:cubicBezTo>
                  <a:cubicBezTo>
                    <a:pt x="346350" y="1167137"/>
                    <a:pt x="340583" y="1184439"/>
                    <a:pt x="375186" y="1184439"/>
                  </a:cubicBezTo>
                  <a:cubicBezTo>
                    <a:pt x="409789" y="1184439"/>
                    <a:pt x="404022" y="1167137"/>
                    <a:pt x="427091" y="1138301"/>
                  </a:cubicBezTo>
                  <a:cubicBezTo>
                    <a:pt x="450160" y="1109465"/>
                    <a:pt x="461694" y="1071017"/>
                    <a:pt x="459772" y="1030647"/>
                  </a:cubicBezTo>
                  <a:lnTo>
                    <a:pt x="442470" y="605796"/>
                  </a:lnTo>
                  <a:cubicBezTo>
                    <a:pt x="440548" y="592340"/>
                    <a:pt x="432858" y="582728"/>
                    <a:pt x="421324" y="580805"/>
                  </a:cubicBezTo>
                  <a:lnTo>
                    <a:pt x="421324" y="192480"/>
                  </a:lnTo>
                  <a:lnTo>
                    <a:pt x="494375" y="192480"/>
                  </a:lnTo>
                  <a:cubicBezTo>
                    <a:pt x="505909" y="192480"/>
                    <a:pt x="515521" y="188636"/>
                    <a:pt x="519366" y="155955"/>
                  </a:cubicBezTo>
                  <a:lnTo>
                    <a:pt x="557814" y="155955"/>
                  </a:lnTo>
                  <a:cubicBezTo>
                    <a:pt x="561659" y="188636"/>
                    <a:pt x="571271" y="192480"/>
                    <a:pt x="582805" y="192480"/>
                  </a:cubicBezTo>
                  <a:lnTo>
                    <a:pt x="652012" y="192480"/>
                  </a:lnTo>
                  <a:cubicBezTo>
                    <a:pt x="667391" y="192480"/>
                    <a:pt x="680848" y="165567"/>
                    <a:pt x="680848" y="109817"/>
                  </a:cubicBezTo>
                  <a:cubicBezTo>
                    <a:pt x="682770" y="54068"/>
                    <a:pt x="669313" y="29076"/>
                    <a:pt x="653934" y="29076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E104480-CEF9-4D87-A37B-3028B9A6C4E1}"/>
                </a:ext>
              </a:extLst>
            </p:cNvPr>
            <p:cNvSpPr/>
            <p:nvPr/>
          </p:nvSpPr>
          <p:spPr>
            <a:xfrm>
              <a:off x="4877940" y="1698632"/>
              <a:ext cx="711288" cy="595944"/>
            </a:xfrm>
            <a:custGeom>
              <a:avLst/>
              <a:gdLst>
                <a:gd name="connsiteX0" fmla="*/ 115662 w 711288"/>
                <a:gd name="connsiteY0" fmla="*/ 204015 h 595944"/>
                <a:gd name="connsiteX1" fmla="*/ 273299 w 711288"/>
                <a:gd name="connsiteY1" fmla="*/ 192480 h 595944"/>
                <a:gd name="connsiteX2" fmla="*/ 277144 w 711288"/>
                <a:gd name="connsiteY2" fmla="*/ 194403 h 595944"/>
                <a:gd name="connsiteX3" fmla="*/ 330971 w 711288"/>
                <a:gd name="connsiteY3" fmla="*/ 194403 h 595944"/>
                <a:gd name="connsiteX4" fmla="*/ 330971 w 711288"/>
                <a:gd name="connsiteY4" fmla="*/ 575038 h 595944"/>
                <a:gd name="connsiteX5" fmla="*/ 423246 w 711288"/>
                <a:gd name="connsiteY5" fmla="*/ 575038 h 595944"/>
                <a:gd name="connsiteX6" fmla="*/ 423246 w 711288"/>
                <a:gd name="connsiteY6" fmla="*/ 194403 h 595944"/>
                <a:gd name="connsiteX7" fmla="*/ 496297 w 711288"/>
                <a:gd name="connsiteY7" fmla="*/ 194403 h 595944"/>
                <a:gd name="connsiteX8" fmla="*/ 521289 w 711288"/>
                <a:gd name="connsiteY8" fmla="*/ 157877 h 595944"/>
                <a:gd name="connsiteX9" fmla="*/ 559737 w 711288"/>
                <a:gd name="connsiteY9" fmla="*/ 157877 h 595944"/>
                <a:gd name="connsiteX10" fmla="*/ 584728 w 711288"/>
                <a:gd name="connsiteY10" fmla="*/ 194403 h 595944"/>
                <a:gd name="connsiteX11" fmla="*/ 653934 w 711288"/>
                <a:gd name="connsiteY11" fmla="*/ 194403 h 595944"/>
                <a:gd name="connsiteX12" fmla="*/ 682770 w 711288"/>
                <a:gd name="connsiteY12" fmla="*/ 111740 h 595944"/>
                <a:gd name="connsiteX13" fmla="*/ 653934 w 711288"/>
                <a:gd name="connsiteY13" fmla="*/ 29076 h 595944"/>
                <a:gd name="connsiteX14" fmla="*/ 584728 w 711288"/>
                <a:gd name="connsiteY14" fmla="*/ 29076 h 595944"/>
                <a:gd name="connsiteX15" fmla="*/ 559737 w 711288"/>
                <a:gd name="connsiteY15" fmla="*/ 65602 h 595944"/>
                <a:gd name="connsiteX16" fmla="*/ 521289 w 711288"/>
                <a:gd name="connsiteY16" fmla="*/ 65602 h 595944"/>
                <a:gd name="connsiteX17" fmla="*/ 496297 w 711288"/>
                <a:gd name="connsiteY17" fmla="*/ 29076 h 595944"/>
                <a:gd name="connsiteX18" fmla="*/ 277144 w 711288"/>
                <a:gd name="connsiteY18" fmla="*/ 29076 h 595944"/>
                <a:gd name="connsiteX19" fmla="*/ 69525 w 711288"/>
                <a:gd name="connsiteY19" fmla="*/ 159800 h 595944"/>
                <a:gd name="connsiteX20" fmla="*/ 34921 w 711288"/>
                <a:gd name="connsiteY20" fmla="*/ 198248 h 595944"/>
                <a:gd name="connsiteX21" fmla="*/ 31077 w 711288"/>
                <a:gd name="connsiteY21" fmla="*/ 221316 h 595944"/>
                <a:gd name="connsiteX22" fmla="*/ 50301 w 711288"/>
                <a:gd name="connsiteY22" fmla="*/ 234773 h 595944"/>
                <a:gd name="connsiteX23" fmla="*/ 59913 w 711288"/>
                <a:gd name="connsiteY23" fmla="*/ 232851 h 595944"/>
                <a:gd name="connsiteX24" fmla="*/ 115662 w 711288"/>
                <a:gd name="connsiteY24" fmla="*/ 204015 h 5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1288" h="595944">
                  <a:moveTo>
                    <a:pt x="115662" y="204015"/>
                  </a:moveTo>
                  <a:cubicBezTo>
                    <a:pt x="177179" y="173256"/>
                    <a:pt x="209860" y="167489"/>
                    <a:pt x="273299" y="192480"/>
                  </a:cubicBezTo>
                  <a:lnTo>
                    <a:pt x="277144" y="194403"/>
                  </a:lnTo>
                  <a:lnTo>
                    <a:pt x="330971" y="194403"/>
                  </a:lnTo>
                  <a:lnTo>
                    <a:pt x="330971" y="575038"/>
                  </a:lnTo>
                  <a:lnTo>
                    <a:pt x="423246" y="575038"/>
                  </a:lnTo>
                  <a:lnTo>
                    <a:pt x="423246" y="194403"/>
                  </a:lnTo>
                  <a:lnTo>
                    <a:pt x="496297" y="194403"/>
                  </a:lnTo>
                  <a:cubicBezTo>
                    <a:pt x="507832" y="194403"/>
                    <a:pt x="517444" y="190558"/>
                    <a:pt x="521289" y="157877"/>
                  </a:cubicBezTo>
                  <a:lnTo>
                    <a:pt x="559737" y="157877"/>
                  </a:lnTo>
                  <a:cubicBezTo>
                    <a:pt x="563581" y="190558"/>
                    <a:pt x="573193" y="194403"/>
                    <a:pt x="584728" y="194403"/>
                  </a:cubicBezTo>
                  <a:lnTo>
                    <a:pt x="653934" y="194403"/>
                  </a:lnTo>
                  <a:cubicBezTo>
                    <a:pt x="669313" y="194403"/>
                    <a:pt x="682770" y="167489"/>
                    <a:pt x="682770" y="111740"/>
                  </a:cubicBezTo>
                  <a:cubicBezTo>
                    <a:pt x="682770" y="55990"/>
                    <a:pt x="669313" y="29076"/>
                    <a:pt x="653934" y="29076"/>
                  </a:cubicBez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5662" y="204015"/>
                  </a:lnTo>
                  <a:close/>
                </a:path>
              </a:pathLst>
            </a:custGeom>
            <a:grpFill/>
            <a:ln w="19209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AB3E424-48AB-4AE9-B51C-624FE008F744}"/>
              </a:ext>
            </a:extLst>
          </p:cNvPr>
          <p:cNvGrpSpPr/>
          <p:nvPr/>
        </p:nvGrpSpPr>
        <p:grpSpPr>
          <a:xfrm rot="18900000">
            <a:off x="3589678" y="4050510"/>
            <a:ext cx="594544" cy="180342"/>
            <a:chOff x="115511" y="1655618"/>
            <a:chExt cx="2541413" cy="770883"/>
          </a:xfrm>
          <a:noFill/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A49B1FC-CC37-4EF4-A7D1-4BF7BA90EA72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grpFill/>
            <a:ln w="19050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163E624-FF3B-4802-8F08-D755E64415B2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grpFill/>
            <a:ln w="19050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1E1ACF1-AF8D-4C67-97F2-EE16DD2040BF}"/>
              </a:ext>
            </a:extLst>
          </p:cNvPr>
          <p:cNvGrpSpPr/>
          <p:nvPr/>
        </p:nvGrpSpPr>
        <p:grpSpPr>
          <a:xfrm>
            <a:off x="675860" y="4647833"/>
            <a:ext cx="2011680" cy="1770038"/>
            <a:chOff x="675860" y="4647833"/>
            <a:chExt cx="2011680" cy="1770038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71C47C8-4EFC-47D6-AA83-29CA11CAA8CD}"/>
                </a:ext>
              </a:extLst>
            </p:cNvPr>
            <p:cNvSpPr txBox="1"/>
            <p:nvPr/>
          </p:nvSpPr>
          <p:spPr>
            <a:xfrm>
              <a:off x="675860" y="4963627"/>
              <a:ext cx="2011680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3FE79951-AE4C-4253-A474-3C58BE212C12}"/>
                </a:ext>
              </a:extLst>
            </p:cNvPr>
            <p:cNvSpPr txBox="1"/>
            <p:nvPr/>
          </p:nvSpPr>
          <p:spPr>
            <a:xfrm>
              <a:off x="67586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0A772BAD-C124-4F41-9481-2D8E5B83C2B7}"/>
              </a:ext>
            </a:extLst>
          </p:cNvPr>
          <p:cNvGrpSpPr/>
          <p:nvPr/>
        </p:nvGrpSpPr>
        <p:grpSpPr>
          <a:xfrm>
            <a:off x="2881110" y="4647833"/>
            <a:ext cx="2011680" cy="1770038"/>
            <a:chOff x="2881110" y="4647833"/>
            <a:chExt cx="2011680" cy="1770038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65E236C7-AEED-4599-8380-0815027FC169}"/>
                </a:ext>
              </a:extLst>
            </p:cNvPr>
            <p:cNvSpPr txBox="1"/>
            <p:nvPr/>
          </p:nvSpPr>
          <p:spPr>
            <a:xfrm>
              <a:off x="2881110" y="4963627"/>
              <a:ext cx="2011680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746416DB-3A1E-4342-9108-B87297330F97}"/>
                </a:ext>
              </a:extLst>
            </p:cNvPr>
            <p:cNvSpPr txBox="1"/>
            <p:nvPr/>
          </p:nvSpPr>
          <p:spPr>
            <a:xfrm>
              <a:off x="288111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55EFCBD0-7AC3-4630-9DC6-13926A47E683}"/>
              </a:ext>
            </a:extLst>
          </p:cNvPr>
          <p:cNvGrpSpPr/>
          <p:nvPr/>
        </p:nvGrpSpPr>
        <p:grpSpPr>
          <a:xfrm>
            <a:off x="5086360" y="4647833"/>
            <a:ext cx="2011680" cy="1770038"/>
            <a:chOff x="5086360" y="4647833"/>
            <a:chExt cx="2011680" cy="1770038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946E29C6-A130-4A3B-8950-863A52630B1C}"/>
                </a:ext>
              </a:extLst>
            </p:cNvPr>
            <p:cNvSpPr txBox="1"/>
            <p:nvPr/>
          </p:nvSpPr>
          <p:spPr>
            <a:xfrm>
              <a:off x="5086360" y="4963627"/>
              <a:ext cx="2011680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B333CC37-0A19-4536-A836-38B30E8DBF7F}"/>
                </a:ext>
              </a:extLst>
            </p:cNvPr>
            <p:cNvSpPr txBox="1"/>
            <p:nvPr/>
          </p:nvSpPr>
          <p:spPr>
            <a:xfrm>
              <a:off x="508636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0D8A4AB0-F305-4C38-94AD-DD78F7BA2927}"/>
              </a:ext>
            </a:extLst>
          </p:cNvPr>
          <p:cNvGrpSpPr/>
          <p:nvPr/>
        </p:nvGrpSpPr>
        <p:grpSpPr>
          <a:xfrm>
            <a:off x="7291610" y="4647833"/>
            <a:ext cx="2011680" cy="1770038"/>
            <a:chOff x="7291610" y="4647833"/>
            <a:chExt cx="2011680" cy="1770038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C10F66D8-2F66-4F5C-B906-AC5FF054E1AD}"/>
                </a:ext>
              </a:extLst>
            </p:cNvPr>
            <p:cNvSpPr txBox="1"/>
            <p:nvPr/>
          </p:nvSpPr>
          <p:spPr>
            <a:xfrm>
              <a:off x="7291610" y="4963627"/>
              <a:ext cx="2011680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1787BC4B-3D36-4E98-B39A-8DA33D6DAFB5}"/>
                </a:ext>
              </a:extLst>
            </p:cNvPr>
            <p:cNvSpPr txBox="1"/>
            <p:nvPr/>
          </p:nvSpPr>
          <p:spPr>
            <a:xfrm>
              <a:off x="729161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177CECD4-8D44-47CA-9A42-6EC22777442F}"/>
              </a:ext>
            </a:extLst>
          </p:cNvPr>
          <p:cNvGrpSpPr/>
          <p:nvPr/>
        </p:nvGrpSpPr>
        <p:grpSpPr>
          <a:xfrm>
            <a:off x="9496861" y="4647833"/>
            <a:ext cx="2011680" cy="1770038"/>
            <a:chOff x="9496861" y="4647833"/>
            <a:chExt cx="2011680" cy="1770038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1EB8793-74F2-4F65-BEF9-D1F399C1896B}"/>
                </a:ext>
              </a:extLst>
            </p:cNvPr>
            <p:cNvSpPr txBox="1"/>
            <p:nvPr/>
          </p:nvSpPr>
          <p:spPr>
            <a:xfrm>
              <a:off x="9496861" y="4963627"/>
              <a:ext cx="2011680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1DA82974-3574-4593-B511-97D28844160E}"/>
                </a:ext>
              </a:extLst>
            </p:cNvPr>
            <p:cNvSpPr txBox="1"/>
            <p:nvPr/>
          </p:nvSpPr>
          <p:spPr>
            <a:xfrm>
              <a:off x="9496861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06418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직사각형 1">
            <a:extLst>
              <a:ext uri="{FF2B5EF4-FFF2-40B4-BE49-F238E27FC236}">
                <a16:creationId xmlns:a16="http://schemas.microsoft.com/office/drawing/2014/main" id="{A32C5EDE-3BCF-476E-A090-BC749D8251EE}"/>
              </a:ext>
            </a:extLst>
          </p:cNvPr>
          <p:cNvSpPr/>
          <p:nvPr/>
        </p:nvSpPr>
        <p:spPr>
          <a:xfrm>
            <a:off x="2086175" y="4214828"/>
            <a:ext cx="1036890" cy="5835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F5CADC0-D105-456E-A458-B31CEF7A61BC}"/>
              </a:ext>
            </a:extLst>
          </p:cNvPr>
          <p:cNvSpPr/>
          <p:nvPr/>
        </p:nvSpPr>
        <p:spPr>
          <a:xfrm>
            <a:off x="2093994" y="4048017"/>
            <a:ext cx="1188000" cy="169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46236BD-10E9-4C8A-ACA2-E5612D696267}"/>
              </a:ext>
            </a:extLst>
          </p:cNvPr>
          <p:cNvSpPr/>
          <p:nvPr/>
        </p:nvSpPr>
        <p:spPr>
          <a:xfrm>
            <a:off x="3123068" y="4054337"/>
            <a:ext cx="169101" cy="7440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84DE6A1-E851-43C6-9A4D-2FC32D025E92}"/>
              </a:ext>
            </a:extLst>
          </p:cNvPr>
          <p:cNvSpPr/>
          <p:nvPr/>
        </p:nvSpPr>
        <p:spPr>
          <a:xfrm>
            <a:off x="3123066" y="4629282"/>
            <a:ext cx="1188000" cy="169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DD562FC-0243-4044-A718-0EC65AE4106C}"/>
              </a:ext>
            </a:extLst>
          </p:cNvPr>
          <p:cNvSpPr/>
          <p:nvPr/>
        </p:nvSpPr>
        <p:spPr>
          <a:xfrm>
            <a:off x="4166045" y="4635603"/>
            <a:ext cx="169101" cy="7440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6F69AFE-16C6-4D2B-A1F8-C5A4F19CBD8D}"/>
              </a:ext>
            </a:extLst>
          </p:cNvPr>
          <p:cNvSpPr/>
          <p:nvPr/>
        </p:nvSpPr>
        <p:spPr>
          <a:xfrm>
            <a:off x="4166042" y="5210546"/>
            <a:ext cx="1188000" cy="169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77A3F32-270B-4E2A-B77C-89F44B084157}"/>
              </a:ext>
            </a:extLst>
          </p:cNvPr>
          <p:cNvSpPr/>
          <p:nvPr/>
        </p:nvSpPr>
        <p:spPr>
          <a:xfrm>
            <a:off x="5199090" y="5210544"/>
            <a:ext cx="169101" cy="7503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B8F465B-768A-4D65-800A-26534DDADF16}"/>
              </a:ext>
            </a:extLst>
          </p:cNvPr>
          <p:cNvSpPr/>
          <p:nvPr/>
        </p:nvSpPr>
        <p:spPr>
          <a:xfrm>
            <a:off x="5199086" y="5791810"/>
            <a:ext cx="1188000" cy="169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1F442FD-630C-42D2-97BC-568597374869}"/>
              </a:ext>
            </a:extLst>
          </p:cNvPr>
          <p:cNvSpPr/>
          <p:nvPr/>
        </p:nvSpPr>
        <p:spPr>
          <a:xfrm>
            <a:off x="6233542" y="5791812"/>
            <a:ext cx="169101" cy="6764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55E2E53-517C-40F4-A216-3DFD085730F0}"/>
              </a:ext>
            </a:extLst>
          </p:cNvPr>
          <p:cNvSpPr/>
          <p:nvPr/>
        </p:nvSpPr>
        <p:spPr>
          <a:xfrm>
            <a:off x="6233539" y="6373077"/>
            <a:ext cx="2952000" cy="169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BCE4F5E-E200-48AA-B811-E265901ED759}"/>
              </a:ext>
            </a:extLst>
          </p:cNvPr>
          <p:cNvSpPr/>
          <p:nvPr/>
        </p:nvSpPr>
        <p:spPr>
          <a:xfrm>
            <a:off x="9016442" y="4817347"/>
            <a:ext cx="169101" cy="17248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2B9B6A1-7FFF-4414-BDB2-700CFADA01A5}"/>
              </a:ext>
            </a:extLst>
          </p:cNvPr>
          <p:cNvSpPr/>
          <p:nvPr/>
        </p:nvSpPr>
        <p:spPr>
          <a:xfrm>
            <a:off x="9040892" y="4817349"/>
            <a:ext cx="1285166" cy="169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285DE02-5742-489E-8EAE-4D2A8E05AE5F}"/>
              </a:ext>
            </a:extLst>
          </p:cNvPr>
          <p:cNvSpPr/>
          <p:nvPr/>
        </p:nvSpPr>
        <p:spPr>
          <a:xfrm>
            <a:off x="10216594" y="4817347"/>
            <a:ext cx="169101" cy="17248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0A2708A-74A4-486C-B5E7-E8BAD556119E}"/>
              </a:ext>
            </a:extLst>
          </p:cNvPr>
          <p:cNvSpPr/>
          <p:nvPr/>
        </p:nvSpPr>
        <p:spPr>
          <a:xfrm>
            <a:off x="10216590" y="6373077"/>
            <a:ext cx="1980000" cy="169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AB2FF62D-36F5-4164-AD4C-7C31E190CD34}"/>
              </a:ext>
            </a:extLst>
          </p:cNvPr>
          <p:cNvSpPr/>
          <p:nvPr/>
        </p:nvSpPr>
        <p:spPr>
          <a:xfrm>
            <a:off x="9317678" y="5724696"/>
            <a:ext cx="134234" cy="134234"/>
          </a:xfrm>
          <a:prstGeom prst="ellipse">
            <a:avLst/>
          </a:prstGeom>
          <a:noFill/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5650C858-96DC-46BE-B6BE-E57C9CA1DC9D}"/>
              </a:ext>
            </a:extLst>
          </p:cNvPr>
          <p:cNvGrpSpPr/>
          <p:nvPr/>
        </p:nvGrpSpPr>
        <p:grpSpPr>
          <a:xfrm>
            <a:off x="4379897" y="2221706"/>
            <a:ext cx="4099254" cy="660686"/>
            <a:chOff x="2113657" y="4283314"/>
            <a:chExt cx="3647460" cy="703270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791C951-03F9-4BA8-ABEB-82BFD0CC6CF5}"/>
                </a:ext>
              </a:extLst>
            </p:cNvPr>
            <p:cNvSpPr txBox="1"/>
            <p:nvPr/>
          </p:nvSpPr>
          <p:spPr>
            <a:xfrm>
              <a:off x="2113657" y="4495163"/>
              <a:ext cx="3647455" cy="491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B2CD612-7CA9-4D93-92F2-A3F2AFA5D426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94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5949ADB-D464-4372-A04F-919B03099B97}"/>
              </a:ext>
            </a:extLst>
          </p:cNvPr>
          <p:cNvGrpSpPr/>
          <p:nvPr/>
        </p:nvGrpSpPr>
        <p:grpSpPr>
          <a:xfrm>
            <a:off x="5396646" y="2828031"/>
            <a:ext cx="4099254" cy="660686"/>
            <a:chOff x="2113657" y="4283314"/>
            <a:chExt cx="3647460" cy="703270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B824131-3597-4455-9030-4A41E348300A}"/>
                </a:ext>
              </a:extLst>
            </p:cNvPr>
            <p:cNvSpPr txBox="1"/>
            <p:nvPr/>
          </p:nvSpPr>
          <p:spPr>
            <a:xfrm>
              <a:off x="2113657" y="4495163"/>
              <a:ext cx="3647455" cy="491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CD82665-859B-480A-A3F7-98B78653DD6D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94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509B0520-9E50-41EA-919E-0B01F3CE413E}"/>
              </a:ext>
            </a:extLst>
          </p:cNvPr>
          <p:cNvGrpSpPr/>
          <p:nvPr/>
        </p:nvGrpSpPr>
        <p:grpSpPr>
          <a:xfrm>
            <a:off x="6413393" y="3434356"/>
            <a:ext cx="4099254" cy="660686"/>
            <a:chOff x="2113657" y="4283314"/>
            <a:chExt cx="3647460" cy="703270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AE9DDBE4-6DD3-4FB1-B164-CF7D84F2C83F}"/>
                </a:ext>
              </a:extLst>
            </p:cNvPr>
            <p:cNvSpPr txBox="1"/>
            <p:nvPr/>
          </p:nvSpPr>
          <p:spPr>
            <a:xfrm>
              <a:off x="2113657" y="4495163"/>
              <a:ext cx="3647455" cy="491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4A21B09-AE0A-4764-B217-71C49E1AD9DD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94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ADF9D42-74B6-4E4C-B32E-3DF989318065}"/>
              </a:ext>
            </a:extLst>
          </p:cNvPr>
          <p:cNvGrpSpPr/>
          <p:nvPr/>
        </p:nvGrpSpPr>
        <p:grpSpPr>
          <a:xfrm>
            <a:off x="7430140" y="4040682"/>
            <a:ext cx="4099254" cy="660686"/>
            <a:chOff x="2113657" y="4283314"/>
            <a:chExt cx="3647460" cy="703270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6913BA47-2438-4D7F-B75D-703C05A5F8D3}"/>
                </a:ext>
              </a:extLst>
            </p:cNvPr>
            <p:cNvSpPr txBox="1"/>
            <p:nvPr/>
          </p:nvSpPr>
          <p:spPr>
            <a:xfrm>
              <a:off x="2113657" y="4495163"/>
              <a:ext cx="3647455" cy="491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1CB6877-EE03-40C0-88A3-7B298CDFF4B8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94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67" name="Freeform 57">
            <a:extLst>
              <a:ext uri="{FF2B5EF4-FFF2-40B4-BE49-F238E27FC236}">
                <a16:creationId xmlns:a16="http://schemas.microsoft.com/office/drawing/2014/main" id="{ED68EBB9-39EB-462C-90B9-AF9063F4CD76}"/>
              </a:ext>
            </a:extLst>
          </p:cNvPr>
          <p:cNvSpPr/>
          <p:nvPr/>
        </p:nvSpPr>
        <p:spPr>
          <a:xfrm>
            <a:off x="3002944" y="2524205"/>
            <a:ext cx="1179941" cy="977486"/>
          </a:xfrm>
          <a:custGeom>
            <a:avLst/>
            <a:gdLst>
              <a:gd name="connsiteX0" fmla="*/ 0 w 819150"/>
              <a:gd name="connsiteY0" fmla="*/ 1209675 h 1209675"/>
              <a:gd name="connsiteX1" fmla="*/ 514350 w 819150"/>
              <a:gd name="connsiteY1" fmla="*/ 0 h 1209675"/>
              <a:gd name="connsiteX2" fmla="*/ 819150 w 819150"/>
              <a:gd name="connsiteY2" fmla="*/ 0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50" h="1209675">
                <a:moveTo>
                  <a:pt x="0" y="1209675"/>
                </a:moveTo>
                <a:lnTo>
                  <a:pt x="514350" y="0"/>
                </a:lnTo>
                <a:lnTo>
                  <a:pt x="819150" y="0"/>
                </a:lnTo>
              </a:path>
            </a:pathLst>
          </a:custGeom>
          <a:ln w="19050">
            <a:solidFill>
              <a:schemeClr val="accent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68" name="Freeform 59">
            <a:extLst>
              <a:ext uri="{FF2B5EF4-FFF2-40B4-BE49-F238E27FC236}">
                <a16:creationId xmlns:a16="http://schemas.microsoft.com/office/drawing/2014/main" id="{578E43DA-5D59-4695-9113-B76C6AA5320F}"/>
              </a:ext>
            </a:extLst>
          </p:cNvPr>
          <p:cNvSpPr/>
          <p:nvPr/>
        </p:nvSpPr>
        <p:spPr>
          <a:xfrm>
            <a:off x="4041152" y="3133915"/>
            <a:ext cx="1179941" cy="977486"/>
          </a:xfrm>
          <a:custGeom>
            <a:avLst/>
            <a:gdLst>
              <a:gd name="connsiteX0" fmla="*/ 0 w 819150"/>
              <a:gd name="connsiteY0" fmla="*/ 1209675 h 1209675"/>
              <a:gd name="connsiteX1" fmla="*/ 514350 w 819150"/>
              <a:gd name="connsiteY1" fmla="*/ 0 h 1209675"/>
              <a:gd name="connsiteX2" fmla="*/ 819150 w 819150"/>
              <a:gd name="connsiteY2" fmla="*/ 0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50" h="1209675">
                <a:moveTo>
                  <a:pt x="0" y="1209675"/>
                </a:moveTo>
                <a:lnTo>
                  <a:pt x="514350" y="0"/>
                </a:lnTo>
                <a:lnTo>
                  <a:pt x="819150" y="0"/>
                </a:lnTo>
              </a:path>
            </a:pathLst>
          </a:custGeom>
          <a:ln w="19050">
            <a:solidFill>
              <a:schemeClr val="accent3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69" name="Freeform 60">
            <a:extLst>
              <a:ext uri="{FF2B5EF4-FFF2-40B4-BE49-F238E27FC236}">
                <a16:creationId xmlns:a16="http://schemas.microsoft.com/office/drawing/2014/main" id="{DC5B8144-D392-4A29-B61A-100967DC8A58}"/>
              </a:ext>
            </a:extLst>
          </p:cNvPr>
          <p:cNvSpPr/>
          <p:nvPr/>
        </p:nvSpPr>
        <p:spPr>
          <a:xfrm>
            <a:off x="5079360" y="3743627"/>
            <a:ext cx="1179941" cy="977486"/>
          </a:xfrm>
          <a:custGeom>
            <a:avLst/>
            <a:gdLst>
              <a:gd name="connsiteX0" fmla="*/ 0 w 819150"/>
              <a:gd name="connsiteY0" fmla="*/ 1209675 h 1209675"/>
              <a:gd name="connsiteX1" fmla="*/ 514350 w 819150"/>
              <a:gd name="connsiteY1" fmla="*/ 0 h 1209675"/>
              <a:gd name="connsiteX2" fmla="*/ 819150 w 819150"/>
              <a:gd name="connsiteY2" fmla="*/ 0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50" h="1209675">
                <a:moveTo>
                  <a:pt x="0" y="1209675"/>
                </a:moveTo>
                <a:lnTo>
                  <a:pt x="514350" y="0"/>
                </a:lnTo>
                <a:lnTo>
                  <a:pt x="819150" y="0"/>
                </a:lnTo>
              </a:path>
            </a:pathLst>
          </a:custGeom>
          <a:ln w="19050">
            <a:solidFill>
              <a:schemeClr val="accent4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70" name="Freeform 61">
            <a:extLst>
              <a:ext uri="{FF2B5EF4-FFF2-40B4-BE49-F238E27FC236}">
                <a16:creationId xmlns:a16="http://schemas.microsoft.com/office/drawing/2014/main" id="{07897F56-0315-4019-B2F2-74A35CFFEEB9}"/>
              </a:ext>
            </a:extLst>
          </p:cNvPr>
          <p:cNvSpPr/>
          <p:nvPr/>
        </p:nvSpPr>
        <p:spPr>
          <a:xfrm>
            <a:off x="6117568" y="4353337"/>
            <a:ext cx="1179941" cy="977486"/>
          </a:xfrm>
          <a:custGeom>
            <a:avLst/>
            <a:gdLst>
              <a:gd name="connsiteX0" fmla="*/ 0 w 819150"/>
              <a:gd name="connsiteY0" fmla="*/ 1209675 h 1209675"/>
              <a:gd name="connsiteX1" fmla="*/ 514350 w 819150"/>
              <a:gd name="connsiteY1" fmla="*/ 0 h 1209675"/>
              <a:gd name="connsiteX2" fmla="*/ 819150 w 819150"/>
              <a:gd name="connsiteY2" fmla="*/ 0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50" h="1209675">
                <a:moveTo>
                  <a:pt x="0" y="1209675"/>
                </a:moveTo>
                <a:lnTo>
                  <a:pt x="514350" y="0"/>
                </a:lnTo>
                <a:lnTo>
                  <a:pt x="819150" y="0"/>
                </a:lnTo>
              </a:path>
            </a:pathLst>
          </a:custGeom>
          <a:ln w="19050">
            <a:solidFill>
              <a:schemeClr val="accent5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73" name="직사각형 52">
            <a:extLst>
              <a:ext uri="{FF2B5EF4-FFF2-40B4-BE49-F238E27FC236}">
                <a16:creationId xmlns:a16="http://schemas.microsoft.com/office/drawing/2014/main" id="{EAF1E196-AF0E-4E25-AF6D-EEE6B5CD56F0}"/>
              </a:ext>
            </a:extLst>
          </p:cNvPr>
          <p:cNvSpPr/>
          <p:nvPr/>
        </p:nvSpPr>
        <p:spPr>
          <a:xfrm>
            <a:off x="2093993" y="4797310"/>
            <a:ext cx="2072050" cy="58233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74" name="직사각형 53">
            <a:extLst>
              <a:ext uri="{FF2B5EF4-FFF2-40B4-BE49-F238E27FC236}">
                <a16:creationId xmlns:a16="http://schemas.microsoft.com/office/drawing/2014/main" id="{0E890D17-35D9-4908-AA62-50744FA3CE30}"/>
              </a:ext>
            </a:extLst>
          </p:cNvPr>
          <p:cNvSpPr/>
          <p:nvPr/>
        </p:nvSpPr>
        <p:spPr>
          <a:xfrm>
            <a:off x="2093994" y="5379645"/>
            <a:ext cx="3108494" cy="58126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75" name="직사각형 54">
            <a:extLst>
              <a:ext uri="{FF2B5EF4-FFF2-40B4-BE49-F238E27FC236}">
                <a16:creationId xmlns:a16="http://schemas.microsoft.com/office/drawing/2014/main" id="{0F62010E-4487-4C14-AD1B-BB563FE6D95E}"/>
              </a:ext>
            </a:extLst>
          </p:cNvPr>
          <p:cNvSpPr/>
          <p:nvPr/>
        </p:nvSpPr>
        <p:spPr>
          <a:xfrm>
            <a:off x="2093994" y="5953639"/>
            <a:ext cx="4139546" cy="58759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30D3A0E-073F-450E-A3C3-8B9DB2FA7B4C}"/>
              </a:ext>
            </a:extLst>
          </p:cNvPr>
          <p:cNvSpPr txBox="1"/>
          <p:nvPr/>
        </p:nvSpPr>
        <p:spPr>
          <a:xfrm>
            <a:off x="3384750" y="4791013"/>
            <a:ext cx="676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02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B56B9EA-CA6C-4FFB-B75E-F3B14FE06EE7}"/>
              </a:ext>
            </a:extLst>
          </p:cNvPr>
          <p:cNvSpPr txBox="1"/>
          <p:nvPr/>
        </p:nvSpPr>
        <p:spPr>
          <a:xfrm>
            <a:off x="5454812" y="5974211"/>
            <a:ext cx="676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04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C773E34-8536-4628-856D-BBA3ABE00F9E}"/>
              </a:ext>
            </a:extLst>
          </p:cNvPr>
          <p:cNvSpPr txBox="1"/>
          <p:nvPr/>
        </p:nvSpPr>
        <p:spPr>
          <a:xfrm>
            <a:off x="4419781" y="5364907"/>
            <a:ext cx="676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03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81" name="Text Placeholder 9">
            <a:extLst>
              <a:ext uri="{FF2B5EF4-FFF2-40B4-BE49-F238E27FC236}">
                <a16:creationId xmlns:a16="http://schemas.microsoft.com/office/drawing/2014/main" id="{8061160E-4ECB-4678-B02A-CB5FEEFE1E90}"/>
              </a:ext>
            </a:extLst>
          </p:cNvPr>
          <p:cNvSpPr txBox="1">
            <a:spLocks/>
          </p:cNvSpPr>
          <p:nvPr/>
        </p:nvSpPr>
        <p:spPr>
          <a:xfrm>
            <a:off x="972443" y="287255"/>
            <a:ext cx="11219558" cy="724247"/>
          </a:xfrm>
          <a:prstGeom prst="rect">
            <a:avLst/>
          </a:prstGeom>
        </p:spPr>
        <p:txBody>
          <a:bodyPr anchor="ctr"/>
          <a:lstStyle>
            <a:lvl1pPr marL="0" indent="0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dirty="0">
                <a:solidFill>
                  <a:schemeClr val="accent1"/>
                </a:solidFill>
                <a:cs typeface="B Nazanin" pitchFamily="2" charset="-78"/>
              </a:rPr>
              <a:t>سبک اینفوگرافیک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66D254AA-0C8E-42C6-A206-79183F6A2839}"/>
              </a:ext>
            </a:extLst>
          </p:cNvPr>
          <p:cNvSpPr/>
          <p:nvPr/>
        </p:nvSpPr>
        <p:spPr>
          <a:xfrm>
            <a:off x="272952" y="287255"/>
            <a:ext cx="368489" cy="724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A17A5E6B-8447-4A00-8313-775318AD7BEA}"/>
              </a:ext>
            </a:extLst>
          </p:cNvPr>
          <p:cNvSpPr/>
          <p:nvPr/>
        </p:nvSpPr>
        <p:spPr>
          <a:xfrm>
            <a:off x="-4" y="287254"/>
            <a:ext cx="191071" cy="724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6E41C156-E4AA-49BC-9BBF-B7D703E75620}"/>
              </a:ext>
            </a:extLst>
          </p:cNvPr>
          <p:cNvGrpSpPr/>
          <p:nvPr/>
        </p:nvGrpSpPr>
        <p:grpSpPr>
          <a:xfrm rot="2218954">
            <a:off x="4688925" y="4670964"/>
            <a:ext cx="224382" cy="495978"/>
            <a:chOff x="9501391" y="4122779"/>
            <a:chExt cx="922752" cy="2039667"/>
          </a:xfrm>
          <a:solidFill>
            <a:schemeClr val="accent4"/>
          </a:solidFill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8E8E6179-6FA6-4BD1-BA29-B7D4D549F75C}"/>
                </a:ext>
              </a:extLst>
            </p:cNvPr>
            <p:cNvSpPr/>
            <p:nvPr/>
          </p:nvSpPr>
          <p:spPr>
            <a:xfrm>
              <a:off x="9501391" y="4122779"/>
              <a:ext cx="922752" cy="999648"/>
            </a:xfrm>
            <a:custGeom>
              <a:avLst/>
              <a:gdLst>
                <a:gd name="connsiteX0" fmla="*/ 907614 w 922752"/>
                <a:gd name="connsiteY0" fmla="*/ 924915 h 999648"/>
                <a:gd name="connsiteX1" fmla="*/ 898002 w 922752"/>
                <a:gd name="connsiteY1" fmla="*/ 957596 h 999648"/>
                <a:gd name="connsiteX2" fmla="*/ 842252 w 922752"/>
                <a:gd name="connsiteY2" fmla="*/ 986432 h 999648"/>
                <a:gd name="connsiteX3" fmla="*/ 94438 w 922752"/>
                <a:gd name="connsiteY3" fmla="*/ 986432 h 999648"/>
                <a:gd name="connsiteX4" fmla="*/ 38688 w 922752"/>
                <a:gd name="connsiteY4" fmla="*/ 957596 h 999648"/>
                <a:gd name="connsiteX5" fmla="*/ 29076 w 922752"/>
                <a:gd name="connsiteY5" fmla="*/ 924915 h 999648"/>
                <a:gd name="connsiteX6" fmla="*/ 34843 w 922752"/>
                <a:gd name="connsiteY6" fmla="*/ 898001 h 999648"/>
                <a:gd name="connsiteX7" fmla="*/ 407789 w 922752"/>
                <a:gd name="connsiteY7" fmla="*/ 65602 h 999648"/>
                <a:gd name="connsiteX8" fmla="*/ 467383 w 922752"/>
                <a:gd name="connsiteY8" fmla="*/ 29076 h 999648"/>
                <a:gd name="connsiteX9" fmla="*/ 526979 w 922752"/>
                <a:gd name="connsiteY9" fmla="*/ 65602 h 999648"/>
                <a:gd name="connsiteX10" fmla="*/ 899924 w 922752"/>
                <a:gd name="connsiteY10" fmla="*/ 898001 h 999648"/>
                <a:gd name="connsiteX11" fmla="*/ 907614 w 922752"/>
                <a:gd name="connsiteY11" fmla="*/ 924915 h 9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2752" h="999648">
                  <a:moveTo>
                    <a:pt x="907614" y="924915"/>
                  </a:moveTo>
                  <a:cubicBezTo>
                    <a:pt x="907614" y="936449"/>
                    <a:pt x="903769" y="947984"/>
                    <a:pt x="898002" y="957596"/>
                  </a:cubicBezTo>
                  <a:cubicBezTo>
                    <a:pt x="886466" y="974897"/>
                    <a:pt x="865321" y="986432"/>
                    <a:pt x="842252" y="986432"/>
                  </a:cubicBezTo>
                  <a:lnTo>
                    <a:pt x="94438" y="986432"/>
                  </a:lnTo>
                  <a:cubicBezTo>
                    <a:pt x="71369" y="986432"/>
                    <a:pt x="52145" y="974897"/>
                    <a:pt x="38688" y="957596"/>
                  </a:cubicBezTo>
                  <a:cubicBezTo>
                    <a:pt x="32921" y="947984"/>
                    <a:pt x="29076" y="936449"/>
                    <a:pt x="29076" y="924915"/>
                  </a:cubicBezTo>
                  <a:cubicBezTo>
                    <a:pt x="29076" y="915303"/>
                    <a:pt x="30999" y="905691"/>
                    <a:pt x="34843" y="898001"/>
                  </a:cubicBezTo>
                  <a:lnTo>
                    <a:pt x="407789" y="65602"/>
                  </a:lnTo>
                  <a:cubicBezTo>
                    <a:pt x="419323" y="44456"/>
                    <a:pt x="442392" y="29076"/>
                    <a:pt x="467383" y="29076"/>
                  </a:cubicBezTo>
                  <a:cubicBezTo>
                    <a:pt x="492374" y="29076"/>
                    <a:pt x="515443" y="42533"/>
                    <a:pt x="526979" y="65602"/>
                  </a:cubicBezTo>
                  <a:lnTo>
                    <a:pt x="899924" y="898001"/>
                  </a:lnTo>
                  <a:cubicBezTo>
                    <a:pt x="905690" y="905691"/>
                    <a:pt x="907614" y="915303"/>
                    <a:pt x="907614" y="924915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48FFFB38-9E77-4C3B-996A-575FEE8A0620}"/>
                </a:ext>
              </a:extLst>
            </p:cNvPr>
            <p:cNvSpPr/>
            <p:nvPr/>
          </p:nvSpPr>
          <p:spPr>
            <a:xfrm>
              <a:off x="9912785" y="4907118"/>
              <a:ext cx="115344" cy="480600"/>
            </a:xfrm>
            <a:custGeom>
              <a:avLst/>
              <a:gdLst>
                <a:gd name="connsiteX0" fmla="*/ 29076 w 115344"/>
                <a:gd name="connsiteY0" fmla="*/ 57912 h 480600"/>
                <a:gd name="connsiteX1" fmla="*/ 29076 w 115344"/>
                <a:gd name="connsiteY1" fmla="*/ 457772 h 480600"/>
                <a:gd name="connsiteX2" fmla="*/ 88671 w 115344"/>
                <a:gd name="connsiteY2" fmla="*/ 457772 h 480600"/>
                <a:gd name="connsiteX3" fmla="*/ 88671 w 115344"/>
                <a:gd name="connsiteY3" fmla="*/ 57912 h 480600"/>
                <a:gd name="connsiteX4" fmla="*/ 59835 w 115344"/>
                <a:gd name="connsiteY4" fmla="*/ 29076 h 480600"/>
                <a:gd name="connsiteX5" fmla="*/ 29076 w 115344"/>
                <a:gd name="connsiteY5" fmla="*/ 57912 h 48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344" h="480600">
                  <a:moveTo>
                    <a:pt x="29076" y="57912"/>
                  </a:moveTo>
                  <a:lnTo>
                    <a:pt x="29076" y="457772"/>
                  </a:lnTo>
                  <a:lnTo>
                    <a:pt x="88671" y="457772"/>
                  </a:lnTo>
                  <a:lnTo>
                    <a:pt x="88671" y="57912"/>
                  </a:lnTo>
                  <a:cubicBezTo>
                    <a:pt x="88671" y="42533"/>
                    <a:pt x="75214" y="29076"/>
                    <a:pt x="59835" y="29076"/>
                  </a:cubicBezTo>
                  <a:cubicBezTo>
                    <a:pt x="40611" y="29076"/>
                    <a:pt x="29076" y="42533"/>
                    <a:pt x="29076" y="57912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426A27A3-C966-475F-B6C8-DC63F9F38BD9}"/>
                </a:ext>
              </a:extLst>
            </p:cNvPr>
            <p:cNvSpPr/>
            <p:nvPr/>
          </p:nvSpPr>
          <p:spPr>
            <a:xfrm>
              <a:off x="9839425" y="5355038"/>
              <a:ext cx="249912" cy="807408"/>
            </a:xfrm>
            <a:custGeom>
              <a:avLst/>
              <a:gdLst>
                <a:gd name="connsiteX0" fmla="*/ 233159 w 249912"/>
                <a:gd name="connsiteY0" fmla="*/ 86748 h 807408"/>
                <a:gd name="connsiteX1" fmla="*/ 200478 w 249912"/>
                <a:gd name="connsiteY1" fmla="*/ 29076 h 807408"/>
                <a:gd name="connsiteX2" fmla="*/ 131272 w 249912"/>
                <a:gd name="connsiteY2" fmla="*/ 29076 h 807408"/>
                <a:gd name="connsiteX3" fmla="*/ 62065 w 249912"/>
                <a:gd name="connsiteY3" fmla="*/ 29076 h 807408"/>
                <a:gd name="connsiteX4" fmla="*/ 29385 w 249912"/>
                <a:gd name="connsiteY4" fmla="*/ 86748 h 807408"/>
                <a:gd name="connsiteX5" fmla="*/ 35152 w 249912"/>
                <a:gd name="connsiteY5" fmla="*/ 698072 h 807408"/>
                <a:gd name="connsiteX6" fmla="*/ 131272 w 249912"/>
                <a:gd name="connsiteY6" fmla="*/ 778812 h 807408"/>
                <a:gd name="connsiteX7" fmla="*/ 227392 w 249912"/>
                <a:gd name="connsiteY7" fmla="*/ 698072 h 807408"/>
                <a:gd name="connsiteX8" fmla="*/ 233159 w 249912"/>
                <a:gd name="connsiteY8" fmla="*/ 86748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912" h="807408">
                  <a:moveTo>
                    <a:pt x="233159" y="86748"/>
                  </a:moveTo>
                  <a:cubicBezTo>
                    <a:pt x="229314" y="52145"/>
                    <a:pt x="210090" y="29076"/>
                    <a:pt x="200478" y="29076"/>
                  </a:cubicBezTo>
                  <a:lnTo>
                    <a:pt x="131272" y="29076"/>
                  </a:lnTo>
                  <a:lnTo>
                    <a:pt x="62065" y="29076"/>
                  </a:lnTo>
                  <a:cubicBezTo>
                    <a:pt x="52453" y="29076"/>
                    <a:pt x="33229" y="52145"/>
                    <a:pt x="29385" y="86748"/>
                  </a:cubicBezTo>
                  <a:cubicBezTo>
                    <a:pt x="27462" y="113662"/>
                    <a:pt x="35152" y="673080"/>
                    <a:pt x="35152" y="698072"/>
                  </a:cubicBezTo>
                  <a:cubicBezTo>
                    <a:pt x="35152" y="749976"/>
                    <a:pt x="42841" y="778812"/>
                    <a:pt x="131272" y="778812"/>
                  </a:cubicBezTo>
                  <a:cubicBezTo>
                    <a:pt x="221624" y="778812"/>
                    <a:pt x="227392" y="749976"/>
                    <a:pt x="227392" y="698072"/>
                  </a:cubicBezTo>
                  <a:cubicBezTo>
                    <a:pt x="227392" y="673080"/>
                    <a:pt x="235081" y="111740"/>
                    <a:pt x="233159" y="8674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008FCF99-F314-4F14-886F-710AC75F3F86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E1F595BB-4217-4A95-9BC4-14F7C94BD83D}"/>
                </a:ext>
              </a:extLst>
            </p:cNvPr>
            <p:cNvSpPr/>
            <p:nvPr/>
          </p:nvSpPr>
          <p:spPr>
            <a:xfrm>
              <a:off x="9882026" y="5328124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14AF3F12-4494-4406-830C-B203B5B8A222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44EE693B-A3E8-4DBF-82B3-4BFA214AA70D}"/>
              </a:ext>
            </a:extLst>
          </p:cNvPr>
          <p:cNvGrpSpPr/>
          <p:nvPr/>
        </p:nvGrpSpPr>
        <p:grpSpPr>
          <a:xfrm rot="2078969">
            <a:off x="5711394" y="5259746"/>
            <a:ext cx="264664" cy="433860"/>
            <a:chOff x="8457528" y="4216977"/>
            <a:chExt cx="1076544" cy="1764763"/>
          </a:xfrm>
          <a:solidFill>
            <a:schemeClr val="accent5"/>
          </a:solidFill>
        </p:grpSpPr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B3098995-A1DF-419F-8CFE-63E503D38A53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DC4465D0-5B3A-4FE5-B990-77D3BFC8F2FE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F9252A43-F82E-41DC-9EFF-188B30400045}"/>
              </a:ext>
            </a:extLst>
          </p:cNvPr>
          <p:cNvGrpSpPr/>
          <p:nvPr/>
        </p:nvGrpSpPr>
        <p:grpSpPr>
          <a:xfrm rot="18900000">
            <a:off x="3573399" y="4293260"/>
            <a:ext cx="519819" cy="157676"/>
            <a:chOff x="115511" y="1655618"/>
            <a:chExt cx="2541413" cy="770883"/>
          </a:xfrm>
          <a:solidFill>
            <a:schemeClr val="accent3"/>
          </a:solidFill>
        </p:grpSpPr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F05AACF5-969F-4A25-9E08-FE179C1CCC76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152E6C8A-88C1-4DC3-B50E-B9BDF2CD7F21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55F8E571-BBF9-4F37-9B55-8340FC12585C}"/>
              </a:ext>
            </a:extLst>
          </p:cNvPr>
          <p:cNvGrpSpPr/>
          <p:nvPr/>
        </p:nvGrpSpPr>
        <p:grpSpPr>
          <a:xfrm>
            <a:off x="7957856" y="4749704"/>
            <a:ext cx="926451" cy="1707923"/>
            <a:chOff x="433001" y="1399349"/>
            <a:chExt cx="2505075" cy="4618131"/>
          </a:xfrm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A6689324-C08C-455E-9AAF-9FB70045DB87}"/>
                </a:ext>
              </a:extLst>
            </p:cNvPr>
            <p:cNvSpPr/>
            <p:nvPr/>
          </p:nvSpPr>
          <p:spPr>
            <a:xfrm flipH="1">
              <a:off x="433001" y="1407380"/>
              <a:ext cx="2505075" cy="4610100"/>
            </a:xfrm>
            <a:custGeom>
              <a:avLst/>
              <a:gdLst>
                <a:gd name="connsiteX0" fmla="*/ 2506574 w 2505075"/>
                <a:gd name="connsiteY0" fmla="*/ 1319831 h 4610100"/>
                <a:gd name="connsiteX1" fmla="*/ 2419896 w 2505075"/>
                <a:gd name="connsiteY1" fmla="*/ 1597008 h 4610100"/>
                <a:gd name="connsiteX2" fmla="*/ 2297024 w 2505075"/>
                <a:gd name="connsiteY2" fmla="*/ 1953243 h 4610100"/>
                <a:gd name="connsiteX3" fmla="*/ 2223681 w 2505075"/>
                <a:gd name="connsiteY3" fmla="*/ 1977056 h 4610100"/>
                <a:gd name="connsiteX4" fmla="*/ 2181771 w 2505075"/>
                <a:gd name="connsiteY4" fmla="*/ 1967531 h 4610100"/>
                <a:gd name="connsiteX5" fmla="*/ 2192249 w 2505075"/>
                <a:gd name="connsiteY5" fmla="*/ 2057066 h 4610100"/>
                <a:gd name="connsiteX6" fmla="*/ 2197964 w 2505075"/>
                <a:gd name="connsiteY6" fmla="*/ 2281856 h 4610100"/>
                <a:gd name="connsiteX7" fmla="*/ 2174151 w 2505075"/>
                <a:gd name="connsiteY7" fmla="*/ 2359961 h 4610100"/>
                <a:gd name="connsiteX8" fmla="*/ 2148434 w 2505075"/>
                <a:gd name="connsiteY8" fmla="*/ 2443781 h 4610100"/>
                <a:gd name="connsiteX9" fmla="*/ 2158911 w 2505075"/>
                <a:gd name="connsiteY9" fmla="*/ 2773346 h 4610100"/>
                <a:gd name="connsiteX10" fmla="*/ 2195106 w 2505075"/>
                <a:gd name="connsiteY10" fmla="*/ 3105768 h 4610100"/>
                <a:gd name="connsiteX11" fmla="*/ 2199869 w 2505075"/>
                <a:gd name="connsiteY11" fmla="*/ 3123866 h 4610100"/>
                <a:gd name="connsiteX12" fmla="*/ 2271306 w 2505075"/>
                <a:gd name="connsiteY12" fmla="*/ 3309603 h 4610100"/>
                <a:gd name="connsiteX13" fmla="*/ 2389416 w 2505075"/>
                <a:gd name="connsiteY13" fmla="*/ 3806808 h 4610100"/>
                <a:gd name="connsiteX14" fmla="*/ 2400846 w 2505075"/>
                <a:gd name="connsiteY14" fmla="*/ 4025883 h 4610100"/>
                <a:gd name="connsiteX15" fmla="*/ 2428469 w 2505075"/>
                <a:gd name="connsiteY15" fmla="*/ 4251626 h 4610100"/>
                <a:gd name="connsiteX16" fmla="*/ 2451329 w 2505075"/>
                <a:gd name="connsiteY16" fmla="*/ 4492608 h 4610100"/>
                <a:gd name="connsiteX17" fmla="*/ 2413229 w 2505075"/>
                <a:gd name="connsiteY17" fmla="*/ 4541186 h 4610100"/>
                <a:gd name="connsiteX18" fmla="*/ 2241779 w 2505075"/>
                <a:gd name="connsiteY18" fmla="*/ 4529756 h 4610100"/>
                <a:gd name="connsiteX19" fmla="*/ 2136051 w 2505075"/>
                <a:gd name="connsiteY19" fmla="*/ 4560236 h 4610100"/>
                <a:gd name="connsiteX20" fmla="*/ 1966506 w 2505075"/>
                <a:gd name="connsiteY20" fmla="*/ 4604051 h 4610100"/>
                <a:gd name="connsiteX21" fmla="*/ 1729334 w 2505075"/>
                <a:gd name="connsiteY21" fmla="*/ 4564998 h 4610100"/>
                <a:gd name="connsiteX22" fmla="*/ 1660753 w 2505075"/>
                <a:gd name="connsiteY22" fmla="*/ 4506896 h 4610100"/>
                <a:gd name="connsiteX23" fmla="*/ 1734096 w 2505075"/>
                <a:gd name="connsiteY23" fmla="*/ 4407836 h 4610100"/>
                <a:gd name="connsiteX24" fmla="*/ 1886496 w 2505075"/>
                <a:gd name="connsiteY24" fmla="*/ 4358306 h 4610100"/>
                <a:gd name="connsiteX25" fmla="*/ 1980794 w 2505075"/>
                <a:gd name="connsiteY25" fmla="*/ 4264961 h 4610100"/>
                <a:gd name="connsiteX26" fmla="*/ 1989366 w 2505075"/>
                <a:gd name="connsiteY26" fmla="*/ 4249721 h 4610100"/>
                <a:gd name="connsiteX27" fmla="*/ 2080806 w 2505075"/>
                <a:gd name="connsiteY27" fmla="*/ 4107798 h 4610100"/>
                <a:gd name="connsiteX28" fmla="*/ 2096998 w 2505075"/>
                <a:gd name="connsiteY28" fmla="*/ 4062078 h 4610100"/>
                <a:gd name="connsiteX29" fmla="*/ 1957934 w 2505075"/>
                <a:gd name="connsiteY29" fmla="*/ 3826811 h 4610100"/>
                <a:gd name="connsiteX30" fmla="*/ 1895069 w 2505075"/>
                <a:gd name="connsiteY30" fmla="*/ 3535346 h 4610100"/>
                <a:gd name="connsiteX31" fmla="*/ 1867446 w 2505075"/>
                <a:gd name="connsiteY31" fmla="*/ 3420093 h 4610100"/>
                <a:gd name="connsiteX32" fmla="*/ 1754098 w 2505075"/>
                <a:gd name="connsiteY32" fmla="*/ 3091481 h 4610100"/>
                <a:gd name="connsiteX33" fmla="*/ 1736001 w 2505075"/>
                <a:gd name="connsiteY33" fmla="*/ 3229593 h 4610100"/>
                <a:gd name="connsiteX34" fmla="*/ 1749336 w 2505075"/>
                <a:gd name="connsiteY34" fmla="*/ 3292458 h 4610100"/>
                <a:gd name="connsiteX35" fmla="*/ 1694091 w 2505075"/>
                <a:gd name="connsiteY35" fmla="*/ 3704891 h 4610100"/>
                <a:gd name="connsiteX36" fmla="*/ 1691234 w 2505075"/>
                <a:gd name="connsiteY36" fmla="*/ 3723941 h 4610100"/>
                <a:gd name="connsiteX37" fmla="*/ 1696948 w 2505075"/>
                <a:gd name="connsiteY37" fmla="*/ 4043981 h 4610100"/>
                <a:gd name="connsiteX38" fmla="*/ 1709331 w 2505075"/>
                <a:gd name="connsiteY38" fmla="*/ 4361163 h 4610100"/>
                <a:gd name="connsiteX39" fmla="*/ 1676946 w 2505075"/>
                <a:gd name="connsiteY39" fmla="*/ 4403073 h 4610100"/>
                <a:gd name="connsiteX40" fmla="*/ 1531214 w 2505075"/>
                <a:gd name="connsiteY40" fmla="*/ 4415456 h 4610100"/>
                <a:gd name="connsiteX41" fmla="*/ 1507401 w 2505075"/>
                <a:gd name="connsiteY41" fmla="*/ 4398311 h 4610100"/>
                <a:gd name="connsiteX42" fmla="*/ 1443584 w 2505075"/>
                <a:gd name="connsiteY42" fmla="*/ 4370688 h 4610100"/>
                <a:gd name="connsiteX43" fmla="*/ 1330236 w 2505075"/>
                <a:gd name="connsiteY43" fmla="*/ 4422123 h 4610100"/>
                <a:gd name="connsiteX44" fmla="*/ 1224509 w 2505075"/>
                <a:gd name="connsiteY44" fmla="*/ 4439268 h 4610100"/>
                <a:gd name="connsiteX45" fmla="*/ 1021626 w 2505075"/>
                <a:gd name="connsiteY45" fmla="*/ 4407836 h 4610100"/>
                <a:gd name="connsiteX46" fmla="*/ 957808 w 2505075"/>
                <a:gd name="connsiteY46" fmla="*/ 4350686 h 4610100"/>
                <a:gd name="connsiteX47" fmla="*/ 1040676 w 2505075"/>
                <a:gd name="connsiteY47" fmla="*/ 4261151 h 4610100"/>
                <a:gd name="connsiteX48" fmla="*/ 1143546 w 2505075"/>
                <a:gd name="connsiteY48" fmla="*/ 4244958 h 4610100"/>
                <a:gd name="connsiteX49" fmla="*/ 1253084 w 2505075"/>
                <a:gd name="connsiteY49" fmla="*/ 4174473 h 4610100"/>
                <a:gd name="connsiteX50" fmla="*/ 1324521 w 2505075"/>
                <a:gd name="connsiteY50" fmla="*/ 4105893 h 4610100"/>
                <a:gd name="connsiteX51" fmla="*/ 1391196 w 2505075"/>
                <a:gd name="connsiteY51" fmla="*/ 4005881 h 4610100"/>
                <a:gd name="connsiteX52" fmla="*/ 1395006 w 2505075"/>
                <a:gd name="connsiteY52" fmla="*/ 3998261 h 4610100"/>
                <a:gd name="connsiteX53" fmla="*/ 1400721 w 2505075"/>
                <a:gd name="connsiteY53" fmla="*/ 3828716 h 4610100"/>
                <a:gd name="connsiteX54" fmla="*/ 1386434 w 2505075"/>
                <a:gd name="connsiteY54" fmla="*/ 3644883 h 4610100"/>
                <a:gd name="connsiteX55" fmla="*/ 1354048 w 2505075"/>
                <a:gd name="connsiteY55" fmla="*/ 3254358 h 4610100"/>
                <a:gd name="connsiteX56" fmla="*/ 1377861 w 2505075"/>
                <a:gd name="connsiteY56" fmla="*/ 3072431 h 4610100"/>
                <a:gd name="connsiteX57" fmla="*/ 1424534 w 2505075"/>
                <a:gd name="connsiteY57" fmla="*/ 2639996 h 4610100"/>
                <a:gd name="connsiteX58" fmla="*/ 1406436 w 2505075"/>
                <a:gd name="connsiteY58" fmla="*/ 2529506 h 4610100"/>
                <a:gd name="connsiteX59" fmla="*/ 1377861 w 2505075"/>
                <a:gd name="connsiteY59" fmla="*/ 2347578 h 4610100"/>
                <a:gd name="connsiteX60" fmla="*/ 1215936 w 2505075"/>
                <a:gd name="connsiteY60" fmla="*/ 2223753 h 4610100"/>
                <a:gd name="connsiteX61" fmla="*/ 1086396 w 2505075"/>
                <a:gd name="connsiteY61" fmla="*/ 2184701 h 4610100"/>
                <a:gd name="connsiteX62" fmla="*/ 986383 w 2505075"/>
                <a:gd name="connsiteY62" fmla="*/ 2132313 h 4610100"/>
                <a:gd name="connsiteX63" fmla="*/ 962571 w 2505075"/>
                <a:gd name="connsiteY63" fmla="*/ 2106596 h 4610100"/>
                <a:gd name="connsiteX64" fmla="*/ 943521 w 2505075"/>
                <a:gd name="connsiteY64" fmla="*/ 2053256 h 4610100"/>
                <a:gd name="connsiteX65" fmla="*/ 900658 w 2505075"/>
                <a:gd name="connsiteY65" fmla="*/ 2005631 h 4610100"/>
                <a:gd name="connsiteX66" fmla="*/ 872083 w 2505075"/>
                <a:gd name="connsiteY66" fmla="*/ 1971341 h 4610100"/>
                <a:gd name="connsiteX67" fmla="*/ 328206 w 2505075"/>
                <a:gd name="connsiteY67" fmla="*/ 1569386 h 4610100"/>
                <a:gd name="connsiteX68" fmla="*/ 57696 w 2505075"/>
                <a:gd name="connsiteY68" fmla="*/ 1357931 h 4610100"/>
                <a:gd name="connsiteX69" fmla="*/ 13881 w 2505075"/>
                <a:gd name="connsiteY69" fmla="*/ 1227438 h 4610100"/>
                <a:gd name="connsiteX70" fmla="*/ 80556 w 2505075"/>
                <a:gd name="connsiteY70" fmla="*/ 1016936 h 4610100"/>
                <a:gd name="connsiteX71" fmla="*/ 122466 w 2505075"/>
                <a:gd name="connsiteY71" fmla="*/ 955023 h 4610100"/>
                <a:gd name="connsiteX72" fmla="*/ 173901 w 2505075"/>
                <a:gd name="connsiteY72" fmla="*/ 856916 h 4610100"/>
                <a:gd name="connsiteX73" fmla="*/ 238671 w 2505075"/>
                <a:gd name="connsiteY73" fmla="*/ 852153 h 4610100"/>
                <a:gd name="connsiteX74" fmla="*/ 484416 w 2505075"/>
                <a:gd name="connsiteY74" fmla="*/ 1050273 h 4610100"/>
                <a:gd name="connsiteX75" fmla="*/ 823506 w 2505075"/>
                <a:gd name="connsiteY75" fmla="*/ 1307448 h 4610100"/>
                <a:gd name="connsiteX76" fmla="*/ 878751 w 2505075"/>
                <a:gd name="connsiteY76" fmla="*/ 1341738 h 4610100"/>
                <a:gd name="connsiteX77" fmla="*/ 903516 w 2505075"/>
                <a:gd name="connsiteY77" fmla="*/ 1341738 h 4610100"/>
                <a:gd name="connsiteX78" fmla="*/ 958761 w 2505075"/>
                <a:gd name="connsiteY78" fmla="*/ 1327451 h 4610100"/>
                <a:gd name="connsiteX79" fmla="*/ 1323569 w 2505075"/>
                <a:gd name="connsiteY79" fmla="*/ 1350311 h 4610100"/>
                <a:gd name="connsiteX80" fmla="*/ 1364526 w 2505075"/>
                <a:gd name="connsiteY80" fmla="*/ 1333166 h 4610100"/>
                <a:gd name="connsiteX81" fmla="*/ 1507401 w 2505075"/>
                <a:gd name="connsiteY81" fmla="*/ 1305543 h 4610100"/>
                <a:gd name="connsiteX82" fmla="*/ 1575028 w 2505075"/>
                <a:gd name="connsiteY82" fmla="*/ 1295066 h 4610100"/>
                <a:gd name="connsiteX83" fmla="*/ 1603603 w 2505075"/>
                <a:gd name="connsiteY83" fmla="*/ 1249346 h 4610100"/>
                <a:gd name="connsiteX84" fmla="*/ 1627416 w 2505075"/>
                <a:gd name="connsiteY84" fmla="*/ 1203626 h 4610100"/>
                <a:gd name="connsiteX85" fmla="*/ 1640751 w 2505075"/>
                <a:gd name="connsiteY85" fmla="*/ 1134093 h 4610100"/>
                <a:gd name="connsiteX86" fmla="*/ 1663611 w 2505075"/>
                <a:gd name="connsiteY86" fmla="*/ 1080753 h 4610100"/>
                <a:gd name="connsiteX87" fmla="*/ 1724571 w 2505075"/>
                <a:gd name="connsiteY87" fmla="*/ 1004553 h 4610100"/>
                <a:gd name="connsiteX88" fmla="*/ 1882686 w 2505075"/>
                <a:gd name="connsiteY88" fmla="*/ 815006 h 4610100"/>
                <a:gd name="connsiteX89" fmla="*/ 1795056 w 2505075"/>
                <a:gd name="connsiteY89" fmla="*/ 694991 h 4610100"/>
                <a:gd name="connsiteX90" fmla="*/ 1750289 w 2505075"/>
                <a:gd name="connsiteY90" fmla="*/ 562593 h 4610100"/>
                <a:gd name="connsiteX91" fmla="*/ 1640751 w 2505075"/>
                <a:gd name="connsiteY91" fmla="*/ 574023 h 4610100"/>
                <a:gd name="connsiteX92" fmla="*/ 1596936 w 2505075"/>
                <a:gd name="connsiteY92" fmla="*/ 552116 h 4610100"/>
                <a:gd name="connsiteX93" fmla="*/ 1616939 w 2505075"/>
                <a:gd name="connsiteY93" fmla="*/ 517826 h 4610100"/>
                <a:gd name="connsiteX94" fmla="*/ 1655991 w 2505075"/>
                <a:gd name="connsiteY94" fmla="*/ 376856 h 4610100"/>
                <a:gd name="connsiteX95" fmla="*/ 1740764 w 2505075"/>
                <a:gd name="connsiteY95" fmla="*/ 93963 h 4610100"/>
                <a:gd name="connsiteX96" fmla="*/ 1922691 w 2505075"/>
                <a:gd name="connsiteY96" fmla="*/ 10143 h 4610100"/>
                <a:gd name="connsiteX97" fmla="*/ 2188439 w 2505075"/>
                <a:gd name="connsiteY97" fmla="*/ 176831 h 4610100"/>
                <a:gd name="connsiteX98" fmla="*/ 2235111 w 2505075"/>
                <a:gd name="connsiteY98" fmla="*/ 248268 h 4610100"/>
                <a:gd name="connsiteX99" fmla="*/ 2247494 w 2505075"/>
                <a:gd name="connsiteY99" fmla="*/ 243506 h 4610100"/>
                <a:gd name="connsiteX100" fmla="*/ 2219871 w 2505075"/>
                <a:gd name="connsiteY100" fmla="*/ 305418 h 4610100"/>
                <a:gd name="connsiteX101" fmla="*/ 2249399 w 2505075"/>
                <a:gd name="connsiteY101" fmla="*/ 325421 h 4610100"/>
                <a:gd name="connsiteX102" fmla="*/ 2239874 w 2505075"/>
                <a:gd name="connsiteY102" fmla="*/ 371141 h 4610100"/>
                <a:gd name="connsiteX103" fmla="*/ 2223681 w 2505075"/>
                <a:gd name="connsiteY103" fmla="*/ 434958 h 4610100"/>
                <a:gd name="connsiteX104" fmla="*/ 2216061 w 2505075"/>
                <a:gd name="connsiteY104" fmla="*/ 522588 h 4610100"/>
                <a:gd name="connsiteX105" fmla="*/ 2250351 w 2505075"/>
                <a:gd name="connsiteY105" fmla="*/ 594026 h 4610100"/>
                <a:gd name="connsiteX106" fmla="*/ 2282736 w 2505075"/>
                <a:gd name="connsiteY106" fmla="*/ 631173 h 4610100"/>
                <a:gd name="connsiteX107" fmla="*/ 2335124 w 2505075"/>
                <a:gd name="connsiteY107" fmla="*/ 739758 h 4610100"/>
                <a:gd name="connsiteX108" fmla="*/ 2486571 w 2505075"/>
                <a:gd name="connsiteY108" fmla="*/ 1071228 h 4610100"/>
                <a:gd name="connsiteX109" fmla="*/ 2503716 w 2505075"/>
                <a:gd name="connsiteY109" fmla="*/ 1097898 h 4610100"/>
                <a:gd name="connsiteX110" fmla="*/ 2506574 w 2505075"/>
                <a:gd name="connsiteY110" fmla="*/ 1319831 h 4610100"/>
                <a:gd name="connsiteX111" fmla="*/ 1273086 w 2505075"/>
                <a:gd name="connsiteY111" fmla="*/ 1638918 h 4610100"/>
                <a:gd name="connsiteX112" fmla="*/ 1242606 w 2505075"/>
                <a:gd name="connsiteY112" fmla="*/ 1746551 h 4610100"/>
                <a:gd name="connsiteX113" fmla="*/ 1279753 w 2505075"/>
                <a:gd name="connsiteY113" fmla="*/ 1919906 h 4610100"/>
                <a:gd name="connsiteX114" fmla="*/ 1308328 w 2505075"/>
                <a:gd name="connsiteY114" fmla="*/ 1942766 h 4610100"/>
                <a:gd name="connsiteX115" fmla="*/ 1478826 w 2505075"/>
                <a:gd name="connsiteY115" fmla="*/ 1882758 h 4610100"/>
                <a:gd name="connsiteX116" fmla="*/ 1497876 w 2505075"/>
                <a:gd name="connsiteY116" fmla="*/ 1593198 h 4610100"/>
                <a:gd name="connsiteX117" fmla="*/ 1435964 w 2505075"/>
                <a:gd name="connsiteY117" fmla="*/ 1557956 h 4610100"/>
                <a:gd name="connsiteX118" fmla="*/ 1208316 w 2505075"/>
                <a:gd name="connsiteY118" fmla="*/ 1484613 h 4610100"/>
                <a:gd name="connsiteX119" fmla="*/ 1161644 w 2505075"/>
                <a:gd name="connsiteY119" fmla="*/ 1471278 h 4610100"/>
                <a:gd name="connsiteX120" fmla="*/ 1078776 w 2505075"/>
                <a:gd name="connsiteY120" fmla="*/ 1483661 h 4610100"/>
                <a:gd name="connsiteX121" fmla="*/ 1273086 w 2505075"/>
                <a:gd name="connsiteY121" fmla="*/ 1638918 h 4610100"/>
                <a:gd name="connsiteX122" fmla="*/ 1464539 w 2505075"/>
                <a:gd name="connsiteY122" fmla="*/ 2075163 h 4610100"/>
                <a:gd name="connsiteX123" fmla="*/ 1359764 w 2505075"/>
                <a:gd name="connsiteY123" fmla="*/ 2097071 h 4610100"/>
                <a:gd name="connsiteX124" fmla="*/ 1322616 w 2505075"/>
                <a:gd name="connsiteY124" fmla="*/ 2169461 h 4610100"/>
                <a:gd name="connsiteX125" fmla="*/ 1340714 w 2505075"/>
                <a:gd name="connsiteY125" fmla="*/ 2215181 h 4610100"/>
                <a:gd name="connsiteX126" fmla="*/ 1420723 w 2505075"/>
                <a:gd name="connsiteY126" fmla="*/ 2246613 h 4610100"/>
                <a:gd name="connsiteX127" fmla="*/ 1455014 w 2505075"/>
                <a:gd name="connsiteY127" fmla="*/ 2304716 h 4610100"/>
                <a:gd name="connsiteX128" fmla="*/ 1459776 w 2505075"/>
                <a:gd name="connsiteY128" fmla="*/ 2237088 h 4610100"/>
                <a:gd name="connsiteX129" fmla="*/ 1464539 w 2505075"/>
                <a:gd name="connsiteY129" fmla="*/ 2075163 h 461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2505075" h="4610100">
                  <a:moveTo>
                    <a:pt x="2506574" y="1319831"/>
                  </a:moveTo>
                  <a:cubicBezTo>
                    <a:pt x="2448471" y="1403651"/>
                    <a:pt x="2446566" y="1500806"/>
                    <a:pt x="2419896" y="1597008"/>
                  </a:cubicBezTo>
                  <a:cubicBezTo>
                    <a:pt x="2385606" y="1717976"/>
                    <a:pt x="2339886" y="1835133"/>
                    <a:pt x="2297024" y="1953243"/>
                  </a:cubicBezTo>
                  <a:cubicBezTo>
                    <a:pt x="2284641" y="1986581"/>
                    <a:pt x="2257971" y="1996106"/>
                    <a:pt x="2223681" y="1977056"/>
                  </a:cubicBezTo>
                  <a:cubicBezTo>
                    <a:pt x="2211299" y="1970388"/>
                    <a:pt x="2195106" y="1970388"/>
                    <a:pt x="2181771" y="1967531"/>
                  </a:cubicBezTo>
                  <a:cubicBezTo>
                    <a:pt x="2185581" y="2000868"/>
                    <a:pt x="2190344" y="2028491"/>
                    <a:pt x="2192249" y="2057066"/>
                  </a:cubicBezTo>
                  <a:cubicBezTo>
                    <a:pt x="2195106" y="2132313"/>
                    <a:pt x="2198916" y="2207561"/>
                    <a:pt x="2197964" y="2281856"/>
                  </a:cubicBezTo>
                  <a:cubicBezTo>
                    <a:pt x="2197964" y="2308526"/>
                    <a:pt x="2192249" y="2344721"/>
                    <a:pt x="2174151" y="2359961"/>
                  </a:cubicBezTo>
                  <a:cubicBezTo>
                    <a:pt x="2144624" y="2385678"/>
                    <a:pt x="2147481" y="2412348"/>
                    <a:pt x="2148434" y="2443781"/>
                  </a:cubicBezTo>
                  <a:cubicBezTo>
                    <a:pt x="2152244" y="2553318"/>
                    <a:pt x="2151291" y="2663808"/>
                    <a:pt x="2158911" y="2773346"/>
                  </a:cubicBezTo>
                  <a:cubicBezTo>
                    <a:pt x="2166531" y="2884788"/>
                    <a:pt x="2182724" y="2995278"/>
                    <a:pt x="2195106" y="3105768"/>
                  </a:cubicBezTo>
                  <a:cubicBezTo>
                    <a:pt x="2196059" y="3111483"/>
                    <a:pt x="2196059" y="3120056"/>
                    <a:pt x="2199869" y="3123866"/>
                  </a:cubicBezTo>
                  <a:cubicBezTo>
                    <a:pt x="2257971" y="3172443"/>
                    <a:pt x="2257019" y="3242928"/>
                    <a:pt x="2271306" y="3309603"/>
                  </a:cubicBezTo>
                  <a:cubicBezTo>
                    <a:pt x="2307501" y="3476291"/>
                    <a:pt x="2344649" y="3642978"/>
                    <a:pt x="2389416" y="3806808"/>
                  </a:cubicBezTo>
                  <a:cubicBezTo>
                    <a:pt x="2409419" y="3881103"/>
                    <a:pt x="2395131" y="3952541"/>
                    <a:pt x="2400846" y="4025883"/>
                  </a:cubicBezTo>
                  <a:cubicBezTo>
                    <a:pt x="2406561" y="4101131"/>
                    <a:pt x="2419896" y="4176378"/>
                    <a:pt x="2428469" y="4251626"/>
                  </a:cubicBezTo>
                  <a:cubicBezTo>
                    <a:pt x="2437041" y="4331636"/>
                    <a:pt x="2442756" y="4412598"/>
                    <a:pt x="2451329" y="4492608"/>
                  </a:cubicBezTo>
                  <a:cubicBezTo>
                    <a:pt x="2454186" y="4522136"/>
                    <a:pt x="2441804" y="4536423"/>
                    <a:pt x="2413229" y="4541186"/>
                  </a:cubicBezTo>
                  <a:cubicBezTo>
                    <a:pt x="2355126" y="4551663"/>
                    <a:pt x="2300834" y="4573571"/>
                    <a:pt x="2241779" y="4529756"/>
                  </a:cubicBezTo>
                  <a:cubicBezTo>
                    <a:pt x="2222729" y="4515468"/>
                    <a:pt x="2160816" y="4536423"/>
                    <a:pt x="2136051" y="4560236"/>
                  </a:cubicBezTo>
                  <a:cubicBezTo>
                    <a:pt x="2084616" y="4609766"/>
                    <a:pt x="2023656" y="4606908"/>
                    <a:pt x="1966506" y="4604051"/>
                  </a:cubicBezTo>
                  <a:cubicBezTo>
                    <a:pt x="1886496" y="4600241"/>
                    <a:pt x="1807439" y="4582143"/>
                    <a:pt x="1729334" y="4564998"/>
                  </a:cubicBezTo>
                  <a:cubicBezTo>
                    <a:pt x="1699806" y="4558331"/>
                    <a:pt x="1658848" y="4555473"/>
                    <a:pt x="1660753" y="4506896"/>
                  </a:cubicBezTo>
                  <a:cubicBezTo>
                    <a:pt x="1662659" y="4455461"/>
                    <a:pt x="1688376" y="4422123"/>
                    <a:pt x="1734096" y="4407836"/>
                  </a:cubicBezTo>
                  <a:cubicBezTo>
                    <a:pt x="1785531" y="4392596"/>
                    <a:pt x="1840776" y="4384023"/>
                    <a:pt x="1886496" y="4358306"/>
                  </a:cubicBezTo>
                  <a:cubicBezTo>
                    <a:pt x="1923644" y="4337351"/>
                    <a:pt x="1950314" y="4297346"/>
                    <a:pt x="1980794" y="4264961"/>
                  </a:cubicBezTo>
                  <a:cubicBezTo>
                    <a:pt x="1984603" y="4261151"/>
                    <a:pt x="1985556" y="4250673"/>
                    <a:pt x="1989366" y="4249721"/>
                  </a:cubicBezTo>
                  <a:cubicBezTo>
                    <a:pt x="2067471" y="4232576"/>
                    <a:pt x="2066519" y="4164948"/>
                    <a:pt x="2080806" y="4107798"/>
                  </a:cubicBezTo>
                  <a:cubicBezTo>
                    <a:pt x="2084616" y="4092558"/>
                    <a:pt x="2091284" y="4078271"/>
                    <a:pt x="2096998" y="4062078"/>
                  </a:cubicBezTo>
                  <a:cubicBezTo>
                    <a:pt x="1999844" y="4015406"/>
                    <a:pt x="1987461" y="3912536"/>
                    <a:pt x="1957934" y="3826811"/>
                  </a:cubicBezTo>
                  <a:cubicBezTo>
                    <a:pt x="1925548" y="3733466"/>
                    <a:pt x="1915071" y="3632501"/>
                    <a:pt x="1895069" y="3535346"/>
                  </a:cubicBezTo>
                  <a:cubicBezTo>
                    <a:pt x="1886496" y="3497246"/>
                    <a:pt x="1879828" y="3458193"/>
                    <a:pt x="1867446" y="3420093"/>
                  </a:cubicBezTo>
                  <a:cubicBezTo>
                    <a:pt x="1831251" y="3311508"/>
                    <a:pt x="1793151" y="3202923"/>
                    <a:pt x="1754098" y="3091481"/>
                  </a:cubicBezTo>
                  <a:cubicBezTo>
                    <a:pt x="1722666" y="3134343"/>
                    <a:pt x="1702664" y="3176253"/>
                    <a:pt x="1736001" y="3229593"/>
                  </a:cubicBezTo>
                  <a:cubicBezTo>
                    <a:pt x="1746478" y="3246738"/>
                    <a:pt x="1752194" y="3272456"/>
                    <a:pt x="1749336" y="3292458"/>
                  </a:cubicBezTo>
                  <a:cubicBezTo>
                    <a:pt x="1732191" y="3430571"/>
                    <a:pt x="1713141" y="3567731"/>
                    <a:pt x="1694091" y="3704891"/>
                  </a:cubicBezTo>
                  <a:cubicBezTo>
                    <a:pt x="1693139" y="3711558"/>
                    <a:pt x="1690281" y="3717273"/>
                    <a:pt x="1691234" y="3723941"/>
                  </a:cubicBezTo>
                  <a:cubicBezTo>
                    <a:pt x="1693139" y="3830621"/>
                    <a:pt x="1693139" y="3937301"/>
                    <a:pt x="1696948" y="4043981"/>
                  </a:cubicBezTo>
                  <a:cubicBezTo>
                    <a:pt x="1699806" y="4149708"/>
                    <a:pt x="1704569" y="4255436"/>
                    <a:pt x="1709331" y="4361163"/>
                  </a:cubicBezTo>
                  <a:cubicBezTo>
                    <a:pt x="1710284" y="4386881"/>
                    <a:pt x="1701711" y="4401168"/>
                    <a:pt x="1676946" y="4403073"/>
                  </a:cubicBezTo>
                  <a:cubicBezTo>
                    <a:pt x="1628369" y="4407836"/>
                    <a:pt x="1579791" y="4412598"/>
                    <a:pt x="1531214" y="4415456"/>
                  </a:cubicBezTo>
                  <a:cubicBezTo>
                    <a:pt x="1523594" y="4415456"/>
                    <a:pt x="1510259" y="4405931"/>
                    <a:pt x="1507401" y="4398311"/>
                  </a:cubicBezTo>
                  <a:cubicBezTo>
                    <a:pt x="1496923" y="4363068"/>
                    <a:pt x="1470253" y="4360211"/>
                    <a:pt x="1443584" y="4370688"/>
                  </a:cubicBezTo>
                  <a:cubicBezTo>
                    <a:pt x="1404531" y="4384976"/>
                    <a:pt x="1369289" y="4408788"/>
                    <a:pt x="1330236" y="4422123"/>
                  </a:cubicBezTo>
                  <a:cubicBezTo>
                    <a:pt x="1296898" y="4433553"/>
                    <a:pt x="1259751" y="4442126"/>
                    <a:pt x="1224509" y="4439268"/>
                  </a:cubicBezTo>
                  <a:cubicBezTo>
                    <a:pt x="1155929" y="4433553"/>
                    <a:pt x="1088301" y="4423076"/>
                    <a:pt x="1021626" y="4407836"/>
                  </a:cubicBezTo>
                  <a:cubicBezTo>
                    <a:pt x="994004" y="4402121"/>
                    <a:pt x="954951" y="4395453"/>
                    <a:pt x="957808" y="4350686"/>
                  </a:cubicBezTo>
                  <a:cubicBezTo>
                    <a:pt x="960666" y="4304966"/>
                    <a:pt x="997814" y="4267818"/>
                    <a:pt x="1040676" y="4261151"/>
                  </a:cubicBezTo>
                  <a:cubicBezTo>
                    <a:pt x="1074966" y="4256388"/>
                    <a:pt x="1109256" y="4250673"/>
                    <a:pt x="1143546" y="4244958"/>
                  </a:cubicBezTo>
                  <a:cubicBezTo>
                    <a:pt x="1190219" y="4237338"/>
                    <a:pt x="1227366" y="4219241"/>
                    <a:pt x="1253084" y="4174473"/>
                  </a:cubicBezTo>
                  <a:cubicBezTo>
                    <a:pt x="1268323" y="4146851"/>
                    <a:pt x="1303566" y="4131611"/>
                    <a:pt x="1324521" y="4105893"/>
                  </a:cubicBezTo>
                  <a:cubicBezTo>
                    <a:pt x="1349286" y="4075413"/>
                    <a:pt x="1369289" y="4039218"/>
                    <a:pt x="1391196" y="4005881"/>
                  </a:cubicBezTo>
                  <a:cubicBezTo>
                    <a:pt x="1393101" y="4003023"/>
                    <a:pt x="1395959" y="3998261"/>
                    <a:pt x="1395006" y="3998261"/>
                  </a:cubicBezTo>
                  <a:cubicBezTo>
                    <a:pt x="1330236" y="3941111"/>
                    <a:pt x="1417866" y="3888723"/>
                    <a:pt x="1400721" y="3828716"/>
                  </a:cubicBezTo>
                  <a:cubicBezTo>
                    <a:pt x="1383576" y="3770613"/>
                    <a:pt x="1383576" y="3705843"/>
                    <a:pt x="1386434" y="3644883"/>
                  </a:cubicBezTo>
                  <a:cubicBezTo>
                    <a:pt x="1394053" y="3512486"/>
                    <a:pt x="1378814" y="3383898"/>
                    <a:pt x="1354048" y="3254358"/>
                  </a:cubicBezTo>
                  <a:cubicBezTo>
                    <a:pt x="1343571" y="3197208"/>
                    <a:pt x="1367384" y="3133391"/>
                    <a:pt x="1377861" y="3072431"/>
                  </a:cubicBezTo>
                  <a:cubicBezTo>
                    <a:pt x="1404531" y="2929556"/>
                    <a:pt x="1420723" y="2785728"/>
                    <a:pt x="1424534" y="2639996"/>
                  </a:cubicBezTo>
                  <a:cubicBezTo>
                    <a:pt x="1425486" y="2604753"/>
                    <a:pt x="1413103" y="2569511"/>
                    <a:pt x="1406436" y="2529506"/>
                  </a:cubicBezTo>
                  <a:cubicBezTo>
                    <a:pt x="1451203" y="2481881"/>
                    <a:pt x="1438821" y="2392346"/>
                    <a:pt x="1377861" y="2347578"/>
                  </a:cubicBezTo>
                  <a:cubicBezTo>
                    <a:pt x="1322616" y="2307573"/>
                    <a:pt x="1267371" y="2268521"/>
                    <a:pt x="1215936" y="2223753"/>
                  </a:cubicBezTo>
                  <a:cubicBezTo>
                    <a:pt x="1176884" y="2189463"/>
                    <a:pt x="1133069" y="2173271"/>
                    <a:pt x="1086396" y="2184701"/>
                  </a:cubicBezTo>
                  <a:cubicBezTo>
                    <a:pt x="1033056" y="2197083"/>
                    <a:pt x="1021626" y="2144696"/>
                    <a:pt x="986383" y="2132313"/>
                  </a:cubicBezTo>
                  <a:cubicBezTo>
                    <a:pt x="976858" y="2129456"/>
                    <a:pt x="967333" y="2117073"/>
                    <a:pt x="962571" y="2106596"/>
                  </a:cubicBezTo>
                  <a:cubicBezTo>
                    <a:pt x="954951" y="2091356"/>
                    <a:pt x="951141" y="2074211"/>
                    <a:pt x="943521" y="2053256"/>
                  </a:cubicBezTo>
                  <a:cubicBezTo>
                    <a:pt x="912089" y="2063733"/>
                    <a:pt x="887323" y="2058018"/>
                    <a:pt x="900658" y="2005631"/>
                  </a:cubicBezTo>
                  <a:cubicBezTo>
                    <a:pt x="902564" y="1997058"/>
                    <a:pt x="884466" y="1979913"/>
                    <a:pt x="872083" y="1971341"/>
                  </a:cubicBezTo>
                  <a:cubicBezTo>
                    <a:pt x="691108" y="1837038"/>
                    <a:pt x="508228" y="1703688"/>
                    <a:pt x="328206" y="1569386"/>
                  </a:cubicBezTo>
                  <a:cubicBezTo>
                    <a:pt x="231051" y="1496996"/>
                    <a:pt x="155803" y="1429368"/>
                    <a:pt x="57696" y="1357931"/>
                  </a:cubicBezTo>
                  <a:cubicBezTo>
                    <a:pt x="10071" y="1322688"/>
                    <a:pt x="-2312" y="1280778"/>
                    <a:pt x="13881" y="1227438"/>
                  </a:cubicBezTo>
                  <a:cubicBezTo>
                    <a:pt x="34836" y="1156953"/>
                    <a:pt x="55791" y="1085516"/>
                    <a:pt x="80556" y="1016936"/>
                  </a:cubicBezTo>
                  <a:cubicBezTo>
                    <a:pt x="88176" y="994076"/>
                    <a:pt x="110083" y="976931"/>
                    <a:pt x="122466" y="955023"/>
                  </a:cubicBezTo>
                  <a:cubicBezTo>
                    <a:pt x="140563" y="923591"/>
                    <a:pt x="156756" y="889301"/>
                    <a:pt x="173901" y="856916"/>
                  </a:cubicBezTo>
                  <a:cubicBezTo>
                    <a:pt x="192951" y="823578"/>
                    <a:pt x="213906" y="832151"/>
                    <a:pt x="238671" y="852153"/>
                  </a:cubicBezTo>
                  <a:cubicBezTo>
                    <a:pt x="326301" y="921686"/>
                    <a:pt x="394881" y="981693"/>
                    <a:pt x="484416" y="1050273"/>
                  </a:cubicBezTo>
                  <a:cubicBezTo>
                    <a:pt x="594906" y="1137903"/>
                    <a:pt x="709206" y="1222676"/>
                    <a:pt x="823506" y="1307448"/>
                  </a:cubicBezTo>
                  <a:cubicBezTo>
                    <a:pt x="840651" y="1320783"/>
                    <a:pt x="859701" y="1332213"/>
                    <a:pt x="878751" y="1341738"/>
                  </a:cubicBezTo>
                  <a:cubicBezTo>
                    <a:pt x="885418" y="1345548"/>
                    <a:pt x="895896" y="1343643"/>
                    <a:pt x="903516" y="1341738"/>
                  </a:cubicBezTo>
                  <a:cubicBezTo>
                    <a:pt x="922566" y="1337928"/>
                    <a:pt x="940664" y="1326498"/>
                    <a:pt x="958761" y="1327451"/>
                  </a:cubicBezTo>
                  <a:cubicBezTo>
                    <a:pt x="1080681" y="1334118"/>
                    <a:pt x="1201648" y="1343643"/>
                    <a:pt x="1323569" y="1350311"/>
                  </a:cubicBezTo>
                  <a:cubicBezTo>
                    <a:pt x="1336903" y="1351263"/>
                    <a:pt x="1351191" y="1338881"/>
                    <a:pt x="1364526" y="1333166"/>
                  </a:cubicBezTo>
                  <a:cubicBezTo>
                    <a:pt x="1410246" y="1314116"/>
                    <a:pt x="1450251" y="1278873"/>
                    <a:pt x="1507401" y="1305543"/>
                  </a:cubicBezTo>
                  <a:cubicBezTo>
                    <a:pt x="1524546" y="1314116"/>
                    <a:pt x="1555026" y="1305543"/>
                    <a:pt x="1575028" y="1295066"/>
                  </a:cubicBezTo>
                  <a:cubicBezTo>
                    <a:pt x="1588364" y="1288398"/>
                    <a:pt x="1595031" y="1265538"/>
                    <a:pt x="1603603" y="1249346"/>
                  </a:cubicBezTo>
                  <a:cubicBezTo>
                    <a:pt x="1612176" y="1234106"/>
                    <a:pt x="1622653" y="1219818"/>
                    <a:pt x="1627416" y="1203626"/>
                  </a:cubicBezTo>
                  <a:cubicBezTo>
                    <a:pt x="1634084" y="1180766"/>
                    <a:pt x="1635036" y="1156953"/>
                    <a:pt x="1640751" y="1134093"/>
                  </a:cubicBezTo>
                  <a:cubicBezTo>
                    <a:pt x="1645514" y="1115996"/>
                    <a:pt x="1652181" y="1095993"/>
                    <a:pt x="1663611" y="1080753"/>
                  </a:cubicBezTo>
                  <a:cubicBezTo>
                    <a:pt x="1681709" y="1054083"/>
                    <a:pt x="1710284" y="1033128"/>
                    <a:pt x="1724571" y="1004553"/>
                  </a:cubicBezTo>
                  <a:cubicBezTo>
                    <a:pt x="1760766" y="929306"/>
                    <a:pt x="1796961" y="855963"/>
                    <a:pt x="1882686" y="815006"/>
                  </a:cubicBezTo>
                  <a:cubicBezTo>
                    <a:pt x="1852206" y="771191"/>
                    <a:pt x="1833156" y="708326"/>
                    <a:pt x="1795056" y="694991"/>
                  </a:cubicBezTo>
                  <a:cubicBezTo>
                    <a:pt x="1712189" y="665463"/>
                    <a:pt x="1756003" y="608313"/>
                    <a:pt x="1750289" y="562593"/>
                  </a:cubicBezTo>
                  <a:cubicBezTo>
                    <a:pt x="1712189" y="567356"/>
                    <a:pt x="1676946" y="573071"/>
                    <a:pt x="1640751" y="574023"/>
                  </a:cubicBezTo>
                  <a:cubicBezTo>
                    <a:pt x="1626464" y="574023"/>
                    <a:pt x="1612176" y="559736"/>
                    <a:pt x="1596936" y="552116"/>
                  </a:cubicBezTo>
                  <a:cubicBezTo>
                    <a:pt x="1603603" y="540686"/>
                    <a:pt x="1608366" y="526398"/>
                    <a:pt x="1616939" y="517826"/>
                  </a:cubicBezTo>
                  <a:cubicBezTo>
                    <a:pt x="1657896" y="477821"/>
                    <a:pt x="1669326" y="434958"/>
                    <a:pt x="1655991" y="376856"/>
                  </a:cubicBezTo>
                  <a:cubicBezTo>
                    <a:pt x="1632178" y="269223"/>
                    <a:pt x="1644561" y="163496"/>
                    <a:pt x="1740764" y="93963"/>
                  </a:cubicBezTo>
                  <a:cubicBezTo>
                    <a:pt x="1794103" y="54911"/>
                    <a:pt x="1858873" y="24431"/>
                    <a:pt x="1922691" y="10143"/>
                  </a:cubicBezTo>
                  <a:cubicBezTo>
                    <a:pt x="2017941" y="-10812"/>
                    <a:pt x="2150339" y="81581"/>
                    <a:pt x="2188439" y="176831"/>
                  </a:cubicBezTo>
                  <a:cubicBezTo>
                    <a:pt x="2198916" y="202548"/>
                    <a:pt x="2219871" y="224456"/>
                    <a:pt x="2235111" y="248268"/>
                  </a:cubicBezTo>
                  <a:cubicBezTo>
                    <a:pt x="2238921" y="246363"/>
                    <a:pt x="2243684" y="245411"/>
                    <a:pt x="2247494" y="243506"/>
                  </a:cubicBezTo>
                  <a:cubicBezTo>
                    <a:pt x="2237969" y="265413"/>
                    <a:pt x="2228444" y="288273"/>
                    <a:pt x="2219871" y="305418"/>
                  </a:cubicBezTo>
                  <a:cubicBezTo>
                    <a:pt x="2232254" y="313991"/>
                    <a:pt x="2249399" y="318753"/>
                    <a:pt x="2249399" y="325421"/>
                  </a:cubicBezTo>
                  <a:cubicBezTo>
                    <a:pt x="2250351" y="340661"/>
                    <a:pt x="2249399" y="364473"/>
                    <a:pt x="2239874" y="371141"/>
                  </a:cubicBezTo>
                  <a:cubicBezTo>
                    <a:pt x="2212251" y="390191"/>
                    <a:pt x="2217014" y="407336"/>
                    <a:pt x="2223681" y="434958"/>
                  </a:cubicBezTo>
                  <a:cubicBezTo>
                    <a:pt x="2230349" y="462581"/>
                    <a:pt x="2222729" y="494013"/>
                    <a:pt x="2216061" y="522588"/>
                  </a:cubicBezTo>
                  <a:cubicBezTo>
                    <a:pt x="2208441" y="557831"/>
                    <a:pt x="2205584" y="583548"/>
                    <a:pt x="2250351" y="594026"/>
                  </a:cubicBezTo>
                  <a:cubicBezTo>
                    <a:pt x="2263686" y="596883"/>
                    <a:pt x="2275116" y="616886"/>
                    <a:pt x="2282736" y="631173"/>
                  </a:cubicBezTo>
                  <a:cubicBezTo>
                    <a:pt x="2301786" y="666416"/>
                    <a:pt x="2313216" y="706421"/>
                    <a:pt x="2335124" y="739758"/>
                  </a:cubicBezTo>
                  <a:cubicBezTo>
                    <a:pt x="2401799" y="845486"/>
                    <a:pt x="2458949" y="945498"/>
                    <a:pt x="2486571" y="1071228"/>
                  </a:cubicBezTo>
                  <a:cubicBezTo>
                    <a:pt x="2488476" y="1080753"/>
                    <a:pt x="2498001" y="1089326"/>
                    <a:pt x="2503716" y="1097898"/>
                  </a:cubicBezTo>
                  <a:cubicBezTo>
                    <a:pt x="2506574" y="1174098"/>
                    <a:pt x="2506574" y="1246488"/>
                    <a:pt x="2506574" y="1319831"/>
                  </a:cubicBezTo>
                  <a:close/>
                  <a:moveTo>
                    <a:pt x="1273086" y="1638918"/>
                  </a:moveTo>
                  <a:cubicBezTo>
                    <a:pt x="1260703" y="1678923"/>
                    <a:pt x="1240701" y="1713213"/>
                    <a:pt x="1242606" y="1746551"/>
                  </a:cubicBezTo>
                  <a:cubicBezTo>
                    <a:pt x="1247369" y="1804653"/>
                    <a:pt x="1264514" y="1862756"/>
                    <a:pt x="1279753" y="1919906"/>
                  </a:cubicBezTo>
                  <a:cubicBezTo>
                    <a:pt x="1282611" y="1929431"/>
                    <a:pt x="1301661" y="1944671"/>
                    <a:pt x="1308328" y="1942766"/>
                  </a:cubicBezTo>
                  <a:cubicBezTo>
                    <a:pt x="1365478" y="1924668"/>
                    <a:pt x="1420723" y="1903713"/>
                    <a:pt x="1478826" y="1882758"/>
                  </a:cubicBezTo>
                  <a:cubicBezTo>
                    <a:pt x="1432153" y="1777031"/>
                    <a:pt x="1483589" y="1684638"/>
                    <a:pt x="1497876" y="1593198"/>
                  </a:cubicBezTo>
                  <a:cubicBezTo>
                    <a:pt x="1474064" y="1579863"/>
                    <a:pt x="1451203" y="1573196"/>
                    <a:pt x="1435964" y="1557956"/>
                  </a:cubicBezTo>
                  <a:cubicBezTo>
                    <a:pt x="1372146" y="1493186"/>
                    <a:pt x="1285469" y="1505568"/>
                    <a:pt x="1208316" y="1484613"/>
                  </a:cubicBezTo>
                  <a:cubicBezTo>
                    <a:pt x="1193076" y="1480803"/>
                    <a:pt x="1176884" y="1476041"/>
                    <a:pt x="1161644" y="1471278"/>
                  </a:cubicBezTo>
                  <a:cubicBezTo>
                    <a:pt x="1133069" y="1461753"/>
                    <a:pt x="1103541" y="1450323"/>
                    <a:pt x="1078776" y="1483661"/>
                  </a:cubicBezTo>
                  <a:cubicBezTo>
                    <a:pt x="1146404" y="1537001"/>
                    <a:pt x="1211173" y="1588436"/>
                    <a:pt x="1273086" y="1638918"/>
                  </a:cubicBezTo>
                  <a:close/>
                  <a:moveTo>
                    <a:pt x="1464539" y="2075163"/>
                  </a:moveTo>
                  <a:cubicBezTo>
                    <a:pt x="1427391" y="2082783"/>
                    <a:pt x="1393101" y="2089451"/>
                    <a:pt x="1359764" y="2097071"/>
                  </a:cubicBezTo>
                  <a:cubicBezTo>
                    <a:pt x="1318806" y="2106596"/>
                    <a:pt x="1305471" y="2129456"/>
                    <a:pt x="1322616" y="2169461"/>
                  </a:cubicBezTo>
                  <a:cubicBezTo>
                    <a:pt x="1329284" y="2184701"/>
                    <a:pt x="1334998" y="2199941"/>
                    <a:pt x="1340714" y="2215181"/>
                  </a:cubicBezTo>
                  <a:cubicBezTo>
                    <a:pt x="1396911" y="2194226"/>
                    <a:pt x="1396911" y="2194226"/>
                    <a:pt x="1420723" y="2246613"/>
                  </a:cubicBezTo>
                  <a:cubicBezTo>
                    <a:pt x="1428344" y="2262806"/>
                    <a:pt x="1438821" y="2278046"/>
                    <a:pt x="1455014" y="2304716"/>
                  </a:cubicBezTo>
                  <a:cubicBezTo>
                    <a:pt x="1456919" y="2271378"/>
                    <a:pt x="1451203" y="2248518"/>
                    <a:pt x="1459776" y="2237088"/>
                  </a:cubicBezTo>
                  <a:cubicBezTo>
                    <a:pt x="1499781" y="2183748"/>
                    <a:pt x="1503591" y="2132313"/>
                    <a:pt x="1464539" y="207516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F45E473-C475-4788-B774-AF992D0B4CD6}"/>
                </a:ext>
              </a:extLst>
            </p:cNvPr>
            <p:cNvSpPr/>
            <p:nvPr/>
          </p:nvSpPr>
          <p:spPr>
            <a:xfrm flipH="1">
              <a:off x="700577" y="1399349"/>
              <a:ext cx="647458" cy="566880"/>
            </a:xfrm>
            <a:custGeom>
              <a:avLst/>
              <a:gdLst>
                <a:gd name="connsiteX0" fmla="*/ 325755 w 647458"/>
                <a:gd name="connsiteY0" fmla="*/ 3000 h 566880"/>
                <a:gd name="connsiteX1" fmla="*/ 143828 w 647458"/>
                <a:gd name="connsiteY1" fmla="*/ 86820 h 566880"/>
                <a:gd name="connsiteX2" fmla="*/ 59055 w 647458"/>
                <a:gd name="connsiteY2" fmla="*/ 369713 h 566880"/>
                <a:gd name="connsiteX3" fmla="*/ 20003 w 647458"/>
                <a:gd name="connsiteY3" fmla="*/ 510683 h 566880"/>
                <a:gd name="connsiteX4" fmla="*/ 0 w 647458"/>
                <a:gd name="connsiteY4" fmla="*/ 544973 h 566880"/>
                <a:gd name="connsiteX5" fmla="*/ 43815 w 647458"/>
                <a:gd name="connsiteY5" fmla="*/ 566880 h 566880"/>
                <a:gd name="connsiteX6" fmla="*/ 65495 w 647458"/>
                <a:gd name="connsiteY6" fmla="*/ 564618 h 566880"/>
                <a:gd name="connsiteX7" fmla="*/ 178721 w 647458"/>
                <a:gd name="connsiteY7" fmla="*/ 530129 h 566880"/>
                <a:gd name="connsiteX8" fmla="*/ 603774 w 647458"/>
                <a:gd name="connsiteY8" fmla="*/ 274215 h 566880"/>
                <a:gd name="connsiteX9" fmla="*/ 647458 w 647458"/>
                <a:gd name="connsiteY9" fmla="*/ 237555 h 566880"/>
                <a:gd name="connsiteX10" fmla="*/ 638175 w 647458"/>
                <a:gd name="connsiteY10" fmla="*/ 241125 h 566880"/>
                <a:gd name="connsiteX11" fmla="*/ 591503 w 647458"/>
                <a:gd name="connsiteY11" fmla="*/ 169688 h 566880"/>
                <a:gd name="connsiteX12" fmla="*/ 325755 w 647458"/>
                <a:gd name="connsiteY12" fmla="*/ 3000 h 5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458" h="566880">
                  <a:moveTo>
                    <a:pt x="325755" y="3000"/>
                  </a:moveTo>
                  <a:cubicBezTo>
                    <a:pt x="261937" y="17288"/>
                    <a:pt x="197167" y="47768"/>
                    <a:pt x="143828" y="86820"/>
                  </a:cubicBezTo>
                  <a:cubicBezTo>
                    <a:pt x="47625" y="156353"/>
                    <a:pt x="35242" y="262080"/>
                    <a:pt x="59055" y="369713"/>
                  </a:cubicBezTo>
                  <a:cubicBezTo>
                    <a:pt x="72390" y="427815"/>
                    <a:pt x="60960" y="470678"/>
                    <a:pt x="20003" y="510683"/>
                  </a:cubicBezTo>
                  <a:cubicBezTo>
                    <a:pt x="11430" y="519255"/>
                    <a:pt x="6667" y="533543"/>
                    <a:pt x="0" y="544973"/>
                  </a:cubicBezTo>
                  <a:cubicBezTo>
                    <a:pt x="15240" y="552593"/>
                    <a:pt x="29528" y="566880"/>
                    <a:pt x="43815" y="566880"/>
                  </a:cubicBezTo>
                  <a:lnTo>
                    <a:pt x="65495" y="564618"/>
                  </a:lnTo>
                  <a:lnTo>
                    <a:pt x="178721" y="530129"/>
                  </a:lnTo>
                  <a:cubicBezTo>
                    <a:pt x="449670" y="395635"/>
                    <a:pt x="455226" y="398414"/>
                    <a:pt x="603774" y="274215"/>
                  </a:cubicBezTo>
                  <a:lnTo>
                    <a:pt x="647458" y="237555"/>
                  </a:lnTo>
                  <a:lnTo>
                    <a:pt x="638175" y="241125"/>
                  </a:lnTo>
                  <a:cubicBezTo>
                    <a:pt x="622935" y="217313"/>
                    <a:pt x="601980" y="195405"/>
                    <a:pt x="591503" y="169688"/>
                  </a:cubicBezTo>
                  <a:cubicBezTo>
                    <a:pt x="553403" y="74438"/>
                    <a:pt x="421005" y="-17955"/>
                    <a:pt x="325755" y="30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A2CAC2BC-AF69-4CCB-A582-4D24406DCAF6}"/>
              </a:ext>
            </a:extLst>
          </p:cNvPr>
          <p:cNvGrpSpPr/>
          <p:nvPr/>
        </p:nvGrpSpPr>
        <p:grpSpPr>
          <a:xfrm>
            <a:off x="-18572" y="6508203"/>
            <a:ext cx="12210572" cy="379656"/>
            <a:chOff x="3638881" y="1932349"/>
            <a:chExt cx="12210572" cy="379656"/>
          </a:xfrm>
        </p:grpSpPr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E71F0B1F-2DD4-42FB-AC96-8EC1559D4FCF}"/>
                </a:ext>
              </a:extLst>
            </p:cNvPr>
            <p:cNvSpPr/>
            <p:nvPr/>
          </p:nvSpPr>
          <p:spPr>
            <a:xfrm>
              <a:off x="3657453" y="1932349"/>
              <a:ext cx="12192000" cy="3796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9408C510-752A-43F1-A901-C73DE7CDD096}"/>
                </a:ext>
              </a:extLst>
            </p:cNvPr>
            <p:cNvSpPr/>
            <p:nvPr/>
          </p:nvSpPr>
          <p:spPr>
            <a:xfrm>
              <a:off x="3638881" y="1933431"/>
              <a:ext cx="12192000" cy="378573"/>
            </a:xfrm>
            <a:custGeom>
              <a:avLst/>
              <a:gdLst>
                <a:gd name="connsiteX0" fmla="*/ 12087076 w 12192000"/>
                <a:gd name="connsiteY0" fmla="*/ 0 h 362454"/>
                <a:gd name="connsiteX1" fmla="*/ 12192000 w 12192000"/>
                <a:gd name="connsiteY1" fmla="*/ 0 h 362454"/>
                <a:gd name="connsiteX2" fmla="*/ 12027806 w 12192000"/>
                <a:gd name="connsiteY2" fmla="*/ 362454 h 362454"/>
                <a:gd name="connsiteX3" fmla="*/ 11922882 w 12192000"/>
                <a:gd name="connsiteY3" fmla="*/ 362454 h 362454"/>
                <a:gd name="connsiteX4" fmla="*/ 11882077 w 12192000"/>
                <a:gd name="connsiteY4" fmla="*/ 0 h 362454"/>
                <a:gd name="connsiteX5" fmla="*/ 11987001 w 12192000"/>
                <a:gd name="connsiteY5" fmla="*/ 0 h 362454"/>
                <a:gd name="connsiteX6" fmla="*/ 11822807 w 12192000"/>
                <a:gd name="connsiteY6" fmla="*/ 362454 h 362454"/>
                <a:gd name="connsiteX7" fmla="*/ 11717883 w 12192000"/>
                <a:gd name="connsiteY7" fmla="*/ 362454 h 362454"/>
                <a:gd name="connsiteX8" fmla="*/ 11677076 w 12192000"/>
                <a:gd name="connsiteY8" fmla="*/ 0 h 362454"/>
                <a:gd name="connsiteX9" fmla="*/ 11782000 w 12192000"/>
                <a:gd name="connsiteY9" fmla="*/ 0 h 362454"/>
                <a:gd name="connsiteX10" fmla="*/ 11617806 w 12192000"/>
                <a:gd name="connsiteY10" fmla="*/ 362454 h 362454"/>
                <a:gd name="connsiteX11" fmla="*/ 11512882 w 12192000"/>
                <a:gd name="connsiteY11" fmla="*/ 362454 h 362454"/>
                <a:gd name="connsiteX12" fmla="*/ 11472075 w 12192000"/>
                <a:gd name="connsiteY12" fmla="*/ 0 h 362454"/>
                <a:gd name="connsiteX13" fmla="*/ 11576999 w 12192000"/>
                <a:gd name="connsiteY13" fmla="*/ 0 h 362454"/>
                <a:gd name="connsiteX14" fmla="*/ 11412805 w 12192000"/>
                <a:gd name="connsiteY14" fmla="*/ 362454 h 362454"/>
                <a:gd name="connsiteX15" fmla="*/ 11307881 w 12192000"/>
                <a:gd name="connsiteY15" fmla="*/ 362454 h 362454"/>
                <a:gd name="connsiteX16" fmla="*/ 11267074 w 12192000"/>
                <a:gd name="connsiteY16" fmla="*/ 0 h 362454"/>
                <a:gd name="connsiteX17" fmla="*/ 11371998 w 12192000"/>
                <a:gd name="connsiteY17" fmla="*/ 0 h 362454"/>
                <a:gd name="connsiteX18" fmla="*/ 11207804 w 12192000"/>
                <a:gd name="connsiteY18" fmla="*/ 362454 h 362454"/>
                <a:gd name="connsiteX19" fmla="*/ 11102880 w 12192000"/>
                <a:gd name="connsiteY19" fmla="*/ 362454 h 362454"/>
                <a:gd name="connsiteX20" fmla="*/ 11062073 w 12192000"/>
                <a:gd name="connsiteY20" fmla="*/ 0 h 362454"/>
                <a:gd name="connsiteX21" fmla="*/ 11166997 w 12192000"/>
                <a:gd name="connsiteY21" fmla="*/ 0 h 362454"/>
                <a:gd name="connsiteX22" fmla="*/ 11002803 w 12192000"/>
                <a:gd name="connsiteY22" fmla="*/ 362454 h 362454"/>
                <a:gd name="connsiteX23" fmla="*/ 10897879 w 12192000"/>
                <a:gd name="connsiteY23" fmla="*/ 362454 h 362454"/>
                <a:gd name="connsiteX24" fmla="*/ 10857072 w 12192000"/>
                <a:gd name="connsiteY24" fmla="*/ 0 h 362454"/>
                <a:gd name="connsiteX25" fmla="*/ 10961996 w 12192000"/>
                <a:gd name="connsiteY25" fmla="*/ 0 h 362454"/>
                <a:gd name="connsiteX26" fmla="*/ 10797802 w 12192000"/>
                <a:gd name="connsiteY26" fmla="*/ 362454 h 362454"/>
                <a:gd name="connsiteX27" fmla="*/ 10692878 w 12192000"/>
                <a:gd name="connsiteY27" fmla="*/ 362454 h 362454"/>
                <a:gd name="connsiteX28" fmla="*/ 10652071 w 12192000"/>
                <a:gd name="connsiteY28" fmla="*/ 0 h 362454"/>
                <a:gd name="connsiteX29" fmla="*/ 10756995 w 12192000"/>
                <a:gd name="connsiteY29" fmla="*/ 0 h 362454"/>
                <a:gd name="connsiteX30" fmla="*/ 10592801 w 12192000"/>
                <a:gd name="connsiteY30" fmla="*/ 362454 h 362454"/>
                <a:gd name="connsiteX31" fmla="*/ 10487877 w 12192000"/>
                <a:gd name="connsiteY31" fmla="*/ 362454 h 362454"/>
                <a:gd name="connsiteX32" fmla="*/ 10447070 w 12192000"/>
                <a:gd name="connsiteY32" fmla="*/ 0 h 362454"/>
                <a:gd name="connsiteX33" fmla="*/ 10551994 w 12192000"/>
                <a:gd name="connsiteY33" fmla="*/ 0 h 362454"/>
                <a:gd name="connsiteX34" fmla="*/ 10387800 w 12192000"/>
                <a:gd name="connsiteY34" fmla="*/ 362454 h 362454"/>
                <a:gd name="connsiteX35" fmla="*/ 10282876 w 12192000"/>
                <a:gd name="connsiteY35" fmla="*/ 362454 h 362454"/>
                <a:gd name="connsiteX36" fmla="*/ 10242069 w 12192000"/>
                <a:gd name="connsiteY36" fmla="*/ 0 h 362454"/>
                <a:gd name="connsiteX37" fmla="*/ 10346993 w 12192000"/>
                <a:gd name="connsiteY37" fmla="*/ 0 h 362454"/>
                <a:gd name="connsiteX38" fmla="*/ 10182799 w 12192000"/>
                <a:gd name="connsiteY38" fmla="*/ 362454 h 362454"/>
                <a:gd name="connsiteX39" fmla="*/ 10077875 w 12192000"/>
                <a:gd name="connsiteY39" fmla="*/ 362454 h 362454"/>
                <a:gd name="connsiteX40" fmla="*/ 10037068 w 12192000"/>
                <a:gd name="connsiteY40" fmla="*/ 0 h 362454"/>
                <a:gd name="connsiteX41" fmla="*/ 10141992 w 12192000"/>
                <a:gd name="connsiteY41" fmla="*/ 0 h 362454"/>
                <a:gd name="connsiteX42" fmla="*/ 9977798 w 12192000"/>
                <a:gd name="connsiteY42" fmla="*/ 362454 h 362454"/>
                <a:gd name="connsiteX43" fmla="*/ 9872874 w 12192000"/>
                <a:gd name="connsiteY43" fmla="*/ 362454 h 362454"/>
                <a:gd name="connsiteX44" fmla="*/ 9845855 w 12192000"/>
                <a:gd name="connsiteY44" fmla="*/ 0 h 362454"/>
                <a:gd name="connsiteX45" fmla="*/ 9950779 w 12192000"/>
                <a:gd name="connsiteY45" fmla="*/ 0 h 362454"/>
                <a:gd name="connsiteX46" fmla="*/ 9786585 w 12192000"/>
                <a:gd name="connsiteY46" fmla="*/ 362454 h 362454"/>
                <a:gd name="connsiteX47" fmla="*/ 9681661 w 12192000"/>
                <a:gd name="connsiteY47" fmla="*/ 362454 h 362454"/>
                <a:gd name="connsiteX48" fmla="*/ 9640856 w 12192000"/>
                <a:gd name="connsiteY48" fmla="*/ 0 h 362454"/>
                <a:gd name="connsiteX49" fmla="*/ 9745780 w 12192000"/>
                <a:gd name="connsiteY49" fmla="*/ 0 h 362454"/>
                <a:gd name="connsiteX50" fmla="*/ 9581586 w 12192000"/>
                <a:gd name="connsiteY50" fmla="*/ 362454 h 362454"/>
                <a:gd name="connsiteX51" fmla="*/ 9476662 w 12192000"/>
                <a:gd name="connsiteY51" fmla="*/ 362454 h 362454"/>
                <a:gd name="connsiteX52" fmla="*/ 9435855 w 12192000"/>
                <a:gd name="connsiteY52" fmla="*/ 0 h 362454"/>
                <a:gd name="connsiteX53" fmla="*/ 9540779 w 12192000"/>
                <a:gd name="connsiteY53" fmla="*/ 0 h 362454"/>
                <a:gd name="connsiteX54" fmla="*/ 9376585 w 12192000"/>
                <a:gd name="connsiteY54" fmla="*/ 362454 h 362454"/>
                <a:gd name="connsiteX55" fmla="*/ 9271661 w 12192000"/>
                <a:gd name="connsiteY55" fmla="*/ 362454 h 362454"/>
                <a:gd name="connsiteX56" fmla="*/ 9230854 w 12192000"/>
                <a:gd name="connsiteY56" fmla="*/ 0 h 362454"/>
                <a:gd name="connsiteX57" fmla="*/ 9335778 w 12192000"/>
                <a:gd name="connsiteY57" fmla="*/ 0 h 362454"/>
                <a:gd name="connsiteX58" fmla="*/ 9171584 w 12192000"/>
                <a:gd name="connsiteY58" fmla="*/ 362454 h 362454"/>
                <a:gd name="connsiteX59" fmla="*/ 9066660 w 12192000"/>
                <a:gd name="connsiteY59" fmla="*/ 362454 h 362454"/>
                <a:gd name="connsiteX60" fmla="*/ 9025853 w 12192000"/>
                <a:gd name="connsiteY60" fmla="*/ 0 h 362454"/>
                <a:gd name="connsiteX61" fmla="*/ 9130777 w 12192000"/>
                <a:gd name="connsiteY61" fmla="*/ 0 h 362454"/>
                <a:gd name="connsiteX62" fmla="*/ 8966583 w 12192000"/>
                <a:gd name="connsiteY62" fmla="*/ 362454 h 362454"/>
                <a:gd name="connsiteX63" fmla="*/ 8861659 w 12192000"/>
                <a:gd name="connsiteY63" fmla="*/ 362454 h 362454"/>
                <a:gd name="connsiteX64" fmla="*/ 8820852 w 12192000"/>
                <a:gd name="connsiteY64" fmla="*/ 0 h 362454"/>
                <a:gd name="connsiteX65" fmla="*/ 8925776 w 12192000"/>
                <a:gd name="connsiteY65" fmla="*/ 0 h 362454"/>
                <a:gd name="connsiteX66" fmla="*/ 8761582 w 12192000"/>
                <a:gd name="connsiteY66" fmla="*/ 362454 h 362454"/>
                <a:gd name="connsiteX67" fmla="*/ 8656658 w 12192000"/>
                <a:gd name="connsiteY67" fmla="*/ 362454 h 362454"/>
                <a:gd name="connsiteX68" fmla="*/ 8615851 w 12192000"/>
                <a:gd name="connsiteY68" fmla="*/ 0 h 362454"/>
                <a:gd name="connsiteX69" fmla="*/ 8720775 w 12192000"/>
                <a:gd name="connsiteY69" fmla="*/ 0 h 362454"/>
                <a:gd name="connsiteX70" fmla="*/ 8556581 w 12192000"/>
                <a:gd name="connsiteY70" fmla="*/ 362454 h 362454"/>
                <a:gd name="connsiteX71" fmla="*/ 8451657 w 12192000"/>
                <a:gd name="connsiteY71" fmla="*/ 362454 h 362454"/>
                <a:gd name="connsiteX72" fmla="*/ 8410850 w 12192000"/>
                <a:gd name="connsiteY72" fmla="*/ 0 h 362454"/>
                <a:gd name="connsiteX73" fmla="*/ 8515774 w 12192000"/>
                <a:gd name="connsiteY73" fmla="*/ 0 h 362454"/>
                <a:gd name="connsiteX74" fmla="*/ 8351580 w 12192000"/>
                <a:gd name="connsiteY74" fmla="*/ 362454 h 362454"/>
                <a:gd name="connsiteX75" fmla="*/ 8246656 w 12192000"/>
                <a:gd name="connsiteY75" fmla="*/ 362454 h 362454"/>
                <a:gd name="connsiteX76" fmla="*/ 8205849 w 12192000"/>
                <a:gd name="connsiteY76" fmla="*/ 0 h 362454"/>
                <a:gd name="connsiteX77" fmla="*/ 8310773 w 12192000"/>
                <a:gd name="connsiteY77" fmla="*/ 0 h 362454"/>
                <a:gd name="connsiteX78" fmla="*/ 8146579 w 12192000"/>
                <a:gd name="connsiteY78" fmla="*/ 362454 h 362454"/>
                <a:gd name="connsiteX79" fmla="*/ 8041655 w 12192000"/>
                <a:gd name="connsiteY79" fmla="*/ 362454 h 362454"/>
                <a:gd name="connsiteX80" fmla="*/ 8000848 w 12192000"/>
                <a:gd name="connsiteY80" fmla="*/ 0 h 362454"/>
                <a:gd name="connsiteX81" fmla="*/ 8105772 w 12192000"/>
                <a:gd name="connsiteY81" fmla="*/ 0 h 362454"/>
                <a:gd name="connsiteX82" fmla="*/ 7941578 w 12192000"/>
                <a:gd name="connsiteY82" fmla="*/ 362454 h 362454"/>
                <a:gd name="connsiteX83" fmla="*/ 7836654 w 12192000"/>
                <a:gd name="connsiteY83" fmla="*/ 362454 h 362454"/>
                <a:gd name="connsiteX84" fmla="*/ 7795847 w 12192000"/>
                <a:gd name="connsiteY84" fmla="*/ 0 h 362454"/>
                <a:gd name="connsiteX85" fmla="*/ 7900771 w 12192000"/>
                <a:gd name="connsiteY85" fmla="*/ 0 h 362454"/>
                <a:gd name="connsiteX86" fmla="*/ 7736577 w 12192000"/>
                <a:gd name="connsiteY86" fmla="*/ 362454 h 362454"/>
                <a:gd name="connsiteX87" fmla="*/ 7631653 w 12192000"/>
                <a:gd name="connsiteY87" fmla="*/ 362454 h 362454"/>
                <a:gd name="connsiteX88" fmla="*/ 7604637 w 12192000"/>
                <a:gd name="connsiteY88" fmla="*/ 0 h 362454"/>
                <a:gd name="connsiteX89" fmla="*/ 7709561 w 12192000"/>
                <a:gd name="connsiteY89" fmla="*/ 0 h 362454"/>
                <a:gd name="connsiteX90" fmla="*/ 7545367 w 12192000"/>
                <a:gd name="connsiteY90" fmla="*/ 362454 h 362454"/>
                <a:gd name="connsiteX91" fmla="*/ 7440443 w 12192000"/>
                <a:gd name="connsiteY91" fmla="*/ 362454 h 362454"/>
                <a:gd name="connsiteX92" fmla="*/ 7399638 w 12192000"/>
                <a:gd name="connsiteY92" fmla="*/ 0 h 362454"/>
                <a:gd name="connsiteX93" fmla="*/ 7504562 w 12192000"/>
                <a:gd name="connsiteY93" fmla="*/ 0 h 362454"/>
                <a:gd name="connsiteX94" fmla="*/ 7340368 w 12192000"/>
                <a:gd name="connsiteY94" fmla="*/ 362454 h 362454"/>
                <a:gd name="connsiteX95" fmla="*/ 7235444 w 12192000"/>
                <a:gd name="connsiteY95" fmla="*/ 362454 h 362454"/>
                <a:gd name="connsiteX96" fmla="*/ 7194637 w 12192000"/>
                <a:gd name="connsiteY96" fmla="*/ 0 h 362454"/>
                <a:gd name="connsiteX97" fmla="*/ 7299561 w 12192000"/>
                <a:gd name="connsiteY97" fmla="*/ 0 h 362454"/>
                <a:gd name="connsiteX98" fmla="*/ 7135367 w 12192000"/>
                <a:gd name="connsiteY98" fmla="*/ 362454 h 362454"/>
                <a:gd name="connsiteX99" fmla="*/ 7030443 w 12192000"/>
                <a:gd name="connsiteY99" fmla="*/ 362454 h 362454"/>
                <a:gd name="connsiteX100" fmla="*/ 6989636 w 12192000"/>
                <a:gd name="connsiteY100" fmla="*/ 0 h 362454"/>
                <a:gd name="connsiteX101" fmla="*/ 7094560 w 12192000"/>
                <a:gd name="connsiteY101" fmla="*/ 0 h 362454"/>
                <a:gd name="connsiteX102" fmla="*/ 6930366 w 12192000"/>
                <a:gd name="connsiteY102" fmla="*/ 362454 h 362454"/>
                <a:gd name="connsiteX103" fmla="*/ 6825442 w 12192000"/>
                <a:gd name="connsiteY103" fmla="*/ 362454 h 362454"/>
                <a:gd name="connsiteX104" fmla="*/ 6784635 w 12192000"/>
                <a:gd name="connsiteY104" fmla="*/ 0 h 362454"/>
                <a:gd name="connsiteX105" fmla="*/ 6889559 w 12192000"/>
                <a:gd name="connsiteY105" fmla="*/ 0 h 362454"/>
                <a:gd name="connsiteX106" fmla="*/ 6725365 w 12192000"/>
                <a:gd name="connsiteY106" fmla="*/ 362454 h 362454"/>
                <a:gd name="connsiteX107" fmla="*/ 6620441 w 12192000"/>
                <a:gd name="connsiteY107" fmla="*/ 362454 h 362454"/>
                <a:gd name="connsiteX108" fmla="*/ 6579634 w 12192000"/>
                <a:gd name="connsiteY108" fmla="*/ 0 h 362454"/>
                <a:gd name="connsiteX109" fmla="*/ 6684558 w 12192000"/>
                <a:gd name="connsiteY109" fmla="*/ 0 h 362454"/>
                <a:gd name="connsiteX110" fmla="*/ 6520364 w 12192000"/>
                <a:gd name="connsiteY110" fmla="*/ 362454 h 362454"/>
                <a:gd name="connsiteX111" fmla="*/ 6415440 w 12192000"/>
                <a:gd name="connsiteY111" fmla="*/ 362454 h 362454"/>
                <a:gd name="connsiteX112" fmla="*/ 6374633 w 12192000"/>
                <a:gd name="connsiteY112" fmla="*/ 0 h 362454"/>
                <a:gd name="connsiteX113" fmla="*/ 6479557 w 12192000"/>
                <a:gd name="connsiteY113" fmla="*/ 0 h 362454"/>
                <a:gd name="connsiteX114" fmla="*/ 6315363 w 12192000"/>
                <a:gd name="connsiteY114" fmla="*/ 362454 h 362454"/>
                <a:gd name="connsiteX115" fmla="*/ 6210439 w 12192000"/>
                <a:gd name="connsiteY115" fmla="*/ 362454 h 362454"/>
                <a:gd name="connsiteX116" fmla="*/ 6169632 w 12192000"/>
                <a:gd name="connsiteY116" fmla="*/ 0 h 362454"/>
                <a:gd name="connsiteX117" fmla="*/ 6274556 w 12192000"/>
                <a:gd name="connsiteY117" fmla="*/ 0 h 362454"/>
                <a:gd name="connsiteX118" fmla="*/ 6110362 w 12192000"/>
                <a:gd name="connsiteY118" fmla="*/ 362454 h 362454"/>
                <a:gd name="connsiteX119" fmla="*/ 6005438 w 12192000"/>
                <a:gd name="connsiteY119" fmla="*/ 362454 h 362454"/>
                <a:gd name="connsiteX120" fmla="*/ 5964632 w 12192000"/>
                <a:gd name="connsiteY120" fmla="*/ 0 h 362454"/>
                <a:gd name="connsiteX121" fmla="*/ 6069556 w 12192000"/>
                <a:gd name="connsiteY121" fmla="*/ 0 h 362454"/>
                <a:gd name="connsiteX122" fmla="*/ 5905362 w 12192000"/>
                <a:gd name="connsiteY122" fmla="*/ 362454 h 362454"/>
                <a:gd name="connsiteX123" fmla="*/ 5800438 w 12192000"/>
                <a:gd name="connsiteY123" fmla="*/ 362454 h 362454"/>
                <a:gd name="connsiteX124" fmla="*/ 5759631 w 12192000"/>
                <a:gd name="connsiteY124" fmla="*/ 0 h 362454"/>
                <a:gd name="connsiteX125" fmla="*/ 5864555 w 12192000"/>
                <a:gd name="connsiteY125" fmla="*/ 0 h 362454"/>
                <a:gd name="connsiteX126" fmla="*/ 5700362 w 12192000"/>
                <a:gd name="connsiteY126" fmla="*/ 362454 h 362454"/>
                <a:gd name="connsiteX127" fmla="*/ 5595439 w 12192000"/>
                <a:gd name="connsiteY127" fmla="*/ 362454 h 362454"/>
                <a:gd name="connsiteX128" fmla="*/ 5554631 w 12192000"/>
                <a:gd name="connsiteY128" fmla="*/ 0 h 362454"/>
                <a:gd name="connsiteX129" fmla="*/ 5659555 w 12192000"/>
                <a:gd name="connsiteY129" fmla="*/ 0 h 362454"/>
                <a:gd name="connsiteX130" fmla="*/ 5495362 w 12192000"/>
                <a:gd name="connsiteY130" fmla="*/ 362454 h 362454"/>
                <a:gd name="connsiteX131" fmla="*/ 5390438 w 12192000"/>
                <a:gd name="connsiteY131" fmla="*/ 362454 h 362454"/>
                <a:gd name="connsiteX132" fmla="*/ 5363422 w 12192000"/>
                <a:gd name="connsiteY132" fmla="*/ 0 h 362454"/>
                <a:gd name="connsiteX133" fmla="*/ 5468345 w 12192000"/>
                <a:gd name="connsiteY133" fmla="*/ 0 h 362454"/>
                <a:gd name="connsiteX134" fmla="*/ 5304153 w 12192000"/>
                <a:gd name="connsiteY134" fmla="*/ 362454 h 362454"/>
                <a:gd name="connsiteX135" fmla="*/ 5199228 w 12192000"/>
                <a:gd name="connsiteY135" fmla="*/ 362454 h 362454"/>
                <a:gd name="connsiteX136" fmla="*/ 5158423 w 12192000"/>
                <a:gd name="connsiteY136" fmla="*/ 0 h 362454"/>
                <a:gd name="connsiteX137" fmla="*/ 5263348 w 12192000"/>
                <a:gd name="connsiteY137" fmla="*/ 0 h 362454"/>
                <a:gd name="connsiteX138" fmla="*/ 5099154 w 12192000"/>
                <a:gd name="connsiteY138" fmla="*/ 362454 h 362454"/>
                <a:gd name="connsiteX139" fmla="*/ 4994229 w 12192000"/>
                <a:gd name="connsiteY139" fmla="*/ 362454 h 362454"/>
                <a:gd name="connsiteX140" fmla="*/ 4953420 w 12192000"/>
                <a:gd name="connsiteY140" fmla="*/ 0 h 362454"/>
                <a:gd name="connsiteX141" fmla="*/ 5058346 w 12192000"/>
                <a:gd name="connsiteY141" fmla="*/ 0 h 362454"/>
                <a:gd name="connsiteX142" fmla="*/ 4894151 w 12192000"/>
                <a:gd name="connsiteY142" fmla="*/ 362454 h 362454"/>
                <a:gd name="connsiteX143" fmla="*/ 4789227 w 12192000"/>
                <a:gd name="connsiteY143" fmla="*/ 362454 h 362454"/>
                <a:gd name="connsiteX144" fmla="*/ 4748421 w 12192000"/>
                <a:gd name="connsiteY144" fmla="*/ 0 h 362454"/>
                <a:gd name="connsiteX145" fmla="*/ 4853343 w 12192000"/>
                <a:gd name="connsiteY145" fmla="*/ 0 h 362454"/>
                <a:gd name="connsiteX146" fmla="*/ 4689151 w 12192000"/>
                <a:gd name="connsiteY146" fmla="*/ 362454 h 362454"/>
                <a:gd name="connsiteX147" fmla="*/ 4584226 w 12192000"/>
                <a:gd name="connsiteY147" fmla="*/ 362454 h 362454"/>
                <a:gd name="connsiteX148" fmla="*/ 4543420 w 12192000"/>
                <a:gd name="connsiteY148" fmla="*/ 0 h 362454"/>
                <a:gd name="connsiteX149" fmla="*/ 4648343 w 12192000"/>
                <a:gd name="connsiteY149" fmla="*/ 0 h 362454"/>
                <a:gd name="connsiteX150" fmla="*/ 4484149 w 12192000"/>
                <a:gd name="connsiteY150" fmla="*/ 362454 h 362454"/>
                <a:gd name="connsiteX151" fmla="*/ 4379225 w 12192000"/>
                <a:gd name="connsiteY151" fmla="*/ 362454 h 362454"/>
                <a:gd name="connsiteX152" fmla="*/ 4338417 w 12192000"/>
                <a:gd name="connsiteY152" fmla="*/ 0 h 362454"/>
                <a:gd name="connsiteX153" fmla="*/ 4443341 w 12192000"/>
                <a:gd name="connsiteY153" fmla="*/ 0 h 362454"/>
                <a:gd name="connsiteX154" fmla="*/ 4279148 w 12192000"/>
                <a:gd name="connsiteY154" fmla="*/ 362454 h 362454"/>
                <a:gd name="connsiteX155" fmla="*/ 4174226 w 12192000"/>
                <a:gd name="connsiteY155" fmla="*/ 362454 h 362454"/>
                <a:gd name="connsiteX156" fmla="*/ 4133419 w 12192000"/>
                <a:gd name="connsiteY156" fmla="*/ 0 h 362454"/>
                <a:gd name="connsiteX157" fmla="*/ 4238340 w 12192000"/>
                <a:gd name="connsiteY157" fmla="*/ 0 h 362454"/>
                <a:gd name="connsiteX158" fmla="*/ 4074149 w 12192000"/>
                <a:gd name="connsiteY158" fmla="*/ 362454 h 362454"/>
                <a:gd name="connsiteX159" fmla="*/ 3969225 w 12192000"/>
                <a:gd name="connsiteY159" fmla="*/ 362454 h 362454"/>
                <a:gd name="connsiteX160" fmla="*/ 3928418 w 12192000"/>
                <a:gd name="connsiteY160" fmla="*/ 0 h 362454"/>
                <a:gd name="connsiteX161" fmla="*/ 4033341 w 12192000"/>
                <a:gd name="connsiteY161" fmla="*/ 0 h 362454"/>
                <a:gd name="connsiteX162" fmla="*/ 3869147 w 12192000"/>
                <a:gd name="connsiteY162" fmla="*/ 362454 h 362454"/>
                <a:gd name="connsiteX163" fmla="*/ 3764224 w 12192000"/>
                <a:gd name="connsiteY163" fmla="*/ 362454 h 362454"/>
                <a:gd name="connsiteX164" fmla="*/ 3723416 w 12192000"/>
                <a:gd name="connsiteY164" fmla="*/ 0 h 362454"/>
                <a:gd name="connsiteX165" fmla="*/ 3828340 w 12192000"/>
                <a:gd name="connsiteY165" fmla="*/ 0 h 362454"/>
                <a:gd name="connsiteX166" fmla="*/ 3664147 w 12192000"/>
                <a:gd name="connsiteY166" fmla="*/ 362454 h 362454"/>
                <a:gd name="connsiteX167" fmla="*/ 3559223 w 12192000"/>
                <a:gd name="connsiteY167" fmla="*/ 362454 h 362454"/>
                <a:gd name="connsiteX168" fmla="*/ 3518417 w 12192000"/>
                <a:gd name="connsiteY168" fmla="*/ 0 h 362454"/>
                <a:gd name="connsiteX169" fmla="*/ 3623339 w 12192000"/>
                <a:gd name="connsiteY169" fmla="*/ 0 h 362454"/>
                <a:gd name="connsiteX170" fmla="*/ 3459146 w 12192000"/>
                <a:gd name="connsiteY170" fmla="*/ 362454 h 362454"/>
                <a:gd name="connsiteX171" fmla="*/ 3354222 w 12192000"/>
                <a:gd name="connsiteY171" fmla="*/ 362454 h 362454"/>
                <a:gd name="connsiteX172" fmla="*/ 3313414 w 12192000"/>
                <a:gd name="connsiteY172" fmla="*/ 0 h 362454"/>
                <a:gd name="connsiteX173" fmla="*/ 3418339 w 12192000"/>
                <a:gd name="connsiteY173" fmla="*/ 0 h 362454"/>
                <a:gd name="connsiteX174" fmla="*/ 3254144 w 12192000"/>
                <a:gd name="connsiteY174" fmla="*/ 362454 h 362454"/>
                <a:gd name="connsiteX175" fmla="*/ 3149221 w 12192000"/>
                <a:gd name="connsiteY175" fmla="*/ 362454 h 362454"/>
                <a:gd name="connsiteX176" fmla="*/ 3122204 w 12192000"/>
                <a:gd name="connsiteY176" fmla="*/ 0 h 362454"/>
                <a:gd name="connsiteX177" fmla="*/ 3227129 w 12192000"/>
                <a:gd name="connsiteY177" fmla="*/ 0 h 362454"/>
                <a:gd name="connsiteX178" fmla="*/ 3062934 w 12192000"/>
                <a:gd name="connsiteY178" fmla="*/ 362454 h 362454"/>
                <a:gd name="connsiteX179" fmla="*/ 2958010 w 12192000"/>
                <a:gd name="connsiteY179" fmla="*/ 362454 h 362454"/>
                <a:gd name="connsiteX180" fmla="*/ 2917205 w 12192000"/>
                <a:gd name="connsiteY180" fmla="*/ 0 h 362454"/>
                <a:gd name="connsiteX181" fmla="*/ 3022129 w 12192000"/>
                <a:gd name="connsiteY181" fmla="*/ 0 h 362454"/>
                <a:gd name="connsiteX182" fmla="*/ 2857936 w 12192000"/>
                <a:gd name="connsiteY182" fmla="*/ 362454 h 362454"/>
                <a:gd name="connsiteX183" fmla="*/ 2753011 w 12192000"/>
                <a:gd name="connsiteY183" fmla="*/ 362454 h 362454"/>
                <a:gd name="connsiteX184" fmla="*/ 2712204 w 12192000"/>
                <a:gd name="connsiteY184" fmla="*/ 0 h 362454"/>
                <a:gd name="connsiteX185" fmla="*/ 2817128 w 12192000"/>
                <a:gd name="connsiteY185" fmla="*/ 0 h 362454"/>
                <a:gd name="connsiteX186" fmla="*/ 2652933 w 12192000"/>
                <a:gd name="connsiteY186" fmla="*/ 362454 h 362454"/>
                <a:gd name="connsiteX187" fmla="*/ 2548011 w 12192000"/>
                <a:gd name="connsiteY187" fmla="*/ 362454 h 362454"/>
                <a:gd name="connsiteX188" fmla="*/ 2507202 w 12192000"/>
                <a:gd name="connsiteY188" fmla="*/ 0 h 362454"/>
                <a:gd name="connsiteX189" fmla="*/ 2612127 w 12192000"/>
                <a:gd name="connsiteY189" fmla="*/ 0 h 362454"/>
                <a:gd name="connsiteX190" fmla="*/ 2447933 w 12192000"/>
                <a:gd name="connsiteY190" fmla="*/ 362454 h 362454"/>
                <a:gd name="connsiteX191" fmla="*/ 2343010 w 12192000"/>
                <a:gd name="connsiteY191" fmla="*/ 362454 h 362454"/>
                <a:gd name="connsiteX192" fmla="*/ 2302202 w 12192000"/>
                <a:gd name="connsiteY192" fmla="*/ 0 h 362454"/>
                <a:gd name="connsiteX193" fmla="*/ 2407125 w 12192000"/>
                <a:gd name="connsiteY193" fmla="*/ 0 h 362454"/>
                <a:gd name="connsiteX194" fmla="*/ 2242932 w 12192000"/>
                <a:gd name="connsiteY194" fmla="*/ 362454 h 362454"/>
                <a:gd name="connsiteX195" fmla="*/ 2138008 w 12192000"/>
                <a:gd name="connsiteY195" fmla="*/ 362454 h 362454"/>
                <a:gd name="connsiteX196" fmla="*/ 2097201 w 12192000"/>
                <a:gd name="connsiteY196" fmla="*/ 0 h 362454"/>
                <a:gd name="connsiteX197" fmla="*/ 2202124 w 12192000"/>
                <a:gd name="connsiteY197" fmla="*/ 0 h 362454"/>
                <a:gd name="connsiteX198" fmla="*/ 2037930 w 12192000"/>
                <a:gd name="connsiteY198" fmla="*/ 362454 h 362454"/>
                <a:gd name="connsiteX199" fmla="*/ 1933006 w 12192000"/>
                <a:gd name="connsiteY199" fmla="*/ 362454 h 362454"/>
                <a:gd name="connsiteX200" fmla="*/ 1892198 w 12192000"/>
                <a:gd name="connsiteY200" fmla="*/ 0 h 362454"/>
                <a:gd name="connsiteX201" fmla="*/ 1997122 w 12192000"/>
                <a:gd name="connsiteY201" fmla="*/ 0 h 362454"/>
                <a:gd name="connsiteX202" fmla="*/ 1832930 w 12192000"/>
                <a:gd name="connsiteY202" fmla="*/ 362454 h 362454"/>
                <a:gd name="connsiteX203" fmla="*/ 1728005 w 12192000"/>
                <a:gd name="connsiteY203" fmla="*/ 362454 h 362454"/>
                <a:gd name="connsiteX204" fmla="*/ 1687197 w 12192000"/>
                <a:gd name="connsiteY204" fmla="*/ 0 h 362454"/>
                <a:gd name="connsiteX205" fmla="*/ 1792121 w 12192000"/>
                <a:gd name="connsiteY205" fmla="*/ 0 h 362454"/>
                <a:gd name="connsiteX206" fmla="*/ 1627927 w 12192000"/>
                <a:gd name="connsiteY206" fmla="*/ 362454 h 362454"/>
                <a:gd name="connsiteX207" fmla="*/ 1523003 w 12192000"/>
                <a:gd name="connsiteY207" fmla="*/ 362454 h 362454"/>
                <a:gd name="connsiteX208" fmla="*/ 1482196 w 12192000"/>
                <a:gd name="connsiteY208" fmla="*/ 0 h 362454"/>
                <a:gd name="connsiteX209" fmla="*/ 1587120 w 12192000"/>
                <a:gd name="connsiteY209" fmla="*/ 0 h 362454"/>
                <a:gd name="connsiteX210" fmla="*/ 1422926 w 12192000"/>
                <a:gd name="connsiteY210" fmla="*/ 362454 h 362454"/>
                <a:gd name="connsiteX211" fmla="*/ 1318002 w 12192000"/>
                <a:gd name="connsiteY211" fmla="*/ 362454 h 362454"/>
                <a:gd name="connsiteX212" fmla="*/ 1277195 w 12192000"/>
                <a:gd name="connsiteY212" fmla="*/ 0 h 362454"/>
                <a:gd name="connsiteX213" fmla="*/ 1382120 w 12192000"/>
                <a:gd name="connsiteY213" fmla="*/ 0 h 362454"/>
                <a:gd name="connsiteX214" fmla="*/ 1217925 w 12192000"/>
                <a:gd name="connsiteY214" fmla="*/ 362454 h 362454"/>
                <a:gd name="connsiteX215" fmla="*/ 1113001 w 12192000"/>
                <a:gd name="connsiteY215" fmla="*/ 362454 h 362454"/>
                <a:gd name="connsiteX216" fmla="*/ 1072194 w 12192000"/>
                <a:gd name="connsiteY216" fmla="*/ 0 h 362454"/>
                <a:gd name="connsiteX217" fmla="*/ 1177118 w 12192000"/>
                <a:gd name="connsiteY217" fmla="*/ 0 h 362454"/>
                <a:gd name="connsiteX218" fmla="*/ 1012924 w 12192000"/>
                <a:gd name="connsiteY218" fmla="*/ 362454 h 362454"/>
                <a:gd name="connsiteX219" fmla="*/ 908000 w 12192000"/>
                <a:gd name="connsiteY219" fmla="*/ 362454 h 362454"/>
                <a:gd name="connsiteX220" fmla="*/ 880984 w 12192000"/>
                <a:gd name="connsiteY220" fmla="*/ 0 h 362454"/>
                <a:gd name="connsiteX221" fmla="*/ 985908 w 12192000"/>
                <a:gd name="connsiteY221" fmla="*/ 0 h 362454"/>
                <a:gd name="connsiteX222" fmla="*/ 821715 w 12192000"/>
                <a:gd name="connsiteY222" fmla="*/ 362454 h 362454"/>
                <a:gd name="connsiteX223" fmla="*/ 716790 w 12192000"/>
                <a:gd name="connsiteY223" fmla="*/ 362454 h 362454"/>
                <a:gd name="connsiteX224" fmla="*/ 689773 w 12192000"/>
                <a:gd name="connsiteY224" fmla="*/ 0 h 362454"/>
                <a:gd name="connsiteX225" fmla="*/ 794698 w 12192000"/>
                <a:gd name="connsiteY225" fmla="*/ 0 h 362454"/>
                <a:gd name="connsiteX226" fmla="*/ 630504 w 12192000"/>
                <a:gd name="connsiteY226" fmla="*/ 362454 h 362454"/>
                <a:gd name="connsiteX227" fmla="*/ 525580 w 12192000"/>
                <a:gd name="connsiteY227" fmla="*/ 362454 h 362454"/>
                <a:gd name="connsiteX228" fmla="*/ 498563 w 12192000"/>
                <a:gd name="connsiteY228" fmla="*/ 0 h 362454"/>
                <a:gd name="connsiteX229" fmla="*/ 603487 w 12192000"/>
                <a:gd name="connsiteY229" fmla="*/ 0 h 362454"/>
                <a:gd name="connsiteX230" fmla="*/ 439293 w 12192000"/>
                <a:gd name="connsiteY230" fmla="*/ 362454 h 362454"/>
                <a:gd name="connsiteX231" fmla="*/ 334369 w 12192000"/>
                <a:gd name="connsiteY231" fmla="*/ 362454 h 362454"/>
                <a:gd name="connsiteX232" fmla="*/ 307353 w 12192000"/>
                <a:gd name="connsiteY232" fmla="*/ 0 h 362454"/>
                <a:gd name="connsiteX233" fmla="*/ 412277 w 12192000"/>
                <a:gd name="connsiteY233" fmla="*/ 0 h 362454"/>
                <a:gd name="connsiteX234" fmla="*/ 248083 w 12192000"/>
                <a:gd name="connsiteY234" fmla="*/ 362454 h 362454"/>
                <a:gd name="connsiteX235" fmla="*/ 143159 w 12192000"/>
                <a:gd name="connsiteY235" fmla="*/ 362454 h 362454"/>
                <a:gd name="connsiteX236" fmla="*/ 116154 w 12192000"/>
                <a:gd name="connsiteY236" fmla="*/ 0 h 362454"/>
                <a:gd name="connsiteX237" fmla="*/ 221078 w 12192000"/>
                <a:gd name="connsiteY237" fmla="*/ 0 h 362454"/>
                <a:gd name="connsiteX238" fmla="*/ 56884 w 12192000"/>
                <a:gd name="connsiteY238" fmla="*/ 362454 h 362454"/>
                <a:gd name="connsiteX239" fmla="*/ 0 w 12192000"/>
                <a:gd name="connsiteY239" fmla="*/ 362454 h 362454"/>
                <a:gd name="connsiteX240" fmla="*/ 0 w 12192000"/>
                <a:gd name="connsiteY240" fmla="*/ 256407 h 36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</a:cxnLst>
              <a:rect l="l" t="t" r="r" b="b"/>
              <a:pathLst>
                <a:path w="12192000" h="362454">
                  <a:moveTo>
                    <a:pt x="12087076" y="0"/>
                  </a:moveTo>
                  <a:lnTo>
                    <a:pt x="12192000" y="0"/>
                  </a:lnTo>
                  <a:lnTo>
                    <a:pt x="12027806" y="362454"/>
                  </a:lnTo>
                  <a:lnTo>
                    <a:pt x="11922882" y="362454"/>
                  </a:lnTo>
                  <a:close/>
                  <a:moveTo>
                    <a:pt x="11882077" y="0"/>
                  </a:moveTo>
                  <a:lnTo>
                    <a:pt x="11987001" y="0"/>
                  </a:lnTo>
                  <a:lnTo>
                    <a:pt x="11822807" y="362454"/>
                  </a:lnTo>
                  <a:lnTo>
                    <a:pt x="11717883" y="362454"/>
                  </a:lnTo>
                  <a:close/>
                  <a:moveTo>
                    <a:pt x="11677076" y="0"/>
                  </a:moveTo>
                  <a:lnTo>
                    <a:pt x="11782000" y="0"/>
                  </a:lnTo>
                  <a:lnTo>
                    <a:pt x="11617806" y="362454"/>
                  </a:lnTo>
                  <a:lnTo>
                    <a:pt x="11512882" y="362454"/>
                  </a:lnTo>
                  <a:close/>
                  <a:moveTo>
                    <a:pt x="11472075" y="0"/>
                  </a:moveTo>
                  <a:lnTo>
                    <a:pt x="11576999" y="0"/>
                  </a:lnTo>
                  <a:lnTo>
                    <a:pt x="11412805" y="362454"/>
                  </a:lnTo>
                  <a:lnTo>
                    <a:pt x="11307881" y="362454"/>
                  </a:lnTo>
                  <a:close/>
                  <a:moveTo>
                    <a:pt x="11267074" y="0"/>
                  </a:moveTo>
                  <a:lnTo>
                    <a:pt x="11371998" y="0"/>
                  </a:lnTo>
                  <a:lnTo>
                    <a:pt x="11207804" y="362454"/>
                  </a:lnTo>
                  <a:lnTo>
                    <a:pt x="11102880" y="362454"/>
                  </a:lnTo>
                  <a:close/>
                  <a:moveTo>
                    <a:pt x="11062073" y="0"/>
                  </a:moveTo>
                  <a:lnTo>
                    <a:pt x="11166997" y="0"/>
                  </a:lnTo>
                  <a:lnTo>
                    <a:pt x="11002803" y="362454"/>
                  </a:lnTo>
                  <a:lnTo>
                    <a:pt x="10897879" y="362454"/>
                  </a:lnTo>
                  <a:close/>
                  <a:moveTo>
                    <a:pt x="10857072" y="0"/>
                  </a:moveTo>
                  <a:lnTo>
                    <a:pt x="10961996" y="0"/>
                  </a:lnTo>
                  <a:lnTo>
                    <a:pt x="10797802" y="362454"/>
                  </a:lnTo>
                  <a:lnTo>
                    <a:pt x="10692878" y="362454"/>
                  </a:lnTo>
                  <a:close/>
                  <a:moveTo>
                    <a:pt x="10652071" y="0"/>
                  </a:moveTo>
                  <a:lnTo>
                    <a:pt x="10756995" y="0"/>
                  </a:lnTo>
                  <a:lnTo>
                    <a:pt x="10592801" y="362454"/>
                  </a:lnTo>
                  <a:lnTo>
                    <a:pt x="10487877" y="362454"/>
                  </a:lnTo>
                  <a:close/>
                  <a:moveTo>
                    <a:pt x="10447070" y="0"/>
                  </a:moveTo>
                  <a:lnTo>
                    <a:pt x="10551994" y="0"/>
                  </a:lnTo>
                  <a:lnTo>
                    <a:pt x="10387800" y="362454"/>
                  </a:lnTo>
                  <a:lnTo>
                    <a:pt x="10282876" y="362454"/>
                  </a:lnTo>
                  <a:close/>
                  <a:moveTo>
                    <a:pt x="10242069" y="0"/>
                  </a:moveTo>
                  <a:lnTo>
                    <a:pt x="10346993" y="0"/>
                  </a:lnTo>
                  <a:lnTo>
                    <a:pt x="10182799" y="362454"/>
                  </a:lnTo>
                  <a:lnTo>
                    <a:pt x="10077875" y="362454"/>
                  </a:lnTo>
                  <a:close/>
                  <a:moveTo>
                    <a:pt x="10037068" y="0"/>
                  </a:moveTo>
                  <a:lnTo>
                    <a:pt x="10141992" y="0"/>
                  </a:lnTo>
                  <a:lnTo>
                    <a:pt x="9977798" y="362454"/>
                  </a:lnTo>
                  <a:lnTo>
                    <a:pt x="9872874" y="362454"/>
                  </a:lnTo>
                  <a:close/>
                  <a:moveTo>
                    <a:pt x="9845855" y="0"/>
                  </a:moveTo>
                  <a:lnTo>
                    <a:pt x="9950779" y="0"/>
                  </a:lnTo>
                  <a:lnTo>
                    <a:pt x="9786585" y="362454"/>
                  </a:lnTo>
                  <a:lnTo>
                    <a:pt x="9681661" y="362454"/>
                  </a:lnTo>
                  <a:close/>
                  <a:moveTo>
                    <a:pt x="9640856" y="0"/>
                  </a:moveTo>
                  <a:lnTo>
                    <a:pt x="9745780" y="0"/>
                  </a:lnTo>
                  <a:lnTo>
                    <a:pt x="9581586" y="362454"/>
                  </a:lnTo>
                  <a:lnTo>
                    <a:pt x="9476662" y="362454"/>
                  </a:lnTo>
                  <a:close/>
                  <a:moveTo>
                    <a:pt x="9435855" y="0"/>
                  </a:moveTo>
                  <a:lnTo>
                    <a:pt x="9540779" y="0"/>
                  </a:lnTo>
                  <a:lnTo>
                    <a:pt x="9376585" y="362454"/>
                  </a:lnTo>
                  <a:lnTo>
                    <a:pt x="9271661" y="362454"/>
                  </a:lnTo>
                  <a:close/>
                  <a:moveTo>
                    <a:pt x="9230854" y="0"/>
                  </a:moveTo>
                  <a:lnTo>
                    <a:pt x="9335778" y="0"/>
                  </a:lnTo>
                  <a:lnTo>
                    <a:pt x="9171584" y="362454"/>
                  </a:lnTo>
                  <a:lnTo>
                    <a:pt x="9066660" y="362454"/>
                  </a:lnTo>
                  <a:close/>
                  <a:moveTo>
                    <a:pt x="9025853" y="0"/>
                  </a:moveTo>
                  <a:lnTo>
                    <a:pt x="9130777" y="0"/>
                  </a:lnTo>
                  <a:lnTo>
                    <a:pt x="8966583" y="362454"/>
                  </a:lnTo>
                  <a:lnTo>
                    <a:pt x="8861659" y="362454"/>
                  </a:lnTo>
                  <a:close/>
                  <a:moveTo>
                    <a:pt x="8820852" y="0"/>
                  </a:moveTo>
                  <a:lnTo>
                    <a:pt x="8925776" y="0"/>
                  </a:lnTo>
                  <a:lnTo>
                    <a:pt x="8761582" y="362454"/>
                  </a:lnTo>
                  <a:lnTo>
                    <a:pt x="8656658" y="362454"/>
                  </a:lnTo>
                  <a:close/>
                  <a:moveTo>
                    <a:pt x="8615851" y="0"/>
                  </a:moveTo>
                  <a:lnTo>
                    <a:pt x="8720775" y="0"/>
                  </a:lnTo>
                  <a:lnTo>
                    <a:pt x="8556581" y="362454"/>
                  </a:lnTo>
                  <a:lnTo>
                    <a:pt x="8451657" y="362454"/>
                  </a:lnTo>
                  <a:close/>
                  <a:moveTo>
                    <a:pt x="8410850" y="0"/>
                  </a:moveTo>
                  <a:lnTo>
                    <a:pt x="8515774" y="0"/>
                  </a:lnTo>
                  <a:lnTo>
                    <a:pt x="8351580" y="362454"/>
                  </a:lnTo>
                  <a:lnTo>
                    <a:pt x="8246656" y="362454"/>
                  </a:lnTo>
                  <a:close/>
                  <a:moveTo>
                    <a:pt x="8205849" y="0"/>
                  </a:moveTo>
                  <a:lnTo>
                    <a:pt x="8310773" y="0"/>
                  </a:lnTo>
                  <a:lnTo>
                    <a:pt x="8146579" y="362454"/>
                  </a:lnTo>
                  <a:lnTo>
                    <a:pt x="8041655" y="362454"/>
                  </a:lnTo>
                  <a:close/>
                  <a:moveTo>
                    <a:pt x="8000848" y="0"/>
                  </a:moveTo>
                  <a:lnTo>
                    <a:pt x="8105772" y="0"/>
                  </a:lnTo>
                  <a:lnTo>
                    <a:pt x="7941578" y="362454"/>
                  </a:lnTo>
                  <a:lnTo>
                    <a:pt x="7836654" y="362454"/>
                  </a:lnTo>
                  <a:close/>
                  <a:moveTo>
                    <a:pt x="7795847" y="0"/>
                  </a:moveTo>
                  <a:lnTo>
                    <a:pt x="7900771" y="0"/>
                  </a:lnTo>
                  <a:lnTo>
                    <a:pt x="7736577" y="362454"/>
                  </a:lnTo>
                  <a:lnTo>
                    <a:pt x="7631653" y="362454"/>
                  </a:lnTo>
                  <a:close/>
                  <a:moveTo>
                    <a:pt x="7604637" y="0"/>
                  </a:moveTo>
                  <a:lnTo>
                    <a:pt x="7709561" y="0"/>
                  </a:lnTo>
                  <a:lnTo>
                    <a:pt x="7545367" y="362454"/>
                  </a:lnTo>
                  <a:lnTo>
                    <a:pt x="7440443" y="362454"/>
                  </a:lnTo>
                  <a:close/>
                  <a:moveTo>
                    <a:pt x="7399638" y="0"/>
                  </a:moveTo>
                  <a:lnTo>
                    <a:pt x="7504562" y="0"/>
                  </a:lnTo>
                  <a:lnTo>
                    <a:pt x="7340368" y="362454"/>
                  </a:lnTo>
                  <a:lnTo>
                    <a:pt x="7235444" y="362454"/>
                  </a:lnTo>
                  <a:close/>
                  <a:moveTo>
                    <a:pt x="7194637" y="0"/>
                  </a:moveTo>
                  <a:lnTo>
                    <a:pt x="7299561" y="0"/>
                  </a:lnTo>
                  <a:lnTo>
                    <a:pt x="7135367" y="362454"/>
                  </a:lnTo>
                  <a:lnTo>
                    <a:pt x="7030443" y="362454"/>
                  </a:lnTo>
                  <a:close/>
                  <a:moveTo>
                    <a:pt x="6989636" y="0"/>
                  </a:moveTo>
                  <a:lnTo>
                    <a:pt x="7094560" y="0"/>
                  </a:lnTo>
                  <a:lnTo>
                    <a:pt x="6930366" y="362454"/>
                  </a:lnTo>
                  <a:lnTo>
                    <a:pt x="6825442" y="362454"/>
                  </a:lnTo>
                  <a:close/>
                  <a:moveTo>
                    <a:pt x="6784635" y="0"/>
                  </a:moveTo>
                  <a:lnTo>
                    <a:pt x="6889559" y="0"/>
                  </a:lnTo>
                  <a:lnTo>
                    <a:pt x="6725365" y="362454"/>
                  </a:lnTo>
                  <a:lnTo>
                    <a:pt x="6620441" y="362454"/>
                  </a:lnTo>
                  <a:close/>
                  <a:moveTo>
                    <a:pt x="6579634" y="0"/>
                  </a:moveTo>
                  <a:lnTo>
                    <a:pt x="6684558" y="0"/>
                  </a:lnTo>
                  <a:lnTo>
                    <a:pt x="6520364" y="362454"/>
                  </a:lnTo>
                  <a:lnTo>
                    <a:pt x="6415440" y="362454"/>
                  </a:lnTo>
                  <a:close/>
                  <a:moveTo>
                    <a:pt x="6374633" y="0"/>
                  </a:moveTo>
                  <a:lnTo>
                    <a:pt x="6479557" y="0"/>
                  </a:lnTo>
                  <a:lnTo>
                    <a:pt x="6315363" y="362454"/>
                  </a:lnTo>
                  <a:lnTo>
                    <a:pt x="6210439" y="362454"/>
                  </a:lnTo>
                  <a:close/>
                  <a:moveTo>
                    <a:pt x="6169632" y="0"/>
                  </a:moveTo>
                  <a:lnTo>
                    <a:pt x="6274556" y="0"/>
                  </a:lnTo>
                  <a:lnTo>
                    <a:pt x="6110362" y="362454"/>
                  </a:lnTo>
                  <a:lnTo>
                    <a:pt x="6005438" y="362454"/>
                  </a:lnTo>
                  <a:close/>
                  <a:moveTo>
                    <a:pt x="5964632" y="0"/>
                  </a:moveTo>
                  <a:lnTo>
                    <a:pt x="6069556" y="0"/>
                  </a:lnTo>
                  <a:lnTo>
                    <a:pt x="5905362" y="362454"/>
                  </a:lnTo>
                  <a:lnTo>
                    <a:pt x="5800438" y="362454"/>
                  </a:lnTo>
                  <a:close/>
                  <a:moveTo>
                    <a:pt x="5759631" y="0"/>
                  </a:moveTo>
                  <a:lnTo>
                    <a:pt x="5864555" y="0"/>
                  </a:lnTo>
                  <a:lnTo>
                    <a:pt x="5700362" y="362454"/>
                  </a:lnTo>
                  <a:lnTo>
                    <a:pt x="5595439" y="362454"/>
                  </a:lnTo>
                  <a:close/>
                  <a:moveTo>
                    <a:pt x="5554631" y="0"/>
                  </a:moveTo>
                  <a:lnTo>
                    <a:pt x="5659555" y="0"/>
                  </a:lnTo>
                  <a:lnTo>
                    <a:pt x="5495362" y="362454"/>
                  </a:lnTo>
                  <a:lnTo>
                    <a:pt x="5390438" y="362454"/>
                  </a:lnTo>
                  <a:close/>
                  <a:moveTo>
                    <a:pt x="5363422" y="0"/>
                  </a:moveTo>
                  <a:lnTo>
                    <a:pt x="5468345" y="0"/>
                  </a:lnTo>
                  <a:lnTo>
                    <a:pt x="5304153" y="362454"/>
                  </a:lnTo>
                  <a:lnTo>
                    <a:pt x="5199228" y="362454"/>
                  </a:lnTo>
                  <a:close/>
                  <a:moveTo>
                    <a:pt x="5158423" y="0"/>
                  </a:moveTo>
                  <a:lnTo>
                    <a:pt x="5263348" y="0"/>
                  </a:lnTo>
                  <a:lnTo>
                    <a:pt x="5099154" y="362454"/>
                  </a:lnTo>
                  <a:lnTo>
                    <a:pt x="4994229" y="362454"/>
                  </a:lnTo>
                  <a:close/>
                  <a:moveTo>
                    <a:pt x="4953420" y="0"/>
                  </a:moveTo>
                  <a:lnTo>
                    <a:pt x="5058346" y="0"/>
                  </a:lnTo>
                  <a:lnTo>
                    <a:pt x="4894151" y="362454"/>
                  </a:lnTo>
                  <a:lnTo>
                    <a:pt x="4789227" y="362454"/>
                  </a:lnTo>
                  <a:close/>
                  <a:moveTo>
                    <a:pt x="4748421" y="0"/>
                  </a:moveTo>
                  <a:lnTo>
                    <a:pt x="4853343" y="0"/>
                  </a:lnTo>
                  <a:lnTo>
                    <a:pt x="4689151" y="362454"/>
                  </a:lnTo>
                  <a:lnTo>
                    <a:pt x="4584226" y="362454"/>
                  </a:lnTo>
                  <a:close/>
                  <a:moveTo>
                    <a:pt x="4543420" y="0"/>
                  </a:moveTo>
                  <a:lnTo>
                    <a:pt x="4648343" y="0"/>
                  </a:lnTo>
                  <a:lnTo>
                    <a:pt x="4484149" y="362454"/>
                  </a:lnTo>
                  <a:lnTo>
                    <a:pt x="4379225" y="362454"/>
                  </a:lnTo>
                  <a:close/>
                  <a:moveTo>
                    <a:pt x="4338417" y="0"/>
                  </a:moveTo>
                  <a:lnTo>
                    <a:pt x="4443341" y="0"/>
                  </a:lnTo>
                  <a:lnTo>
                    <a:pt x="4279148" y="362454"/>
                  </a:lnTo>
                  <a:lnTo>
                    <a:pt x="4174226" y="362454"/>
                  </a:lnTo>
                  <a:close/>
                  <a:moveTo>
                    <a:pt x="4133419" y="0"/>
                  </a:moveTo>
                  <a:lnTo>
                    <a:pt x="4238340" y="0"/>
                  </a:lnTo>
                  <a:lnTo>
                    <a:pt x="4074149" y="362454"/>
                  </a:lnTo>
                  <a:lnTo>
                    <a:pt x="3969225" y="362454"/>
                  </a:lnTo>
                  <a:close/>
                  <a:moveTo>
                    <a:pt x="3928418" y="0"/>
                  </a:moveTo>
                  <a:lnTo>
                    <a:pt x="4033341" y="0"/>
                  </a:lnTo>
                  <a:lnTo>
                    <a:pt x="3869147" y="362454"/>
                  </a:lnTo>
                  <a:lnTo>
                    <a:pt x="3764224" y="362454"/>
                  </a:lnTo>
                  <a:close/>
                  <a:moveTo>
                    <a:pt x="3723416" y="0"/>
                  </a:moveTo>
                  <a:lnTo>
                    <a:pt x="3828340" y="0"/>
                  </a:lnTo>
                  <a:lnTo>
                    <a:pt x="3664147" y="362454"/>
                  </a:lnTo>
                  <a:lnTo>
                    <a:pt x="3559223" y="362454"/>
                  </a:lnTo>
                  <a:close/>
                  <a:moveTo>
                    <a:pt x="3518417" y="0"/>
                  </a:moveTo>
                  <a:lnTo>
                    <a:pt x="3623339" y="0"/>
                  </a:lnTo>
                  <a:lnTo>
                    <a:pt x="3459146" y="362454"/>
                  </a:lnTo>
                  <a:lnTo>
                    <a:pt x="3354222" y="362454"/>
                  </a:lnTo>
                  <a:close/>
                  <a:moveTo>
                    <a:pt x="3313414" y="0"/>
                  </a:moveTo>
                  <a:lnTo>
                    <a:pt x="3418339" y="0"/>
                  </a:lnTo>
                  <a:lnTo>
                    <a:pt x="3254144" y="362454"/>
                  </a:lnTo>
                  <a:lnTo>
                    <a:pt x="3149221" y="362454"/>
                  </a:lnTo>
                  <a:close/>
                  <a:moveTo>
                    <a:pt x="3122204" y="0"/>
                  </a:moveTo>
                  <a:lnTo>
                    <a:pt x="3227129" y="0"/>
                  </a:lnTo>
                  <a:lnTo>
                    <a:pt x="3062934" y="362454"/>
                  </a:lnTo>
                  <a:lnTo>
                    <a:pt x="2958010" y="362454"/>
                  </a:lnTo>
                  <a:close/>
                  <a:moveTo>
                    <a:pt x="2917205" y="0"/>
                  </a:moveTo>
                  <a:lnTo>
                    <a:pt x="3022129" y="0"/>
                  </a:lnTo>
                  <a:lnTo>
                    <a:pt x="2857936" y="362454"/>
                  </a:lnTo>
                  <a:lnTo>
                    <a:pt x="2753011" y="362454"/>
                  </a:lnTo>
                  <a:close/>
                  <a:moveTo>
                    <a:pt x="2712204" y="0"/>
                  </a:moveTo>
                  <a:lnTo>
                    <a:pt x="2817128" y="0"/>
                  </a:lnTo>
                  <a:lnTo>
                    <a:pt x="2652933" y="362454"/>
                  </a:lnTo>
                  <a:lnTo>
                    <a:pt x="2548011" y="362454"/>
                  </a:lnTo>
                  <a:close/>
                  <a:moveTo>
                    <a:pt x="2507202" y="0"/>
                  </a:moveTo>
                  <a:lnTo>
                    <a:pt x="2612127" y="0"/>
                  </a:lnTo>
                  <a:lnTo>
                    <a:pt x="2447933" y="362454"/>
                  </a:lnTo>
                  <a:lnTo>
                    <a:pt x="2343010" y="362454"/>
                  </a:lnTo>
                  <a:close/>
                  <a:moveTo>
                    <a:pt x="2302202" y="0"/>
                  </a:moveTo>
                  <a:lnTo>
                    <a:pt x="2407125" y="0"/>
                  </a:lnTo>
                  <a:lnTo>
                    <a:pt x="2242932" y="362454"/>
                  </a:lnTo>
                  <a:lnTo>
                    <a:pt x="2138008" y="362454"/>
                  </a:lnTo>
                  <a:close/>
                  <a:moveTo>
                    <a:pt x="2097201" y="0"/>
                  </a:moveTo>
                  <a:lnTo>
                    <a:pt x="2202124" y="0"/>
                  </a:lnTo>
                  <a:lnTo>
                    <a:pt x="2037930" y="362454"/>
                  </a:lnTo>
                  <a:lnTo>
                    <a:pt x="1933006" y="362454"/>
                  </a:lnTo>
                  <a:close/>
                  <a:moveTo>
                    <a:pt x="1892198" y="0"/>
                  </a:moveTo>
                  <a:lnTo>
                    <a:pt x="1997122" y="0"/>
                  </a:lnTo>
                  <a:lnTo>
                    <a:pt x="1832930" y="362454"/>
                  </a:lnTo>
                  <a:lnTo>
                    <a:pt x="1728005" y="362454"/>
                  </a:lnTo>
                  <a:close/>
                  <a:moveTo>
                    <a:pt x="1687197" y="0"/>
                  </a:moveTo>
                  <a:lnTo>
                    <a:pt x="1792121" y="0"/>
                  </a:lnTo>
                  <a:lnTo>
                    <a:pt x="1627927" y="362454"/>
                  </a:lnTo>
                  <a:lnTo>
                    <a:pt x="1523003" y="362454"/>
                  </a:lnTo>
                  <a:close/>
                  <a:moveTo>
                    <a:pt x="1482196" y="0"/>
                  </a:moveTo>
                  <a:lnTo>
                    <a:pt x="1587120" y="0"/>
                  </a:lnTo>
                  <a:lnTo>
                    <a:pt x="1422926" y="362454"/>
                  </a:lnTo>
                  <a:lnTo>
                    <a:pt x="1318002" y="362454"/>
                  </a:lnTo>
                  <a:close/>
                  <a:moveTo>
                    <a:pt x="1277195" y="0"/>
                  </a:moveTo>
                  <a:lnTo>
                    <a:pt x="1382120" y="0"/>
                  </a:lnTo>
                  <a:lnTo>
                    <a:pt x="1217925" y="362454"/>
                  </a:lnTo>
                  <a:lnTo>
                    <a:pt x="1113001" y="362454"/>
                  </a:lnTo>
                  <a:close/>
                  <a:moveTo>
                    <a:pt x="1072194" y="0"/>
                  </a:moveTo>
                  <a:lnTo>
                    <a:pt x="1177118" y="0"/>
                  </a:lnTo>
                  <a:lnTo>
                    <a:pt x="1012924" y="362454"/>
                  </a:lnTo>
                  <a:lnTo>
                    <a:pt x="908000" y="362454"/>
                  </a:lnTo>
                  <a:close/>
                  <a:moveTo>
                    <a:pt x="880984" y="0"/>
                  </a:moveTo>
                  <a:lnTo>
                    <a:pt x="985908" y="0"/>
                  </a:lnTo>
                  <a:lnTo>
                    <a:pt x="821715" y="362454"/>
                  </a:lnTo>
                  <a:lnTo>
                    <a:pt x="716790" y="362454"/>
                  </a:lnTo>
                  <a:close/>
                  <a:moveTo>
                    <a:pt x="689773" y="0"/>
                  </a:moveTo>
                  <a:lnTo>
                    <a:pt x="794698" y="0"/>
                  </a:lnTo>
                  <a:lnTo>
                    <a:pt x="630504" y="362454"/>
                  </a:lnTo>
                  <a:lnTo>
                    <a:pt x="525580" y="362454"/>
                  </a:lnTo>
                  <a:close/>
                  <a:moveTo>
                    <a:pt x="498563" y="0"/>
                  </a:moveTo>
                  <a:lnTo>
                    <a:pt x="603487" y="0"/>
                  </a:lnTo>
                  <a:lnTo>
                    <a:pt x="439293" y="362454"/>
                  </a:lnTo>
                  <a:lnTo>
                    <a:pt x="334369" y="362454"/>
                  </a:lnTo>
                  <a:close/>
                  <a:moveTo>
                    <a:pt x="307353" y="0"/>
                  </a:moveTo>
                  <a:lnTo>
                    <a:pt x="412277" y="0"/>
                  </a:lnTo>
                  <a:lnTo>
                    <a:pt x="248083" y="362454"/>
                  </a:lnTo>
                  <a:lnTo>
                    <a:pt x="143159" y="362454"/>
                  </a:lnTo>
                  <a:close/>
                  <a:moveTo>
                    <a:pt x="116154" y="0"/>
                  </a:moveTo>
                  <a:lnTo>
                    <a:pt x="221078" y="0"/>
                  </a:lnTo>
                  <a:lnTo>
                    <a:pt x="56884" y="362454"/>
                  </a:lnTo>
                  <a:lnTo>
                    <a:pt x="0" y="362454"/>
                  </a:lnTo>
                  <a:lnTo>
                    <a:pt x="0" y="25640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E8EE1D5B-0247-4ED0-9A78-293ECA4758D9}"/>
              </a:ext>
            </a:extLst>
          </p:cNvPr>
          <p:cNvGrpSpPr/>
          <p:nvPr/>
        </p:nvGrpSpPr>
        <p:grpSpPr>
          <a:xfrm>
            <a:off x="375790" y="1201483"/>
            <a:ext cx="7334134" cy="5433699"/>
            <a:chOff x="362343" y="1201483"/>
            <a:chExt cx="7334134" cy="5433699"/>
          </a:xfrm>
        </p:grpSpPr>
        <p:sp>
          <p:nvSpPr>
            <p:cNvPr id="132" name="Rectangle 33">
              <a:extLst>
                <a:ext uri="{FF2B5EF4-FFF2-40B4-BE49-F238E27FC236}">
                  <a16:creationId xmlns:a16="http://schemas.microsoft.com/office/drawing/2014/main" id="{8A39FF5A-9784-40E9-B544-324FD7EC41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395" y="2101967"/>
              <a:ext cx="46865" cy="103438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3" name="Rectangle 34">
              <a:extLst>
                <a:ext uri="{FF2B5EF4-FFF2-40B4-BE49-F238E27FC236}">
                  <a16:creationId xmlns:a16="http://schemas.microsoft.com/office/drawing/2014/main" id="{F13DEC5D-6BB6-4F08-8F2F-504AA7C87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7437" y="2101967"/>
              <a:ext cx="56908" cy="103438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7" name="Rectangle 38">
              <a:extLst>
                <a:ext uri="{FF2B5EF4-FFF2-40B4-BE49-F238E27FC236}">
                  <a16:creationId xmlns:a16="http://schemas.microsoft.com/office/drawing/2014/main" id="{B081BB47-F46E-4863-AB58-4892CA37ED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395" y="2336294"/>
              <a:ext cx="289562" cy="5021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285" name="Group 284">
              <a:extLst>
                <a:ext uri="{FF2B5EF4-FFF2-40B4-BE49-F238E27FC236}">
                  <a16:creationId xmlns:a16="http://schemas.microsoft.com/office/drawing/2014/main" id="{B881C269-867D-48B3-A1C1-B26A8B05171A}"/>
                </a:ext>
              </a:extLst>
            </p:cNvPr>
            <p:cNvGrpSpPr/>
            <p:nvPr/>
          </p:nvGrpSpPr>
          <p:grpSpPr>
            <a:xfrm>
              <a:off x="362343" y="1201483"/>
              <a:ext cx="7334134" cy="5433699"/>
              <a:chOff x="362343" y="1201483"/>
              <a:chExt cx="7334134" cy="5433699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7B049829-B17F-4763-8AC5-CEB1617EE3C7}"/>
                  </a:ext>
                </a:extLst>
              </p:cNvPr>
              <p:cNvSpPr txBox="1"/>
              <p:nvPr/>
            </p:nvSpPr>
            <p:spPr>
              <a:xfrm>
                <a:off x="2349719" y="4217119"/>
                <a:ext cx="67655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en-US" altLang="ko-KR" sz="3200" b="1" dirty="0">
                    <a:ln w="12700">
                      <a:solidFill>
                        <a:schemeClr val="bg1"/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01</a:t>
                </a:r>
                <a:endParaRPr lang="ko-KR" altLang="en-US" sz="3200" b="1" dirty="0">
                  <a:ln w="12700">
                    <a:solidFill>
                      <a:schemeClr val="bg1"/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53" name="Oval 21">
                <a:extLst>
                  <a:ext uri="{FF2B5EF4-FFF2-40B4-BE49-F238E27FC236}">
                    <a16:creationId xmlns:a16="http://schemas.microsoft.com/office/drawing/2014/main" id="{324A03A5-3B10-42CB-B6C2-A6FB891958F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91338" y="3482701"/>
                <a:ext cx="393317" cy="396602"/>
              </a:xfrm>
              <a:custGeom>
                <a:avLst/>
                <a:gdLst/>
                <a:ahLst/>
                <a:cxnLst/>
                <a:rect l="l" t="t" r="r" b="b"/>
                <a:pathLst>
                  <a:path w="1652142" h="1665940">
                    <a:moveTo>
                      <a:pt x="898689" y="548008"/>
                    </a:moveTo>
                    <a:cubicBezTo>
                      <a:pt x="737950" y="504938"/>
                      <a:pt x="572731" y="600328"/>
                      <a:pt x="529661" y="761066"/>
                    </a:cubicBezTo>
                    <a:cubicBezTo>
                      <a:pt x="486591" y="921805"/>
                      <a:pt x="581980" y="1087025"/>
                      <a:pt x="742719" y="1130094"/>
                    </a:cubicBezTo>
                    <a:cubicBezTo>
                      <a:pt x="903458" y="1173164"/>
                      <a:pt x="1068677" y="1077775"/>
                      <a:pt x="1111747" y="917036"/>
                    </a:cubicBezTo>
                    <a:cubicBezTo>
                      <a:pt x="1154817" y="756297"/>
                      <a:pt x="1059428" y="591077"/>
                      <a:pt x="898689" y="548008"/>
                    </a:cubicBezTo>
                    <a:close/>
                    <a:moveTo>
                      <a:pt x="952303" y="347916"/>
                    </a:moveTo>
                    <a:cubicBezTo>
                      <a:pt x="1223549" y="420596"/>
                      <a:pt x="1384519" y="699404"/>
                      <a:pt x="1311839" y="970650"/>
                    </a:cubicBezTo>
                    <a:cubicBezTo>
                      <a:pt x="1239159" y="1241896"/>
                      <a:pt x="960351" y="1402866"/>
                      <a:pt x="689105" y="1330186"/>
                    </a:cubicBezTo>
                    <a:cubicBezTo>
                      <a:pt x="417859" y="1257506"/>
                      <a:pt x="256889" y="978698"/>
                      <a:pt x="329569" y="707451"/>
                    </a:cubicBezTo>
                    <a:cubicBezTo>
                      <a:pt x="402249" y="436205"/>
                      <a:pt x="681057" y="275235"/>
                      <a:pt x="952303" y="347916"/>
                    </a:cubicBezTo>
                    <a:close/>
                    <a:moveTo>
                      <a:pt x="971799" y="275155"/>
                    </a:moveTo>
                    <a:cubicBezTo>
                      <a:pt x="660368" y="191707"/>
                      <a:pt x="340256" y="376524"/>
                      <a:pt x="256808" y="687955"/>
                    </a:cubicBezTo>
                    <a:cubicBezTo>
                      <a:pt x="173361" y="999387"/>
                      <a:pt x="358178" y="1319499"/>
                      <a:pt x="669609" y="1402947"/>
                    </a:cubicBezTo>
                    <a:cubicBezTo>
                      <a:pt x="981040" y="1486395"/>
                      <a:pt x="1301152" y="1301577"/>
                      <a:pt x="1384600" y="990146"/>
                    </a:cubicBezTo>
                    <a:cubicBezTo>
                      <a:pt x="1468047" y="678715"/>
                      <a:pt x="1283230" y="358603"/>
                      <a:pt x="971799" y="275155"/>
                    </a:cubicBezTo>
                    <a:close/>
                    <a:moveTo>
                      <a:pt x="1652142" y="394531"/>
                    </a:moveTo>
                    <a:lnTo>
                      <a:pt x="1649662" y="403784"/>
                    </a:lnTo>
                    <a:lnTo>
                      <a:pt x="1647140" y="399895"/>
                    </a:lnTo>
                    <a:close/>
                    <a:moveTo>
                      <a:pt x="1158157" y="65026"/>
                    </a:moveTo>
                    <a:lnTo>
                      <a:pt x="1154679" y="271718"/>
                    </a:lnTo>
                    <a:lnTo>
                      <a:pt x="1148331" y="270017"/>
                    </a:lnTo>
                    <a:cubicBezTo>
                      <a:pt x="1200055" y="299127"/>
                      <a:pt x="1246804" y="334821"/>
                      <a:pt x="1286346" y="377149"/>
                    </a:cubicBezTo>
                    <a:lnTo>
                      <a:pt x="1470353" y="331395"/>
                    </a:lnTo>
                    <a:lnTo>
                      <a:pt x="1588305" y="553229"/>
                    </a:lnTo>
                    <a:lnTo>
                      <a:pt x="1457194" y="671432"/>
                    </a:lnTo>
                    <a:cubicBezTo>
                      <a:pt x="1473630" y="731297"/>
                      <a:pt x="1481376" y="793983"/>
                      <a:pt x="1478595" y="857704"/>
                    </a:cubicBezTo>
                    <a:lnTo>
                      <a:pt x="1642362" y="948616"/>
                    </a:lnTo>
                    <a:lnTo>
                      <a:pt x="1577335" y="1191298"/>
                    </a:lnTo>
                    <a:lnTo>
                      <a:pt x="1378614" y="1187955"/>
                    </a:lnTo>
                    <a:cubicBezTo>
                      <a:pt x="1353489" y="1229936"/>
                      <a:pt x="1323048" y="1267799"/>
                      <a:pt x="1288939" y="1301599"/>
                    </a:cubicBezTo>
                    <a:lnTo>
                      <a:pt x="1354201" y="1471932"/>
                    </a:lnTo>
                    <a:lnTo>
                      <a:pt x="1148396" y="1616039"/>
                    </a:lnTo>
                    <a:lnTo>
                      <a:pt x="992294" y="1480516"/>
                    </a:lnTo>
                    <a:lnTo>
                      <a:pt x="1011291" y="1467215"/>
                    </a:lnTo>
                    <a:cubicBezTo>
                      <a:pt x="951500" y="1486565"/>
                      <a:pt x="888271" y="1495869"/>
                      <a:pt x="823805" y="1495510"/>
                    </a:cubicBezTo>
                    <a:lnTo>
                      <a:pt x="729193" y="1665940"/>
                    </a:lnTo>
                    <a:lnTo>
                      <a:pt x="486511" y="1600914"/>
                    </a:lnTo>
                    <a:lnTo>
                      <a:pt x="489790" y="1406012"/>
                    </a:lnTo>
                    <a:cubicBezTo>
                      <a:pt x="438364" y="1376702"/>
                      <a:pt x="391917" y="1340859"/>
                      <a:pt x="352658" y="1298452"/>
                    </a:cubicBezTo>
                    <a:lnTo>
                      <a:pt x="355803" y="1305197"/>
                    </a:lnTo>
                    <a:lnTo>
                      <a:pt x="152856" y="1344512"/>
                    </a:lnTo>
                    <a:lnTo>
                      <a:pt x="46675" y="1116809"/>
                    </a:lnTo>
                    <a:lnTo>
                      <a:pt x="183929" y="1005520"/>
                    </a:lnTo>
                    <a:cubicBezTo>
                      <a:pt x="169279" y="951824"/>
                      <a:pt x="161626" y="895865"/>
                      <a:pt x="161615" y="838915"/>
                    </a:cubicBezTo>
                    <a:lnTo>
                      <a:pt x="0" y="749197"/>
                    </a:lnTo>
                    <a:lnTo>
                      <a:pt x="65026" y="506515"/>
                    </a:lnTo>
                    <a:lnTo>
                      <a:pt x="250227" y="509630"/>
                    </a:lnTo>
                    <a:cubicBezTo>
                      <a:pt x="275353" y="465291"/>
                      <a:pt x="305693" y="424864"/>
                      <a:pt x="340015" y="388679"/>
                    </a:cubicBezTo>
                    <a:lnTo>
                      <a:pt x="277984" y="197357"/>
                    </a:lnTo>
                    <a:lnTo>
                      <a:pt x="491050" y="64219"/>
                    </a:lnTo>
                    <a:lnTo>
                      <a:pt x="639843" y="207726"/>
                    </a:lnTo>
                    <a:lnTo>
                      <a:pt x="638348" y="208660"/>
                    </a:lnTo>
                    <a:cubicBezTo>
                      <a:pt x="696840" y="190256"/>
                      <a:pt x="758594" y="181748"/>
                      <a:pt x="821488" y="182440"/>
                    </a:cubicBezTo>
                    <a:lnTo>
                      <a:pt x="815140" y="180739"/>
                    </a:lnTo>
                    <a:lnTo>
                      <a:pt x="91547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1">
                  <a:cs typeface="B Nazanin" pitchFamily="2" charset="-78"/>
                </a:endParaRPr>
              </a:p>
            </p:txBody>
          </p:sp>
          <p:sp>
            <p:nvSpPr>
              <p:cNvPr id="104" name="Rectangle 5">
                <a:extLst>
                  <a:ext uri="{FF2B5EF4-FFF2-40B4-BE49-F238E27FC236}">
                    <a16:creationId xmlns:a16="http://schemas.microsoft.com/office/drawing/2014/main" id="{0FB6484B-8086-465A-99FD-3F869A38B9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4402" y="4395022"/>
                <a:ext cx="103773" cy="1409308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5" name="Rectangle 6">
                <a:extLst>
                  <a:ext uri="{FF2B5EF4-FFF2-40B4-BE49-F238E27FC236}">
                    <a16:creationId xmlns:a16="http://schemas.microsoft.com/office/drawing/2014/main" id="{1655DFD9-6A83-4DD1-93DC-16A9361443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608" y="4395022"/>
                <a:ext cx="90383" cy="1409308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6" name="Rectangle 7">
                <a:extLst>
                  <a:ext uri="{FF2B5EF4-FFF2-40B4-BE49-F238E27FC236}">
                    <a16:creationId xmlns:a16="http://schemas.microsoft.com/office/drawing/2014/main" id="{76002838-E7D4-49BB-B925-CCD28C56C3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7920" y="4451930"/>
                <a:ext cx="376597" cy="6695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7" name="Freeform 8">
                <a:extLst>
                  <a:ext uri="{FF2B5EF4-FFF2-40B4-BE49-F238E27FC236}">
                    <a16:creationId xmlns:a16="http://schemas.microsoft.com/office/drawing/2014/main" id="{94272C71-0792-4971-BB2F-1AB7D8433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4482058"/>
                <a:ext cx="323037" cy="323036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8" name="Freeform 9">
                <a:extLst>
                  <a:ext uri="{FF2B5EF4-FFF2-40B4-BE49-F238E27FC236}">
                    <a16:creationId xmlns:a16="http://schemas.microsoft.com/office/drawing/2014/main" id="{7801F4BC-A0BF-4DF0-AD49-FFE3DBFD0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4482058"/>
                <a:ext cx="323037" cy="323036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9" name="Rectangle 10">
                <a:extLst>
                  <a:ext uri="{FF2B5EF4-FFF2-40B4-BE49-F238E27FC236}">
                    <a16:creationId xmlns:a16="http://schemas.microsoft.com/office/drawing/2014/main" id="{F1047B10-8CFD-4C19-84A1-BE8826B5BE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7920" y="4761576"/>
                <a:ext cx="376597" cy="6695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0" name="Freeform 11">
                <a:extLst>
                  <a:ext uri="{FF2B5EF4-FFF2-40B4-BE49-F238E27FC236}">
                    <a16:creationId xmlns:a16="http://schemas.microsoft.com/office/drawing/2014/main" id="{00E48553-D85C-4F8D-9FD1-31E045EE3F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4791703"/>
                <a:ext cx="323037" cy="321362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1" name="Freeform 12">
                <a:extLst>
                  <a:ext uri="{FF2B5EF4-FFF2-40B4-BE49-F238E27FC236}">
                    <a16:creationId xmlns:a16="http://schemas.microsoft.com/office/drawing/2014/main" id="{CEA238A8-CB82-4D9A-94F4-B1FA86628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4791703"/>
                <a:ext cx="323037" cy="321362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2" name="Rectangle 13">
                <a:extLst>
                  <a:ext uri="{FF2B5EF4-FFF2-40B4-BE49-F238E27FC236}">
                    <a16:creationId xmlns:a16="http://schemas.microsoft.com/office/drawing/2014/main" id="{CA8D4AE0-606C-44B1-8B00-D24056B7F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7920" y="5069548"/>
                <a:ext cx="376597" cy="6695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3" name="Freeform 14">
                <a:extLst>
                  <a:ext uri="{FF2B5EF4-FFF2-40B4-BE49-F238E27FC236}">
                    <a16:creationId xmlns:a16="http://schemas.microsoft.com/office/drawing/2014/main" id="{9D4CE597-23BC-43D2-85F7-83D026F2F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5099676"/>
                <a:ext cx="323037" cy="323036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4" name="Freeform 15">
                <a:extLst>
                  <a:ext uri="{FF2B5EF4-FFF2-40B4-BE49-F238E27FC236}">
                    <a16:creationId xmlns:a16="http://schemas.microsoft.com/office/drawing/2014/main" id="{A1AB4E2E-2943-4F7F-8EF2-A5BA21215D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5099676"/>
                <a:ext cx="323037" cy="323036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5" name="Rectangle 16">
                <a:extLst>
                  <a:ext uri="{FF2B5EF4-FFF2-40B4-BE49-F238E27FC236}">
                    <a16:creationId xmlns:a16="http://schemas.microsoft.com/office/drawing/2014/main" id="{A61DCAC5-E226-4F9F-A92A-C918EA2D8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7920" y="5379195"/>
                <a:ext cx="376597" cy="6695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6" name="Freeform 17">
                <a:extLst>
                  <a:ext uri="{FF2B5EF4-FFF2-40B4-BE49-F238E27FC236}">
                    <a16:creationId xmlns:a16="http://schemas.microsoft.com/office/drawing/2014/main" id="{6E862B27-65AC-4D19-AF54-224DAA40A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5409322"/>
                <a:ext cx="323037" cy="321362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7" name="Freeform 18">
                <a:extLst>
                  <a:ext uri="{FF2B5EF4-FFF2-40B4-BE49-F238E27FC236}">
                    <a16:creationId xmlns:a16="http://schemas.microsoft.com/office/drawing/2014/main" id="{A49F6101-69C7-4B7A-9F43-76E03C17F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5409322"/>
                <a:ext cx="323037" cy="321362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8" name="Rectangle 19">
                <a:extLst>
                  <a:ext uri="{FF2B5EF4-FFF2-40B4-BE49-F238E27FC236}">
                    <a16:creationId xmlns:a16="http://schemas.microsoft.com/office/drawing/2014/main" id="{96801D9E-7177-4372-B6F2-B0D904E7B0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4402" y="3133005"/>
                <a:ext cx="103773" cy="13524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9" name="Rectangle 20">
                <a:extLst>
                  <a:ext uri="{FF2B5EF4-FFF2-40B4-BE49-F238E27FC236}">
                    <a16:creationId xmlns:a16="http://schemas.microsoft.com/office/drawing/2014/main" id="{129A8A1A-026A-4C92-B469-2AD97B1BFB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608" y="3133005"/>
                <a:ext cx="90383" cy="13524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0" name="Rectangle 21">
                <a:extLst>
                  <a:ext uri="{FF2B5EF4-FFF2-40B4-BE49-F238E27FC236}">
                    <a16:creationId xmlns:a16="http://schemas.microsoft.com/office/drawing/2014/main" id="{0A727616-1F52-460F-BC5A-A397763DF3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7920" y="3133005"/>
                <a:ext cx="376597" cy="6695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1" name="Freeform 22">
                <a:extLst>
                  <a:ext uri="{FF2B5EF4-FFF2-40B4-BE49-F238E27FC236}">
                    <a16:creationId xmlns:a16="http://schemas.microsoft.com/office/drawing/2014/main" id="{DB6E0DC1-8F03-41BD-ABDE-A0E2E7EEA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3163133"/>
                <a:ext cx="323037" cy="321362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2" name="Freeform 23">
                <a:extLst>
                  <a:ext uri="{FF2B5EF4-FFF2-40B4-BE49-F238E27FC236}">
                    <a16:creationId xmlns:a16="http://schemas.microsoft.com/office/drawing/2014/main" id="{84D2CF26-8531-4C4B-BF6D-A1E93E4B8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3163133"/>
                <a:ext cx="323037" cy="321362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3" name="Rectangle 24">
                <a:extLst>
                  <a:ext uri="{FF2B5EF4-FFF2-40B4-BE49-F238E27FC236}">
                    <a16:creationId xmlns:a16="http://schemas.microsoft.com/office/drawing/2014/main" id="{ABA1FDC6-F516-4B22-B5AB-5D2B09D880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7920" y="3440977"/>
                <a:ext cx="376597" cy="6695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4" name="Freeform 25">
                <a:extLst>
                  <a:ext uri="{FF2B5EF4-FFF2-40B4-BE49-F238E27FC236}">
                    <a16:creationId xmlns:a16="http://schemas.microsoft.com/office/drawing/2014/main" id="{41256747-B117-48B2-B016-7ADC2F5B08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3471105"/>
                <a:ext cx="323037" cy="323036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5" name="Freeform 26">
                <a:extLst>
                  <a:ext uri="{FF2B5EF4-FFF2-40B4-BE49-F238E27FC236}">
                    <a16:creationId xmlns:a16="http://schemas.microsoft.com/office/drawing/2014/main" id="{83E4CE5E-DBC0-4041-A5FD-C804D596A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3471105"/>
                <a:ext cx="323037" cy="323036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6" name="Rectangle 27">
                <a:extLst>
                  <a:ext uri="{FF2B5EF4-FFF2-40B4-BE49-F238E27FC236}">
                    <a16:creationId xmlns:a16="http://schemas.microsoft.com/office/drawing/2014/main" id="{93C21723-90E9-4CD7-9A17-06916E4D3D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7920" y="3750623"/>
                <a:ext cx="376597" cy="6695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7" name="Freeform 28">
                <a:extLst>
                  <a:ext uri="{FF2B5EF4-FFF2-40B4-BE49-F238E27FC236}">
                    <a16:creationId xmlns:a16="http://schemas.microsoft.com/office/drawing/2014/main" id="{BD7999BF-608A-41D7-A370-8156420DC6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3780751"/>
                <a:ext cx="323037" cy="321362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8" name="Freeform 29">
                <a:extLst>
                  <a:ext uri="{FF2B5EF4-FFF2-40B4-BE49-F238E27FC236}">
                    <a16:creationId xmlns:a16="http://schemas.microsoft.com/office/drawing/2014/main" id="{EC9C7829-CB46-46EE-8DB6-AA21D98FB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3780751"/>
                <a:ext cx="323037" cy="321362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9" name="Rectangle 30">
                <a:extLst>
                  <a:ext uri="{FF2B5EF4-FFF2-40B4-BE49-F238E27FC236}">
                    <a16:creationId xmlns:a16="http://schemas.microsoft.com/office/drawing/2014/main" id="{9FD8D49A-27FF-46CF-AE73-F495270DC5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7920" y="4058595"/>
                <a:ext cx="376597" cy="6695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0" name="Freeform 31">
                <a:extLst>
                  <a:ext uri="{FF2B5EF4-FFF2-40B4-BE49-F238E27FC236}">
                    <a16:creationId xmlns:a16="http://schemas.microsoft.com/office/drawing/2014/main" id="{CA0C9692-EFD6-4C2D-8448-D79FBC95A5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4088723"/>
                <a:ext cx="323037" cy="323036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1" name="Freeform 32">
                <a:extLst>
                  <a:ext uri="{FF2B5EF4-FFF2-40B4-BE49-F238E27FC236}">
                    <a16:creationId xmlns:a16="http://schemas.microsoft.com/office/drawing/2014/main" id="{BBF4A6FB-BB22-4BCC-8D6A-3822B9B0C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700" y="4088723"/>
                <a:ext cx="323037" cy="323036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4" name="Rectangle 35">
                <a:extLst>
                  <a:ext uri="{FF2B5EF4-FFF2-40B4-BE49-F238E27FC236}">
                    <a16:creationId xmlns:a16="http://schemas.microsoft.com/office/drawing/2014/main" id="{CBEB8CD7-2B34-45BF-83F6-8F75BD5A6B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1395" y="2098619"/>
                <a:ext cx="289562" cy="50213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5" name="Freeform 36">
                <a:extLst>
                  <a:ext uri="{FF2B5EF4-FFF2-40B4-BE49-F238E27FC236}">
                    <a16:creationId xmlns:a16="http://schemas.microsoft.com/office/drawing/2014/main" id="{FA8B11FC-576C-43F7-853D-9FB0E86A9E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480" y="2122052"/>
                <a:ext cx="249391" cy="247717"/>
              </a:xfrm>
              <a:custGeom>
                <a:avLst/>
                <a:gdLst>
                  <a:gd name="T0" fmla="*/ 135 w 149"/>
                  <a:gd name="T1" fmla="*/ 148 h 148"/>
                  <a:gd name="T2" fmla="*/ 0 w 149"/>
                  <a:gd name="T3" fmla="*/ 14 h 148"/>
                  <a:gd name="T4" fmla="*/ 14 w 149"/>
                  <a:gd name="T5" fmla="*/ 0 h 148"/>
                  <a:gd name="T6" fmla="*/ 149 w 149"/>
                  <a:gd name="T7" fmla="*/ 134 h 148"/>
                  <a:gd name="T8" fmla="*/ 135 w 149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135" y="14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8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6" name="Freeform 37">
                <a:extLst>
                  <a:ext uri="{FF2B5EF4-FFF2-40B4-BE49-F238E27FC236}">
                    <a16:creationId xmlns:a16="http://schemas.microsoft.com/office/drawing/2014/main" id="{8FEFD437-A826-420B-BB4E-86224577FF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480" y="2122052"/>
                <a:ext cx="249391" cy="247717"/>
              </a:xfrm>
              <a:custGeom>
                <a:avLst/>
                <a:gdLst>
                  <a:gd name="T0" fmla="*/ 0 w 149"/>
                  <a:gd name="T1" fmla="*/ 134 h 148"/>
                  <a:gd name="T2" fmla="*/ 135 w 149"/>
                  <a:gd name="T3" fmla="*/ 0 h 148"/>
                  <a:gd name="T4" fmla="*/ 149 w 149"/>
                  <a:gd name="T5" fmla="*/ 14 h 148"/>
                  <a:gd name="T6" fmla="*/ 14 w 149"/>
                  <a:gd name="T7" fmla="*/ 148 h 148"/>
                  <a:gd name="T8" fmla="*/ 0 w 149"/>
                  <a:gd name="T9" fmla="*/ 13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8"/>
                    </a:lnTo>
                    <a:lnTo>
                      <a:pt x="0" y="13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8" name="Freeform 39">
                <a:extLst>
                  <a:ext uri="{FF2B5EF4-FFF2-40B4-BE49-F238E27FC236}">
                    <a16:creationId xmlns:a16="http://schemas.microsoft.com/office/drawing/2014/main" id="{580BF8F9-0EC9-4359-97A5-CC7E8460BF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480" y="2356379"/>
                <a:ext cx="249391" cy="249390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4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9" name="Freeform 40">
                <a:extLst>
                  <a:ext uri="{FF2B5EF4-FFF2-40B4-BE49-F238E27FC236}">
                    <a16:creationId xmlns:a16="http://schemas.microsoft.com/office/drawing/2014/main" id="{D89D2C5C-CE43-4D3A-94A6-FB1CC69AD9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480" y="2356379"/>
                <a:ext cx="249391" cy="249390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4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0" name="Rectangle 41">
                <a:extLst>
                  <a:ext uri="{FF2B5EF4-FFF2-40B4-BE49-F238E27FC236}">
                    <a16:creationId xmlns:a16="http://schemas.microsoft.com/office/drawing/2014/main" id="{27E3C998-CED5-416B-9B7F-F63B8251A8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1395" y="2572294"/>
                <a:ext cx="289562" cy="50213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1" name="Freeform 42">
                <a:extLst>
                  <a:ext uri="{FF2B5EF4-FFF2-40B4-BE49-F238E27FC236}">
                    <a16:creationId xmlns:a16="http://schemas.microsoft.com/office/drawing/2014/main" id="{156EA45F-DFDE-4E4A-8DC0-242B2C4463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480" y="2595726"/>
                <a:ext cx="249391" cy="244369"/>
              </a:xfrm>
              <a:custGeom>
                <a:avLst/>
                <a:gdLst>
                  <a:gd name="T0" fmla="*/ 135 w 149"/>
                  <a:gd name="T1" fmla="*/ 146 h 146"/>
                  <a:gd name="T2" fmla="*/ 0 w 149"/>
                  <a:gd name="T3" fmla="*/ 12 h 146"/>
                  <a:gd name="T4" fmla="*/ 14 w 149"/>
                  <a:gd name="T5" fmla="*/ 0 h 146"/>
                  <a:gd name="T6" fmla="*/ 149 w 149"/>
                  <a:gd name="T7" fmla="*/ 134 h 146"/>
                  <a:gd name="T8" fmla="*/ 135 w 149"/>
                  <a:gd name="T9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6">
                    <a:moveTo>
                      <a:pt x="135" y="146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6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2" name="Freeform 43">
                <a:extLst>
                  <a:ext uri="{FF2B5EF4-FFF2-40B4-BE49-F238E27FC236}">
                    <a16:creationId xmlns:a16="http://schemas.microsoft.com/office/drawing/2014/main" id="{E6485A0E-94D5-4FD9-B7DE-5E2A516985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480" y="2595726"/>
                <a:ext cx="249391" cy="244369"/>
              </a:xfrm>
              <a:custGeom>
                <a:avLst/>
                <a:gdLst>
                  <a:gd name="T0" fmla="*/ 0 w 149"/>
                  <a:gd name="T1" fmla="*/ 134 h 146"/>
                  <a:gd name="T2" fmla="*/ 135 w 149"/>
                  <a:gd name="T3" fmla="*/ 0 h 146"/>
                  <a:gd name="T4" fmla="*/ 149 w 149"/>
                  <a:gd name="T5" fmla="*/ 12 h 146"/>
                  <a:gd name="T6" fmla="*/ 14 w 149"/>
                  <a:gd name="T7" fmla="*/ 146 h 146"/>
                  <a:gd name="T8" fmla="*/ 0 w 149"/>
                  <a:gd name="T9" fmla="*/ 13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6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2"/>
                    </a:lnTo>
                    <a:lnTo>
                      <a:pt x="14" y="146"/>
                    </a:lnTo>
                    <a:lnTo>
                      <a:pt x="0" y="13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3" name="Rectangle 44">
                <a:extLst>
                  <a:ext uri="{FF2B5EF4-FFF2-40B4-BE49-F238E27FC236}">
                    <a16:creationId xmlns:a16="http://schemas.microsoft.com/office/drawing/2014/main" id="{9123D679-10A2-410B-8F9D-4769D26CDD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1395" y="2809968"/>
                <a:ext cx="289562" cy="4686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4" name="Freeform 45">
                <a:extLst>
                  <a:ext uri="{FF2B5EF4-FFF2-40B4-BE49-F238E27FC236}">
                    <a16:creationId xmlns:a16="http://schemas.microsoft.com/office/drawing/2014/main" id="{5ECF2CB0-6CCA-4A81-A94A-5FE22AD0B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480" y="2830053"/>
                <a:ext cx="249391" cy="249390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4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5" name="Freeform 46">
                <a:extLst>
                  <a:ext uri="{FF2B5EF4-FFF2-40B4-BE49-F238E27FC236}">
                    <a16:creationId xmlns:a16="http://schemas.microsoft.com/office/drawing/2014/main" id="{7F34F4F6-7053-468E-9AA0-B30F487226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480" y="2830053"/>
                <a:ext cx="249391" cy="249390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4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6" name="Rectangle 47">
                <a:extLst>
                  <a:ext uri="{FF2B5EF4-FFF2-40B4-BE49-F238E27FC236}">
                    <a16:creationId xmlns:a16="http://schemas.microsoft.com/office/drawing/2014/main" id="{32699B68-C3A1-4C77-A40E-16B817B30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4742" y="1362164"/>
                <a:ext cx="46865" cy="78666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7" name="Rectangle 48">
                <a:extLst>
                  <a:ext uri="{FF2B5EF4-FFF2-40B4-BE49-F238E27FC236}">
                    <a16:creationId xmlns:a16="http://schemas.microsoft.com/office/drawing/2014/main" id="{44D72D33-6038-4187-8FEA-E035F78BB6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0785" y="1362164"/>
                <a:ext cx="56908" cy="78666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8" name="Freeform 49">
                <a:extLst>
                  <a:ext uri="{FF2B5EF4-FFF2-40B4-BE49-F238E27FC236}">
                    <a16:creationId xmlns:a16="http://schemas.microsoft.com/office/drawing/2014/main" id="{2BD02E29-47E9-4834-B1B0-9D76C3F24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4742" y="1201483"/>
                <a:ext cx="302952" cy="199177"/>
              </a:xfrm>
              <a:custGeom>
                <a:avLst/>
                <a:gdLst>
                  <a:gd name="T0" fmla="*/ 181 w 181"/>
                  <a:gd name="T1" fmla="*/ 119 h 119"/>
                  <a:gd name="T2" fmla="*/ 0 w 181"/>
                  <a:gd name="T3" fmla="*/ 119 h 119"/>
                  <a:gd name="T4" fmla="*/ 0 w 181"/>
                  <a:gd name="T5" fmla="*/ 80 h 119"/>
                  <a:gd name="T6" fmla="*/ 86 w 181"/>
                  <a:gd name="T7" fmla="*/ 0 h 119"/>
                  <a:gd name="T8" fmla="*/ 181 w 181"/>
                  <a:gd name="T9" fmla="*/ 26 h 119"/>
                  <a:gd name="T10" fmla="*/ 181 w 181"/>
                  <a:gd name="T1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19">
                    <a:moveTo>
                      <a:pt x="181" y="119"/>
                    </a:moveTo>
                    <a:lnTo>
                      <a:pt x="0" y="119"/>
                    </a:lnTo>
                    <a:lnTo>
                      <a:pt x="0" y="80"/>
                    </a:lnTo>
                    <a:lnTo>
                      <a:pt x="86" y="0"/>
                    </a:lnTo>
                    <a:lnTo>
                      <a:pt x="181" y="26"/>
                    </a:lnTo>
                    <a:lnTo>
                      <a:pt x="181" y="11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9" name="Freeform 50">
                <a:extLst>
                  <a:ext uri="{FF2B5EF4-FFF2-40B4-BE49-F238E27FC236}">
                    <a16:creationId xmlns:a16="http://schemas.microsoft.com/office/drawing/2014/main" id="{FCB1FB59-E58A-454E-B81B-95F068A2EB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827" y="1372206"/>
                <a:ext cx="249391" cy="249390"/>
              </a:xfrm>
              <a:custGeom>
                <a:avLst/>
                <a:gdLst>
                  <a:gd name="T0" fmla="*/ 135 w 149"/>
                  <a:gd name="T1" fmla="*/ 149 h 149"/>
                  <a:gd name="T2" fmla="*/ 0 w 149"/>
                  <a:gd name="T3" fmla="*/ 15 h 149"/>
                  <a:gd name="T4" fmla="*/ 14 w 149"/>
                  <a:gd name="T5" fmla="*/ 0 h 149"/>
                  <a:gd name="T6" fmla="*/ 149 w 149"/>
                  <a:gd name="T7" fmla="*/ 135 h 149"/>
                  <a:gd name="T8" fmla="*/ 135 w 149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135" y="149"/>
                    </a:moveTo>
                    <a:lnTo>
                      <a:pt x="0" y="15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0" name="Freeform 51">
                <a:extLst>
                  <a:ext uri="{FF2B5EF4-FFF2-40B4-BE49-F238E27FC236}">
                    <a16:creationId xmlns:a16="http://schemas.microsoft.com/office/drawing/2014/main" id="{06B3B87F-1A46-479E-A8DE-B2E01E8B1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827" y="1372206"/>
                <a:ext cx="249391" cy="249390"/>
              </a:xfrm>
              <a:custGeom>
                <a:avLst/>
                <a:gdLst>
                  <a:gd name="T0" fmla="*/ 0 w 149"/>
                  <a:gd name="T1" fmla="*/ 135 h 149"/>
                  <a:gd name="T2" fmla="*/ 135 w 149"/>
                  <a:gd name="T3" fmla="*/ 0 h 149"/>
                  <a:gd name="T4" fmla="*/ 149 w 149"/>
                  <a:gd name="T5" fmla="*/ 15 h 149"/>
                  <a:gd name="T6" fmla="*/ 14 w 149"/>
                  <a:gd name="T7" fmla="*/ 149 h 149"/>
                  <a:gd name="T8" fmla="*/ 0 w 149"/>
                  <a:gd name="T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9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5"/>
                    </a:lnTo>
                    <a:lnTo>
                      <a:pt x="14" y="149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1" name="Rectangle 52">
                <a:extLst>
                  <a:ext uri="{FF2B5EF4-FFF2-40B4-BE49-F238E27FC236}">
                    <a16:creationId xmlns:a16="http://schemas.microsoft.com/office/drawing/2014/main" id="{E3906827-CEEC-4F4A-BD09-605623DB75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4742" y="1588121"/>
                <a:ext cx="289562" cy="50213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2" name="Freeform 53">
                <a:extLst>
                  <a:ext uri="{FF2B5EF4-FFF2-40B4-BE49-F238E27FC236}">
                    <a16:creationId xmlns:a16="http://schemas.microsoft.com/office/drawing/2014/main" id="{B7F6C3D7-3B4F-4FF4-A853-46F672241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827" y="1608206"/>
                <a:ext cx="249391" cy="247717"/>
              </a:xfrm>
              <a:custGeom>
                <a:avLst/>
                <a:gdLst>
                  <a:gd name="T0" fmla="*/ 135 w 149"/>
                  <a:gd name="T1" fmla="*/ 148 h 148"/>
                  <a:gd name="T2" fmla="*/ 0 w 149"/>
                  <a:gd name="T3" fmla="*/ 14 h 148"/>
                  <a:gd name="T4" fmla="*/ 14 w 149"/>
                  <a:gd name="T5" fmla="*/ 0 h 148"/>
                  <a:gd name="T6" fmla="*/ 149 w 149"/>
                  <a:gd name="T7" fmla="*/ 134 h 148"/>
                  <a:gd name="T8" fmla="*/ 135 w 149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135" y="14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149" y="134"/>
                    </a:lnTo>
                    <a:lnTo>
                      <a:pt x="135" y="148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3" name="Freeform 54">
                <a:extLst>
                  <a:ext uri="{FF2B5EF4-FFF2-40B4-BE49-F238E27FC236}">
                    <a16:creationId xmlns:a16="http://schemas.microsoft.com/office/drawing/2014/main" id="{C0BDEDEA-0501-4878-A44A-3DA97AE04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827" y="1608206"/>
                <a:ext cx="249391" cy="247717"/>
              </a:xfrm>
              <a:custGeom>
                <a:avLst/>
                <a:gdLst>
                  <a:gd name="T0" fmla="*/ 0 w 149"/>
                  <a:gd name="T1" fmla="*/ 134 h 148"/>
                  <a:gd name="T2" fmla="*/ 135 w 149"/>
                  <a:gd name="T3" fmla="*/ 0 h 148"/>
                  <a:gd name="T4" fmla="*/ 149 w 149"/>
                  <a:gd name="T5" fmla="*/ 14 h 148"/>
                  <a:gd name="T6" fmla="*/ 14 w 149"/>
                  <a:gd name="T7" fmla="*/ 148 h 148"/>
                  <a:gd name="T8" fmla="*/ 0 w 149"/>
                  <a:gd name="T9" fmla="*/ 13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8">
                    <a:moveTo>
                      <a:pt x="0" y="134"/>
                    </a:moveTo>
                    <a:lnTo>
                      <a:pt x="135" y="0"/>
                    </a:lnTo>
                    <a:lnTo>
                      <a:pt x="149" y="14"/>
                    </a:lnTo>
                    <a:lnTo>
                      <a:pt x="14" y="148"/>
                    </a:lnTo>
                    <a:lnTo>
                      <a:pt x="0" y="13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4" name="Rectangle 55">
                <a:extLst>
                  <a:ext uri="{FF2B5EF4-FFF2-40B4-BE49-F238E27FC236}">
                    <a16:creationId xmlns:a16="http://schemas.microsoft.com/office/drawing/2014/main" id="{711FC5D9-B763-42DB-9E49-7580A1B493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4742" y="1822448"/>
                <a:ext cx="289562" cy="50213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5" name="Freeform 56">
                <a:extLst>
                  <a:ext uri="{FF2B5EF4-FFF2-40B4-BE49-F238E27FC236}">
                    <a16:creationId xmlns:a16="http://schemas.microsoft.com/office/drawing/2014/main" id="{4AA3028A-0A3A-4C31-BB6F-2C1EC04521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827" y="1845881"/>
                <a:ext cx="249391" cy="246043"/>
              </a:xfrm>
              <a:custGeom>
                <a:avLst/>
                <a:gdLst>
                  <a:gd name="T0" fmla="*/ 135 w 149"/>
                  <a:gd name="T1" fmla="*/ 147 h 147"/>
                  <a:gd name="T2" fmla="*/ 0 w 149"/>
                  <a:gd name="T3" fmla="*/ 12 h 147"/>
                  <a:gd name="T4" fmla="*/ 14 w 149"/>
                  <a:gd name="T5" fmla="*/ 0 h 147"/>
                  <a:gd name="T6" fmla="*/ 149 w 149"/>
                  <a:gd name="T7" fmla="*/ 135 h 147"/>
                  <a:gd name="T8" fmla="*/ 135 w 149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7">
                    <a:moveTo>
                      <a:pt x="135" y="147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49" y="135"/>
                    </a:lnTo>
                    <a:lnTo>
                      <a:pt x="135" y="147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6" name="Freeform 57">
                <a:extLst>
                  <a:ext uri="{FF2B5EF4-FFF2-40B4-BE49-F238E27FC236}">
                    <a16:creationId xmlns:a16="http://schemas.microsoft.com/office/drawing/2014/main" id="{28F0A50F-0D26-4995-B318-5A069BA66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827" y="1845881"/>
                <a:ext cx="249391" cy="246043"/>
              </a:xfrm>
              <a:custGeom>
                <a:avLst/>
                <a:gdLst>
                  <a:gd name="T0" fmla="*/ 0 w 149"/>
                  <a:gd name="T1" fmla="*/ 135 h 147"/>
                  <a:gd name="T2" fmla="*/ 135 w 149"/>
                  <a:gd name="T3" fmla="*/ 0 h 147"/>
                  <a:gd name="T4" fmla="*/ 149 w 149"/>
                  <a:gd name="T5" fmla="*/ 12 h 147"/>
                  <a:gd name="T6" fmla="*/ 14 w 149"/>
                  <a:gd name="T7" fmla="*/ 147 h 147"/>
                  <a:gd name="T8" fmla="*/ 0 w 149"/>
                  <a:gd name="T9" fmla="*/ 13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47">
                    <a:moveTo>
                      <a:pt x="0" y="135"/>
                    </a:moveTo>
                    <a:lnTo>
                      <a:pt x="135" y="0"/>
                    </a:lnTo>
                    <a:lnTo>
                      <a:pt x="149" y="12"/>
                    </a:lnTo>
                    <a:lnTo>
                      <a:pt x="14" y="147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7" name="Rectangle 58">
                <a:extLst>
                  <a:ext uri="{FF2B5EF4-FFF2-40B4-BE49-F238E27FC236}">
                    <a16:creationId xmlns:a16="http://schemas.microsoft.com/office/drawing/2014/main" id="{4CCB005B-20FC-4F6F-8680-EA4C59ABBC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7903" y="1929569"/>
                <a:ext cx="870357" cy="4184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8" name="Rectangle 59">
                <a:extLst>
                  <a:ext uri="{FF2B5EF4-FFF2-40B4-BE49-F238E27FC236}">
                    <a16:creationId xmlns:a16="http://schemas.microsoft.com/office/drawing/2014/main" id="{B51821FB-0FB2-4288-805C-D50F6FA285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7903" y="2135442"/>
                <a:ext cx="870357" cy="4686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9" name="Rectangle 60">
                <a:extLst>
                  <a:ext uri="{FF2B5EF4-FFF2-40B4-BE49-F238E27FC236}">
                    <a16:creationId xmlns:a16="http://schemas.microsoft.com/office/drawing/2014/main" id="{81D6B0D9-950B-4305-AF41-F9AACAA40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8090" y="1929569"/>
                <a:ext cx="40170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0" name="Freeform 61">
                <a:extLst>
                  <a:ext uri="{FF2B5EF4-FFF2-40B4-BE49-F238E27FC236}">
                    <a16:creationId xmlns:a16="http://schemas.microsoft.com/office/drawing/2014/main" id="{4748304E-8946-41C7-9FFE-789AF2460B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302" y="1947981"/>
                <a:ext cx="209221" cy="207547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1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1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1" name="Freeform 62">
                <a:extLst>
                  <a:ext uri="{FF2B5EF4-FFF2-40B4-BE49-F238E27FC236}">
                    <a16:creationId xmlns:a16="http://schemas.microsoft.com/office/drawing/2014/main" id="{23964824-B767-4A51-94EC-1FAD9895DE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302" y="1947981"/>
                <a:ext cx="209221" cy="207547"/>
              </a:xfrm>
              <a:custGeom>
                <a:avLst/>
                <a:gdLst>
                  <a:gd name="T0" fmla="*/ 11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1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1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2" name="Rectangle 63">
                <a:extLst>
                  <a:ext uri="{FF2B5EF4-FFF2-40B4-BE49-F238E27FC236}">
                    <a16:creationId xmlns:a16="http://schemas.microsoft.com/office/drawing/2014/main" id="{D6F0B5D1-3FAB-4DC5-AB48-290327A4F5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8912" y="1929569"/>
                <a:ext cx="41845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3" name="Freeform 64">
                <a:extLst>
                  <a:ext uri="{FF2B5EF4-FFF2-40B4-BE49-F238E27FC236}">
                    <a16:creationId xmlns:a16="http://schemas.microsoft.com/office/drawing/2014/main" id="{529F4803-B08C-4C99-8690-0DBD948A1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1450" y="1947981"/>
                <a:ext cx="212568" cy="207547"/>
              </a:xfrm>
              <a:custGeom>
                <a:avLst/>
                <a:gdLst>
                  <a:gd name="T0" fmla="*/ 0 w 127"/>
                  <a:gd name="T1" fmla="*/ 112 h 124"/>
                  <a:gd name="T2" fmla="*/ 114 w 127"/>
                  <a:gd name="T3" fmla="*/ 0 h 124"/>
                  <a:gd name="T4" fmla="*/ 127 w 127"/>
                  <a:gd name="T5" fmla="*/ 12 h 124"/>
                  <a:gd name="T6" fmla="*/ 12 w 127"/>
                  <a:gd name="T7" fmla="*/ 124 h 124"/>
                  <a:gd name="T8" fmla="*/ 0 w 127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7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4" name="Freeform 65">
                <a:extLst>
                  <a:ext uri="{FF2B5EF4-FFF2-40B4-BE49-F238E27FC236}">
                    <a16:creationId xmlns:a16="http://schemas.microsoft.com/office/drawing/2014/main" id="{35CDB39F-43D8-4FD9-AF66-2C5A50475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1450" y="1947981"/>
                <a:ext cx="212568" cy="207547"/>
              </a:xfrm>
              <a:custGeom>
                <a:avLst/>
                <a:gdLst>
                  <a:gd name="T0" fmla="*/ 12 w 127"/>
                  <a:gd name="T1" fmla="*/ 0 h 124"/>
                  <a:gd name="T2" fmla="*/ 127 w 127"/>
                  <a:gd name="T3" fmla="*/ 112 h 124"/>
                  <a:gd name="T4" fmla="*/ 114 w 127"/>
                  <a:gd name="T5" fmla="*/ 124 h 124"/>
                  <a:gd name="T6" fmla="*/ 0 w 127"/>
                  <a:gd name="T7" fmla="*/ 12 h 124"/>
                  <a:gd name="T8" fmla="*/ 12 w 127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12" y="0"/>
                    </a:moveTo>
                    <a:lnTo>
                      <a:pt x="127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5" name="Rectangle 66">
                <a:extLst>
                  <a:ext uri="{FF2B5EF4-FFF2-40B4-BE49-F238E27FC236}">
                    <a16:creationId xmlns:a16="http://schemas.microsoft.com/office/drawing/2014/main" id="{B5572B17-069F-4475-910F-8069A7101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8060" y="1929569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6" name="Freeform 67">
                <a:extLst>
                  <a:ext uri="{FF2B5EF4-FFF2-40B4-BE49-F238E27FC236}">
                    <a16:creationId xmlns:a16="http://schemas.microsoft.com/office/drawing/2014/main" id="{D18ACA6D-94B4-48E0-B9B4-F88F130D2C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3946" y="1947981"/>
                <a:ext cx="207547" cy="207547"/>
              </a:xfrm>
              <a:custGeom>
                <a:avLst/>
                <a:gdLst>
                  <a:gd name="T0" fmla="*/ 0 w 124"/>
                  <a:gd name="T1" fmla="*/ 112 h 124"/>
                  <a:gd name="T2" fmla="*/ 114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7" name="Freeform 68">
                <a:extLst>
                  <a:ext uri="{FF2B5EF4-FFF2-40B4-BE49-F238E27FC236}">
                    <a16:creationId xmlns:a16="http://schemas.microsoft.com/office/drawing/2014/main" id="{5A46147F-1FE2-4ED1-976C-17FC9EA78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3946" y="1947981"/>
                <a:ext cx="207547" cy="207547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4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8" name="Rectangle 69">
                <a:extLst>
                  <a:ext uri="{FF2B5EF4-FFF2-40B4-BE49-F238E27FC236}">
                    <a16:creationId xmlns:a16="http://schemas.microsoft.com/office/drawing/2014/main" id="{D670BCF7-BBC0-423C-939F-385215E2A6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8883" y="1929569"/>
                <a:ext cx="45192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9" name="Freeform 70">
                <a:extLst>
                  <a:ext uri="{FF2B5EF4-FFF2-40B4-BE49-F238E27FC236}">
                    <a16:creationId xmlns:a16="http://schemas.microsoft.com/office/drawing/2014/main" id="{8F864A5D-B494-401E-997A-3499AB7D32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769" y="1947981"/>
                <a:ext cx="209221" cy="207547"/>
              </a:xfrm>
              <a:custGeom>
                <a:avLst/>
                <a:gdLst>
                  <a:gd name="T0" fmla="*/ 0 w 125"/>
                  <a:gd name="T1" fmla="*/ 112 h 124"/>
                  <a:gd name="T2" fmla="*/ 112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0" name="Freeform 71">
                <a:extLst>
                  <a:ext uri="{FF2B5EF4-FFF2-40B4-BE49-F238E27FC236}">
                    <a16:creationId xmlns:a16="http://schemas.microsoft.com/office/drawing/2014/main" id="{DF33CE38-2A4C-404A-9F98-41BF7FF52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769" y="1947981"/>
                <a:ext cx="209221" cy="207547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2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1" name="Rectangle 72">
                <a:extLst>
                  <a:ext uri="{FF2B5EF4-FFF2-40B4-BE49-F238E27FC236}">
                    <a16:creationId xmlns:a16="http://schemas.microsoft.com/office/drawing/2014/main" id="{F14F03A9-7205-4C9D-A0E7-545BA75896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4515" y="1929569"/>
                <a:ext cx="4572000" cy="4184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3" name="Rectangle 74">
                <a:extLst>
                  <a:ext uri="{FF2B5EF4-FFF2-40B4-BE49-F238E27FC236}">
                    <a16:creationId xmlns:a16="http://schemas.microsoft.com/office/drawing/2014/main" id="{45246C76-3529-47B7-9675-ADD984770B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4702" y="1929569"/>
                <a:ext cx="40170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4" name="Freeform 75">
                <a:extLst>
                  <a:ext uri="{FF2B5EF4-FFF2-40B4-BE49-F238E27FC236}">
                    <a16:creationId xmlns:a16="http://schemas.microsoft.com/office/drawing/2014/main" id="{21495197-73C2-4050-8D18-F37571211A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915" y="1947981"/>
                <a:ext cx="209221" cy="207547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0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5" name="Freeform 76">
                <a:extLst>
                  <a:ext uri="{FF2B5EF4-FFF2-40B4-BE49-F238E27FC236}">
                    <a16:creationId xmlns:a16="http://schemas.microsoft.com/office/drawing/2014/main" id="{E33880D2-8BDA-4A13-92B6-8400C063FE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915" y="1947981"/>
                <a:ext cx="209221" cy="207547"/>
              </a:xfrm>
              <a:custGeom>
                <a:avLst/>
                <a:gdLst>
                  <a:gd name="T0" fmla="*/ 10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0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0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6" name="Rectangle 77">
                <a:extLst>
                  <a:ext uri="{FF2B5EF4-FFF2-40B4-BE49-F238E27FC236}">
                    <a16:creationId xmlns:a16="http://schemas.microsoft.com/office/drawing/2014/main" id="{798612CC-F041-4AFC-B1C8-098B18C536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177" y="1929569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7" name="Freeform 78">
                <a:extLst>
                  <a:ext uri="{FF2B5EF4-FFF2-40B4-BE49-F238E27FC236}">
                    <a16:creationId xmlns:a16="http://schemas.microsoft.com/office/drawing/2014/main" id="{FA017CF2-6F39-4A85-86C5-F31B80B822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063" y="1947981"/>
                <a:ext cx="210894" cy="207547"/>
              </a:xfrm>
              <a:custGeom>
                <a:avLst/>
                <a:gdLst>
                  <a:gd name="T0" fmla="*/ 0 w 126"/>
                  <a:gd name="T1" fmla="*/ 112 h 124"/>
                  <a:gd name="T2" fmla="*/ 114 w 126"/>
                  <a:gd name="T3" fmla="*/ 0 h 124"/>
                  <a:gd name="T4" fmla="*/ 126 w 126"/>
                  <a:gd name="T5" fmla="*/ 12 h 124"/>
                  <a:gd name="T6" fmla="*/ 12 w 126"/>
                  <a:gd name="T7" fmla="*/ 124 h 124"/>
                  <a:gd name="T8" fmla="*/ 0 w 126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6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8" name="Freeform 79">
                <a:extLst>
                  <a:ext uri="{FF2B5EF4-FFF2-40B4-BE49-F238E27FC236}">
                    <a16:creationId xmlns:a16="http://schemas.microsoft.com/office/drawing/2014/main" id="{BAF75808-0189-4532-BE01-69E41FC23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8063" y="1947981"/>
                <a:ext cx="210894" cy="207547"/>
              </a:xfrm>
              <a:custGeom>
                <a:avLst/>
                <a:gdLst>
                  <a:gd name="T0" fmla="*/ 12 w 126"/>
                  <a:gd name="T1" fmla="*/ 0 h 124"/>
                  <a:gd name="T2" fmla="*/ 126 w 126"/>
                  <a:gd name="T3" fmla="*/ 112 h 124"/>
                  <a:gd name="T4" fmla="*/ 114 w 126"/>
                  <a:gd name="T5" fmla="*/ 124 h 124"/>
                  <a:gd name="T6" fmla="*/ 0 w 126"/>
                  <a:gd name="T7" fmla="*/ 12 h 124"/>
                  <a:gd name="T8" fmla="*/ 12 w 126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4">
                    <a:moveTo>
                      <a:pt x="12" y="0"/>
                    </a:moveTo>
                    <a:lnTo>
                      <a:pt x="126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9" name="Rectangle 80">
                <a:extLst>
                  <a:ext uri="{FF2B5EF4-FFF2-40B4-BE49-F238E27FC236}">
                    <a16:creationId xmlns:a16="http://schemas.microsoft.com/office/drawing/2014/main" id="{59D050CC-C9B2-460A-91B4-E6DBD18BAF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4673" y="1929569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0" name="Freeform 81">
                <a:extLst>
                  <a:ext uri="{FF2B5EF4-FFF2-40B4-BE49-F238E27FC236}">
                    <a16:creationId xmlns:a16="http://schemas.microsoft.com/office/drawing/2014/main" id="{6F1500F3-87DB-41AA-B467-CF1D9D76D0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885" y="1947981"/>
                <a:ext cx="209221" cy="207547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1" name="Freeform 82">
                <a:extLst>
                  <a:ext uri="{FF2B5EF4-FFF2-40B4-BE49-F238E27FC236}">
                    <a16:creationId xmlns:a16="http://schemas.microsoft.com/office/drawing/2014/main" id="{834564AB-B0E0-4596-AB0A-6B67CF33B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885" y="1947981"/>
                <a:ext cx="209221" cy="207547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2" name="Rectangle 83">
                <a:extLst>
                  <a:ext uri="{FF2B5EF4-FFF2-40B4-BE49-F238E27FC236}">
                    <a16:creationId xmlns:a16="http://schemas.microsoft.com/office/drawing/2014/main" id="{5F79DA23-D54C-48E8-ABDD-F6D3D36336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5495" y="1929569"/>
                <a:ext cx="40170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3" name="Freeform 84">
                <a:extLst>
                  <a:ext uri="{FF2B5EF4-FFF2-40B4-BE49-F238E27FC236}">
                    <a16:creationId xmlns:a16="http://schemas.microsoft.com/office/drawing/2014/main" id="{8F4FDE90-DC95-4AD1-ACFD-45993E5370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381" y="1947981"/>
                <a:ext cx="207547" cy="207547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4" name="Freeform 85">
                <a:extLst>
                  <a:ext uri="{FF2B5EF4-FFF2-40B4-BE49-F238E27FC236}">
                    <a16:creationId xmlns:a16="http://schemas.microsoft.com/office/drawing/2014/main" id="{D573927E-2B29-47F7-975C-B0C645D2B6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381" y="1947981"/>
                <a:ext cx="207547" cy="207547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7" name="Freeform 88">
                <a:extLst>
                  <a:ext uri="{FF2B5EF4-FFF2-40B4-BE49-F238E27FC236}">
                    <a16:creationId xmlns:a16="http://schemas.microsoft.com/office/drawing/2014/main" id="{38014956-0B01-4BC8-AC57-1FAB78B40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5635" y="2130247"/>
                <a:ext cx="5394960" cy="46865"/>
              </a:xfrm>
              <a:custGeom>
                <a:avLst/>
                <a:gdLst>
                  <a:gd name="T0" fmla="*/ 869 w 869"/>
                  <a:gd name="T1" fmla="*/ 0 h 28"/>
                  <a:gd name="T2" fmla="*/ 869 w 869"/>
                  <a:gd name="T3" fmla="*/ 28 h 28"/>
                  <a:gd name="T4" fmla="*/ 0 w 869"/>
                  <a:gd name="T5" fmla="*/ 28 h 28"/>
                  <a:gd name="T6" fmla="*/ 0 w 869"/>
                  <a:gd name="T7" fmla="*/ 0 h 28"/>
                  <a:gd name="T8" fmla="*/ 777 w 869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9" h="28">
                    <a:moveTo>
                      <a:pt x="869" y="0"/>
                    </a:moveTo>
                    <a:lnTo>
                      <a:pt x="869" y="28"/>
                    </a:lnTo>
                    <a:lnTo>
                      <a:pt x="0" y="28"/>
                    </a:lnTo>
                    <a:lnTo>
                      <a:pt x="0" y="0"/>
                    </a:lnTo>
                    <a:lnTo>
                      <a:pt x="777" y="0"/>
                    </a:ln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8" name="Rectangle 89">
                <a:extLst>
                  <a:ext uri="{FF2B5EF4-FFF2-40B4-BE49-F238E27FC236}">
                    <a16:creationId xmlns:a16="http://schemas.microsoft.com/office/drawing/2014/main" id="{15DF1AA9-5091-4145-B755-CEE19F20D4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88108" y="1929569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9" name="Freeform 90">
                <a:extLst>
                  <a:ext uri="{FF2B5EF4-FFF2-40B4-BE49-F238E27FC236}">
                    <a16:creationId xmlns:a16="http://schemas.microsoft.com/office/drawing/2014/main" id="{1158D5C2-3955-44F7-A2F7-85B0A35B27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2321" y="1947981"/>
                <a:ext cx="209221" cy="207547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0" name="Freeform 91">
                <a:extLst>
                  <a:ext uri="{FF2B5EF4-FFF2-40B4-BE49-F238E27FC236}">
                    <a16:creationId xmlns:a16="http://schemas.microsoft.com/office/drawing/2014/main" id="{833BC96A-2DAF-4E1D-B4AF-96CF78FB10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2321" y="1947981"/>
                <a:ext cx="209221" cy="207547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1" name="Rectangle 92">
                <a:extLst>
                  <a:ext uri="{FF2B5EF4-FFF2-40B4-BE49-F238E27FC236}">
                    <a16:creationId xmlns:a16="http://schemas.microsoft.com/office/drawing/2014/main" id="{87274C71-2ECE-431B-ADB7-F1E7739AD8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8931" y="1929569"/>
                <a:ext cx="40170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2" name="Freeform 93">
                <a:extLst>
                  <a:ext uri="{FF2B5EF4-FFF2-40B4-BE49-F238E27FC236}">
                    <a16:creationId xmlns:a16="http://schemas.microsoft.com/office/drawing/2014/main" id="{C5C73EF2-28F0-4555-9263-5EE61A78C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4817" y="1947981"/>
                <a:ext cx="207547" cy="207547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0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3" name="Freeform 94">
                <a:extLst>
                  <a:ext uri="{FF2B5EF4-FFF2-40B4-BE49-F238E27FC236}">
                    <a16:creationId xmlns:a16="http://schemas.microsoft.com/office/drawing/2014/main" id="{67CC225D-6D4E-45D3-983E-F88FF81ED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4817" y="1947981"/>
                <a:ext cx="207547" cy="207547"/>
              </a:xfrm>
              <a:custGeom>
                <a:avLst/>
                <a:gdLst>
                  <a:gd name="T0" fmla="*/ 10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0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0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4" name="Rectangle 95">
                <a:extLst>
                  <a:ext uri="{FF2B5EF4-FFF2-40B4-BE49-F238E27FC236}">
                    <a16:creationId xmlns:a16="http://schemas.microsoft.com/office/drawing/2014/main" id="{14A957E9-5455-47E9-9114-531B7D65A8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8079" y="1929569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5" name="Freeform 96">
                <a:extLst>
                  <a:ext uri="{FF2B5EF4-FFF2-40B4-BE49-F238E27FC236}">
                    <a16:creationId xmlns:a16="http://schemas.microsoft.com/office/drawing/2014/main" id="{0D02D44B-B210-4DE3-8249-A1F19D4DC8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2291" y="1947981"/>
                <a:ext cx="212568" cy="207547"/>
              </a:xfrm>
              <a:custGeom>
                <a:avLst/>
                <a:gdLst>
                  <a:gd name="T0" fmla="*/ 0 w 127"/>
                  <a:gd name="T1" fmla="*/ 112 h 124"/>
                  <a:gd name="T2" fmla="*/ 115 w 127"/>
                  <a:gd name="T3" fmla="*/ 0 h 124"/>
                  <a:gd name="T4" fmla="*/ 127 w 127"/>
                  <a:gd name="T5" fmla="*/ 12 h 124"/>
                  <a:gd name="T6" fmla="*/ 12 w 127"/>
                  <a:gd name="T7" fmla="*/ 124 h 124"/>
                  <a:gd name="T8" fmla="*/ 0 w 127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0" y="112"/>
                    </a:moveTo>
                    <a:lnTo>
                      <a:pt x="115" y="0"/>
                    </a:lnTo>
                    <a:lnTo>
                      <a:pt x="127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6" name="Freeform 97">
                <a:extLst>
                  <a:ext uri="{FF2B5EF4-FFF2-40B4-BE49-F238E27FC236}">
                    <a16:creationId xmlns:a16="http://schemas.microsoft.com/office/drawing/2014/main" id="{ED6E67DF-8EA7-4879-A14F-5461664B16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2291" y="1947981"/>
                <a:ext cx="212568" cy="207547"/>
              </a:xfrm>
              <a:custGeom>
                <a:avLst/>
                <a:gdLst>
                  <a:gd name="T0" fmla="*/ 12 w 127"/>
                  <a:gd name="T1" fmla="*/ 0 h 124"/>
                  <a:gd name="T2" fmla="*/ 127 w 127"/>
                  <a:gd name="T3" fmla="*/ 112 h 124"/>
                  <a:gd name="T4" fmla="*/ 115 w 127"/>
                  <a:gd name="T5" fmla="*/ 124 h 124"/>
                  <a:gd name="T6" fmla="*/ 0 w 127"/>
                  <a:gd name="T7" fmla="*/ 12 h 124"/>
                  <a:gd name="T8" fmla="*/ 12 w 127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12" y="0"/>
                    </a:moveTo>
                    <a:lnTo>
                      <a:pt x="127" y="112"/>
                    </a:lnTo>
                    <a:lnTo>
                      <a:pt x="115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7" name="Rectangle 98">
                <a:extLst>
                  <a:ext uri="{FF2B5EF4-FFF2-40B4-BE49-F238E27FC236}">
                    <a16:creationId xmlns:a16="http://schemas.microsoft.com/office/drawing/2014/main" id="{55D637A8-EDA3-4223-8A2D-5CD0B3507C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8901" y="1929569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8" name="Freeform 99">
                <a:extLst>
                  <a:ext uri="{FF2B5EF4-FFF2-40B4-BE49-F238E27FC236}">
                    <a16:creationId xmlns:a16="http://schemas.microsoft.com/office/drawing/2014/main" id="{ED9F912C-EAB5-4E82-8B1A-25AC76EAA8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4787" y="1947981"/>
                <a:ext cx="207547" cy="207547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9" name="Freeform 100">
                <a:extLst>
                  <a:ext uri="{FF2B5EF4-FFF2-40B4-BE49-F238E27FC236}">
                    <a16:creationId xmlns:a16="http://schemas.microsoft.com/office/drawing/2014/main" id="{F5CB4D69-DB9E-46A1-B6CB-67AED41139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4787" y="1947981"/>
                <a:ext cx="207547" cy="207547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0" name="Freeform 101">
                <a:extLst>
                  <a:ext uri="{FF2B5EF4-FFF2-40B4-BE49-F238E27FC236}">
                    <a16:creationId xmlns:a16="http://schemas.microsoft.com/office/drawing/2014/main" id="{2DF948FA-DACF-4548-AE2B-D936466EAD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7494" y="1795668"/>
                <a:ext cx="687917" cy="500455"/>
              </a:xfrm>
              <a:custGeom>
                <a:avLst/>
                <a:gdLst>
                  <a:gd name="T0" fmla="*/ 205 w 205"/>
                  <a:gd name="T1" fmla="*/ 149 h 149"/>
                  <a:gd name="T2" fmla="*/ 0 w 205"/>
                  <a:gd name="T3" fmla="*/ 149 h 149"/>
                  <a:gd name="T4" fmla="*/ 0 w 205"/>
                  <a:gd name="T5" fmla="*/ 0 h 149"/>
                  <a:gd name="T6" fmla="*/ 125 w 205"/>
                  <a:gd name="T7" fmla="*/ 0 h 149"/>
                  <a:gd name="T8" fmla="*/ 205 w 205"/>
                  <a:gd name="T9" fmla="*/ 67 h 149"/>
                  <a:gd name="T10" fmla="*/ 205 w 205"/>
                  <a:gd name="T11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149">
                    <a:moveTo>
                      <a:pt x="205" y="149"/>
                    </a:moveTo>
                    <a:cubicBezTo>
                      <a:pt x="0" y="149"/>
                      <a:pt x="0" y="149"/>
                      <a:pt x="0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69" y="0"/>
                      <a:pt x="205" y="30"/>
                      <a:pt x="205" y="67"/>
                    </a:cubicBezTo>
                    <a:lnTo>
                      <a:pt x="205" y="14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1" name="Rectangle 102">
                <a:extLst>
                  <a:ext uri="{FF2B5EF4-FFF2-40B4-BE49-F238E27FC236}">
                    <a16:creationId xmlns:a16="http://schemas.microsoft.com/office/drawing/2014/main" id="{29AA01B7-5A83-4B91-9B42-954E3EAC05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7180" y="1869313"/>
                <a:ext cx="230979" cy="51719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4" name="Freeform 115">
                <a:extLst>
                  <a:ext uri="{FF2B5EF4-FFF2-40B4-BE49-F238E27FC236}">
                    <a16:creationId xmlns:a16="http://schemas.microsoft.com/office/drawing/2014/main" id="{5331EA65-2964-4ED2-B745-2A2A43A34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4833" y="1942959"/>
                <a:ext cx="194156" cy="195830"/>
              </a:xfrm>
              <a:custGeom>
                <a:avLst/>
                <a:gdLst>
                  <a:gd name="T0" fmla="*/ 0 w 116"/>
                  <a:gd name="T1" fmla="*/ 105 h 117"/>
                  <a:gd name="T2" fmla="*/ 104 w 116"/>
                  <a:gd name="T3" fmla="*/ 0 h 117"/>
                  <a:gd name="T4" fmla="*/ 116 w 116"/>
                  <a:gd name="T5" fmla="*/ 11 h 117"/>
                  <a:gd name="T6" fmla="*/ 10 w 116"/>
                  <a:gd name="T7" fmla="*/ 117 h 117"/>
                  <a:gd name="T8" fmla="*/ 0 w 116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105"/>
                    </a:moveTo>
                    <a:lnTo>
                      <a:pt x="104" y="0"/>
                    </a:lnTo>
                    <a:lnTo>
                      <a:pt x="116" y="11"/>
                    </a:lnTo>
                    <a:lnTo>
                      <a:pt x="10" y="117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5" name="Freeform 116">
                <a:extLst>
                  <a:ext uri="{FF2B5EF4-FFF2-40B4-BE49-F238E27FC236}">
                    <a16:creationId xmlns:a16="http://schemas.microsoft.com/office/drawing/2014/main" id="{8CE0E679-C85A-41E2-85FD-6EA67DD2EA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4833" y="1942959"/>
                <a:ext cx="194156" cy="195830"/>
              </a:xfrm>
              <a:custGeom>
                <a:avLst/>
                <a:gdLst>
                  <a:gd name="T0" fmla="*/ 10 w 116"/>
                  <a:gd name="T1" fmla="*/ 0 h 117"/>
                  <a:gd name="T2" fmla="*/ 116 w 116"/>
                  <a:gd name="T3" fmla="*/ 105 h 117"/>
                  <a:gd name="T4" fmla="*/ 104 w 116"/>
                  <a:gd name="T5" fmla="*/ 117 h 117"/>
                  <a:gd name="T6" fmla="*/ 0 w 116"/>
                  <a:gd name="T7" fmla="*/ 11 h 117"/>
                  <a:gd name="T8" fmla="*/ 10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10" y="0"/>
                    </a:moveTo>
                    <a:lnTo>
                      <a:pt x="116" y="105"/>
                    </a:lnTo>
                    <a:lnTo>
                      <a:pt x="104" y="117"/>
                    </a:lnTo>
                    <a:lnTo>
                      <a:pt x="0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6" name="Rectangle 117">
                <a:extLst>
                  <a:ext uri="{FF2B5EF4-FFF2-40B4-BE49-F238E27FC236}">
                    <a16:creationId xmlns:a16="http://schemas.microsoft.com/office/drawing/2014/main" id="{813AF600-65ED-461D-9413-C06B7BACCF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1443" y="1926221"/>
                <a:ext cx="40170" cy="22595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7" name="Freeform 118">
                <a:extLst>
                  <a:ext uri="{FF2B5EF4-FFF2-40B4-BE49-F238E27FC236}">
                    <a16:creationId xmlns:a16="http://schemas.microsoft.com/office/drawing/2014/main" id="{A43B3AD8-DE9E-4672-9B8C-B397D8765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5697" y="1942959"/>
                <a:ext cx="199178" cy="195830"/>
              </a:xfrm>
              <a:custGeom>
                <a:avLst/>
                <a:gdLst>
                  <a:gd name="T0" fmla="*/ 0 w 119"/>
                  <a:gd name="T1" fmla="*/ 105 h 117"/>
                  <a:gd name="T2" fmla="*/ 107 w 119"/>
                  <a:gd name="T3" fmla="*/ 0 h 117"/>
                  <a:gd name="T4" fmla="*/ 119 w 119"/>
                  <a:gd name="T5" fmla="*/ 11 h 117"/>
                  <a:gd name="T6" fmla="*/ 12 w 119"/>
                  <a:gd name="T7" fmla="*/ 117 h 117"/>
                  <a:gd name="T8" fmla="*/ 0 w 119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7">
                    <a:moveTo>
                      <a:pt x="0" y="105"/>
                    </a:moveTo>
                    <a:lnTo>
                      <a:pt x="107" y="0"/>
                    </a:lnTo>
                    <a:lnTo>
                      <a:pt x="119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8" name="Freeform 119">
                <a:extLst>
                  <a:ext uri="{FF2B5EF4-FFF2-40B4-BE49-F238E27FC236}">
                    <a16:creationId xmlns:a16="http://schemas.microsoft.com/office/drawing/2014/main" id="{CD1CC922-D164-430E-A6C3-F61CC2AF0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5697" y="1942959"/>
                <a:ext cx="199178" cy="195830"/>
              </a:xfrm>
              <a:custGeom>
                <a:avLst/>
                <a:gdLst>
                  <a:gd name="T0" fmla="*/ 12 w 119"/>
                  <a:gd name="T1" fmla="*/ 0 h 117"/>
                  <a:gd name="T2" fmla="*/ 119 w 119"/>
                  <a:gd name="T3" fmla="*/ 105 h 117"/>
                  <a:gd name="T4" fmla="*/ 107 w 119"/>
                  <a:gd name="T5" fmla="*/ 117 h 117"/>
                  <a:gd name="T6" fmla="*/ 0 w 119"/>
                  <a:gd name="T7" fmla="*/ 11 h 117"/>
                  <a:gd name="T8" fmla="*/ 12 w 11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7">
                    <a:moveTo>
                      <a:pt x="12" y="0"/>
                    </a:moveTo>
                    <a:lnTo>
                      <a:pt x="119" y="105"/>
                    </a:lnTo>
                    <a:lnTo>
                      <a:pt x="107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9" name="Rectangle 120">
                <a:extLst>
                  <a:ext uri="{FF2B5EF4-FFF2-40B4-BE49-F238E27FC236}">
                    <a16:creationId xmlns:a16="http://schemas.microsoft.com/office/drawing/2014/main" id="{1664CE7A-A9C6-47D2-B1B4-4D59199823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5655" y="1926221"/>
                <a:ext cx="36823" cy="22595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0" name="Freeform 121">
                <a:extLst>
                  <a:ext uri="{FF2B5EF4-FFF2-40B4-BE49-F238E27FC236}">
                    <a16:creationId xmlns:a16="http://schemas.microsoft.com/office/drawing/2014/main" id="{09E1B3C4-9BC1-453D-ADBD-DEFE2E71C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1584" y="1942959"/>
                <a:ext cx="194156" cy="195830"/>
              </a:xfrm>
              <a:custGeom>
                <a:avLst/>
                <a:gdLst>
                  <a:gd name="T0" fmla="*/ 0 w 116"/>
                  <a:gd name="T1" fmla="*/ 105 h 117"/>
                  <a:gd name="T2" fmla="*/ 106 w 116"/>
                  <a:gd name="T3" fmla="*/ 0 h 117"/>
                  <a:gd name="T4" fmla="*/ 116 w 116"/>
                  <a:gd name="T5" fmla="*/ 11 h 117"/>
                  <a:gd name="T6" fmla="*/ 12 w 116"/>
                  <a:gd name="T7" fmla="*/ 117 h 117"/>
                  <a:gd name="T8" fmla="*/ 0 w 116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105"/>
                    </a:moveTo>
                    <a:lnTo>
                      <a:pt x="106" y="0"/>
                    </a:lnTo>
                    <a:lnTo>
                      <a:pt x="116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1" name="Freeform 122">
                <a:extLst>
                  <a:ext uri="{FF2B5EF4-FFF2-40B4-BE49-F238E27FC236}">
                    <a16:creationId xmlns:a16="http://schemas.microsoft.com/office/drawing/2014/main" id="{790F5A0C-5AA5-4E4D-B985-48ADE1EBA3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1584" y="1942959"/>
                <a:ext cx="194156" cy="195830"/>
              </a:xfrm>
              <a:custGeom>
                <a:avLst/>
                <a:gdLst>
                  <a:gd name="T0" fmla="*/ 12 w 116"/>
                  <a:gd name="T1" fmla="*/ 0 h 117"/>
                  <a:gd name="T2" fmla="*/ 116 w 116"/>
                  <a:gd name="T3" fmla="*/ 105 h 117"/>
                  <a:gd name="T4" fmla="*/ 106 w 116"/>
                  <a:gd name="T5" fmla="*/ 117 h 117"/>
                  <a:gd name="T6" fmla="*/ 0 w 116"/>
                  <a:gd name="T7" fmla="*/ 11 h 117"/>
                  <a:gd name="T8" fmla="*/ 12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12" y="0"/>
                    </a:moveTo>
                    <a:lnTo>
                      <a:pt x="116" y="105"/>
                    </a:lnTo>
                    <a:lnTo>
                      <a:pt x="106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3" name="Rectangle 124">
                <a:extLst>
                  <a:ext uri="{FF2B5EF4-FFF2-40B4-BE49-F238E27FC236}">
                    <a16:creationId xmlns:a16="http://schemas.microsoft.com/office/drawing/2014/main" id="{6F42C702-955C-4526-BC28-1BDA4DBFCE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343" y="1865966"/>
                <a:ext cx="326383" cy="94400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4" name="Freeform 125">
                <a:extLst>
                  <a:ext uri="{FF2B5EF4-FFF2-40B4-BE49-F238E27FC236}">
                    <a16:creationId xmlns:a16="http://schemas.microsoft.com/office/drawing/2014/main" id="{769CA48C-85C6-4F68-8607-F08BD9E9AF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982" y="5781260"/>
                <a:ext cx="604321" cy="853922"/>
              </a:xfrm>
              <a:custGeom>
                <a:avLst/>
                <a:gdLst>
                  <a:gd name="T0" fmla="*/ 362 w 362"/>
                  <a:gd name="T1" fmla="*/ 31 h 65"/>
                  <a:gd name="T2" fmla="*/ 362 w 362"/>
                  <a:gd name="T3" fmla="*/ 65 h 65"/>
                  <a:gd name="T4" fmla="*/ 0 w 362"/>
                  <a:gd name="T5" fmla="*/ 65 h 65"/>
                  <a:gd name="T6" fmla="*/ 0 w 362"/>
                  <a:gd name="T7" fmla="*/ 31 h 65"/>
                  <a:gd name="T8" fmla="*/ 30 w 362"/>
                  <a:gd name="T9" fmla="*/ 0 h 65"/>
                  <a:gd name="T10" fmla="*/ 332 w 362"/>
                  <a:gd name="T11" fmla="*/ 0 h 65"/>
                  <a:gd name="T12" fmla="*/ 362 w 362"/>
                  <a:gd name="T13" fmla="*/ 3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2" h="65">
                    <a:moveTo>
                      <a:pt x="362" y="31"/>
                    </a:moveTo>
                    <a:cubicBezTo>
                      <a:pt x="362" y="65"/>
                      <a:pt x="362" y="65"/>
                      <a:pt x="362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3" y="0"/>
                      <a:pt x="30" y="0"/>
                    </a:cubicBezTo>
                    <a:cubicBezTo>
                      <a:pt x="332" y="0"/>
                      <a:pt x="332" y="0"/>
                      <a:pt x="332" y="0"/>
                    </a:cubicBezTo>
                    <a:cubicBezTo>
                      <a:pt x="349" y="0"/>
                      <a:pt x="362" y="14"/>
                      <a:pt x="362" y="3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8" name="Rectangle 74">
                <a:extLst>
                  <a:ext uri="{FF2B5EF4-FFF2-40B4-BE49-F238E27FC236}">
                    <a16:creationId xmlns:a16="http://schemas.microsoft.com/office/drawing/2014/main" id="{BD78060B-760A-4991-BD91-AD7A9A94E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803" y="1933638"/>
                <a:ext cx="40170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9" name="Freeform 75">
                <a:extLst>
                  <a:ext uri="{FF2B5EF4-FFF2-40B4-BE49-F238E27FC236}">
                    <a16:creationId xmlns:a16="http://schemas.microsoft.com/office/drawing/2014/main" id="{382F38FA-B995-4C41-A449-AD46F99F67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7016" y="1952050"/>
                <a:ext cx="209221" cy="207547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0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0" name="Freeform 76">
                <a:extLst>
                  <a:ext uri="{FF2B5EF4-FFF2-40B4-BE49-F238E27FC236}">
                    <a16:creationId xmlns:a16="http://schemas.microsoft.com/office/drawing/2014/main" id="{E058E845-9E62-4639-B664-21358D073D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7016" y="1952050"/>
                <a:ext cx="209221" cy="207547"/>
              </a:xfrm>
              <a:custGeom>
                <a:avLst/>
                <a:gdLst>
                  <a:gd name="T0" fmla="*/ 10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0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0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1" name="Rectangle 77">
                <a:extLst>
                  <a:ext uri="{FF2B5EF4-FFF2-40B4-BE49-F238E27FC236}">
                    <a16:creationId xmlns:a16="http://schemas.microsoft.com/office/drawing/2014/main" id="{9228DD08-F487-4851-A452-BB69FCE6DD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0278" y="1933638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2" name="Freeform 78">
                <a:extLst>
                  <a:ext uri="{FF2B5EF4-FFF2-40B4-BE49-F238E27FC236}">
                    <a16:creationId xmlns:a16="http://schemas.microsoft.com/office/drawing/2014/main" id="{2FD48829-2736-4432-9CB7-5D3B25B1C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164" y="1952050"/>
                <a:ext cx="210894" cy="207547"/>
              </a:xfrm>
              <a:custGeom>
                <a:avLst/>
                <a:gdLst>
                  <a:gd name="T0" fmla="*/ 0 w 126"/>
                  <a:gd name="T1" fmla="*/ 112 h 124"/>
                  <a:gd name="T2" fmla="*/ 114 w 126"/>
                  <a:gd name="T3" fmla="*/ 0 h 124"/>
                  <a:gd name="T4" fmla="*/ 126 w 126"/>
                  <a:gd name="T5" fmla="*/ 12 h 124"/>
                  <a:gd name="T6" fmla="*/ 12 w 126"/>
                  <a:gd name="T7" fmla="*/ 124 h 124"/>
                  <a:gd name="T8" fmla="*/ 0 w 126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4">
                    <a:moveTo>
                      <a:pt x="0" y="112"/>
                    </a:moveTo>
                    <a:lnTo>
                      <a:pt x="114" y="0"/>
                    </a:lnTo>
                    <a:lnTo>
                      <a:pt x="126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3" name="Freeform 79">
                <a:extLst>
                  <a:ext uri="{FF2B5EF4-FFF2-40B4-BE49-F238E27FC236}">
                    <a16:creationId xmlns:a16="http://schemas.microsoft.com/office/drawing/2014/main" id="{291C75C7-7E40-4DA1-97E3-E2022BDDA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6164" y="1952050"/>
                <a:ext cx="210894" cy="207547"/>
              </a:xfrm>
              <a:custGeom>
                <a:avLst/>
                <a:gdLst>
                  <a:gd name="T0" fmla="*/ 12 w 126"/>
                  <a:gd name="T1" fmla="*/ 0 h 124"/>
                  <a:gd name="T2" fmla="*/ 126 w 126"/>
                  <a:gd name="T3" fmla="*/ 112 h 124"/>
                  <a:gd name="T4" fmla="*/ 114 w 126"/>
                  <a:gd name="T5" fmla="*/ 124 h 124"/>
                  <a:gd name="T6" fmla="*/ 0 w 126"/>
                  <a:gd name="T7" fmla="*/ 12 h 124"/>
                  <a:gd name="T8" fmla="*/ 12 w 126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24">
                    <a:moveTo>
                      <a:pt x="12" y="0"/>
                    </a:moveTo>
                    <a:lnTo>
                      <a:pt x="126" y="112"/>
                    </a:lnTo>
                    <a:lnTo>
                      <a:pt x="114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4" name="Rectangle 80">
                <a:extLst>
                  <a:ext uri="{FF2B5EF4-FFF2-40B4-BE49-F238E27FC236}">
                    <a16:creationId xmlns:a16="http://schemas.microsoft.com/office/drawing/2014/main" id="{1BADAF56-5B39-4885-9747-E23D83A623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2774" y="1933638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8" name="Rectangle 89">
                <a:extLst>
                  <a:ext uri="{FF2B5EF4-FFF2-40B4-BE49-F238E27FC236}">
                    <a16:creationId xmlns:a16="http://schemas.microsoft.com/office/drawing/2014/main" id="{33CADA98-A879-453C-8117-571AA5A75D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6209" y="1933638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9" name="Freeform 90">
                <a:extLst>
                  <a:ext uri="{FF2B5EF4-FFF2-40B4-BE49-F238E27FC236}">
                    <a16:creationId xmlns:a16="http://schemas.microsoft.com/office/drawing/2014/main" id="{3202E35D-E135-40C0-B99C-C2D4E9EEC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0422" y="1952050"/>
                <a:ext cx="209221" cy="207547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0" name="Freeform 91">
                <a:extLst>
                  <a:ext uri="{FF2B5EF4-FFF2-40B4-BE49-F238E27FC236}">
                    <a16:creationId xmlns:a16="http://schemas.microsoft.com/office/drawing/2014/main" id="{EE3B2B0E-72D4-48EF-B813-9AB6B7F91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0422" y="1952050"/>
                <a:ext cx="209221" cy="207547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1" name="Rectangle 92">
                <a:extLst>
                  <a:ext uri="{FF2B5EF4-FFF2-40B4-BE49-F238E27FC236}">
                    <a16:creationId xmlns:a16="http://schemas.microsoft.com/office/drawing/2014/main" id="{7FBB8C25-95D1-49AE-BAA6-490B442DB6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7032" y="1933638"/>
                <a:ext cx="40170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2" name="Freeform 93">
                <a:extLst>
                  <a:ext uri="{FF2B5EF4-FFF2-40B4-BE49-F238E27FC236}">
                    <a16:creationId xmlns:a16="http://schemas.microsoft.com/office/drawing/2014/main" id="{07D186F7-CEDF-42E3-B21C-A85635D3B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918" y="1952050"/>
                <a:ext cx="207547" cy="207547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0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3" name="Freeform 94">
                <a:extLst>
                  <a:ext uri="{FF2B5EF4-FFF2-40B4-BE49-F238E27FC236}">
                    <a16:creationId xmlns:a16="http://schemas.microsoft.com/office/drawing/2014/main" id="{B305A453-FEC7-4620-9D7B-BDAB8A03F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918" y="1952050"/>
                <a:ext cx="207547" cy="207547"/>
              </a:xfrm>
              <a:custGeom>
                <a:avLst/>
                <a:gdLst>
                  <a:gd name="T0" fmla="*/ 10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0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0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4" name="Rectangle 95">
                <a:extLst>
                  <a:ext uri="{FF2B5EF4-FFF2-40B4-BE49-F238E27FC236}">
                    <a16:creationId xmlns:a16="http://schemas.microsoft.com/office/drawing/2014/main" id="{A9ECD6C0-0BC5-4C81-9150-7777769ED6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6180" y="1933638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5" name="Freeform 96">
                <a:extLst>
                  <a:ext uri="{FF2B5EF4-FFF2-40B4-BE49-F238E27FC236}">
                    <a16:creationId xmlns:a16="http://schemas.microsoft.com/office/drawing/2014/main" id="{13CEC338-B573-4D95-B58C-46E92A6B1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0392" y="1952050"/>
                <a:ext cx="212568" cy="207547"/>
              </a:xfrm>
              <a:custGeom>
                <a:avLst/>
                <a:gdLst>
                  <a:gd name="T0" fmla="*/ 0 w 127"/>
                  <a:gd name="T1" fmla="*/ 112 h 124"/>
                  <a:gd name="T2" fmla="*/ 115 w 127"/>
                  <a:gd name="T3" fmla="*/ 0 h 124"/>
                  <a:gd name="T4" fmla="*/ 127 w 127"/>
                  <a:gd name="T5" fmla="*/ 12 h 124"/>
                  <a:gd name="T6" fmla="*/ 12 w 127"/>
                  <a:gd name="T7" fmla="*/ 124 h 124"/>
                  <a:gd name="T8" fmla="*/ 0 w 127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0" y="112"/>
                    </a:moveTo>
                    <a:lnTo>
                      <a:pt x="115" y="0"/>
                    </a:lnTo>
                    <a:lnTo>
                      <a:pt x="127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6" name="Freeform 97">
                <a:extLst>
                  <a:ext uri="{FF2B5EF4-FFF2-40B4-BE49-F238E27FC236}">
                    <a16:creationId xmlns:a16="http://schemas.microsoft.com/office/drawing/2014/main" id="{A178178E-C4DC-4D55-A766-BEE1DAC767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0392" y="1952050"/>
                <a:ext cx="212568" cy="207547"/>
              </a:xfrm>
              <a:custGeom>
                <a:avLst/>
                <a:gdLst>
                  <a:gd name="T0" fmla="*/ 12 w 127"/>
                  <a:gd name="T1" fmla="*/ 0 h 124"/>
                  <a:gd name="T2" fmla="*/ 127 w 127"/>
                  <a:gd name="T3" fmla="*/ 112 h 124"/>
                  <a:gd name="T4" fmla="*/ 115 w 127"/>
                  <a:gd name="T5" fmla="*/ 124 h 124"/>
                  <a:gd name="T6" fmla="*/ 0 w 127"/>
                  <a:gd name="T7" fmla="*/ 12 h 124"/>
                  <a:gd name="T8" fmla="*/ 12 w 127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12" y="0"/>
                    </a:moveTo>
                    <a:lnTo>
                      <a:pt x="127" y="112"/>
                    </a:lnTo>
                    <a:lnTo>
                      <a:pt x="115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7" name="Rectangle 98">
                <a:extLst>
                  <a:ext uri="{FF2B5EF4-FFF2-40B4-BE49-F238E27FC236}">
                    <a16:creationId xmlns:a16="http://schemas.microsoft.com/office/drawing/2014/main" id="{4A2CEF2E-902F-48CF-8EFA-93E9FA0B41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77002" y="1933638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8" name="Freeform 99">
                <a:extLst>
                  <a:ext uri="{FF2B5EF4-FFF2-40B4-BE49-F238E27FC236}">
                    <a16:creationId xmlns:a16="http://schemas.microsoft.com/office/drawing/2014/main" id="{78C7BC3E-369B-4BC6-84FD-8428AD1F6F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2888" y="1952050"/>
                <a:ext cx="207547" cy="207547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2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9" name="Freeform 100">
                <a:extLst>
                  <a:ext uri="{FF2B5EF4-FFF2-40B4-BE49-F238E27FC236}">
                    <a16:creationId xmlns:a16="http://schemas.microsoft.com/office/drawing/2014/main" id="{78FC4364-8C6A-404B-91DC-02C81F019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2888" y="1952050"/>
                <a:ext cx="207547" cy="207547"/>
              </a:xfrm>
              <a:custGeom>
                <a:avLst/>
                <a:gdLst>
                  <a:gd name="T0" fmla="*/ 12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2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2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0" name="Freeform 115">
                <a:extLst>
                  <a:ext uri="{FF2B5EF4-FFF2-40B4-BE49-F238E27FC236}">
                    <a16:creationId xmlns:a16="http://schemas.microsoft.com/office/drawing/2014/main" id="{2BD7CE9C-E39A-4946-B645-6A28E38446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2934" y="1947028"/>
                <a:ext cx="194156" cy="195830"/>
              </a:xfrm>
              <a:custGeom>
                <a:avLst/>
                <a:gdLst>
                  <a:gd name="T0" fmla="*/ 0 w 116"/>
                  <a:gd name="T1" fmla="*/ 105 h 117"/>
                  <a:gd name="T2" fmla="*/ 104 w 116"/>
                  <a:gd name="T3" fmla="*/ 0 h 117"/>
                  <a:gd name="T4" fmla="*/ 116 w 116"/>
                  <a:gd name="T5" fmla="*/ 11 h 117"/>
                  <a:gd name="T6" fmla="*/ 10 w 116"/>
                  <a:gd name="T7" fmla="*/ 117 h 117"/>
                  <a:gd name="T8" fmla="*/ 0 w 116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105"/>
                    </a:moveTo>
                    <a:lnTo>
                      <a:pt x="104" y="0"/>
                    </a:lnTo>
                    <a:lnTo>
                      <a:pt x="116" y="11"/>
                    </a:lnTo>
                    <a:lnTo>
                      <a:pt x="10" y="117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1" name="Freeform 116">
                <a:extLst>
                  <a:ext uri="{FF2B5EF4-FFF2-40B4-BE49-F238E27FC236}">
                    <a16:creationId xmlns:a16="http://schemas.microsoft.com/office/drawing/2014/main" id="{28ECE87C-9CB7-431C-B9A0-F85EA4A41C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2934" y="1947028"/>
                <a:ext cx="194156" cy="195830"/>
              </a:xfrm>
              <a:custGeom>
                <a:avLst/>
                <a:gdLst>
                  <a:gd name="T0" fmla="*/ 10 w 116"/>
                  <a:gd name="T1" fmla="*/ 0 h 117"/>
                  <a:gd name="T2" fmla="*/ 116 w 116"/>
                  <a:gd name="T3" fmla="*/ 105 h 117"/>
                  <a:gd name="T4" fmla="*/ 104 w 116"/>
                  <a:gd name="T5" fmla="*/ 117 h 117"/>
                  <a:gd name="T6" fmla="*/ 0 w 116"/>
                  <a:gd name="T7" fmla="*/ 11 h 117"/>
                  <a:gd name="T8" fmla="*/ 10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10" y="0"/>
                    </a:moveTo>
                    <a:lnTo>
                      <a:pt x="116" y="105"/>
                    </a:lnTo>
                    <a:lnTo>
                      <a:pt x="104" y="117"/>
                    </a:lnTo>
                    <a:lnTo>
                      <a:pt x="0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2" name="Rectangle 117">
                <a:extLst>
                  <a:ext uri="{FF2B5EF4-FFF2-40B4-BE49-F238E27FC236}">
                    <a16:creationId xmlns:a16="http://schemas.microsoft.com/office/drawing/2014/main" id="{1231D33F-0E3F-49C9-814F-E22981A907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9544" y="1930290"/>
                <a:ext cx="40170" cy="22595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3" name="Freeform 118">
                <a:extLst>
                  <a:ext uri="{FF2B5EF4-FFF2-40B4-BE49-F238E27FC236}">
                    <a16:creationId xmlns:a16="http://schemas.microsoft.com/office/drawing/2014/main" id="{19134831-5B36-4228-851B-AEA6FFFB89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3798" y="1947028"/>
                <a:ext cx="199178" cy="195830"/>
              </a:xfrm>
              <a:custGeom>
                <a:avLst/>
                <a:gdLst>
                  <a:gd name="T0" fmla="*/ 0 w 119"/>
                  <a:gd name="T1" fmla="*/ 105 h 117"/>
                  <a:gd name="T2" fmla="*/ 107 w 119"/>
                  <a:gd name="T3" fmla="*/ 0 h 117"/>
                  <a:gd name="T4" fmla="*/ 119 w 119"/>
                  <a:gd name="T5" fmla="*/ 11 h 117"/>
                  <a:gd name="T6" fmla="*/ 12 w 119"/>
                  <a:gd name="T7" fmla="*/ 117 h 117"/>
                  <a:gd name="T8" fmla="*/ 0 w 119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7">
                    <a:moveTo>
                      <a:pt x="0" y="105"/>
                    </a:moveTo>
                    <a:lnTo>
                      <a:pt x="107" y="0"/>
                    </a:lnTo>
                    <a:lnTo>
                      <a:pt x="119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4" name="Freeform 119">
                <a:extLst>
                  <a:ext uri="{FF2B5EF4-FFF2-40B4-BE49-F238E27FC236}">
                    <a16:creationId xmlns:a16="http://schemas.microsoft.com/office/drawing/2014/main" id="{BA58915B-2AB5-4304-A420-ABDC9167C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3798" y="1947028"/>
                <a:ext cx="199178" cy="195830"/>
              </a:xfrm>
              <a:custGeom>
                <a:avLst/>
                <a:gdLst>
                  <a:gd name="T0" fmla="*/ 12 w 119"/>
                  <a:gd name="T1" fmla="*/ 0 h 117"/>
                  <a:gd name="T2" fmla="*/ 119 w 119"/>
                  <a:gd name="T3" fmla="*/ 105 h 117"/>
                  <a:gd name="T4" fmla="*/ 107 w 119"/>
                  <a:gd name="T5" fmla="*/ 117 h 117"/>
                  <a:gd name="T6" fmla="*/ 0 w 119"/>
                  <a:gd name="T7" fmla="*/ 11 h 117"/>
                  <a:gd name="T8" fmla="*/ 12 w 11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7">
                    <a:moveTo>
                      <a:pt x="12" y="0"/>
                    </a:moveTo>
                    <a:lnTo>
                      <a:pt x="119" y="105"/>
                    </a:lnTo>
                    <a:lnTo>
                      <a:pt x="107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5" name="Rectangle 120">
                <a:extLst>
                  <a:ext uri="{FF2B5EF4-FFF2-40B4-BE49-F238E27FC236}">
                    <a16:creationId xmlns:a16="http://schemas.microsoft.com/office/drawing/2014/main" id="{A7F5A266-D16C-47FA-9A72-4875C90920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83756" y="1930290"/>
                <a:ext cx="36823" cy="22595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6" name="Freeform 121">
                <a:extLst>
                  <a:ext uri="{FF2B5EF4-FFF2-40B4-BE49-F238E27FC236}">
                    <a16:creationId xmlns:a16="http://schemas.microsoft.com/office/drawing/2014/main" id="{930CA69C-B9B7-42D7-911E-05D8EB732C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9685" y="1947028"/>
                <a:ext cx="194156" cy="195830"/>
              </a:xfrm>
              <a:custGeom>
                <a:avLst/>
                <a:gdLst>
                  <a:gd name="T0" fmla="*/ 0 w 116"/>
                  <a:gd name="T1" fmla="*/ 105 h 117"/>
                  <a:gd name="T2" fmla="*/ 106 w 116"/>
                  <a:gd name="T3" fmla="*/ 0 h 117"/>
                  <a:gd name="T4" fmla="*/ 116 w 116"/>
                  <a:gd name="T5" fmla="*/ 11 h 117"/>
                  <a:gd name="T6" fmla="*/ 12 w 116"/>
                  <a:gd name="T7" fmla="*/ 117 h 117"/>
                  <a:gd name="T8" fmla="*/ 0 w 116"/>
                  <a:gd name="T9" fmla="*/ 10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105"/>
                    </a:moveTo>
                    <a:lnTo>
                      <a:pt x="106" y="0"/>
                    </a:lnTo>
                    <a:lnTo>
                      <a:pt x="116" y="11"/>
                    </a:lnTo>
                    <a:lnTo>
                      <a:pt x="12" y="117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7" name="Freeform 122">
                <a:extLst>
                  <a:ext uri="{FF2B5EF4-FFF2-40B4-BE49-F238E27FC236}">
                    <a16:creationId xmlns:a16="http://schemas.microsoft.com/office/drawing/2014/main" id="{2173EC51-B93B-4913-ABA3-64465D00D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9685" y="1947028"/>
                <a:ext cx="194156" cy="195830"/>
              </a:xfrm>
              <a:custGeom>
                <a:avLst/>
                <a:gdLst>
                  <a:gd name="T0" fmla="*/ 12 w 116"/>
                  <a:gd name="T1" fmla="*/ 0 h 117"/>
                  <a:gd name="T2" fmla="*/ 116 w 116"/>
                  <a:gd name="T3" fmla="*/ 105 h 117"/>
                  <a:gd name="T4" fmla="*/ 106 w 116"/>
                  <a:gd name="T5" fmla="*/ 117 h 117"/>
                  <a:gd name="T6" fmla="*/ 0 w 116"/>
                  <a:gd name="T7" fmla="*/ 11 h 117"/>
                  <a:gd name="T8" fmla="*/ 12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12" y="0"/>
                    </a:moveTo>
                    <a:lnTo>
                      <a:pt x="116" y="105"/>
                    </a:lnTo>
                    <a:lnTo>
                      <a:pt x="106" y="117"/>
                    </a:lnTo>
                    <a:lnTo>
                      <a:pt x="0" y="1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9" name="Rectangle 258">
                <a:extLst>
                  <a:ext uri="{FF2B5EF4-FFF2-40B4-BE49-F238E27FC236}">
                    <a16:creationId xmlns:a16="http://schemas.microsoft.com/office/drawing/2014/main" id="{360B2001-36FA-490C-BDD0-1C5A6C8945F7}"/>
                  </a:ext>
                </a:extLst>
              </p:cNvPr>
              <p:cNvSpPr/>
              <p:nvPr/>
            </p:nvSpPr>
            <p:spPr>
              <a:xfrm rot="19380000">
                <a:off x="621099" y="1548310"/>
                <a:ext cx="1371600" cy="9144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0" name="Rectangle 259">
                <a:extLst>
                  <a:ext uri="{FF2B5EF4-FFF2-40B4-BE49-F238E27FC236}">
                    <a16:creationId xmlns:a16="http://schemas.microsoft.com/office/drawing/2014/main" id="{5B3008B6-EA2B-4CEF-B46A-823275C8B559}"/>
                  </a:ext>
                </a:extLst>
              </p:cNvPr>
              <p:cNvSpPr/>
              <p:nvPr/>
            </p:nvSpPr>
            <p:spPr>
              <a:xfrm rot="540000">
                <a:off x="1752877" y="1607916"/>
                <a:ext cx="5943600" cy="9144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1" name="Rectangle 89">
                <a:extLst>
                  <a:ext uri="{FF2B5EF4-FFF2-40B4-BE49-F238E27FC236}">
                    <a16:creationId xmlns:a16="http://schemas.microsoft.com/office/drawing/2014/main" id="{868A6B81-8F93-457B-A43B-B1702F96B8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1689" y="1931196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2" name="Freeform 90">
                <a:extLst>
                  <a:ext uri="{FF2B5EF4-FFF2-40B4-BE49-F238E27FC236}">
                    <a16:creationId xmlns:a16="http://schemas.microsoft.com/office/drawing/2014/main" id="{877256C6-3BF6-4A9B-9CFB-312AA07D48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902" y="1949608"/>
                <a:ext cx="209221" cy="207547"/>
              </a:xfrm>
              <a:custGeom>
                <a:avLst/>
                <a:gdLst>
                  <a:gd name="T0" fmla="*/ 0 w 125"/>
                  <a:gd name="T1" fmla="*/ 112 h 124"/>
                  <a:gd name="T2" fmla="*/ 113 w 125"/>
                  <a:gd name="T3" fmla="*/ 0 h 124"/>
                  <a:gd name="T4" fmla="*/ 125 w 125"/>
                  <a:gd name="T5" fmla="*/ 12 h 124"/>
                  <a:gd name="T6" fmla="*/ 12 w 125"/>
                  <a:gd name="T7" fmla="*/ 124 h 124"/>
                  <a:gd name="T8" fmla="*/ 0 w 125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0" y="112"/>
                    </a:moveTo>
                    <a:lnTo>
                      <a:pt x="113" y="0"/>
                    </a:lnTo>
                    <a:lnTo>
                      <a:pt x="125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3" name="Freeform 91">
                <a:extLst>
                  <a:ext uri="{FF2B5EF4-FFF2-40B4-BE49-F238E27FC236}">
                    <a16:creationId xmlns:a16="http://schemas.microsoft.com/office/drawing/2014/main" id="{1279FE53-D4A3-4BBF-8059-6C9FA959D4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902" y="1949608"/>
                <a:ext cx="209221" cy="207547"/>
              </a:xfrm>
              <a:custGeom>
                <a:avLst/>
                <a:gdLst>
                  <a:gd name="T0" fmla="*/ 12 w 125"/>
                  <a:gd name="T1" fmla="*/ 0 h 124"/>
                  <a:gd name="T2" fmla="*/ 125 w 125"/>
                  <a:gd name="T3" fmla="*/ 112 h 124"/>
                  <a:gd name="T4" fmla="*/ 113 w 125"/>
                  <a:gd name="T5" fmla="*/ 124 h 124"/>
                  <a:gd name="T6" fmla="*/ 0 w 125"/>
                  <a:gd name="T7" fmla="*/ 12 h 124"/>
                  <a:gd name="T8" fmla="*/ 12 w 125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4">
                    <a:moveTo>
                      <a:pt x="12" y="0"/>
                    </a:moveTo>
                    <a:lnTo>
                      <a:pt x="125" y="112"/>
                    </a:lnTo>
                    <a:lnTo>
                      <a:pt x="113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4" name="Rectangle 92">
                <a:extLst>
                  <a:ext uri="{FF2B5EF4-FFF2-40B4-BE49-F238E27FC236}">
                    <a16:creationId xmlns:a16="http://schemas.microsoft.com/office/drawing/2014/main" id="{E0EB07DA-E892-4B53-8940-EE950E6EA6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2512" y="1931196"/>
                <a:ext cx="40170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5" name="Freeform 93">
                <a:extLst>
                  <a:ext uri="{FF2B5EF4-FFF2-40B4-BE49-F238E27FC236}">
                    <a16:creationId xmlns:a16="http://schemas.microsoft.com/office/drawing/2014/main" id="{157565EB-FC15-440B-AF9A-5AC68E70D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8398" y="1949608"/>
                <a:ext cx="207547" cy="207547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0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6" name="Freeform 94">
                <a:extLst>
                  <a:ext uri="{FF2B5EF4-FFF2-40B4-BE49-F238E27FC236}">
                    <a16:creationId xmlns:a16="http://schemas.microsoft.com/office/drawing/2014/main" id="{E49131A4-DF53-4AD7-8F95-0C4D99E89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8398" y="1949608"/>
                <a:ext cx="207547" cy="207547"/>
              </a:xfrm>
              <a:custGeom>
                <a:avLst/>
                <a:gdLst>
                  <a:gd name="T0" fmla="*/ 10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0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0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7" name="Rectangle 95">
                <a:extLst>
                  <a:ext uri="{FF2B5EF4-FFF2-40B4-BE49-F238E27FC236}">
                    <a16:creationId xmlns:a16="http://schemas.microsoft.com/office/drawing/2014/main" id="{D327F87F-0784-4327-B3B0-D55C14F4AD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51660" y="1931196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8" name="Freeform 96">
                <a:extLst>
                  <a:ext uri="{FF2B5EF4-FFF2-40B4-BE49-F238E27FC236}">
                    <a16:creationId xmlns:a16="http://schemas.microsoft.com/office/drawing/2014/main" id="{0CD93467-3979-4C4F-872C-46AF1E8CF8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5872" y="1949608"/>
                <a:ext cx="212568" cy="207547"/>
              </a:xfrm>
              <a:custGeom>
                <a:avLst/>
                <a:gdLst>
                  <a:gd name="T0" fmla="*/ 0 w 127"/>
                  <a:gd name="T1" fmla="*/ 112 h 124"/>
                  <a:gd name="T2" fmla="*/ 115 w 127"/>
                  <a:gd name="T3" fmla="*/ 0 h 124"/>
                  <a:gd name="T4" fmla="*/ 127 w 127"/>
                  <a:gd name="T5" fmla="*/ 12 h 124"/>
                  <a:gd name="T6" fmla="*/ 12 w 127"/>
                  <a:gd name="T7" fmla="*/ 124 h 124"/>
                  <a:gd name="T8" fmla="*/ 0 w 127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0" y="112"/>
                    </a:moveTo>
                    <a:lnTo>
                      <a:pt x="115" y="0"/>
                    </a:lnTo>
                    <a:lnTo>
                      <a:pt x="127" y="12"/>
                    </a:lnTo>
                    <a:lnTo>
                      <a:pt x="12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9" name="Freeform 97">
                <a:extLst>
                  <a:ext uri="{FF2B5EF4-FFF2-40B4-BE49-F238E27FC236}">
                    <a16:creationId xmlns:a16="http://schemas.microsoft.com/office/drawing/2014/main" id="{63D3C1BC-5EED-4638-91A8-833D6CEA5B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5872" y="1949608"/>
                <a:ext cx="212568" cy="207547"/>
              </a:xfrm>
              <a:custGeom>
                <a:avLst/>
                <a:gdLst>
                  <a:gd name="T0" fmla="*/ 12 w 127"/>
                  <a:gd name="T1" fmla="*/ 0 h 124"/>
                  <a:gd name="T2" fmla="*/ 127 w 127"/>
                  <a:gd name="T3" fmla="*/ 112 h 124"/>
                  <a:gd name="T4" fmla="*/ 115 w 127"/>
                  <a:gd name="T5" fmla="*/ 124 h 124"/>
                  <a:gd name="T6" fmla="*/ 0 w 127"/>
                  <a:gd name="T7" fmla="*/ 12 h 124"/>
                  <a:gd name="T8" fmla="*/ 12 w 127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4">
                    <a:moveTo>
                      <a:pt x="12" y="0"/>
                    </a:moveTo>
                    <a:lnTo>
                      <a:pt x="127" y="112"/>
                    </a:lnTo>
                    <a:lnTo>
                      <a:pt x="115" y="124"/>
                    </a:lnTo>
                    <a:lnTo>
                      <a:pt x="0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70" name="Rectangle 98">
                <a:extLst>
                  <a:ext uri="{FF2B5EF4-FFF2-40B4-BE49-F238E27FC236}">
                    <a16:creationId xmlns:a16="http://schemas.microsoft.com/office/drawing/2014/main" id="{2F483531-7DEF-4293-BC3B-6B54E2C2F0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482" y="1931196"/>
                <a:ext cx="43518" cy="242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81" name="Rectangle 92">
                <a:extLst>
                  <a:ext uri="{FF2B5EF4-FFF2-40B4-BE49-F238E27FC236}">
                    <a16:creationId xmlns:a16="http://schemas.microsoft.com/office/drawing/2014/main" id="{DB7EB628-DD67-4BC5-9A02-2CA4E987B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3390" y="1957171"/>
                <a:ext cx="40170" cy="18288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82" name="Freeform 93">
                <a:extLst>
                  <a:ext uri="{FF2B5EF4-FFF2-40B4-BE49-F238E27FC236}">
                    <a16:creationId xmlns:a16="http://schemas.microsoft.com/office/drawing/2014/main" id="{7617CE5E-7595-4B66-9C9E-8B300CE1DB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9276" y="1949608"/>
                <a:ext cx="207547" cy="207547"/>
              </a:xfrm>
              <a:custGeom>
                <a:avLst/>
                <a:gdLst>
                  <a:gd name="T0" fmla="*/ 0 w 124"/>
                  <a:gd name="T1" fmla="*/ 112 h 124"/>
                  <a:gd name="T2" fmla="*/ 112 w 124"/>
                  <a:gd name="T3" fmla="*/ 0 h 124"/>
                  <a:gd name="T4" fmla="*/ 124 w 124"/>
                  <a:gd name="T5" fmla="*/ 12 h 124"/>
                  <a:gd name="T6" fmla="*/ 10 w 124"/>
                  <a:gd name="T7" fmla="*/ 124 h 124"/>
                  <a:gd name="T8" fmla="*/ 0 w 124"/>
                  <a:gd name="T9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0" y="112"/>
                    </a:moveTo>
                    <a:lnTo>
                      <a:pt x="112" y="0"/>
                    </a:lnTo>
                    <a:lnTo>
                      <a:pt x="124" y="12"/>
                    </a:lnTo>
                    <a:lnTo>
                      <a:pt x="10" y="124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83" name="Freeform 94">
                <a:extLst>
                  <a:ext uri="{FF2B5EF4-FFF2-40B4-BE49-F238E27FC236}">
                    <a16:creationId xmlns:a16="http://schemas.microsoft.com/office/drawing/2014/main" id="{C628583E-7A48-4819-A24F-33C347B1C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9276" y="1949608"/>
                <a:ext cx="207547" cy="207547"/>
              </a:xfrm>
              <a:custGeom>
                <a:avLst/>
                <a:gdLst>
                  <a:gd name="T0" fmla="*/ 10 w 124"/>
                  <a:gd name="T1" fmla="*/ 0 h 124"/>
                  <a:gd name="T2" fmla="*/ 124 w 124"/>
                  <a:gd name="T3" fmla="*/ 112 h 124"/>
                  <a:gd name="T4" fmla="*/ 112 w 124"/>
                  <a:gd name="T5" fmla="*/ 124 h 124"/>
                  <a:gd name="T6" fmla="*/ 0 w 124"/>
                  <a:gd name="T7" fmla="*/ 12 h 124"/>
                  <a:gd name="T8" fmla="*/ 10 w 124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24">
                    <a:moveTo>
                      <a:pt x="10" y="0"/>
                    </a:moveTo>
                    <a:lnTo>
                      <a:pt x="124" y="112"/>
                    </a:lnTo>
                    <a:lnTo>
                      <a:pt x="112" y="124"/>
                    </a:lnTo>
                    <a:lnTo>
                      <a:pt x="0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45178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C96E74EF-AE7B-4090-BB1B-4367B87D0D3F}"/>
              </a:ext>
            </a:extLst>
          </p:cNvPr>
          <p:cNvSpPr/>
          <p:nvPr/>
        </p:nvSpPr>
        <p:spPr>
          <a:xfrm rot="18291611">
            <a:off x="5161076" y="-612182"/>
            <a:ext cx="3851306" cy="4866797"/>
          </a:xfrm>
          <a:custGeom>
            <a:avLst/>
            <a:gdLst>
              <a:gd name="connsiteX0" fmla="*/ 0 w 4717758"/>
              <a:gd name="connsiteY0" fmla="*/ 4067033 h 4067033"/>
              <a:gd name="connsiteX1" fmla="*/ 2358879 w 4717758"/>
              <a:gd name="connsiteY1" fmla="*/ 0 h 4067033"/>
              <a:gd name="connsiteX2" fmla="*/ 4717758 w 4717758"/>
              <a:gd name="connsiteY2" fmla="*/ 4067033 h 4067033"/>
              <a:gd name="connsiteX3" fmla="*/ 0 w 4717758"/>
              <a:gd name="connsiteY3" fmla="*/ 4067033 h 4067033"/>
              <a:gd name="connsiteX0" fmla="*/ 0 w 4717758"/>
              <a:gd name="connsiteY0" fmla="*/ 5961709 h 5961709"/>
              <a:gd name="connsiteX1" fmla="*/ 2070304 w 4717758"/>
              <a:gd name="connsiteY1" fmla="*/ 0 h 5961709"/>
              <a:gd name="connsiteX2" fmla="*/ 4717758 w 4717758"/>
              <a:gd name="connsiteY2" fmla="*/ 5961709 h 5961709"/>
              <a:gd name="connsiteX3" fmla="*/ 0 w 4717758"/>
              <a:gd name="connsiteY3" fmla="*/ 5961709 h 5961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7758" h="5961709">
                <a:moveTo>
                  <a:pt x="0" y="5961709"/>
                </a:moveTo>
                <a:lnTo>
                  <a:pt x="2070304" y="0"/>
                </a:lnTo>
                <a:lnTo>
                  <a:pt x="4717758" y="5961709"/>
                </a:lnTo>
                <a:lnTo>
                  <a:pt x="0" y="5961709"/>
                </a:lnTo>
                <a:close/>
              </a:path>
            </a:pathLst>
          </a:cu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D21000-AE84-498B-89A7-96A546447F1A}"/>
              </a:ext>
            </a:extLst>
          </p:cNvPr>
          <p:cNvSpPr txBox="1"/>
          <p:nvPr/>
        </p:nvSpPr>
        <p:spPr>
          <a:xfrm>
            <a:off x="6811623" y="630200"/>
            <a:ext cx="5380377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ارائه</a:t>
            </a:r>
            <a:r>
              <a:rPr lang="en-US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عالی</a:t>
            </a:r>
          </a:p>
          <a:p>
            <a:pPr algn="ctr" rtl="1"/>
            <a:endParaRPr lang="en-US" altLang="ko-KR" sz="4800" b="1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187875-F30A-49A0-B6C7-F61C9E8C4D79}"/>
              </a:ext>
            </a:extLst>
          </p:cNvPr>
          <p:cNvSpPr txBox="1"/>
          <p:nvPr/>
        </p:nvSpPr>
        <p:spPr>
          <a:xfrm>
            <a:off x="5839573" y="1785005"/>
            <a:ext cx="434453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طرح بندی اسلاید متنی برای ارائه شما. .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F509EE-455B-433E-8A98-1BA0F696F45C}"/>
              </a:ext>
            </a:extLst>
          </p:cNvPr>
          <p:cNvSpPr txBox="1"/>
          <p:nvPr/>
        </p:nvSpPr>
        <p:spPr>
          <a:xfrm>
            <a:off x="715820" y="2312542"/>
            <a:ext cx="434453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dirty="0">
                <a:solidFill>
                  <a:schemeClr val="bg1"/>
                </a:solidFill>
                <a:cs typeface="B Nazanin" pitchFamily="2" charset="-78"/>
              </a:rPr>
              <a:t>اسلاید متنی را برای پاور خود تنظیم کنید</a:t>
            </a:r>
            <a:endParaRPr 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316D12-A851-4C24-8A72-9C2AFBBBA237}"/>
              </a:ext>
            </a:extLst>
          </p:cNvPr>
          <p:cNvSpPr txBox="1"/>
          <p:nvPr/>
        </p:nvSpPr>
        <p:spPr>
          <a:xfrm>
            <a:off x="715820" y="2862836"/>
            <a:ext cx="489250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cs typeface="B Nazanin" pitchFamily="2" charset="-78"/>
              </a:rPr>
              <a:t>قالب پاورپوینت حرفه ای ویرایش پذیر</a:t>
            </a:r>
            <a:endParaRPr 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87823E76-914D-41B3-A12A-DBE5456685EF}"/>
              </a:ext>
            </a:extLst>
          </p:cNvPr>
          <p:cNvSpPr txBox="1">
            <a:spLocks/>
          </p:cNvSpPr>
          <p:nvPr/>
        </p:nvSpPr>
        <p:spPr>
          <a:xfrm>
            <a:off x="789849" y="3504302"/>
            <a:ext cx="2597428" cy="432048"/>
          </a:xfrm>
          <a:prstGeom prst="rect">
            <a:avLst/>
          </a:prstGeom>
          <a:solidFill>
            <a:schemeClr val="bg1"/>
          </a:solidFill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2400" b="0" dirty="0">
                <a:solidFill>
                  <a:schemeClr val="accent1"/>
                </a:solidFill>
                <a:cs typeface="B Nazanin" pitchFamily="2" charset="-78"/>
              </a:rPr>
              <a:t>اینفوگرافیک</a:t>
            </a:r>
            <a:endParaRPr lang="en-US" altLang="ko-KR" sz="2400" b="0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A1659FB-DEB3-4721-9F58-5FF630FEBBE5}"/>
              </a:ext>
            </a:extLst>
          </p:cNvPr>
          <p:cNvGrpSpPr/>
          <p:nvPr/>
        </p:nvGrpSpPr>
        <p:grpSpPr>
          <a:xfrm>
            <a:off x="10790831" y="6246840"/>
            <a:ext cx="896209" cy="236561"/>
            <a:chOff x="6096000" y="4187585"/>
            <a:chExt cx="896209" cy="236561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6778945-406B-4A41-8B3F-D22903D99102}"/>
                </a:ext>
              </a:extLst>
            </p:cNvPr>
            <p:cNvSpPr/>
            <p:nvPr/>
          </p:nvSpPr>
          <p:spPr>
            <a:xfrm>
              <a:off x="6096000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2436E07B-E3CC-4896-8A2D-95817AE1D313}"/>
                </a:ext>
              </a:extLst>
            </p:cNvPr>
            <p:cNvSpPr/>
            <p:nvPr/>
          </p:nvSpPr>
          <p:spPr>
            <a:xfrm>
              <a:off x="6425824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E76DC851-86B2-447F-811C-46A72A9A88EE}"/>
                </a:ext>
              </a:extLst>
            </p:cNvPr>
            <p:cNvSpPr/>
            <p:nvPr/>
          </p:nvSpPr>
          <p:spPr>
            <a:xfrm>
              <a:off x="6755648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06275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27392" y="557033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accent1"/>
                </a:solidFill>
                <a:cs typeface="B Nazanin" pitchFamily="2" charset="-78"/>
              </a:rPr>
              <a:t>سبک دستور کار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518" name="Group 517">
            <a:extLst>
              <a:ext uri="{FF2B5EF4-FFF2-40B4-BE49-F238E27FC236}">
                <a16:creationId xmlns:a16="http://schemas.microsoft.com/office/drawing/2014/main" id="{00497DD8-356E-4BAB-B211-B7C471D4EE7B}"/>
              </a:ext>
            </a:extLst>
          </p:cNvPr>
          <p:cNvGrpSpPr/>
          <p:nvPr/>
        </p:nvGrpSpPr>
        <p:grpSpPr>
          <a:xfrm>
            <a:off x="5910732" y="2324548"/>
            <a:ext cx="5667664" cy="841163"/>
            <a:chOff x="5610479" y="1764981"/>
            <a:chExt cx="5667664" cy="841163"/>
          </a:xfrm>
        </p:grpSpPr>
        <p:grpSp>
          <p:nvGrpSpPr>
            <p:cNvPr id="4" name="Group 3"/>
            <p:cNvGrpSpPr/>
            <p:nvPr/>
          </p:nvGrpSpPr>
          <p:grpSpPr>
            <a:xfrm>
              <a:off x="6743155" y="1764981"/>
              <a:ext cx="4534988" cy="841163"/>
              <a:chOff x="6530179" y="1370982"/>
              <a:chExt cx="4534988" cy="841163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6557475" y="1750480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6530179" y="1370982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فهرست</a:t>
                </a:r>
                <a:endParaRPr lang="ko-KR" altLang="en-US" sz="27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5610479" y="1770064"/>
              <a:ext cx="1077420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l" rtl="1"/>
              <a:r>
                <a:rPr lang="en-US" altLang="ko-KR" sz="4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01</a:t>
              </a:r>
              <a:endParaRPr lang="ko-KR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55" name="Group 254">
            <a:extLst>
              <a:ext uri="{FF2B5EF4-FFF2-40B4-BE49-F238E27FC236}">
                <a16:creationId xmlns:a16="http://schemas.microsoft.com/office/drawing/2014/main" id="{DBC81C1B-CDB4-483C-840E-2603EBB1039B}"/>
              </a:ext>
            </a:extLst>
          </p:cNvPr>
          <p:cNvGrpSpPr/>
          <p:nvPr/>
        </p:nvGrpSpPr>
        <p:grpSpPr>
          <a:xfrm>
            <a:off x="366017" y="447152"/>
            <a:ext cx="4817208" cy="5827220"/>
            <a:chOff x="603493" y="456156"/>
            <a:chExt cx="4817208" cy="5827220"/>
          </a:xfrm>
          <a:solidFill>
            <a:schemeClr val="accent6"/>
          </a:solidFill>
        </p:grpSpPr>
        <p:sp>
          <p:nvSpPr>
            <p:cNvPr id="256" name="Rectangle 5">
              <a:extLst>
                <a:ext uri="{FF2B5EF4-FFF2-40B4-BE49-F238E27FC236}">
                  <a16:creationId xmlns:a16="http://schemas.microsoft.com/office/drawing/2014/main" id="{E8CD313F-96D3-4EB6-8B16-FF676E2F24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7714" y="3548606"/>
              <a:ext cx="984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7" name="Rectangle 6">
              <a:extLst>
                <a:ext uri="{FF2B5EF4-FFF2-40B4-BE49-F238E27FC236}">
                  <a16:creationId xmlns:a16="http://schemas.microsoft.com/office/drawing/2014/main" id="{A99DF9EE-3323-4B69-9985-222A1DF024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2201" y="3548606"/>
              <a:ext cx="857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8" name="Rectangle 7">
              <a:extLst>
                <a:ext uri="{FF2B5EF4-FFF2-40B4-BE49-F238E27FC236}">
                  <a16:creationId xmlns:a16="http://schemas.microsoft.com/office/drawing/2014/main" id="{11001C15-3EAF-42F8-B578-23FF8521F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989" y="3602581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9" name="Freeform 8">
              <a:extLst>
                <a:ext uri="{FF2B5EF4-FFF2-40B4-BE49-F238E27FC236}">
                  <a16:creationId xmlns:a16="http://schemas.microsoft.com/office/drawing/2014/main" id="{B3F2AAD9-3C3E-4D7F-ADAD-50FBC14F1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389" y="3631156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0" name="Freeform 9">
              <a:extLst>
                <a:ext uri="{FF2B5EF4-FFF2-40B4-BE49-F238E27FC236}">
                  <a16:creationId xmlns:a16="http://schemas.microsoft.com/office/drawing/2014/main" id="{FB69AB88-B326-4BFA-84E7-43FBD629C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389" y="3631156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1" name="Rectangle 10">
              <a:extLst>
                <a:ext uri="{FF2B5EF4-FFF2-40B4-BE49-F238E27FC236}">
                  <a16:creationId xmlns:a16="http://schemas.microsoft.com/office/drawing/2014/main" id="{FB6CB1A2-3879-4E80-8687-519C9047C3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989" y="389626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2" name="Freeform 11">
              <a:extLst>
                <a:ext uri="{FF2B5EF4-FFF2-40B4-BE49-F238E27FC236}">
                  <a16:creationId xmlns:a16="http://schemas.microsoft.com/office/drawing/2014/main" id="{02472A70-D136-4D8B-9E51-7135BA191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389" y="3924843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3" name="Freeform 12">
              <a:extLst>
                <a:ext uri="{FF2B5EF4-FFF2-40B4-BE49-F238E27FC236}">
                  <a16:creationId xmlns:a16="http://schemas.microsoft.com/office/drawing/2014/main" id="{5A0FE986-183C-4101-BB40-8D7716091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389" y="3924843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4" name="Rectangle 13">
              <a:extLst>
                <a:ext uri="{FF2B5EF4-FFF2-40B4-BE49-F238E27FC236}">
                  <a16:creationId xmlns:a16="http://schemas.microsoft.com/office/drawing/2014/main" id="{F7457D4D-CA0A-4CAC-B9AF-7DD2FB31E4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989" y="418836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5" name="Freeform 14">
              <a:extLst>
                <a:ext uri="{FF2B5EF4-FFF2-40B4-BE49-F238E27FC236}">
                  <a16:creationId xmlns:a16="http://schemas.microsoft.com/office/drawing/2014/main" id="{05FDA777-1808-4EAA-986C-5E8047499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389" y="4216943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6" name="Freeform 15">
              <a:extLst>
                <a:ext uri="{FF2B5EF4-FFF2-40B4-BE49-F238E27FC236}">
                  <a16:creationId xmlns:a16="http://schemas.microsoft.com/office/drawing/2014/main" id="{04955016-6BA8-48C1-AEDA-1C56D8DB9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389" y="4216943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7" name="Rectangle 16">
              <a:extLst>
                <a:ext uri="{FF2B5EF4-FFF2-40B4-BE49-F238E27FC236}">
                  <a16:creationId xmlns:a16="http://schemas.microsoft.com/office/drawing/2014/main" id="{33D06CAF-811C-4CC5-B376-BF632CEAB7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989" y="4482056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8" name="Freeform 17">
              <a:extLst>
                <a:ext uri="{FF2B5EF4-FFF2-40B4-BE49-F238E27FC236}">
                  <a16:creationId xmlns:a16="http://schemas.microsoft.com/office/drawing/2014/main" id="{61A1BEEC-EE7C-46BD-8469-EDC7FD3D6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389" y="4510631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9" name="Freeform 18">
              <a:extLst>
                <a:ext uri="{FF2B5EF4-FFF2-40B4-BE49-F238E27FC236}">
                  <a16:creationId xmlns:a16="http://schemas.microsoft.com/office/drawing/2014/main" id="{B4AB533A-37B5-4718-ADE2-7E1D05692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389" y="4510631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0" name="Rectangle 19">
              <a:extLst>
                <a:ext uri="{FF2B5EF4-FFF2-40B4-BE49-F238E27FC236}">
                  <a16:creationId xmlns:a16="http://schemas.microsoft.com/office/drawing/2014/main" id="{D1E18DBC-84AE-4CD8-A346-23350C7CA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7714" y="2351631"/>
              <a:ext cx="984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1" name="Rectangle 20">
              <a:extLst>
                <a:ext uri="{FF2B5EF4-FFF2-40B4-BE49-F238E27FC236}">
                  <a16:creationId xmlns:a16="http://schemas.microsoft.com/office/drawing/2014/main" id="{C3768417-5004-461B-9424-6AEEC8E334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2201" y="2351631"/>
              <a:ext cx="857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2" name="Rectangle 21">
              <a:extLst>
                <a:ext uri="{FF2B5EF4-FFF2-40B4-BE49-F238E27FC236}">
                  <a16:creationId xmlns:a16="http://schemas.microsoft.com/office/drawing/2014/main" id="{B6C03F19-6FEA-4531-A333-DD0CDB2064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989" y="2351631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3" name="Freeform 22">
              <a:extLst>
                <a:ext uri="{FF2B5EF4-FFF2-40B4-BE49-F238E27FC236}">
                  <a16:creationId xmlns:a16="http://schemas.microsoft.com/office/drawing/2014/main" id="{8AEBDBC8-4861-40AB-B4A7-3F5276CE1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389" y="2380206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4" name="Freeform 23">
              <a:extLst>
                <a:ext uri="{FF2B5EF4-FFF2-40B4-BE49-F238E27FC236}">
                  <a16:creationId xmlns:a16="http://schemas.microsoft.com/office/drawing/2014/main" id="{2ECBFC03-5C8D-42B1-9D0E-6F26D179BF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389" y="2380206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5" name="Rectangle 24">
              <a:extLst>
                <a:ext uri="{FF2B5EF4-FFF2-40B4-BE49-F238E27FC236}">
                  <a16:creationId xmlns:a16="http://schemas.microsoft.com/office/drawing/2014/main" id="{AA56BDC3-8E00-49D8-B842-8636BA3D7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989" y="2643731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6" name="Freeform 25">
              <a:extLst>
                <a:ext uri="{FF2B5EF4-FFF2-40B4-BE49-F238E27FC236}">
                  <a16:creationId xmlns:a16="http://schemas.microsoft.com/office/drawing/2014/main" id="{CA249F19-76A7-4DF1-A699-0299883F9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389" y="2672306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7" name="Freeform 26">
              <a:extLst>
                <a:ext uri="{FF2B5EF4-FFF2-40B4-BE49-F238E27FC236}">
                  <a16:creationId xmlns:a16="http://schemas.microsoft.com/office/drawing/2014/main" id="{9C430714-E500-4EC2-A0CC-E7D7802BB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389" y="2672306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8" name="Rectangle 27">
              <a:extLst>
                <a:ext uri="{FF2B5EF4-FFF2-40B4-BE49-F238E27FC236}">
                  <a16:creationId xmlns:a16="http://schemas.microsoft.com/office/drawing/2014/main" id="{051C91D4-39D1-48CF-8661-0771C4A7C9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989" y="293741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9" name="Freeform 28">
              <a:extLst>
                <a:ext uri="{FF2B5EF4-FFF2-40B4-BE49-F238E27FC236}">
                  <a16:creationId xmlns:a16="http://schemas.microsoft.com/office/drawing/2014/main" id="{6ABF17CC-E093-4B02-9886-1D317A26F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389" y="2965993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0" name="Freeform 29">
              <a:extLst>
                <a:ext uri="{FF2B5EF4-FFF2-40B4-BE49-F238E27FC236}">
                  <a16:creationId xmlns:a16="http://schemas.microsoft.com/office/drawing/2014/main" id="{778CC4A3-6D7C-47E7-A4ED-5B06E5B93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389" y="2965993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1" name="Rectangle 30">
              <a:extLst>
                <a:ext uri="{FF2B5EF4-FFF2-40B4-BE49-F238E27FC236}">
                  <a16:creationId xmlns:a16="http://schemas.microsoft.com/office/drawing/2014/main" id="{A317D194-17E6-4232-8E28-76D991F46B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989" y="322951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2" name="Freeform 31">
              <a:extLst>
                <a:ext uri="{FF2B5EF4-FFF2-40B4-BE49-F238E27FC236}">
                  <a16:creationId xmlns:a16="http://schemas.microsoft.com/office/drawing/2014/main" id="{917F5AC4-0C63-4276-A628-A7273AE05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389" y="3258093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3" name="Freeform 32">
              <a:extLst>
                <a:ext uri="{FF2B5EF4-FFF2-40B4-BE49-F238E27FC236}">
                  <a16:creationId xmlns:a16="http://schemas.microsoft.com/office/drawing/2014/main" id="{C7279255-F0DD-473E-B4DD-B576FA04F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389" y="3258093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4" name="Rectangle 33">
              <a:extLst>
                <a:ext uri="{FF2B5EF4-FFF2-40B4-BE49-F238E27FC236}">
                  <a16:creationId xmlns:a16="http://schemas.microsoft.com/office/drawing/2014/main" id="{9F50DA4A-15F6-4E9F-A5F7-78B17D438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0739" y="1373731"/>
              <a:ext cx="44450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5" name="Rectangle 34">
              <a:extLst>
                <a:ext uri="{FF2B5EF4-FFF2-40B4-BE49-F238E27FC236}">
                  <a16:creationId xmlns:a16="http://schemas.microsoft.com/office/drawing/2014/main" id="{6DACBFD1-71C1-477F-B258-A6D19714F7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4101" y="1373731"/>
              <a:ext cx="53975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6" name="Rectangle 35">
              <a:extLst>
                <a:ext uri="{FF2B5EF4-FFF2-40B4-BE49-F238E27FC236}">
                  <a16:creationId xmlns:a16="http://schemas.microsoft.com/office/drawing/2014/main" id="{1C73D63A-2BD9-4C36-A2CB-1F6161176E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0739" y="1370556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7" name="Freeform 36">
              <a:extLst>
                <a:ext uri="{FF2B5EF4-FFF2-40B4-BE49-F238E27FC236}">
                  <a16:creationId xmlns:a16="http://schemas.microsoft.com/office/drawing/2014/main" id="{18EF1C78-8AC5-48C7-8C79-9EC9C6FA7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9789" y="1392781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8" name="Freeform 37">
              <a:extLst>
                <a:ext uri="{FF2B5EF4-FFF2-40B4-BE49-F238E27FC236}">
                  <a16:creationId xmlns:a16="http://schemas.microsoft.com/office/drawing/2014/main" id="{1194E952-FD2B-401E-81FD-B67E618D6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9789" y="1392781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9" name="Rectangle 38">
              <a:extLst>
                <a:ext uri="{FF2B5EF4-FFF2-40B4-BE49-F238E27FC236}">
                  <a16:creationId xmlns:a16="http://schemas.microsoft.com/office/drawing/2014/main" id="{CF3C2201-1318-4910-8A47-7A3827342C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0739" y="1595981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0" name="Freeform 39">
              <a:extLst>
                <a:ext uri="{FF2B5EF4-FFF2-40B4-BE49-F238E27FC236}">
                  <a16:creationId xmlns:a16="http://schemas.microsoft.com/office/drawing/2014/main" id="{D19D8312-2C54-49C7-A3EB-DC7CD7A67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9789" y="1615031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1" name="Freeform 40">
              <a:extLst>
                <a:ext uri="{FF2B5EF4-FFF2-40B4-BE49-F238E27FC236}">
                  <a16:creationId xmlns:a16="http://schemas.microsoft.com/office/drawing/2014/main" id="{10F667A6-9D8A-4A97-8471-3E4BED31C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9789" y="1615031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2" name="Rectangle 41">
              <a:extLst>
                <a:ext uri="{FF2B5EF4-FFF2-40B4-BE49-F238E27FC236}">
                  <a16:creationId xmlns:a16="http://schemas.microsoft.com/office/drawing/2014/main" id="{57205092-8629-4666-9488-060B93E00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0739" y="181981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3" name="Freeform 42">
              <a:extLst>
                <a:ext uri="{FF2B5EF4-FFF2-40B4-BE49-F238E27FC236}">
                  <a16:creationId xmlns:a16="http://schemas.microsoft.com/office/drawing/2014/main" id="{4BD345C5-BDF6-4AD0-875E-353C8D375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9789" y="1842043"/>
              <a:ext cx="236538" cy="231775"/>
            </a:xfrm>
            <a:custGeom>
              <a:avLst/>
              <a:gdLst>
                <a:gd name="T0" fmla="*/ 135 w 149"/>
                <a:gd name="T1" fmla="*/ 146 h 146"/>
                <a:gd name="T2" fmla="*/ 0 w 149"/>
                <a:gd name="T3" fmla="*/ 12 h 146"/>
                <a:gd name="T4" fmla="*/ 14 w 149"/>
                <a:gd name="T5" fmla="*/ 0 h 146"/>
                <a:gd name="T6" fmla="*/ 149 w 149"/>
                <a:gd name="T7" fmla="*/ 134 h 146"/>
                <a:gd name="T8" fmla="*/ 135 w 14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135" y="146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4" name="Freeform 43">
              <a:extLst>
                <a:ext uri="{FF2B5EF4-FFF2-40B4-BE49-F238E27FC236}">
                  <a16:creationId xmlns:a16="http://schemas.microsoft.com/office/drawing/2014/main" id="{4A8EC181-BCBC-4CDE-A957-B31AB297C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9789" y="1842043"/>
              <a:ext cx="236538" cy="231775"/>
            </a:xfrm>
            <a:custGeom>
              <a:avLst/>
              <a:gdLst>
                <a:gd name="T0" fmla="*/ 0 w 149"/>
                <a:gd name="T1" fmla="*/ 134 h 146"/>
                <a:gd name="T2" fmla="*/ 135 w 149"/>
                <a:gd name="T3" fmla="*/ 0 h 146"/>
                <a:gd name="T4" fmla="*/ 149 w 149"/>
                <a:gd name="T5" fmla="*/ 12 h 146"/>
                <a:gd name="T6" fmla="*/ 14 w 149"/>
                <a:gd name="T7" fmla="*/ 146 h 146"/>
                <a:gd name="T8" fmla="*/ 0 w 149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0" y="134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6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5" name="Rectangle 44">
              <a:extLst>
                <a:ext uri="{FF2B5EF4-FFF2-40B4-BE49-F238E27FC236}">
                  <a16:creationId xmlns:a16="http://schemas.microsoft.com/office/drawing/2014/main" id="{20B21C86-0457-4EF3-8FFF-F0EFE0AF9A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0739" y="2045243"/>
              <a:ext cx="27463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6" name="Freeform 45">
              <a:extLst>
                <a:ext uri="{FF2B5EF4-FFF2-40B4-BE49-F238E27FC236}">
                  <a16:creationId xmlns:a16="http://schemas.microsoft.com/office/drawing/2014/main" id="{FA8B7904-51D0-4390-8C1F-78C3C345E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9789" y="206429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7" name="Freeform 46">
              <a:extLst>
                <a:ext uri="{FF2B5EF4-FFF2-40B4-BE49-F238E27FC236}">
                  <a16:creationId xmlns:a16="http://schemas.microsoft.com/office/drawing/2014/main" id="{ADCB3A48-B630-43D5-B66F-593271964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9789" y="206429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8" name="Rectangle 47">
              <a:extLst>
                <a:ext uri="{FF2B5EF4-FFF2-40B4-BE49-F238E27FC236}">
                  <a16:creationId xmlns:a16="http://schemas.microsoft.com/office/drawing/2014/main" id="{3A17829E-1C60-40DC-B237-032A163F8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3914" y="672056"/>
              <a:ext cx="44450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9" name="Rectangle 48">
              <a:extLst>
                <a:ext uri="{FF2B5EF4-FFF2-40B4-BE49-F238E27FC236}">
                  <a16:creationId xmlns:a16="http://schemas.microsoft.com/office/drawing/2014/main" id="{25C803CB-B2E9-4E67-A8AB-E1C67D707E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7276" y="672056"/>
              <a:ext cx="53975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0" name="Freeform 49">
              <a:extLst>
                <a:ext uri="{FF2B5EF4-FFF2-40B4-BE49-F238E27FC236}">
                  <a16:creationId xmlns:a16="http://schemas.microsoft.com/office/drawing/2014/main" id="{E2950A86-6A63-4C25-A437-466063D000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3914" y="519656"/>
              <a:ext cx="287338" cy="188912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0 w 181"/>
                <a:gd name="T5" fmla="*/ 80 h 119"/>
                <a:gd name="T6" fmla="*/ 86 w 181"/>
                <a:gd name="T7" fmla="*/ 0 h 119"/>
                <a:gd name="T8" fmla="*/ 181 w 181"/>
                <a:gd name="T9" fmla="*/ 26 h 119"/>
                <a:gd name="T10" fmla="*/ 181 w 181"/>
                <a:gd name="T1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0" y="80"/>
                  </a:lnTo>
                  <a:lnTo>
                    <a:pt x="86" y="0"/>
                  </a:lnTo>
                  <a:lnTo>
                    <a:pt x="181" y="26"/>
                  </a:lnTo>
                  <a:lnTo>
                    <a:pt x="18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1" name="Freeform 50">
              <a:extLst>
                <a:ext uri="{FF2B5EF4-FFF2-40B4-BE49-F238E27FC236}">
                  <a16:creationId xmlns:a16="http://schemas.microsoft.com/office/drawing/2014/main" id="{1A48C5B5-340E-4F23-A1D7-CAE752B16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2964" y="681581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5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2" name="Freeform 51">
              <a:extLst>
                <a:ext uri="{FF2B5EF4-FFF2-40B4-BE49-F238E27FC236}">
                  <a16:creationId xmlns:a16="http://schemas.microsoft.com/office/drawing/2014/main" id="{B2975B0E-4FF6-468F-BA12-C5E20975C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2964" y="681581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5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5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3" name="Rectangle 52">
              <a:extLst>
                <a:ext uri="{FF2B5EF4-FFF2-40B4-BE49-F238E27FC236}">
                  <a16:creationId xmlns:a16="http://schemas.microsoft.com/office/drawing/2014/main" id="{0E4B10D1-8386-428C-B65D-BF696F6773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3914" y="88636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4" name="Freeform 53">
              <a:extLst>
                <a:ext uri="{FF2B5EF4-FFF2-40B4-BE49-F238E27FC236}">
                  <a16:creationId xmlns:a16="http://schemas.microsoft.com/office/drawing/2014/main" id="{A0195879-CD91-4B90-B2C2-A2C0350B0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2964" y="905418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5" name="Freeform 54">
              <a:extLst>
                <a:ext uri="{FF2B5EF4-FFF2-40B4-BE49-F238E27FC236}">
                  <a16:creationId xmlns:a16="http://schemas.microsoft.com/office/drawing/2014/main" id="{1A21B4E1-ECC4-45C7-B12C-9E9F773FB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2964" y="905418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6" name="Rectangle 55">
              <a:extLst>
                <a:ext uri="{FF2B5EF4-FFF2-40B4-BE49-F238E27FC236}">
                  <a16:creationId xmlns:a16="http://schemas.microsoft.com/office/drawing/2014/main" id="{860DA315-DC95-437D-9E59-E40BF47302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3914" y="110861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7" name="Freeform 56">
              <a:extLst>
                <a:ext uri="{FF2B5EF4-FFF2-40B4-BE49-F238E27FC236}">
                  <a16:creationId xmlns:a16="http://schemas.microsoft.com/office/drawing/2014/main" id="{F47E77BC-F595-4A4D-BA11-730359BC2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2964" y="1130843"/>
              <a:ext cx="236538" cy="233362"/>
            </a:xfrm>
            <a:custGeom>
              <a:avLst/>
              <a:gdLst>
                <a:gd name="T0" fmla="*/ 135 w 149"/>
                <a:gd name="T1" fmla="*/ 147 h 147"/>
                <a:gd name="T2" fmla="*/ 0 w 149"/>
                <a:gd name="T3" fmla="*/ 12 h 147"/>
                <a:gd name="T4" fmla="*/ 14 w 149"/>
                <a:gd name="T5" fmla="*/ 0 h 147"/>
                <a:gd name="T6" fmla="*/ 149 w 149"/>
                <a:gd name="T7" fmla="*/ 135 h 147"/>
                <a:gd name="T8" fmla="*/ 135 w 149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135" y="147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8" name="Freeform 57">
              <a:extLst>
                <a:ext uri="{FF2B5EF4-FFF2-40B4-BE49-F238E27FC236}">
                  <a16:creationId xmlns:a16="http://schemas.microsoft.com/office/drawing/2014/main" id="{C1B3A39E-8562-472B-94A1-743B4E574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2964" y="1130843"/>
              <a:ext cx="236538" cy="233362"/>
            </a:xfrm>
            <a:custGeom>
              <a:avLst/>
              <a:gdLst>
                <a:gd name="T0" fmla="*/ 0 w 149"/>
                <a:gd name="T1" fmla="*/ 135 h 147"/>
                <a:gd name="T2" fmla="*/ 135 w 149"/>
                <a:gd name="T3" fmla="*/ 0 h 147"/>
                <a:gd name="T4" fmla="*/ 149 w 149"/>
                <a:gd name="T5" fmla="*/ 12 h 147"/>
                <a:gd name="T6" fmla="*/ 14 w 149"/>
                <a:gd name="T7" fmla="*/ 147 h 147"/>
                <a:gd name="T8" fmla="*/ 0 w 149"/>
                <a:gd name="T9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0" y="135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7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9" name="Rectangle 58">
              <a:extLst>
                <a:ext uri="{FF2B5EF4-FFF2-40B4-BE49-F238E27FC236}">
                  <a16:creationId xmlns:a16="http://schemas.microsoft.com/office/drawing/2014/main" id="{EF08E4A2-FC5F-469C-9EE1-CAD988FA0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9689" y="1210218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0" name="Rectangle 59">
              <a:extLst>
                <a:ext uri="{FF2B5EF4-FFF2-40B4-BE49-F238E27FC236}">
                  <a16:creationId xmlns:a16="http://schemas.microsoft.com/office/drawing/2014/main" id="{6FBC52B3-C706-40B6-BD9E-A3351D48A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9689" y="1405481"/>
              <a:ext cx="825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1" name="Rectangle 60">
              <a:extLst>
                <a:ext uri="{FF2B5EF4-FFF2-40B4-BE49-F238E27FC236}">
                  <a16:creationId xmlns:a16="http://schemas.microsoft.com/office/drawing/2014/main" id="{83106E17-C82F-49FF-BB8A-BD298F91B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089" y="1210218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2" name="Freeform 61">
              <a:extLst>
                <a:ext uri="{FF2B5EF4-FFF2-40B4-BE49-F238E27FC236}">
                  <a16:creationId xmlns:a16="http://schemas.microsoft.com/office/drawing/2014/main" id="{543158A8-4ADC-4E58-8E93-D925E51E2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876" y="1227681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1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1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3" name="Freeform 62">
              <a:extLst>
                <a:ext uri="{FF2B5EF4-FFF2-40B4-BE49-F238E27FC236}">
                  <a16:creationId xmlns:a16="http://schemas.microsoft.com/office/drawing/2014/main" id="{74DEFD90-58FA-4E18-B268-AD3139220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876" y="1227681"/>
              <a:ext cx="198438" cy="196850"/>
            </a:xfrm>
            <a:custGeom>
              <a:avLst/>
              <a:gdLst>
                <a:gd name="T0" fmla="*/ 11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1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1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4" name="Rectangle 63">
              <a:extLst>
                <a:ext uri="{FF2B5EF4-FFF2-40B4-BE49-F238E27FC236}">
                  <a16:creationId xmlns:a16="http://schemas.microsoft.com/office/drawing/2014/main" id="{760B7789-5300-410E-96B0-ACE4C07C13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176" y="1210218"/>
              <a:ext cx="39688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5" name="Freeform 64">
              <a:extLst>
                <a:ext uri="{FF2B5EF4-FFF2-40B4-BE49-F238E27FC236}">
                  <a16:creationId xmlns:a16="http://schemas.microsoft.com/office/drawing/2014/main" id="{9091A779-26B9-4F08-A8FC-744D8AC85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0376" y="1227681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4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4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6" name="Freeform 65">
              <a:extLst>
                <a:ext uri="{FF2B5EF4-FFF2-40B4-BE49-F238E27FC236}">
                  <a16:creationId xmlns:a16="http://schemas.microsoft.com/office/drawing/2014/main" id="{543F7A84-EFD0-47AD-8276-97AC04B75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0376" y="1227681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4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7" name="Rectangle 66">
              <a:extLst>
                <a:ext uri="{FF2B5EF4-FFF2-40B4-BE49-F238E27FC236}">
                  <a16:creationId xmlns:a16="http://schemas.microsoft.com/office/drawing/2014/main" id="{4524710E-947F-4892-983A-DAA146316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676" y="1210218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8" name="Freeform 67">
              <a:extLst>
                <a:ext uri="{FF2B5EF4-FFF2-40B4-BE49-F238E27FC236}">
                  <a16:creationId xmlns:a16="http://schemas.microsoft.com/office/drawing/2014/main" id="{2C29DAF8-C3D6-48FB-AD89-59EEEA258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3051" y="1227681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4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4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9" name="Freeform 68">
              <a:extLst>
                <a:ext uri="{FF2B5EF4-FFF2-40B4-BE49-F238E27FC236}">
                  <a16:creationId xmlns:a16="http://schemas.microsoft.com/office/drawing/2014/main" id="{D6993175-D6E3-475B-8F23-410A2C2087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3051" y="1227681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4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0" name="Rectangle 69">
              <a:extLst>
                <a:ext uri="{FF2B5EF4-FFF2-40B4-BE49-F238E27FC236}">
                  <a16:creationId xmlns:a16="http://schemas.microsoft.com/office/drawing/2014/main" id="{ED254E37-6E46-48B5-BBAF-BCA446DD70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764" y="1210218"/>
              <a:ext cx="42863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1" name="Freeform 70">
              <a:extLst>
                <a:ext uri="{FF2B5EF4-FFF2-40B4-BE49-F238E27FC236}">
                  <a16:creationId xmlns:a16="http://schemas.microsoft.com/office/drawing/2014/main" id="{381DEFB8-9366-49B7-AD6C-076ABA33D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4139" y="1227681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2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2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2" name="Freeform 71">
              <a:extLst>
                <a:ext uri="{FF2B5EF4-FFF2-40B4-BE49-F238E27FC236}">
                  <a16:creationId xmlns:a16="http://schemas.microsoft.com/office/drawing/2014/main" id="{65CA2B05-69F2-4C5B-B697-615854F2D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4139" y="1227681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2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3" name="Rectangle 72">
              <a:extLst>
                <a:ext uri="{FF2B5EF4-FFF2-40B4-BE49-F238E27FC236}">
                  <a16:creationId xmlns:a16="http://schemas.microsoft.com/office/drawing/2014/main" id="{1D8ED357-4F88-4A13-9D41-8BA6F4F88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6176" y="1210218"/>
              <a:ext cx="822325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4" name="Rectangle 73">
              <a:extLst>
                <a:ext uri="{FF2B5EF4-FFF2-40B4-BE49-F238E27FC236}">
                  <a16:creationId xmlns:a16="http://schemas.microsoft.com/office/drawing/2014/main" id="{9024AEF9-07B1-415D-90D2-B6ADB5B4B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6176" y="1405481"/>
              <a:ext cx="8223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5" name="Rectangle 74">
              <a:extLst>
                <a:ext uri="{FF2B5EF4-FFF2-40B4-BE49-F238E27FC236}">
                  <a16:creationId xmlns:a16="http://schemas.microsoft.com/office/drawing/2014/main" id="{8B6C994F-6BD5-4AFC-A723-2B51B77281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3576" y="1210218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6" name="Freeform 75">
              <a:extLst>
                <a:ext uri="{FF2B5EF4-FFF2-40B4-BE49-F238E27FC236}">
                  <a16:creationId xmlns:a16="http://schemas.microsoft.com/office/drawing/2014/main" id="{389E1893-84DB-4F6C-B7F9-31673A409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364" y="1227681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0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7" name="Freeform 76">
              <a:extLst>
                <a:ext uri="{FF2B5EF4-FFF2-40B4-BE49-F238E27FC236}">
                  <a16:creationId xmlns:a16="http://schemas.microsoft.com/office/drawing/2014/main" id="{A9723497-6A2F-47DE-B671-50A54D611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7364" y="1227681"/>
              <a:ext cx="198438" cy="196850"/>
            </a:xfrm>
            <a:custGeom>
              <a:avLst/>
              <a:gdLst>
                <a:gd name="T0" fmla="*/ 10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0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0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8" name="Rectangle 77">
              <a:extLst>
                <a:ext uri="{FF2B5EF4-FFF2-40B4-BE49-F238E27FC236}">
                  <a16:creationId xmlns:a16="http://schemas.microsoft.com/office/drawing/2014/main" id="{5F466615-8296-4863-A5B8-B7F25740A1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1489" y="1210218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9" name="Freeform 78">
              <a:extLst>
                <a:ext uri="{FF2B5EF4-FFF2-40B4-BE49-F238E27FC236}">
                  <a16:creationId xmlns:a16="http://schemas.microsoft.com/office/drawing/2014/main" id="{610590F2-C76E-4DFD-A76F-9FFECEE8B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864" y="1227681"/>
              <a:ext cx="200025" cy="196850"/>
            </a:xfrm>
            <a:custGeom>
              <a:avLst/>
              <a:gdLst>
                <a:gd name="T0" fmla="*/ 0 w 126"/>
                <a:gd name="T1" fmla="*/ 112 h 124"/>
                <a:gd name="T2" fmla="*/ 114 w 126"/>
                <a:gd name="T3" fmla="*/ 0 h 124"/>
                <a:gd name="T4" fmla="*/ 126 w 126"/>
                <a:gd name="T5" fmla="*/ 12 h 124"/>
                <a:gd name="T6" fmla="*/ 12 w 126"/>
                <a:gd name="T7" fmla="*/ 124 h 124"/>
                <a:gd name="T8" fmla="*/ 0 w 126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0" y="112"/>
                  </a:moveTo>
                  <a:lnTo>
                    <a:pt x="114" y="0"/>
                  </a:lnTo>
                  <a:lnTo>
                    <a:pt x="126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0" name="Freeform 79">
              <a:extLst>
                <a:ext uri="{FF2B5EF4-FFF2-40B4-BE49-F238E27FC236}">
                  <a16:creationId xmlns:a16="http://schemas.microsoft.com/office/drawing/2014/main" id="{8D2DE494-2B84-4CBB-9517-73E4B93EA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864" y="1227681"/>
              <a:ext cx="200025" cy="196850"/>
            </a:xfrm>
            <a:custGeom>
              <a:avLst/>
              <a:gdLst>
                <a:gd name="T0" fmla="*/ 12 w 126"/>
                <a:gd name="T1" fmla="*/ 0 h 124"/>
                <a:gd name="T2" fmla="*/ 126 w 126"/>
                <a:gd name="T3" fmla="*/ 112 h 124"/>
                <a:gd name="T4" fmla="*/ 114 w 126"/>
                <a:gd name="T5" fmla="*/ 124 h 124"/>
                <a:gd name="T6" fmla="*/ 0 w 126"/>
                <a:gd name="T7" fmla="*/ 12 h 124"/>
                <a:gd name="T8" fmla="*/ 12 w 126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12" y="0"/>
                  </a:moveTo>
                  <a:lnTo>
                    <a:pt x="126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1" name="Rectangle 80">
              <a:extLst>
                <a:ext uri="{FF2B5EF4-FFF2-40B4-BE49-F238E27FC236}">
                  <a16:creationId xmlns:a16="http://schemas.microsoft.com/office/drawing/2014/main" id="{FEB4C99F-DACE-4946-A8EA-7CA207B41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4164" y="1210218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2" name="Freeform 81">
              <a:extLst>
                <a:ext uri="{FF2B5EF4-FFF2-40B4-BE49-F238E27FC236}">
                  <a16:creationId xmlns:a16="http://schemas.microsoft.com/office/drawing/2014/main" id="{EEE1D4F9-3EB5-4D3C-BE64-8A2C20ECE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7951" y="1227681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3" name="Freeform 82">
              <a:extLst>
                <a:ext uri="{FF2B5EF4-FFF2-40B4-BE49-F238E27FC236}">
                  <a16:creationId xmlns:a16="http://schemas.microsoft.com/office/drawing/2014/main" id="{D5BACE30-0D73-4F57-86D6-1C939DAB1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7951" y="1227681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4" name="Rectangle 83">
              <a:extLst>
                <a:ext uri="{FF2B5EF4-FFF2-40B4-BE49-F238E27FC236}">
                  <a16:creationId xmlns:a16="http://schemas.microsoft.com/office/drawing/2014/main" id="{3857594D-8AC4-4565-AD63-4788683F04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5251" y="1210218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5" name="Freeform 84">
              <a:extLst>
                <a:ext uri="{FF2B5EF4-FFF2-40B4-BE49-F238E27FC236}">
                  <a16:creationId xmlns:a16="http://schemas.microsoft.com/office/drawing/2014/main" id="{4715947C-FF39-4000-A232-C80B0BF22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0626" y="1227681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6" name="Freeform 85">
              <a:extLst>
                <a:ext uri="{FF2B5EF4-FFF2-40B4-BE49-F238E27FC236}">
                  <a16:creationId xmlns:a16="http://schemas.microsoft.com/office/drawing/2014/main" id="{98AC3B1D-0FF8-436E-A6C2-276A3A287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0626" y="1227681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7" name="Rectangle 86">
              <a:extLst>
                <a:ext uri="{FF2B5EF4-FFF2-40B4-BE49-F238E27FC236}">
                  <a16:creationId xmlns:a16="http://schemas.microsoft.com/office/drawing/2014/main" id="{BE964BAE-0B6C-4555-A57C-AE5B2B014C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8176" y="1210218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8" name="Freeform 87">
              <a:extLst>
                <a:ext uri="{FF2B5EF4-FFF2-40B4-BE49-F238E27FC236}">
                  <a16:creationId xmlns:a16="http://schemas.microsoft.com/office/drawing/2014/main" id="{B69D1120-554C-4E90-AD8A-11034970A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176" y="1405481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  <a:gd name="T10" fmla="*/ 869 w 86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  <a:lnTo>
                    <a:pt x="8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9" name="Freeform 88">
              <a:extLst>
                <a:ext uri="{FF2B5EF4-FFF2-40B4-BE49-F238E27FC236}">
                  <a16:creationId xmlns:a16="http://schemas.microsoft.com/office/drawing/2014/main" id="{C88C8E7B-001A-47C7-A12F-1B42895CB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176" y="1405481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0" name="Rectangle 89">
              <a:extLst>
                <a:ext uri="{FF2B5EF4-FFF2-40B4-BE49-F238E27FC236}">
                  <a16:creationId xmlns:a16="http://schemas.microsoft.com/office/drawing/2014/main" id="{586A8DB3-E62D-48C0-8FE0-0AD1DA7EB1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5576" y="1210218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1" name="Freeform 90">
              <a:extLst>
                <a:ext uri="{FF2B5EF4-FFF2-40B4-BE49-F238E27FC236}">
                  <a16:creationId xmlns:a16="http://schemas.microsoft.com/office/drawing/2014/main" id="{33B33182-DBA6-4BC7-A381-599562C03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364" y="1227681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2" name="Freeform 91">
              <a:extLst>
                <a:ext uri="{FF2B5EF4-FFF2-40B4-BE49-F238E27FC236}">
                  <a16:creationId xmlns:a16="http://schemas.microsoft.com/office/drawing/2014/main" id="{528F8135-FA85-487E-AD85-A5013EB3B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364" y="1227681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3" name="Rectangle 92">
              <a:extLst>
                <a:ext uri="{FF2B5EF4-FFF2-40B4-BE49-F238E27FC236}">
                  <a16:creationId xmlns:a16="http://schemas.microsoft.com/office/drawing/2014/main" id="{425FA9DF-6E0C-4F4B-BBC6-1CCC5FC00C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6664" y="1210218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4" name="Freeform 93">
              <a:extLst>
                <a:ext uri="{FF2B5EF4-FFF2-40B4-BE49-F238E27FC236}">
                  <a16:creationId xmlns:a16="http://schemas.microsoft.com/office/drawing/2014/main" id="{9FC3C249-4272-4508-B699-1D4F5B5184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2039" y="1227681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0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5" name="Freeform 94">
              <a:extLst>
                <a:ext uri="{FF2B5EF4-FFF2-40B4-BE49-F238E27FC236}">
                  <a16:creationId xmlns:a16="http://schemas.microsoft.com/office/drawing/2014/main" id="{0D289913-8D70-4B2B-8F49-F1A2AAB23B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2039" y="1227681"/>
              <a:ext cx="196850" cy="196850"/>
            </a:xfrm>
            <a:custGeom>
              <a:avLst/>
              <a:gdLst>
                <a:gd name="T0" fmla="*/ 10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0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0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6" name="Rectangle 95">
              <a:extLst>
                <a:ext uri="{FF2B5EF4-FFF2-40B4-BE49-F238E27FC236}">
                  <a16:creationId xmlns:a16="http://schemas.microsoft.com/office/drawing/2014/main" id="{67A928CC-357F-4FDB-AA59-4E8D6D006D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164" y="1210218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7" name="Freeform 96">
              <a:extLst>
                <a:ext uri="{FF2B5EF4-FFF2-40B4-BE49-F238E27FC236}">
                  <a16:creationId xmlns:a16="http://schemas.microsoft.com/office/drawing/2014/main" id="{972C90E1-C818-478C-823A-55B4840842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9951" y="1227681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5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5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8" name="Freeform 97">
              <a:extLst>
                <a:ext uri="{FF2B5EF4-FFF2-40B4-BE49-F238E27FC236}">
                  <a16:creationId xmlns:a16="http://schemas.microsoft.com/office/drawing/2014/main" id="{C839098B-DA7C-45DE-A652-CDF8AA867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9951" y="1227681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5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5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9" name="Rectangle 98">
              <a:extLst>
                <a:ext uri="{FF2B5EF4-FFF2-40B4-BE49-F238E27FC236}">
                  <a16:creationId xmlns:a16="http://schemas.microsoft.com/office/drawing/2014/main" id="{8F898BAE-C047-452E-9658-677920F3CD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7251" y="1210218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0" name="Freeform 99">
              <a:extLst>
                <a:ext uri="{FF2B5EF4-FFF2-40B4-BE49-F238E27FC236}">
                  <a16:creationId xmlns:a16="http://schemas.microsoft.com/office/drawing/2014/main" id="{861399A1-8D73-414E-9AD3-C1FD2363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2626" y="1227681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1" name="Freeform 100">
              <a:extLst>
                <a:ext uri="{FF2B5EF4-FFF2-40B4-BE49-F238E27FC236}">
                  <a16:creationId xmlns:a16="http://schemas.microsoft.com/office/drawing/2014/main" id="{4E7E0F68-B631-4CC2-A13D-D87F021A1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2626" y="1227681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2" name="Freeform 101">
              <a:extLst>
                <a:ext uri="{FF2B5EF4-FFF2-40B4-BE49-F238E27FC236}">
                  <a16:creationId xmlns:a16="http://schemas.microsoft.com/office/drawing/2014/main" id="{9A95BB8D-A7D8-43D5-AFC2-733AC2B3D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3739" y="1083218"/>
              <a:ext cx="652463" cy="474662"/>
            </a:xfrm>
            <a:custGeom>
              <a:avLst/>
              <a:gdLst>
                <a:gd name="T0" fmla="*/ 205 w 205"/>
                <a:gd name="T1" fmla="*/ 149 h 149"/>
                <a:gd name="T2" fmla="*/ 0 w 205"/>
                <a:gd name="T3" fmla="*/ 149 h 149"/>
                <a:gd name="T4" fmla="*/ 0 w 205"/>
                <a:gd name="T5" fmla="*/ 0 h 149"/>
                <a:gd name="T6" fmla="*/ 125 w 205"/>
                <a:gd name="T7" fmla="*/ 0 h 149"/>
                <a:gd name="T8" fmla="*/ 205 w 205"/>
                <a:gd name="T9" fmla="*/ 67 h 149"/>
                <a:gd name="T10" fmla="*/ 205 w 205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49">
                  <a:moveTo>
                    <a:pt x="205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9" y="0"/>
                    <a:pt x="205" y="30"/>
                    <a:pt x="205" y="67"/>
                  </a:cubicBezTo>
                  <a:lnTo>
                    <a:pt x="20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3" name="Rectangle 102">
              <a:extLst>
                <a:ext uri="{FF2B5EF4-FFF2-40B4-BE49-F238E27FC236}">
                  <a16:creationId xmlns:a16="http://schemas.microsoft.com/office/drawing/2014/main" id="{2DA971D8-4EA3-4BA1-BC5C-BFA6BFC50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7764" y="1153068"/>
              <a:ext cx="219075" cy="490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4" name="Freeform 103">
              <a:extLst>
                <a:ext uri="{FF2B5EF4-FFF2-40B4-BE49-F238E27FC236}">
                  <a16:creationId xmlns:a16="http://schemas.microsoft.com/office/drawing/2014/main" id="{20C054C9-2101-4A6B-829D-FC6EA7254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2389" y="456156"/>
              <a:ext cx="3952875" cy="977900"/>
            </a:xfrm>
            <a:custGeom>
              <a:avLst/>
              <a:gdLst>
                <a:gd name="T0" fmla="*/ 2474 w 2490"/>
                <a:gd name="T1" fmla="*/ 616 h 616"/>
                <a:gd name="T2" fmla="*/ 580 w 2490"/>
                <a:gd name="T3" fmla="*/ 48 h 616"/>
                <a:gd name="T4" fmla="*/ 28 w 2490"/>
                <a:gd name="T5" fmla="*/ 469 h 616"/>
                <a:gd name="T6" fmla="*/ 0 w 2490"/>
                <a:gd name="T7" fmla="*/ 437 h 616"/>
                <a:gd name="T8" fmla="*/ 572 w 2490"/>
                <a:gd name="T9" fmla="*/ 0 h 616"/>
                <a:gd name="T10" fmla="*/ 2490 w 2490"/>
                <a:gd name="T11" fmla="*/ 578 h 616"/>
                <a:gd name="T12" fmla="*/ 2474 w 2490"/>
                <a:gd name="T13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0" h="616">
                  <a:moveTo>
                    <a:pt x="2474" y="616"/>
                  </a:moveTo>
                  <a:lnTo>
                    <a:pt x="580" y="48"/>
                  </a:lnTo>
                  <a:lnTo>
                    <a:pt x="28" y="469"/>
                  </a:lnTo>
                  <a:lnTo>
                    <a:pt x="0" y="437"/>
                  </a:lnTo>
                  <a:lnTo>
                    <a:pt x="572" y="0"/>
                  </a:lnTo>
                  <a:lnTo>
                    <a:pt x="2490" y="578"/>
                  </a:lnTo>
                  <a:lnTo>
                    <a:pt x="2474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5" name="Rectangle 104">
              <a:extLst>
                <a:ext uri="{FF2B5EF4-FFF2-40B4-BE49-F238E27FC236}">
                  <a16:creationId xmlns:a16="http://schemas.microsoft.com/office/drawing/2014/main" id="{CA05F819-C580-4351-B5B5-0F6DACE07A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5414" y="1421356"/>
              <a:ext cx="44450" cy="1012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6" name="Rectangle 105">
              <a:extLst>
                <a:ext uri="{FF2B5EF4-FFF2-40B4-BE49-F238E27FC236}">
                  <a16:creationId xmlns:a16="http://schemas.microsoft.com/office/drawing/2014/main" id="{6C083038-7B7E-42F7-BB3A-87A15EED7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4101" y="2392906"/>
              <a:ext cx="736600" cy="241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7" name="Rectangle 106">
              <a:extLst>
                <a:ext uri="{FF2B5EF4-FFF2-40B4-BE49-F238E27FC236}">
                  <a16:creationId xmlns:a16="http://schemas.microsoft.com/office/drawing/2014/main" id="{24622094-7596-4AC1-BDEE-FE6A0F36A5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5564" y="2310356"/>
              <a:ext cx="187325" cy="1238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8" name="Rectangle 107">
              <a:extLst>
                <a:ext uri="{FF2B5EF4-FFF2-40B4-BE49-F238E27FC236}">
                  <a16:creationId xmlns:a16="http://schemas.microsoft.com/office/drawing/2014/main" id="{3F6FA18F-1C36-40A4-B56A-9E80F3FEB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6051" y="1207043"/>
              <a:ext cx="771525" cy="36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9" name="Freeform 108">
              <a:extLst>
                <a:ext uri="{FF2B5EF4-FFF2-40B4-BE49-F238E27FC236}">
                  <a16:creationId xmlns:a16="http://schemas.microsoft.com/office/drawing/2014/main" id="{728147CB-2386-42BC-A22A-D29AB8496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051" y="1354681"/>
              <a:ext cx="1287463" cy="88900"/>
            </a:xfrm>
            <a:custGeom>
              <a:avLst/>
              <a:gdLst>
                <a:gd name="T0" fmla="*/ 0 w 811"/>
                <a:gd name="T1" fmla="*/ 56 h 56"/>
                <a:gd name="T2" fmla="*/ 0 w 811"/>
                <a:gd name="T3" fmla="*/ 30 h 56"/>
                <a:gd name="T4" fmla="*/ 725 w 811"/>
                <a:gd name="T5" fmla="*/ 30 h 56"/>
                <a:gd name="T6" fmla="*/ 735 w 811"/>
                <a:gd name="T7" fmla="*/ 0 h 56"/>
                <a:gd name="T8" fmla="*/ 811 w 811"/>
                <a:gd name="T9" fmla="*/ 30 h 56"/>
                <a:gd name="T10" fmla="*/ 811 w 811"/>
                <a:gd name="T11" fmla="*/ 56 h 56"/>
                <a:gd name="T12" fmla="*/ 0 w 81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56">
                  <a:moveTo>
                    <a:pt x="0" y="56"/>
                  </a:moveTo>
                  <a:lnTo>
                    <a:pt x="0" y="30"/>
                  </a:lnTo>
                  <a:lnTo>
                    <a:pt x="725" y="30"/>
                  </a:lnTo>
                  <a:lnTo>
                    <a:pt x="735" y="0"/>
                  </a:lnTo>
                  <a:lnTo>
                    <a:pt x="811" y="30"/>
                  </a:lnTo>
                  <a:lnTo>
                    <a:pt x="811" y="56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0" name="Rectangle 109">
              <a:extLst>
                <a:ext uri="{FF2B5EF4-FFF2-40B4-BE49-F238E27FC236}">
                  <a16:creationId xmlns:a16="http://schemas.microsoft.com/office/drawing/2014/main" id="{FD37DBD4-ED07-4C27-913B-C148F61FB6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2651" y="1207043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1" name="Rectangle 110">
              <a:extLst>
                <a:ext uri="{FF2B5EF4-FFF2-40B4-BE49-F238E27FC236}">
                  <a16:creationId xmlns:a16="http://schemas.microsoft.com/office/drawing/2014/main" id="{22BDDA8D-088A-4944-B225-6DCC92BEE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0926" y="1275306"/>
              <a:ext cx="3810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2" name="Freeform 111">
              <a:extLst>
                <a:ext uri="{FF2B5EF4-FFF2-40B4-BE49-F238E27FC236}">
                  <a16:creationId xmlns:a16="http://schemas.microsoft.com/office/drawing/2014/main" id="{3C29CABA-1844-4A94-B290-C34F9B9EF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964" y="1222918"/>
              <a:ext cx="185738" cy="185737"/>
            </a:xfrm>
            <a:custGeom>
              <a:avLst/>
              <a:gdLst>
                <a:gd name="T0" fmla="*/ 0 w 117"/>
                <a:gd name="T1" fmla="*/ 105 h 117"/>
                <a:gd name="T2" fmla="*/ 107 w 117"/>
                <a:gd name="T3" fmla="*/ 0 h 117"/>
                <a:gd name="T4" fmla="*/ 117 w 117"/>
                <a:gd name="T5" fmla="*/ 11 h 117"/>
                <a:gd name="T6" fmla="*/ 12 w 117"/>
                <a:gd name="T7" fmla="*/ 117 h 117"/>
                <a:gd name="T8" fmla="*/ 0 w 117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0" y="105"/>
                  </a:moveTo>
                  <a:lnTo>
                    <a:pt x="107" y="0"/>
                  </a:lnTo>
                  <a:lnTo>
                    <a:pt x="117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3" name="Freeform 112">
              <a:extLst>
                <a:ext uri="{FF2B5EF4-FFF2-40B4-BE49-F238E27FC236}">
                  <a16:creationId xmlns:a16="http://schemas.microsoft.com/office/drawing/2014/main" id="{360D7164-0EE0-498A-BCDC-67E06C1B1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8526" y="1268956"/>
              <a:ext cx="142875" cy="139700"/>
            </a:xfrm>
            <a:custGeom>
              <a:avLst/>
              <a:gdLst>
                <a:gd name="T0" fmla="*/ 0 w 90"/>
                <a:gd name="T1" fmla="*/ 78 h 88"/>
                <a:gd name="T2" fmla="*/ 78 w 90"/>
                <a:gd name="T3" fmla="*/ 0 h 88"/>
                <a:gd name="T4" fmla="*/ 90 w 90"/>
                <a:gd name="T5" fmla="*/ 10 h 88"/>
                <a:gd name="T6" fmla="*/ 12 w 90"/>
                <a:gd name="T7" fmla="*/ 88 h 88"/>
                <a:gd name="T8" fmla="*/ 0 w 90"/>
                <a:gd name="T9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0" y="78"/>
                  </a:moveTo>
                  <a:lnTo>
                    <a:pt x="78" y="0"/>
                  </a:lnTo>
                  <a:lnTo>
                    <a:pt x="90" y="10"/>
                  </a:lnTo>
                  <a:lnTo>
                    <a:pt x="12" y="8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4" name="Freeform 113">
              <a:extLst>
                <a:ext uri="{FF2B5EF4-FFF2-40B4-BE49-F238E27FC236}">
                  <a16:creationId xmlns:a16="http://schemas.microsoft.com/office/drawing/2014/main" id="{57230D07-797B-4E93-B605-3AEC10E46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964" y="1222918"/>
              <a:ext cx="185738" cy="185737"/>
            </a:xfrm>
            <a:custGeom>
              <a:avLst/>
              <a:gdLst>
                <a:gd name="T0" fmla="*/ 12 w 117"/>
                <a:gd name="T1" fmla="*/ 0 h 117"/>
                <a:gd name="T2" fmla="*/ 117 w 117"/>
                <a:gd name="T3" fmla="*/ 105 h 117"/>
                <a:gd name="T4" fmla="*/ 107 w 117"/>
                <a:gd name="T5" fmla="*/ 117 h 117"/>
                <a:gd name="T6" fmla="*/ 0 w 117"/>
                <a:gd name="T7" fmla="*/ 11 h 117"/>
                <a:gd name="T8" fmla="*/ 12 w 117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2" y="0"/>
                  </a:moveTo>
                  <a:lnTo>
                    <a:pt x="117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5" name="Rectangle 114">
              <a:extLst>
                <a:ext uri="{FF2B5EF4-FFF2-40B4-BE49-F238E27FC236}">
                  <a16:creationId xmlns:a16="http://schemas.microsoft.com/office/drawing/2014/main" id="{E2F9FBF6-09B7-40CB-8944-E28BAEF04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3264" y="1207043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6" name="Freeform 115">
              <a:extLst>
                <a:ext uri="{FF2B5EF4-FFF2-40B4-BE49-F238E27FC236}">
                  <a16:creationId xmlns:a16="http://schemas.microsoft.com/office/drawing/2014/main" id="{C656B9D0-BE23-4E4A-A61F-E8A0D60A1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1339" y="1222918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4 w 116"/>
                <a:gd name="T3" fmla="*/ 0 h 117"/>
                <a:gd name="T4" fmla="*/ 116 w 116"/>
                <a:gd name="T5" fmla="*/ 11 h 117"/>
                <a:gd name="T6" fmla="*/ 10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4" y="0"/>
                  </a:lnTo>
                  <a:lnTo>
                    <a:pt x="116" y="11"/>
                  </a:lnTo>
                  <a:lnTo>
                    <a:pt x="10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7" name="Freeform 116">
              <a:extLst>
                <a:ext uri="{FF2B5EF4-FFF2-40B4-BE49-F238E27FC236}">
                  <a16:creationId xmlns:a16="http://schemas.microsoft.com/office/drawing/2014/main" id="{FB2646E9-9240-4BD6-802D-EB526A363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1339" y="1222918"/>
              <a:ext cx="184150" cy="185737"/>
            </a:xfrm>
            <a:custGeom>
              <a:avLst/>
              <a:gdLst>
                <a:gd name="T0" fmla="*/ 10 w 116"/>
                <a:gd name="T1" fmla="*/ 0 h 117"/>
                <a:gd name="T2" fmla="*/ 116 w 116"/>
                <a:gd name="T3" fmla="*/ 105 h 117"/>
                <a:gd name="T4" fmla="*/ 104 w 116"/>
                <a:gd name="T5" fmla="*/ 117 h 117"/>
                <a:gd name="T6" fmla="*/ 0 w 116"/>
                <a:gd name="T7" fmla="*/ 11 h 117"/>
                <a:gd name="T8" fmla="*/ 10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" y="0"/>
                  </a:moveTo>
                  <a:lnTo>
                    <a:pt x="116" y="105"/>
                  </a:lnTo>
                  <a:lnTo>
                    <a:pt x="104" y="117"/>
                  </a:lnTo>
                  <a:lnTo>
                    <a:pt x="0" y="11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8" name="Rectangle 117">
              <a:extLst>
                <a:ext uri="{FF2B5EF4-FFF2-40B4-BE49-F238E27FC236}">
                  <a16:creationId xmlns:a16="http://schemas.microsoft.com/office/drawing/2014/main" id="{AEF9395A-E1FD-4C60-A799-2881A0874E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8639" y="1207043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9" name="Freeform 118">
              <a:extLst>
                <a:ext uri="{FF2B5EF4-FFF2-40B4-BE49-F238E27FC236}">
                  <a16:creationId xmlns:a16="http://schemas.microsoft.com/office/drawing/2014/main" id="{98E402CA-E272-4F23-94DD-5B2CF8238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1951" y="1222918"/>
              <a:ext cx="188913" cy="185737"/>
            </a:xfrm>
            <a:custGeom>
              <a:avLst/>
              <a:gdLst>
                <a:gd name="T0" fmla="*/ 0 w 119"/>
                <a:gd name="T1" fmla="*/ 105 h 117"/>
                <a:gd name="T2" fmla="*/ 107 w 119"/>
                <a:gd name="T3" fmla="*/ 0 h 117"/>
                <a:gd name="T4" fmla="*/ 119 w 119"/>
                <a:gd name="T5" fmla="*/ 11 h 117"/>
                <a:gd name="T6" fmla="*/ 12 w 119"/>
                <a:gd name="T7" fmla="*/ 117 h 117"/>
                <a:gd name="T8" fmla="*/ 0 w 119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0" y="105"/>
                  </a:moveTo>
                  <a:lnTo>
                    <a:pt x="107" y="0"/>
                  </a:lnTo>
                  <a:lnTo>
                    <a:pt x="119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0" name="Freeform 119">
              <a:extLst>
                <a:ext uri="{FF2B5EF4-FFF2-40B4-BE49-F238E27FC236}">
                  <a16:creationId xmlns:a16="http://schemas.microsoft.com/office/drawing/2014/main" id="{C92CBF54-448F-4155-9D77-D8D1B059F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1951" y="1222918"/>
              <a:ext cx="188913" cy="185737"/>
            </a:xfrm>
            <a:custGeom>
              <a:avLst/>
              <a:gdLst>
                <a:gd name="T0" fmla="*/ 12 w 119"/>
                <a:gd name="T1" fmla="*/ 0 h 117"/>
                <a:gd name="T2" fmla="*/ 119 w 119"/>
                <a:gd name="T3" fmla="*/ 105 h 117"/>
                <a:gd name="T4" fmla="*/ 107 w 119"/>
                <a:gd name="T5" fmla="*/ 117 h 117"/>
                <a:gd name="T6" fmla="*/ 0 w 119"/>
                <a:gd name="T7" fmla="*/ 11 h 117"/>
                <a:gd name="T8" fmla="*/ 12 w 11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12" y="0"/>
                  </a:moveTo>
                  <a:lnTo>
                    <a:pt x="119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1" name="Rectangle 120">
              <a:extLst>
                <a:ext uri="{FF2B5EF4-FFF2-40B4-BE49-F238E27FC236}">
                  <a16:creationId xmlns:a16="http://schemas.microsoft.com/office/drawing/2014/main" id="{A99E6B0A-E063-4A58-A351-4F6C1F620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2426" y="1207043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2" name="Freeform 121">
              <a:extLst>
                <a:ext uri="{FF2B5EF4-FFF2-40B4-BE49-F238E27FC236}">
                  <a16:creationId xmlns:a16="http://schemas.microsoft.com/office/drawing/2014/main" id="{D8F965FA-7BCF-422F-B235-53718B28E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7326" y="1222918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6 w 116"/>
                <a:gd name="T3" fmla="*/ 0 h 117"/>
                <a:gd name="T4" fmla="*/ 116 w 116"/>
                <a:gd name="T5" fmla="*/ 11 h 117"/>
                <a:gd name="T6" fmla="*/ 12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6" y="0"/>
                  </a:lnTo>
                  <a:lnTo>
                    <a:pt x="116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3" name="Freeform 122">
              <a:extLst>
                <a:ext uri="{FF2B5EF4-FFF2-40B4-BE49-F238E27FC236}">
                  <a16:creationId xmlns:a16="http://schemas.microsoft.com/office/drawing/2014/main" id="{674AC0D1-0F5D-44D4-82BB-88BFFA5FA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7326" y="1222918"/>
              <a:ext cx="184150" cy="185737"/>
            </a:xfrm>
            <a:custGeom>
              <a:avLst/>
              <a:gdLst>
                <a:gd name="T0" fmla="*/ 12 w 116"/>
                <a:gd name="T1" fmla="*/ 0 h 117"/>
                <a:gd name="T2" fmla="*/ 116 w 116"/>
                <a:gd name="T3" fmla="*/ 105 h 117"/>
                <a:gd name="T4" fmla="*/ 106 w 116"/>
                <a:gd name="T5" fmla="*/ 117 h 117"/>
                <a:gd name="T6" fmla="*/ 0 w 116"/>
                <a:gd name="T7" fmla="*/ 11 h 117"/>
                <a:gd name="T8" fmla="*/ 12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2" y="0"/>
                  </a:moveTo>
                  <a:lnTo>
                    <a:pt x="116" y="105"/>
                  </a:lnTo>
                  <a:lnTo>
                    <a:pt x="106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4" name="Rectangle 123">
              <a:extLst>
                <a:ext uri="{FF2B5EF4-FFF2-40B4-BE49-F238E27FC236}">
                  <a16:creationId xmlns:a16="http://schemas.microsoft.com/office/drawing/2014/main" id="{9C05359D-B3F2-45CF-BC6D-A5925A2F8E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4101" y="2660554"/>
              <a:ext cx="736600" cy="24288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5" name="Rectangle 124">
              <a:extLst>
                <a:ext uri="{FF2B5EF4-FFF2-40B4-BE49-F238E27FC236}">
                  <a16:creationId xmlns:a16="http://schemas.microsoft.com/office/drawing/2014/main" id="{D403C258-5125-428F-AF6A-1897211C18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493" y="1149893"/>
              <a:ext cx="337283" cy="8581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76" name="Freeform 125">
              <a:extLst>
                <a:ext uri="{FF2B5EF4-FFF2-40B4-BE49-F238E27FC236}">
                  <a16:creationId xmlns:a16="http://schemas.microsoft.com/office/drawing/2014/main" id="{C165FDD5-1AFB-4E20-92BB-0531682DD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0526" y="6075414"/>
              <a:ext cx="1154113" cy="207962"/>
            </a:xfrm>
            <a:custGeom>
              <a:avLst/>
              <a:gdLst>
                <a:gd name="T0" fmla="*/ 362 w 362"/>
                <a:gd name="T1" fmla="*/ 31 h 65"/>
                <a:gd name="T2" fmla="*/ 362 w 362"/>
                <a:gd name="T3" fmla="*/ 65 h 65"/>
                <a:gd name="T4" fmla="*/ 0 w 362"/>
                <a:gd name="T5" fmla="*/ 65 h 65"/>
                <a:gd name="T6" fmla="*/ 0 w 362"/>
                <a:gd name="T7" fmla="*/ 31 h 65"/>
                <a:gd name="T8" fmla="*/ 30 w 362"/>
                <a:gd name="T9" fmla="*/ 0 h 65"/>
                <a:gd name="T10" fmla="*/ 332 w 362"/>
                <a:gd name="T11" fmla="*/ 0 h 65"/>
                <a:gd name="T12" fmla="*/ 362 w 362"/>
                <a:gd name="T13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65">
                  <a:moveTo>
                    <a:pt x="362" y="31"/>
                  </a:moveTo>
                  <a:cubicBezTo>
                    <a:pt x="362" y="65"/>
                    <a:pt x="362" y="65"/>
                    <a:pt x="362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9" y="0"/>
                    <a:pt x="362" y="14"/>
                    <a:pt x="36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377" name="Group 376">
              <a:extLst>
                <a:ext uri="{FF2B5EF4-FFF2-40B4-BE49-F238E27FC236}">
                  <a16:creationId xmlns:a16="http://schemas.microsoft.com/office/drawing/2014/main" id="{B278563E-0CEA-4D26-ACC1-8A788130A7E1}"/>
                </a:ext>
              </a:extLst>
            </p:cNvPr>
            <p:cNvGrpSpPr/>
            <p:nvPr/>
          </p:nvGrpSpPr>
          <p:grpSpPr>
            <a:xfrm>
              <a:off x="1867614" y="4818439"/>
              <a:ext cx="357188" cy="627063"/>
              <a:chOff x="2031389" y="4340768"/>
              <a:chExt cx="357188" cy="627063"/>
            </a:xfrm>
            <a:grpFill/>
          </p:grpSpPr>
          <p:sp>
            <p:nvSpPr>
              <p:cNvPr id="387" name="Rectangle 13">
                <a:extLst>
                  <a:ext uri="{FF2B5EF4-FFF2-40B4-BE49-F238E27FC236}">
                    <a16:creationId xmlns:a16="http://schemas.microsoft.com/office/drawing/2014/main" id="{C4826F3F-B7DE-4320-B172-F930D7EA5D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1389" y="4340768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8" name="Freeform 14">
                <a:extLst>
                  <a:ext uri="{FF2B5EF4-FFF2-40B4-BE49-F238E27FC236}">
                    <a16:creationId xmlns:a16="http://schemas.microsoft.com/office/drawing/2014/main" id="{F0C17A0C-A980-4507-92B2-0D5D9214E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6789" y="4369343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9" name="Freeform 15">
                <a:extLst>
                  <a:ext uri="{FF2B5EF4-FFF2-40B4-BE49-F238E27FC236}">
                    <a16:creationId xmlns:a16="http://schemas.microsoft.com/office/drawing/2014/main" id="{385BA6D9-518D-4BE2-893E-032939820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6789" y="4369343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90" name="Rectangle 16">
                <a:extLst>
                  <a:ext uri="{FF2B5EF4-FFF2-40B4-BE49-F238E27FC236}">
                    <a16:creationId xmlns:a16="http://schemas.microsoft.com/office/drawing/2014/main" id="{17CA673C-3BF3-42C6-85CE-AC41B86A9C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1389" y="4634456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91" name="Freeform 17">
                <a:extLst>
                  <a:ext uri="{FF2B5EF4-FFF2-40B4-BE49-F238E27FC236}">
                    <a16:creationId xmlns:a16="http://schemas.microsoft.com/office/drawing/2014/main" id="{791DBD6E-6302-407C-88D7-8FBBD9E625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6789" y="4663031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92" name="Freeform 18">
                <a:extLst>
                  <a:ext uri="{FF2B5EF4-FFF2-40B4-BE49-F238E27FC236}">
                    <a16:creationId xmlns:a16="http://schemas.microsoft.com/office/drawing/2014/main" id="{2140A29F-42C7-4028-9E18-8C67AF42F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6789" y="4663031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378" name="Rectangle 5">
              <a:extLst>
                <a:ext uri="{FF2B5EF4-FFF2-40B4-BE49-F238E27FC236}">
                  <a16:creationId xmlns:a16="http://schemas.microsoft.com/office/drawing/2014/main" id="{AE1388DD-2958-44FF-8FE3-D969D5D5DD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9986" y="4792833"/>
              <a:ext cx="984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9" name="Rectangle 6">
              <a:extLst>
                <a:ext uri="{FF2B5EF4-FFF2-40B4-BE49-F238E27FC236}">
                  <a16:creationId xmlns:a16="http://schemas.microsoft.com/office/drawing/2014/main" id="{A7B98014-F200-4DC1-8054-183F5A72EB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4473" y="4792833"/>
              <a:ext cx="857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380" name="Group 379">
              <a:extLst>
                <a:ext uri="{FF2B5EF4-FFF2-40B4-BE49-F238E27FC236}">
                  <a16:creationId xmlns:a16="http://schemas.microsoft.com/office/drawing/2014/main" id="{3FC93A8E-3B8E-44D4-9399-3CAFAA0E676E}"/>
                </a:ext>
              </a:extLst>
            </p:cNvPr>
            <p:cNvGrpSpPr/>
            <p:nvPr/>
          </p:nvGrpSpPr>
          <p:grpSpPr>
            <a:xfrm>
              <a:off x="1897182" y="5434863"/>
              <a:ext cx="357188" cy="627063"/>
              <a:chOff x="2031389" y="4340768"/>
              <a:chExt cx="357188" cy="627063"/>
            </a:xfrm>
            <a:grpFill/>
          </p:grpSpPr>
          <p:sp>
            <p:nvSpPr>
              <p:cNvPr id="381" name="Rectangle 13">
                <a:extLst>
                  <a:ext uri="{FF2B5EF4-FFF2-40B4-BE49-F238E27FC236}">
                    <a16:creationId xmlns:a16="http://schemas.microsoft.com/office/drawing/2014/main" id="{95E99C4B-017B-4341-840C-427A0253B6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1389" y="4340768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2" name="Freeform 14">
                <a:extLst>
                  <a:ext uri="{FF2B5EF4-FFF2-40B4-BE49-F238E27FC236}">
                    <a16:creationId xmlns:a16="http://schemas.microsoft.com/office/drawing/2014/main" id="{2F637765-37F2-49FD-B130-588FB8BA1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6789" y="4369343"/>
                <a:ext cx="306388" cy="306387"/>
              </a:xfrm>
              <a:custGeom>
                <a:avLst/>
                <a:gdLst>
                  <a:gd name="T0" fmla="*/ 175 w 193"/>
                  <a:gd name="T1" fmla="*/ 193 h 193"/>
                  <a:gd name="T2" fmla="*/ 0 w 193"/>
                  <a:gd name="T3" fmla="*/ 18 h 193"/>
                  <a:gd name="T4" fmla="*/ 18 w 193"/>
                  <a:gd name="T5" fmla="*/ 0 h 193"/>
                  <a:gd name="T6" fmla="*/ 193 w 193"/>
                  <a:gd name="T7" fmla="*/ 175 h 193"/>
                  <a:gd name="T8" fmla="*/ 175 w 193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175" y="193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5"/>
                    </a:lnTo>
                    <a:lnTo>
                      <a:pt x="175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3" name="Freeform 15">
                <a:extLst>
                  <a:ext uri="{FF2B5EF4-FFF2-40B4-BE49-F238E27FC236}">
                    <a16:creationId xmlns:a16="http://schemas.microsoft.com/office/drawing/2014/main" id="{714F137C-8226-418B-999B-DB6061D3E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6789" y="4369343"/>
                <a:ext cx="306388" cy="306387"/>
              </a:xfrm>
              <a:custGeom>
                <a:avLst/>
                <a:gdLst>
                  <a:gd name="T0" fmla="*/ 0 w 193"/>
                  <a:gd name="T1" fmla="*/ 175 h 193"/>
                  <a:gd name="T2" fmla="*/ 175 w 193"/>
                  <a:gd name="T3" fmla="*/ 0 h 193"/>
                  <a:gd name="T4" fmla="*/ 193 w 193"/>
                  <a:gd name="T5" fmla="*/ 18 h 193"/>
                  <a:gd name="T6" fmla="*/ 18 w 193"/>
                  <a:gd name="T7" fmla="*/ 193 h 193"/>
                  <a:gd name="T8" fmla="*/ 0 w 193"/>
                  <a:gd name="T9" fmla="*/ 17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3">
                    <a:moveTo>
                      <a:pt x="0" y="175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3"/>
                    </a:lnTo>
                    <a:lnTo>
                      <a:pt x="0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4" name="Rectangle 16">
                <a:extLst>
                  <a:ext uri="{FF2B5EF4-FFF2-40B4-BE49-F238E27FC236}">
                    <a16:creationId xmlns:a16="http://schemas.microsoft.com/office/drawing/2014/main" id="{FCA1FAAE-7C16-4F48-80DA-0F040D4B4B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1389" y="4634456"/>
                <a:ext cx="357188" cy="63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5" name="Freeform 17">
                <a:extLst>
                  <a:ext uri="{FF2B5EF4-FFF2-40B4-BE49-F238E27FC236}">
                    <a16:creationId xmlns:a16="http://schemas.microsoft.com/office/drawing/2014/main" id="{87C99CA5-0A46-455F-AF28-050DA220A6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6789" y="4663031"/>
                <a:ext cx="306388" cy="304800"/>
              </a:xfrm>
              <a:custGeom>
                <a:avLst/>
                <a:gdLst>
                  <a:gd name="T0" fmla="*/ 175 w 193"/>
                  <a:gd name="T1" fmla="*/ 192 h 192"/>
                  <a:gd name="T2" fmla="*/ 0 w 193"/>
                  <a:gd name="T3" fmla="*/ 18 h 192"/>
                  <a:gd name="T4" fmla="*/ 18 w 193"/>
                  <a:gd name="T5" fmla="*/ 0 h 192"/>
                  <a:gd name="T6" fmla="*/ 193 w 193"/>
                  <a:gd name="T7" fmla="*/ 174 h 192"/>
                  <a:gd name="T8" fmla="*/ 175 w 193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175" y="192"/>
                    </a:moveTo>
                    <a:lnTo>
                      <a:pt x="0" y="18"/>
                    </a:lnTo>
                    <a:lnTo>
                      <a:pt x="18" y="0"/>
                    </a:lnTo>
                    <a:lnTo>
                      <a:pt x="193" y="174"/>
                    </a:lnTo>
                    <a:lnTo>
                      <a:pt x="175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86" name="Freeform 18">
                <a:extLst>
                  <a:ext uri="{FF2B5EF4-FFF2-40B4-BE49-F238E27FC236}">
                    <a16:creationId xmlns:a16="http://schemas.microsoft.com/office/drawing/2014/main" id="{32D786AA-E4BB-40BF-BDB2-168F8AC511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6789" y="4663031"/>
                <a:ext cx="306388" cy="304800"/>
              </a:xfrm>
              <a:custGeom>
                <a:avLst/>
                <a:gdLst>
                  <a:gd name="T0" fmla="*/ 0 w 193"/>
                  <a:gd name="T1" fmla="*/ 174 h 192"/>
                  <a:gd name="T2" fmla="*/ 175 w 193"/>
                  <a:gd name="T3" fmla="*/ 0 h 192"/>
                  <a:gd name="T4" fmla="*/ 193 w 193"/>
                  <a:gd name="T5" fmla="*/ 18 h 192"/>
                  <a:gd name="T6" fmla="*/ 18 w 193"/>
                  <a:gd name="T7" fmla="*/ 192 h 192"/>
                  <a:gd name="T8" fmla="*/ 0 w 193"/>
                  <a:gd name="T9" fmla="*/ 17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92">
                    <a:moveTo>
                      <a:pt x="0" y="174"/>
                    </a:moveTo>
                    <a:lnTo>
                      <a:pt x="175" y="0"/>
                    </a:lnTo>
                    <a:lnTo>
                      <a:pt x="193" y="18"/>
                    </a:lnTo>
                    <a:lnTo>
                      <a:pt x="18" y="192"/>
                    </a:lnTo>
                    <a:lnTo>
                      <a:pt x="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</p:grpSp>
      <p:grpSp>
        <p:nvGrpSpPr>
          <p:cNvPr id="413" name="Group 412">
            <a:extLst>
              <a:ext uri="{FF2B5EF4-FFF2-40B4-BE49-F238E27FC236}">
                <a16:creationId xmlns:a16="http://schemas.microsoft.com/office/drawing/2014/main" id="{45CEF817-8F5B-46F1-9406-2B7F4E8632E4}"/>
              </a:ext>
            </a:extLst>
          </p:cNvPr>
          <p:cNvGrpSpPr/>
          <p:nvPr/>
        </p:nvGrpSpPr>
        <p:grpSpPr>
          <a:xfrm>
            <a:off x="132304" y="5071047"/>
            <a:ext cx="1051030" cy="1203325"/>
            <a:chOff x="4061465" y="3403600"/>
            <a:chExt cx="2688585" cy="3078163"/>
          </a:xfrm>
          <a:solidFill>
            <a:schemeClr val="accent6"/>
          </a:solidFill>
        </p:grpSpPr>
        <p:sp>
          <p:nvSpPr>
            <p:cNvPr id="396" name="Rectangle 129">
              <a:extLst>
                <a:ext uri="{FF2B5EF4-FFF2-40B4-BE49-F238E27FC236}">
                  <a16:creationId xmlns:a16="http://schemas.microsoft.com/office/drawing/2014/main" id="{0980A933-109D-4AB6-A0AA-4D7CF3913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1938" y="5254625"/>
              <a:ext cx="2678112" cy="1227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7" name="Rectangle 130">
              <a:extLst>
                <a:ext uri="{FF2B5EF4-FFF2-40B4-BE49-F238E27FC236}">
                  <a16:creationId xmlns:a16="http://schemas.microsoft.com/office/drawing/2014/main" id="{9B1C0B9C-8879-4FA8-B487-9BB41FB5C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513" y="3403600"/>
              <a:ext cx="98425" cy="18669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8" name="Rectangle 131">
              <a:extLst>
                <a:ext uri="{FF2B5EF4-FFF2-40B4-BE49-F238E27FC236}">
                  <a16:creationId xmlns:a16="http://schemas.microsoft.com/office/drawing/2014/main" id="{914CFD06-2852-4777-AD5B-9D18E8099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3625" y="3403600"/>
              <a:ext cx="95250" cy="18669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9" name="Rectangle 132">
              <a:extLst>
                <a:ext uri="{FF2B5EF4-FFF2-40B4-BE49-F238E27FC236}">
                  <a16:creationId xmlns:a16="http://schemas.microsoft.com/office/drawing/2014/main" id="{A4DDD171-6F77-46E1-887B-82527F093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3738" y="3403600"/>
              <a:ext cx="95250" cy="18669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0" name="Rectangle 133">
              <a:extLst>
                <a:ext uri="{FF2B5EF4-FFF2-40B4-BE49-F238E27FC236}">
                  <a16:creationId xmlns:a16="http://schemas.microsoft.com/office/drawing/2014/main" id="{BB35C104-BF1A-4A83-8388-9F8C8B136E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9088" y="3403600"/>
              <a:ext cx="100012" cy="18669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1" name="Rectangle 134">
              <a:extLst>
                <a:ext uri="{FF2B5EF4-FFF2-40B4-BE49-F238E27FC236}">
                  <a16:creationId xmlns:a16="http://schemas.microsoft.com/office/drawing/2014/main" id="{F77CD7C0-D6B7-495C-BA79-FEDD5C1915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9200" y="3403600"/>
              <a:ext cx="100012" cy="18669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2" name="Rectangle 135">
              <a:extLst>
                <a:ext uri="{FF2B5EF4-FFF2-40B4-BE49-F238E27FC236}">
                  <a16:creationId xmlns:a16="http://schemas.microsoft.com/office/drawing/2014/main" id="{3ABCD400-780B-44FA-84FA-E5079270D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9313" y="3403600"/>
              <a:ext cx="95250" cy="18669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3" name="Rectangle 136">
              <a:extLst>
                <a:ext uri="{FF2B5EF4-FFF2-40B4-BE49-F238E27FC236}">
                  <a16:creationId xmlns:a16="http://schemas.microsoft.com/office/drawing/2014/main" id="{890D6AE1-03A4-43AA-89DC-D0AFD6FEE3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1465" y="3403600"/>
              <a:ext cx="236537" cy="18669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4" name="Rectangle 137">
              <a:extLst>
                <a:ext uri="{FF2B5EF4-FFF2-40B4-BE49-F238E27FC236}">
                  <a16:creationId xmlns:a16="http://schemas.microsoft.com/office/drawing/2014/main" id="{9627E1FA-3E95-4B31-AB9E-8C23E7931F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1938" y="4289425"/>
              <a:ext cx="2678112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5" name="Rectangle 138">
              <a:extLst>
                <a:ext uri="{FF2B5EF4-FFF2-40B4-BE49-F238E27FC236}">
                  <a16:creationId xmlns:a16="http://schemas.microsoft.com/office/drawing/2014/main" id="{D2D6BA2B-91F1-4FCB-A8B5-BD1236C112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5125" y="4014788"/>
              <a:ext cx="1304925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6" name="Rectangle 139">
              <a:extLst>
                <a:ext uri="{FF2B5EF4-FFF2-40B4-BE49-F238E27FC236}">
                  <a16:creationId xmlns:a16="http://schemas.microsoft.com/office/drawing/2014/main" id="{D2D52CC8-713F-4EC0-8B6D-3549F08B4B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5125" y="3738563"/>
              <a:ext cx="1304925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7" name="Rectangle 140">
              <a:extLst>
                <a:ext uri="{FF2B5EF4-FFF2-40B4-BE49-F238E27FC236}">
                  <a16:creationId xmlns:a16="http://schemas.microsoft.com/office/drawing/2014/main" id="{FDC50C4E-72B9-4DCF-BA89-A32178CD7B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1938" y="4541838"/>
              <a:ext cx="2678112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8" name="Rectangle 141">
              <a:extLst>
                <a:ext uri="{FF2B5EF4-FFF2-40B4-BE49-F238E27FC236}">
                  <a16:creationId xmlns:a16="http://schemas.microsoft.com/office/drawing/2014/main" id="{2C974C0D-7330-427C-902B-4C04BC2A05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1938" y="4792663"/>
              <a:ext cx="2678112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9" name="Rectangle 142">
              <a:extLst>
                <a:ext uri="{FF2B5EF4-FFF2-40B4-BE49-F238E27FC236}">
                  <a16:creationId xmlns:a16="http://schemas.microsoft.com/office/drawing/2014/main" id="{6836E0F2-A2B7-424F-AC2E-35CD8BCFD4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1938" y="5045075"/>
              <a:ext cx="2678112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0" name="Rectangle 143">
              <a:extLst>
                <a:ext uri="{FF2B5EF4-FFF2-40B4-BE49-F238E27FC236}">
                  <a16:creationId xmlns:a16="http://schemas.microsoft.com/office/drawing/2014/main" id="{B15A13CD-B137-4DFA-8D45-355BE67D61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6825" y="3938588"/>
              <a:ext cx="331787" cy="376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1" name="Rectangle 144">
              <a:extLst>
                <a:ext uri="{FF2B5EF4-FFF2-40B4-BE49-F238E27FC236}">
                  <a16:creationId xmlns:a16="http://schemas.microsoft.com/office/drawing/2014/main" id="{DDA38115-FEDD-4D01-91BF-E5B677EF70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6938" y="4314825"/>
              <a:ext cx="331787" cy="230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2" name="Rectangle 145">
              <a:extLst>
                <a:ext uri="{FF2B5EF4-FFF2-40B4-BE49-F238E27FC236}">
                  <a16:creationId xmlns:a16="http://schemas.microsoft.com/office/drawing/2014/main" id="{7E662B95-2D26-4DB0-87E7-DAED83A10B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3700" y="4805363"/>
              <a:ext cx="331787" cy="490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18" name="Group 417">
            <a:extLst>
              <a:ext uri="{FF2B5EF4-FFF2-40B4-BE49-F238E27FC236}">
                <a16:creationId xmlns:a16="http://schemas.microsoft.com/office/drawing/2014/main" id="{773323BB-6F36-4FD3-ABCE-738811481F30}"/>
              </a:ext>
            </a:extLst>
          </p:cNvPr>
          <p:cNvGrpSpPr/>
          <p:nvPr/>
        </p:nvGrpSpPr>
        <p:grpSpPr>
          <a:xfrm>
            <a:off x="2456381" y="5626592"/>
            <a:ext cx="1343686" cy="647780"/>
            <a:chOff x="2633799" y="5558352"/>
            <a:chExt cx="1343686" cy="647780"/>
          </a:xfrm>
          <a:solidFill>
            <a:schemeClr val="accent6"/>
          </a:solidFill>
        </p:grpSpPr>
        <p:sp>
          <p:nvSpPr>
            <p:cNvPr id="414" name="Rectangle 129">
              <a:extLst>
                <a:ext uri="{FF2B5EF4-FFF2-40B4-BE49-F238E27FC236}">
                  <a16:creationId xmlns:a16="http://schemas.microsoft.com/office/drawing/2014/main" id="{CCBC2921-E964-45C4-9EEE-D97112D9B5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3799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5" name="Rectangle 129">
              <a:extLst>
                <a:ext uri="{FF2B5EF4-FFF2-40B4-BE49-F238E27FC236}">
                  <a16:creationId xmlns:a16="http://schemas.microsoft.com/office/drawing/2014/main" id="{AE764D2A-25D3-43F6-B794-BB0FE5136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944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6" name="Rectangle 129">
              <a:extLst>
                <a:ext uri="{FF2B5EF4-FFF2-40B4-BE49-F238E27FC236}">
                  <a16:creationId xmlns:a16="http://schemas.microsoft.com/office/drawing/2014/main" id="{8AB809FB-3337-4539-91AA-3CD5E39488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071" y="5558352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7" name="Rectangle 129">
              <a:extLst>
                <a:ext uri="{FF2B5EF4-FFF2-40B4-BE49-F238E27FC236}">
                  <a16:creationId xmlns:a16="http://schemas.microsoft.com/office/drawing/2014/main" id="{1C7BFB05-4F50-4434-AF2A-E3A03983AC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216" y="5558352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94" name="Group 493">
            <a:extLst>
              <a:ext uri="{FF2B5EF4-FFF2-40B4-BE49-F238E27FC236}">
                <a16:creationId xmlns:a16="http://schemas.microsoft.com/office/drawing/2014/main" id="{8861397A-F7C7-40F8-BAF2-9CDEEF0B34DF}"/>
              </a:ext>
            </a:extLst>
          </p:cNvPr>
          <p:cNvGrpSpPr/>
          <p:nvPr/>
        </p:nvGrpSpPr>
        <p:grpSpPr>
          <a:xfrm>
            <a:off x="-30456" y="6705945"/>
            <a:ext cx="12240040" cy="170806"/>
            <a:chOff x="-48040" y="6512575"/>
            <a:chExt cx="12240040" cy="364176"/>
          </a:xfrm>
        </p:grpSpPr>
        <p:sp>
          <p:nvSpPr>
            <p:cNvPr id="419" name="Rectangle 418">
              <a:extLst>
                <a:ext uri="{FF2B5EF4-FFF2-40B4-BE49-F238E27FC236}">
                  <a16:creationId xmlns:a16="http://schemas.microsoft.com/office/drawing/2014/main" id="{892DED0D-52A6-42B8-8553-62DC089010FE}"/>
                </a:ext>
              </a:extLst>
            </p:cNvPr>
            <p:cNvSpPr/>
            <p:nvPr/>
          </p:nvSpPr>
          <p:spPr>
            <a:xfrm>
              <a:off x="-17584" y="6512575"/>
              <a:ext cx="12192000" cy="3641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4AAD6B18-FAC3-4DD2-AE4D-3BE6FE0C3F9B}"/>
                </a:ext>
              </a:extLst>
            </p:cNvPr>
            <p:cNvSpPr/>
            <p:nvPr/>
          </p:nvSpPr>
          <p:spPr>
            <a:xfrm>
              <a:off x="-48040" y="6526705"/>
              <a:ext cx="12240040" cy="347675"/>
            </a:xfrm>
            <a:custGeom>
              <a:avLst/>
              <a:gdLst>
                <a:gd name="connsiteX0" fmla="*/ 12135116 w 12240040"/>
                <a:gd name="connsiteY0" fmla="*/ 0 h 347675"/>
                <a:gd name="connsiteX1" fmla="*/ 12240040 w 12240040"/>
                <a:gd name="connsiteY1" fmla="*/ 0 h 347675"/>
                <a:gd name="connsiteX2" fmla="*/ 12075846 w 12240040"/>
                <a:gd name="connsiteY2" fmla="*/ 347675 h 347675"/>
                <a:gd name="connsiteX3" fmla="*/ 11970922 w 12240040"/>
                <a:gd name="connsiteY3" fmla="*/ 347675 h 347675"/>
                <a:gd name="connsiteX4" fmla="*/ 11930117 w 12240040"/>
                <a:gd name="connsiteY4" fmla="*/ 0 h 347675"/>
                <a:gd name="connsiteX5" fmla="*/ 12035041 w 12240040"/>
                <a:gd name="connsiteY5" fmla="*/ 0 h 347675"/>
                <a:gd name="connsiteX6" fmla="*/ 11870847 w 12240040"/>
                <a:gd name="connsiteY6" fmla="*/ 347675 h 347675"/>
                <a:gd name="connsiteX7" fmla="*/ 11765923 w 12240040"/>
                <a:gd name="connsiteY7" fmla="*/ 347675 h 347675"/>
                <a:gd name="connsiteX8" fmla="*/ 11725116 w 12240040"/>
                <a:gd name="connsiteY8" fmla="*/ 0 h 347675"/>
                <a:gd name="connsiteX9" fmla="*/ 11830040 w 12240040"/>
                <a:gd name="connsiteY9" fmla="*/ 0 h 347675"/>
                <a:gd name="connsiteX10" fmla="*/ 11665846 w 12240040"/>
                <a:gd name="connsiteY10" fmla="*/ 347675 h 347675"/>
                <a:gd name="connsiteX11" fmla="*/ 11560922 w 12240040"/>
                <a:gd name="connsiteY11" fmla="*/ 347675 h 347675"/>
                <a:gd name="connsiteX12" fmla="*/ 11520115 w 12240040"/>
                <a:gd name="connsiteY12" fmla="*/ 0 h 347675"/>
                <a:gd name="connsiteX13" fmla="*/ 11625039 w 12240040"/>
                <a:gd name="connsiteY13" fmla="*/ 0 h 347675"/>
                <a:gd name="connsiteX14" fmla="*/ 11460845 w 12240040"/>
                <a:gd name="connsiteY14" fmla="*/ 347675 h 347675"/>
                <a:gd name="connsiteX15" fmla="*/ 11355921 w 12240040"/>
                <a:gd name="connsiteY15" fmla="*/ 347675 h 347675"/>
                <a:gd name="connsiteX16" fmla="*/ 11315114 w 12240040"/>
                <a:gd name="connsiteY16" fmla="*/ 0 h 347675"/>
                <a:gd name="connsiteX17" fmla="*/ 11420038 w 12240040"/>
                <a:gd name="connsiteY17" fmla="*/ 0 h 347675"/>
                <a:gd name="connsiteX18" fmla="*/ 11255844 w 12240040"/>
                <a:gd name="connsiteY18" fmla="*/ 347675 h 347675"/>
                <a:gd name="connsiteX19" fmla="*/ 11150920 w 12240040"/>
                <a:gd name="connsiteY19" fmla="*/ 347675 h 347675"/>
                <a:gd name="connsiteX20" fmla="*/ 11110113 w 12240040"/>
                <a:gd name="connsiteY20" fmla="*/ 0 h 347675"/>
                <a:gd name="connsiteX21" fmla="*/ 11215037 w 12240040"/>
                <a:gd name="connsiteY21" fmla="*/ 0 h 347675"/>
                <a:gd name="connsiteX22" fmla="*/ 11050843 w 12240040"/>
                <a:gd name="connsiteY22" fmla="*/ 347675 h 347675"/>
                <a:gd name="connsiteX23" fmla="*/ 10945919 w 12240040"/>
                <a:gd name="connsiteY23" fmla="*/ 347675 h 347675"/>
                <a:gd name="connsiteX24" fmla="*/ 10905112 w 12240040"/>
                <a:gd name="connsiteY24" fmla="*/ 0 h 347675"/>
                <a:gd name="connsiteX25" fmla="*/ 11010036 w 12240040"/>
                <a:gd name="connsiteY25" fmla="*/ 0 h 347675"/>
                <a:gd name="connsiteX26" fmla="*/ 10845842 w 12240040"/>
                <a:gd name="connsiteY26" fmla="*/ 347675 h 347675"/>
                <a:gd name="connsiteX27" fmla="*/ 10740918 w 12240040"/>
                <a:gd name="connsiteY27" fmla="*/ 347675 h 347675"/>
                <a:gd name="connsiteX28" fmla="*/ 10700111 w 12240040"/>
                <a:gd name="connsiteY28" fmla="*/ 0 h 347675"/>
                <a:gd name="connsiteX29" fmla="*/ 10805035 w 12240040"/>
                <a:gd name="connsiteY29" fmla="*/ 0 h 347675"/>
                <a:gd name="connsiteX30" fmla="*/ 10640841 w 12240040"/>
                <a:gd name="connsiteY30" fmla="*/ 347675 h 347675"/>
                <a:gd name="connsiteX31" fmla="*/ 10535917 w 12240040"/>
                <a:gd name="connsiteY31" fmla="*/ 347675 h 347675"/>
                <a:gd name="connsiteX32" fmla="*/ 10495110 w 12240040"/>
                <a:gd name="connsiteY32" fmla="*/ 0 h 347675"/>
                <a:gd name="connsiteX33" fmla="*/ 10600034 w 12240040"/>
                <a:gd name="connsiteY33" fmla="*/ 0 h 347675"/>
                <a:gd name="connsiteX34" fmla="*/ 10435840 w 12240040"/>
                <a:gd name="connsiteY34" fmla="*/ 347675 h 347675"/>
                <a:gd name="connsiteX35" fmla="*/ 10330916 w 12240040"/>
                <a:gd name="connsiteY35" fmla="*/ 347675 h 347675"/>
                <a:gd name="connsiteX36" fmla="*/ 10290109 w 12240040"/>
                <a:gd name="connsiteY36" fmla="*/ 0 h 347675"/>
                <a:gd name="connsiteX37" fmla="*/ 10395033 w 12240040"/>
                <a:gd name="connsiteY37" fmla="*/ 0 h 347675"/>
                <a:gd name="connsiteX38" fmla="*/ 10230839 w 12240040"/>
                <a:gd name="connsiteY38" fmla="*/ 347675 h 347675"/>
                <a:gd name="connsiteX39" fmla="*/ 10125915 w 12240040"/>
                <a:gd name="connsiteY39" fmla="*/ 347675 h 347675"/>
                <a:gd name="connsiteX40" fmla="*/ 10085108 w 12240040"/>
                <a:gd name="connsiteY40" fmla="*/ 0 h 347675"/>
                <a:gd name="connsiteX41" fmla="*/ 10190032 w 12240040"/>
                <a:gd name="connsiteY41" fmla="*/ 0 h 347675"/>
                <a:gd name="connsiteX42" fmla="*/ 10025838 w 12240040"/>
                <a:gd name="connsiteY42" fmla="*/ 347675 h 347675"/>
                <a:gd name="connsiteX43" fmla="*/ 9920914 w 12240040"/>
                <a:gd name="connsiteY43" fmla="*/ 347675 h 347675"/>
                <a:gd name="connsiteX44" fmla="*/ 9893895 w 12240040"/>
                <a:gd name="connsiteY44" fmla="*/ 0 h 347675"/>
                <a:gd name="connsiteX45" fmla="*/ 9998819 w 12240040"/>
                <a:gd name="connsiteY45" fmla="*/ 0 h 347675"/>
                <a:gd name="connsiteX46" fmla="*/ 9834625 w 12240040"/>
                <a:gd name="connsiteY46" fmla="*/ 347675 h 347675"/>
                <a:gd name="connsiteX47" fmla="*/ 9729701 w 12240040"/>
                <a:gd name="connsiteY47" fmla="*/ 347675 h 347675"/>
                <a:gd name="connsiteX48" fmla="*/ 9688896 w 12240040"/>
                <a:gd name="connsiteY48" fmla="*/ 0 h 347675"/>
                <a:gd name="connsiteX49" fmla="*/ 9793820 w 12240040"/>
                <a:gd name="connsiteY49" fmla="*/ 0 h 347675"/>
                <a:gd name="connsiteX50" fmla="*/ 9629626 w 12240040"/>
                <a:gd name="connsiteY50" fmla="*/ 347675 h 347675"/>
                <a:gd name="connsiteX51" fmla="*/ 9524702 w 12240040"/>
                <a:gd name="connsiteY51" fmla="*/ 347675 h 347675"/>
                <a:gd name="connsiteX52" fmla="*/ 9483895 w 12240040"/>
                <a:gd name="connsiteY52" fmla="*/ 0 h 347675"/>
                <a:gd name="connsiteX53" fmla="*/ 9588819 w 12240040"/>
                <a:gd name="connsiteY53" fmla="*/ 0 h 347675"/>
                <a:gd name="connsiteX54" fmla="*/ 9424625 w 12240040"/>
                <a:gd name="connsiteY54" fmla="*/ 347675 h 347675"/>
                <a:gd name="connsiteX55" fmla="*/ 9319701 w 12240040"/>
                <a:gd name="connsiteY55" fmla="*/ 347675 h 347675"/>
                <a:gd name="connsiteX56" fmla="*/ 9278894 w 12240040"/>
                <a:gd name="connsiteY56" fmla="*/ 0 h 347675"/>
                <a:gd name="connsiteX57" fmla="*/ 9383818 w 12240040"/>
                <a:gd name="connsiteY57" fmla="*/ 0 h 347675"/>
                <a:gd name="connsiteX58" fmla="*/ 9219624 w 12240040"/>
                <a:gd name="connsiteY58" fmla="*/ 347675 h 347675"/>
                <a:gd name="connsiteX59" fmla="*/ 9114700 w 12240040"/>
                <a:gd name="connsiteY59" fmla="*/ 347675 h 347675"/>
                <a:gd name="connsiteX60" fmla="*/ 9073893 w 12240040"/>
                <a:gd name="connsiteY60" fmla="*/ 0 h 347675"/>
                <a:gd name="connsiteX61" fmla="*/ 9178817 w 12240040"/>
                <a:gd name="connsiteY61" fmla="*/ 0 h 347675"/>
                <a:gd name="connsiteX62" fmla="*/ 9014623 w 12240040"/>
                <a:gd name="connsiteY62" fmla="*/ 347675 h 347675"/>
                <a:gd name="connsiteX63" fmla="*/ 8909699 w 12240040"/>
                <a:gd name="connsiteY63" fmla="*/ 347675 h 347675"/>
                <a:gd name="connsiteX64" fmla="*/ 8868892 w 12240040"/>
                <a:gd name="connsiteY64" fmla="*/ 0 h 347675"/>
                <a:gd name="connsiteX65" fmla="*/ 8973816 w 12240040"/>
                <a:gd name="connsiteY65" fmla="*/ 0 h 347675"/>
                <a:gd name="connsiteX66" fmla="*/ 8809622 w 12240040"/>
                <a:gd name="connsiteY66" fmla="*/ 347675 h 347675"/>
                <a:gd name="connsiteX67" fmla="*/ 8704698 w 12240040"/>
                <a:gd name="connsiteY67" fmla="*/ 347675 h 347675"/>
                <a:gd name="connsiteX68" fmla="*/ 8663891 w 12240040"/>
                <a:gd name="connsiteY68" fmla="*/ 0 h 347675"/>
                <a:gd name="connsiteX69" fmla="*/ 8768815 w 12240040"/>
                <a:gd name="connsiteY69" fmla="*/ 0 h 347675"/>
                <a:gd name="connsiteX70" fmla="*/ 8604621 w 12240040"/>
                <a:gd name="connsiteY70" fmla="*/ 347675 h 347675"/>
                <a:gd name="connsiteX71" fmla="*/ 8499697 w 12240040"/>
                <a:gd name="connsiteY71" fmla="*/ 347675 h 347675"/>
                <a:gd name="connsiteX72" fmla="*/ 8458890 w 12240040"/>
                <a:gd name="connsiteY72" fmla="*/ 0 h 347675"/>
                <a:gd name="connsiteX73" fmla="*/ 8563814 w 12240040"/>
                <a:gd name="connsiteY73" fmla="*/ 0 h 347675"/>
                <a:gd name="connsiteX74" fmla="*/ 8399620 w 12240040"/>
                <a:gd name="connsiteY74" fmla="*/ 347675 h 347675"/>
                <a:gd name="connsiteX75" fmla="*/ 8294696 w 12240040"/>
                <a:gd name="connsiteY75" fmla="*/ 347675 h 347675"/>
                <a:gd name="connsiteX76" fmla="*/ 8253889 w 12240040"/>
                <a:gd name="connsiteY76" fmla="*/ 0 h 347675"/>
                <a:gd name="connsiteX77" fmla="*/ 8358813 w 12240040"/>
                <a:gd name="connsiteY77" fmla="*/ 0 h 347675"/>
                <a:gd name="connsiteX78" fmla="*/ 8194619 w 12240040"/>
                <a:gd name="connsiteY78" fmla="*/ 347675 h 347675"/>
                <a:gd name="connsiteX79" fmla="*/ 8089695 w 12240040"/>
                <a:gd name="connsiteY79" fmla="*/ 347675 h 347675"/>
                <a:gd name="connsiteX80" fmla="*/ 8048888 w 12240040"/>
                <a:gd name="connsiteY80" fmla="*/ 0 h 347675"/>
                <a:gd name="connsiteX81" fmla="*/ 8153812 w 12240040"/>
                <a:gd name="connsiteY81" fmla="*/ 0 h 347675"/>
                <a:gd name="connsiteX82" fmla="*/ 7989618 w 12240040"/>
                <a:gd name="connsiteY82" fmla="*/ 347675 h 347675"/>
                <a:gd name="connsiteX83" fmla="*/ 7884694 w 12240040"/>
                <a:gd name="connsiteY83" fmla="*/ 347675 h 347675"/>
                <a:gd name="connsiteX84" fmla="*/ 7843887 w 12240040"/>
                <a:gd name="connsiteY84" fmla="*/ 0 h 347675"/>
                <a:gd name="connsiteX85" fmla="*/ 7948811 w 12240040"/>
                <a:gd name="connsiteY85" fmla="*/ 0 h 347675"/>
                <a:gd name="connsiteX86" fmla="*/ 7784617 w 12240040"/>
                <a:gd name="connsiteY86" fmla="*/ 347675 h 347675"/>
                <a:gd name="connsiteX87" fmla="*/ 7679693 w 12240040"/>
                <a:gd name="connsiteY87" fmla="*/ 347675 h 347675"/>
                <a:gd name="connsiteX88" fmla="*/ 7652677 w 12240040"/>
                <a:gd name="connsiteY88" fmla="*/ 0 h 347675"/>
                <a:gd name="connsiteX89" fmla="*/ 7757601 w 12240040"/>
                <a:gd name="connsiteY89" fmla="*/ 0 h 347675"/>
                <a:gd name="connsiteX90" fmla="*/ 7593407 w 12240040"/>
                <a:gd name="connsiteY90" fmla="*/ 347675 h 347675"/>
                <a:gd name="connsiteX91" fmla="*/ 7488483 w 12240040"/>
                <a:gd name="connsiteY91" fmla="*/ 347675 h 347675"/>
                <a:gd name="connsiteX92" fmla="*/ 7447678 w 12240040"/>
                <a:gd name="connsiteY92" fmla="*/ 0 h 347675"/>
                <a:gd name="connsiteX93" fmla="*/ 7552602 w 12240040"/>
                <a:gd name="connsiteY93" fmla="*/ 0 h 347675"/>
                <a:gd name="connsiteX94" fmla="*/ 7388408 w 12240040"/>
                <a:gd name="connsiteY94" fmla="*/ 347675 h 347675"/>
                <a:gd name="connsiteX95" fmla="*/ 7283484 w 12240040"/>
                <a:gd name="connsiteY95" fmla="*/ 347675 h 347675"/>
                <a:gd name="connsiteX96" fmla="*/ 7242677 w 12240040"/>
                <a:gd name="connsiteY96" fmla="*/ 0 h 347675"/>
                <a:gd name="connsiteX97" fmla="*/ 7347601 w 12240040"/>
                <a:gd name="connsiteY97" fmla="*/ 0 h 347675"/>
                <a:gd name="connsiteX98" fmla="*/ 7183407 w 12240040"/>
                <a:gd name="connsiteY98" fmla="*/ 347675 h 347675"/>
                <a:gd name="connsiteX99" fmla="*/ 7078483 w 12240040"/>
                <a:gd name="connsiteY99" fmla="*/ 347675 h 347675"/>
                <a:gd name="connsiteX100" fmla="*/ 7037676 w 12240040"/>
                <a:gd name="connsiteY100" fmla="*/ 0 h 347675"/>
                <a:gd name="connsiteX101" fmla="*/ 7142600 w 12240040"/>
                <a:gd name="connsiteY101" fmla="*/ 0 h 347675"/>
                <a:gd name="connsiteX102" fmla="*/ 6978406 w 12240040"/>
                <a:gd name="connsiteY102" fmla="*/ 347675 h 347675"/>
                <a:gd name="connsiteX103" fmla="*/ 6873482 w 12240040"/>
                <a:gd name="connsiteY103" fmla="*/ 347675 h 347675"/>
                <a:gd name="connsiteX104" fmla="*/ 6832675 w 12240040"/>
                <a:gd name="connsiteY104" fmla="*/ 0 h 347675"/>
                <a:gd name="connsiteX105" fmla="*/ 6937599 w 12240040"/>
                <a:gd name="connsiteY105" fmla="*/ 0 h 347675"/>
                <a:gd name="connsiteX106" fmla="*/ 6773405 w 12240040"/>
                <a:gd name="connsiteY106" fmla="*/ 347675 h 347675"/>
                <a:gd name="connsiteX107" fmla="*/ 6668481 w 12240040"/>
                <a:gd name="connsiteY107" fmla="*/ 347675 h 347675"/>
                <a:gd name="connsiteX108" fmla="*/ 6627674 w 12240040"/>
                <a:gd name="connsiteY108" fmla="*/ 0 h 347675"/>
                <a:gd name="connsiteX109" fmla="*/ 6732598 w 12240040"/>
                <a:gd name="connsiteY109" fmla="*/ 0 h 347675"/>
                <a:gd name="connsiteX110" fmla="*/ 6568404 w 12240040"/>
                <a:gd name="connsiteY110" fmla="*/ 347675 h 347675"/>
                <a:gd name="connsiteX111" fmla="*/ 6463480 w 12240040"/>
                <a:gd name="connsiteY111" fmla="*/ 347675 h 347675"/>
                <a:gd name="connsiteX112" fmla="*/ 6422673 w 12240040"/>
                <a:gd name="connsiteY112" fmla="*/ 0 h 347675"/>
                <a:gd name="connsiteX113" fmla="*/ 6527597 w 12240040"/>
                <a:gd name="connsiteY113" fmla="*/ 0 h 347675"/>
                <a:gd name="connsiteX114" fmla="*/ 6363403 w 12240040"/>
                <a:gd name="connsiteY114" fmla="*/ 347675 h 347675"/>
                <a:gd name="connsiteX115" fmla="*/ 6258479 w 12240040"/>
                <a:gd name="connsiteY115" fmla="*/ 347675 h 347675"/>
                <a:gd name="connsiteX116" fmla="*/ 6217672 w 12240040"/>
                <a:gd name="connsiteY116" fmla="*/ 0 h 347675"/>
                <a:gd name="connsiteX117" fmla="*/ 6322596 w 12240040"/>
                <a:gd name="connsiteY117" fmla="*/ 0 h 347675"/>
                <a:gd name="connsiteX118" fmla="*/ 6158402 w 12240040"/>
                <a:gd name="connsiteY118" fmla="*/ 347675 h 347675"/>
                <a:gd name="connsiteX119" fmla="*/ 6053478 w 12240040"/>
                <a:gd name="connsiteY119" fmla="*/ 347675 h 347675"/>
                <a:gd name="connsiteX120" fmla="*/ 6012672 w 12240040"/>
                <a:gd name="connsiteY120" fmla="*/ 0 h 347675"/>
                <a:gd name="connsiteX121" fmla="*/ 6117596 w 12240040"/>
                <a:gd name="connsiteY121" fmla="*/ 0 h 347675"/>
                <a:gd name="connsiteX122" fmla="*/ 5953402 w 12240040"/>
                <a:gd name="connsiteY122" fmla="*/ 347675 h 347675"/>
                <a:gd name="connsiteX123" fmla="*/ 5848478 w 12240040"/>
                <a:gd name="connsiteY123" fmla="*/ 347675 h 347675"/>
                <a:gd name="connsiteX124" fmla="*/ 5807671 w 12240040"/>
                <a:gd name="connsiteY124" fmla="*/ 0 h 347675"/>
                <a:gd name="connsiteX125" fmla="*/ 5912595 w 12240040"/>
                <a:gd name="connsiteY125" fmla="*/ 0 h 347675"/>
                <a:gd name="connsiteX126" fmla="*/ 5748402 w 12240040"/>
                <a:gd name="connsiteY126" fmla="*/ 347675 h 347675"/>
                <a:gd name="connsiteX127" fmla="*/ 5643479 w 12240040"/>
                <a:gd name="connsiteY127" fmla="*/ 347675 h 347675"/>
                <a:gd name="connsiteX128" fmla="*/ 5602671 w 12240040"/>
                <a:gd name="connsiteY128" fmla="*/ 0 h 347675"/>
                <a:gd name="connsiteX129" fmla="*/ 5707595 w 12240040"/>
                <a:gd name="connsiteY129" fmla="*/ 0 h 347675"/>
                <a:gd name="connsiteX130" fmla="*/ 5543402 w 12240040"/>
                <a:gd name="connsiteY130" fmla="*/ 347675 h 347675"/>
                <a:gd name="connsiteX131" fmla="*/ 5438478 w 12240040"/>
                <a:gd name="connsiteY131" fmla="*/ 347675 h 347675"/>
                <a:gd name="connsiteX132" fmla="*/ 5411462 w 12240040"/>
                <a:gd name="connsiteY132" fmla="*/ 0 h 347675"/>
                <a:gd name="connsiteX133" fmla="*/ 5516385 w 12240040"/>
                <a:gd name="connsiteY133" fmla="*/ 0 h 347675"/>
                <a:gd name="connsiteX134" fmla="*/ 5352193 w 12240040"/>
                <a:gd name="connsiteY134" fmla="*/ 347675 h 347675"/>
                <a:gd name="connsiteX135" fmla="*/ 5247268 w 12240040"/>
                <a:gd name="connsiteY135" fmla="*/ 347675 h 347675"/>
                <a:gd name="connsiteX136" fmla="*/ 5206463 w 12240040"/>
                <a:gd name="connsiteY136" fmla="*/ 0 h 347675"/>
                <a:gd name="connsiteX137" fmla="*/ 5311388 w 12240040"/>
                <a:gd name="connsiteY137" fmla="*/ 0 h 347675"/>
                <a:gd name="connsiteX138" fmla="*/ 5147194 w 12240040"/>
                <a:gd name="connsiteY138" fmla="*/ 347675 h 347675"/>
                <a:gd name="connsiteX139" fmla="*/ 5042269 w 12240040"/>
                <a:gd name="connsiteY139" fmla="*/ 347675 h 347675"/>
                <a:gd name="connsiteX140" fmla="*/ 5001460 w 12240040"/>
                <a:gd name="connsiteY140" fmla="*/ 0 h 347675"/>
                <a:gd name="connsiteX141" fmla="*/ 5106386 w 12240040"/>
                <a:gd name="connsiteY141" fmla="*/ 0 h 347675"/>
                <a:gd name="connsiteX142" fmla="*/ 4942191 w 12240040"/>
                <a:gd name="connsiteY142" fmla="*/ 347675 h 347675"/>
                <a:gd name="connsiteX143" fmla="*/ 4837267 w 12240040"/>
                <a:gd name="connsiteY143" fmla="*/ 347675 h 347675"/>
                <a:gd name="connsiteX144" fmla="*/ 4796461 w 12240040"/>
                <a:gd name="connsiteY144" fmla="*/ 0 h 347675"/>
                <a:gd name="connsiteX145" fmla="*/ 4901383 w 12240040"/>
                <a:gd name="connsiteY145" fmla="*/ 0 h 347675"/>
                <a:gd name="connsiteX146" fmla="*/ 4737191 w 12240040"/>
                <a:gd name="connsiteY146" fmla="*/ 347675 h 347675"/>
                <a:gd name="connsiteX147" fmla="*/ 4632266 w 12240040"/>
                <a:gd name="connsiteY147" fmla="*/ 347675 h 347675"/>
                <a:gd name="connsiteX148" fmla="*/ 4591459 w 12240040"/>
                <a:gd name="connsiteY148" fmla="*/ 0 h 347675"/>
                <a:gd name="connsiteX149" fmla="*/ 4696383 w 12240040"/>
                <a:gd name="connsiteY149" fmla="*/ 0 h 347675"/>
                <a:gd name="connsiteX150" fmla="*/ 4532189 w 12240040"/>
                <a:gd name="connsiteY150" fmla="*/ 347675 h 347675"/>
                <a:gd name="connsiteX151" fmla="*/ 4427265 w 12240040"/>
                <a:gd name="connsiteY151" fmla="*/ 347675 h 347675"/>
                <a:gd name="connsiteX152" fmla="*/ 4386457 w 12240040"/>
                <a:gd name="connsiteY152" fmla="*/ 0 h 347675"/>
                <a:gd name="connsiteX153" fmla="*/ 4491381 w 12240040"/>
                <a:gd name="connsiteY153" fmla="*/ 0 h 347675"/>
                <a:gd name="connsiteX154" fmla="*/ 4327188 w 12240040"/>
                <a:gd name="connsiteY154" fmla="*/ 347675 h 347675"/>
                <a:gd name="connsiteX155" fmla="*/ 4222266 w 12240040"/>
                <a:gd name="connsiteY155" fmla="*/ 347675 h 347675"/>
                <a:gd name="connsiteX156" fmla="*/ 4181459 w 12240040"/>
                <a:gd name="connsiteY156" fmla="*/ 0 h 347675"/>
                <a:gd name="connsiteX157" fmla="*/ 4286380 w 12240040"/>
                <a:gd name="connsiteY157" fmla="*/ 0 h 347675"/>
                <a:gd name="connsiteX158" fmla="*/ 4122189 w 12240040"/>
                <a:gd name="connsiteY158" fmla="*/ 347675 h 347675"/>
                <a:gd name="connsiteX159" fmla="*/ 4017265 w 12240040"/>
                <a:gd name="connsiteY159" fmla="*/ 347675 h 347675"/>
                <a:gd name="connsiteX160" fmla="*/ 3976457 w 12240040"/>
                <a:gd name="connsiteY160" fmla="*/ 0 h 347675"/>
                <a:gd name="connsiteX161" fmla="*/ 4081381 w 12240040"/>
                <a:gd name="connsiteY161" fmla="*/ 0 h 347675"/>
                <a:gd name="connsiteX162" fmla="*/ 3917187 w 12240040"/>
                <a:gd name="connsiteY162" fmla="*/ 347675 h 347675"/>
                <a:gd name="connsiteX163" fmla="*/ 3812264 w 12240040"/>
                <a:gd name="connsiteY163" fmla="*/ 347675 h 347675"/>
                <a:gd name="connsiteX164" fmla="*/ 3771456 w 12240040"/>
                <a:gd name="connsiteY164" fmla="*/ 0 h 347675"/>
                <a:gd name="connsiteX165" fmla="*/ 3876380 w 12240040"/>
                <a:gd name="connsiteY165" fmla="*/ 0 h 347675"/>
                <a:gd name="connsiteX166" fmla="*/ 3712187 w 12240040"/>
                <a:gd name="connsiteY166" fmla="*/ 347675 h 347675"/>
                <a:gd name="connsiteX167" fmla="*/ 3607263 w 12240040"/>
                <a:gd name="connsiteY167" fmla="*/ 347675 h 347675"/>
                <a:gd name="connsiteX168" fmla="*/ 3566456 w 12240040"/>
                <a:gd name="connsiteY168" fmla="*/ 0 h 347675"/>
                <a:gd name="connsiteX169" fmla="*/ 3671379 w 12240040"/>
                <a:gd name="connsiteY169" fmla="*/ 0 h 347675"/>
                <a:gd name="connsiteX170" fmla="*/ 3507186 w 12240040"/>
                <a:gd name="connsiteY170" fmla="*/ 347675 h 347675"/>
                <a:gd name="connsiteX171" fmla="*/ 3402262 w 12240040"/>
                <a:gd name="connsiteY171" fmla="*/ 347675 h 347675"/>
                <a:gd name="connsiteX172" fmla="*/ 3361454 w 12240040"/>
                <a:gd name="connsiteY172" fmla="*/ 0 h 347675"/>
                <a:gd name="connsiteX173" fmla="*/ 3466379 w 12240040"/>
                <a:gd name="connsiteY173" fmla="*/ 0 h 347675"/>
                <a:gd name="connsiteX174" fmla="*/ 3302184 w 12240040"/>
                <a:gd name="connsiteY174" fmla="*/ 347675 h 347675"/>
                <a:gd name="connsiteX175" fmla="*/ 3197260 w 12240040"/>
                <a:gd name="connsiteY175" fmla="*/ 347675 h 347675"/>
                <a:gd name="connsiteX176" fmla="*/ 3170244 w 12240040"/>
                <a:gd name="connsiteY176" fmla="*/ 0 h 347675"/>
                <a:gd name="connsiteX177" fmla="*/ 3275168 w 12240040"/>
                <a:gd name="connsiteY177" fmla="*/ 0 h 347675"/>
                <a:gd name="connsiteX178" fmla="*/ 3110974 w 12240040"/>
                <a:gd name="connsiteY178" fmla="*/ 347675 h 347675"/>
                <a:gd name="connsiteX179" fmla="*/ 3006050 w 12240040"/>
                <a:gd name="connsiteY179" fmla="*/ 347675 h 347675"/>
                <a:gd name="connsiteX180" fmla="*/ 2965245 w 12240040"/>
                <a:gd name="connsiteY180" fmla="*/ 0 h 347675"/>
                <a:gd name="connsiteX181" fmla="*/ 3070169 w 12240040"/>
                <a:gd name="connsiteY181" fmla="*/ 0 h 347675"/>
                <a:gd name="connsiteX182" fmla="*/ 2905975 w 12240040"/>
                <a:gd name="connsiteY182" fmla="*/ 347675 h 347675"/>
                <a:gd name="connsiteX183" fmla="*/ 2801051 w 12240040"/>
                <a:gd name="connsiteY183" fmla="*/ 347675 h 347675"/>
                <a:gd name="connsiteX184" fmla="*/ 2760244 w 12240040"/>
                <a:gd name="connsiteY184" fmla="*/ 0 h 347675"/>
                <a:gd name="connsiteX185" fmla="*/ 2865168 w 12240040"/>
                <a:gd name="connsiteY185" fmla="*/ 0 h 347675"/>
                <a:gd name="connsiteX186" fmla="*/ 2700973 w 12240040"/>
                <a:gd name="connsiteY186" fmla="*/ 347675 h 347675"/>
                <a:gd name="connsiteX187" fmla="*/ 2596050 w 12240040"/>
                <a:gd name="connsiteY187" fmla="*/ 347675 h 347675"/>
                <a:gd name="connsiteX188" fmla="*/ 2555242 w 12240040"/>
                <a:gd name="connsiteY188" fmla="*/ 0 h 347675"/>
                <a:gd name="connsiteX189" fmla="*/ 2660166 w 12240040"/>
                <a:gd name="connsiteY189" fmla="*/ 0 h 347675"/>
                <a:gd name="connsiteX190" fmla="*/ 2495973 w 12240040"/>
                <a:gd name="connsiteY190" fmla="*/ 347675 h 347675"/>
                <a:gd name="connsiteX191" fmla="*/ 2391049 w 12240040"/>
                <a:gd name="connsiteY191" fmla="*/ 347675 h 347675"/>
                <a:gd name="connsiteX192" fmla="*/ 2350242 w 12240040"/>
                <a:gd name="connsiteY192" fmla="*/ 0 h 347675"/>
                <a:gd name="connsiteX193" fmla="*/ 2455165 w 12240040"/>
                <a:gd name="connsiteY193" fmla="*/ 0 h 347675"/>
                <a:gd name="connsiteX194" fmla="*/ 2290972 w 12240040"/>
                <a:gd name="connsiteY194" fmla="*/ 347675 h 347675"/>
                <a:gd name="connsiteX195" fmla="*/ 2186048 w 12240040"/>
                <a:gd name="connsiteY195" fmla="*/ 347675 h 347675"/>
                <a:gd name="connsiteX196" fmla="*/ 2145240 w 12240040"/>
                <a:gd name="connsiteY196" fmla="*/ 0 h 347675"/>
                <a:gd name="connsiteX197" fmla="*/ 2250164 w 12240040"/>
                <a:gd name="connsiteY197" fmla="*/ 0 h 347675"/>
                <a:gd name="connsiteX198" fmla="*/ 2085970 w 12240040"/>
                <a:gd name="connsiteY198" fmla="*/ 347675 h 347675"/>
                <a:gd name="connsiteX199" fmla="*/ 1981046 w 12240040"/>
                <a:gd name="connsiteY199" fmla="*/ 347675 h 347675"/>
                <a:gd name="connsiteX200" fmla="*/ 1940238 w 12240040"/>
                <a:gd name="connsiteY200" fmla="*/ 0 h 347675"/>
                <a:gd name="connsiteX201" fmla="*/ 2045162 w 12240040"/>
                <a:gd name="connsiteY201" fmla="*/ 0 h 347675"/>
                <a:gd name="connsiteX202" fmla="*/ 1880969 w 12240040"/>
                <a:gd name="connsiteY202" fmla="*/ 347675 h 347675"/>
                <a:gd name="connsiteX203" fmla="*/ 1776044 w 12240040"/>
                <a:gd name="connsiteY203" fmla="*/ 347675 h 347675"/>
                <a:gd name="connsiteX204" fmla="*/ 1735237 w 12240040"/>
                <a:gd name="connsiteY204" fmla="*/ 0 h 347675"/>
                <a:gd name="connsiteX205" fmla="*/ 1840161 w 12240040"/>
                <a:gd name="connsiteY205" fmla="*/ 0 h 347675"/>
                <a:gd name="connsiteX206" fmla="*/ 1675967 w 12240040"/>
                <a:gd name="connsiteY206" fmla="*/ 347675 h 347675"/>
                <a:gd name="connsiteX207" fmla="*/ 1571043 w 12240040"/>
                <a:gd name="connsiteY207" fmla="*/ 347675 h 347675"/>
                <a:gd name="connsiteX208" fmla="*/ 1530236 w 12240040"/>
                <a:gd name="connsiteY208" fmla="*/ 0 h 347675"/>
                <a:gd name="connsiteX209" fmla="*/ 1635160 w 12240040"/>
                <a:gd name="connsiteY209" fmla="*/ 0 h 347675"/>
                <a:gd name="connsiteX210" fmla="*/ 1470966 w 12240040"/>
                <a:gd name="connsiteY210" fmla="*/ 347675 h 347675"/>
                <a:gd name="connsiteX211" fmla="*/ 1366042 w 12240040"/>
                <a:gd name="connsiteY211" fmla="*/ 347675 h 347675"/>
                <a:gd name="connsiteX212" fmla="*/ 1325235 w 12240040"/>
                <a:gd name="connsiteY212" fmla="*/ 0 h 347675"/>
                <a:gd name="connsiteX213" fmla="*/ 1430159 w 12240040"/>
                <a:gd name="connsiteY213" fmla="*/ 0 h 347675"/>
                <a:gd name="connsiteX214" fmla="*/ 1265965 w 12240040"/>
                <a:gd name="connsiteY214" fmla="*/ 347675 h 347675"/>
                <a:gd name="connsiteX215" fmla="*/ 1161041 w 12240040"/>
                <a:gd name="connsiteY215" fmla="*/ 347675 h 347675"/>
                <a:gd name="connsiteX216" fmla="*/ 1120234 w 12240040"/>
                <a:gd name="connsiteY216" fmla="*/ 0 h 347675"/>
                <a:gd name="connsiteX217" fmla="*/ 1225158 w 12240040"/>
                <a:gd name="connsiteY217" fmla="*/ 0 h 347675"/>
                <a:gd name="connsiteX218" fmla="*/ 1060964 w 12240040"/>
                <a:gd name="connsiteY218" fmla="*/ 347675 h 347675"/>
                <a:gd name="connsiteX219" fmla="*/ 956040 w 12240040"/>
                <a:gd name="connsiteY219" fmla="*/ 347675 h 347675"/>
                <a:gd name="connsiteX220" fmla="*/ 929024 w 12240040"/>
                <a:gd name="connsiteY220" fmla="*/ 0 h 347675"/>
                <a:gd name="connsiteX221" fmla="*/ 1033948 w 12240040"/>
                <a:gd name="connsiteY221" fmla="*/ 0 h 347675"/>
                <a:gd name="connsiteX222" fmla="*/ 869754 w 12240040"/>
                <a:gd name="connsiteY222" fmla="*/ 347675 h 347675"/>
                <a:gd name="connsiteX223" fmla="*/ 764830 w 12240040"/>
                <a:gd name="connsiteY223" fmla="*/ 347675 h 347675"/>
                <a:gd name="connsiteX224" fmla="*/ 737813 w 12240040"/>
                <a:gd name="connsiteY224" fmla="*/ 0 h 347675"/>
                <a:gd name="connsiteX225" fmla="*/ 842738 w 12240040"/>
                <a:gd name="connsiteY225" fmla="*/ 0 h 347675"/>
                <a:gd name="connsiteX226" fmla="*/ 678544 w 12240040"/>
                <a:gd name="connsiteY226" fmla="*/ 347675 h 347675"/>
                <a:gd name="connsiteX227" fmla="*/ 573620 w 12240040"/>
                <a:gd name="connsiteY227" fmla="*/ 347675 h 347675"/>
                <a:gd name="connsiteX228" fmla="*/ 546603 w 12240040"/>
                <a:gd name="connsiteY228" fmla="*/ 0 h 347675"/>
                <a:gd name="connsiteX229" fmla="*/ 651527 w 12240040"/>
                <a:gd name="connsiteY229" fmla="*/ 0 h 347675"/>
                <a:gd name="connsiteX230" fmla="*/ 487333 w 12240040"/>
                <a:gd name="connsiteY230" fmla="*/ 347675 h 347675"/>
                <a:gd name="connsiteX231" fmla="*/ 382409 w 12240040"/>
                <a:gd name="connsiteY231" fmla="*/ 347675 h 347675"/>
                <a:gd name="connsiteX232" fmla="*/ 355393 w 12240040"/>
                <a:gd name="connsiteY232" fmla="*/ 0 h 347675"/>
                <a:gd name="connsiteX233" fmla="*/ 460317 w 12240040"/>
                <a:gd name="connsiteY233" fmla="*/ 0 h 347675"/>
                <a:gd name="connsiteX234" fmla="*/ 296123 w 12240040"/>
                <a:gd name="connsiteY234" fmla="*/ 347675 h 347675"/>
                <a:gd name="connsiteX235" fmla="*/ 191199 w 12240040"/>
                <a:gd name="connsiteY235" fmla="*/ 347675 h 347675"/>
                <a:gd name="connsiteX236" fmla="*/ 164194 w 12240040"/>
                <a:gd name="connsiteY236" fmla="*/ 0 h 347675"/>
                <a:gd name="connsiteX237" fmla="*/ 269118 w 12240040"/>
                <a:gd name="connsiteY237" fmla="*/ 0 h 347675"/>
                <a:gd name="connsiteX238" fmla="*/ 104924 w 12240040"/>
                <a:gd name="connsiteY238" fmla="*/ 347675 h 347675"/>
                <a:gd name="connsiteX239" fmla="*/ 0 w 12240040"/>
                <a:gd name="connsiteY239" fmla="*/ 347675 h 3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</a:cxnLst>
              <a:rect l="l" t="t" r="r" b="b"/>
              <a:pathLst>
                <a:path w="12240040" h="347675">
                  <a:moveTo>
                    <a:pt x="12135116" y="0"/>
                  </a:moveTo>
                  <a:lnTo>
                    <a:pt x="12240040" y="0"/>
                  </a:lnTo>
                  <a:lnTo>
                    <a:pt x="12075846" y="347675"/>
                  </a:lnTo>
                  <a:lnTo>
                    <a:pt x="11970922" y="347675"/>
                  </a:lnTo>
                  <a:close/>
                  <a:moveTo>
                    <a:pt x="11930117" y="0"/>
                  </a:moveTo>
                  <a:lnTo>
                    <a:pt x="12035041" y="0"/>
                  </a:lnTo>
                  <a:lnTo>
                    <a:pt x="11870847" y="347675"/>
                  </a:lnTo>
                  <a:lnTo>
                    <a:pt x="11765923" y="347675"/>
                  </a:lnTo>
                  <a:close/>
                  <a:moveTo>
                    <a:pt x="11725116" y="0"/>
                  </a:moveTo>
                  <a:lnTo>
                    <a:pt x="11830040" y="0"/>
                  </a:lnTo>
                  <a:lnTo>
                    <a:pt x="11665846" y="347675"/>
                  </a:lnTo>
                  <a:lnTo>
                    <a:pt x="11560922" y="347675"/>
                  </a:lnTo>
                  <a:close/>
                  <a:moveTo>
                    <a:pt x="11520115" y="0"/>
                  </a:moveTo>
                  <a:lnTo>
                    <a:pt x="11625039" y="0"/>
                  </a:lnTo>
                  <a:lnTo>
                    <a:pt x="11460845" y="347675"/>
                  </a:lnTo>
                  <a:lnTo>
                    <a:pt x="11355921" y="347675"/>
                  </a:lnTo>
                  <a:close/>
                  <a:moveTo>
                    <a:pt x="11315114" y="0"/>
                  </a:moveTo>
                  <a:lnTo>
                    <a:pt x="11420038" y="0"/>
                  </a:lnTo>
                  <a:lnTo>
                    <a:pt x="11255844" y="347675"/>
                  </a:lnTo>
                  <a:lnTo>
                    <a:pt x="11150920" y="347675"/>
                  </a:lnTo>
                  <a:close/>
                  <a:moveTo>
                    <a:pt x="11110113" y="0"/>
                  </a:moveTo>
                  <a:lnTo>
                    <a:pt x="11215037" y="0"/>
                  </a:lnTo>
                  <a:lnTo>
                    <a:pt x="11050843" y="347675"/>
                  </a:lnTo>
                  <a:lnTo>
                    <a:pt x="10945919" y="347675"/>
                  </a:lnTo>
                  <a:close/>
                  <a:moveTo>
                    <a:pt x="10905112" y="0"/>
                  </a:moveTo>
                  <a:lnTo>
                    <a:pt x="11010036" y="0"/>
                  </a:lnTo>
                  <a:lnTo>
                    <a:pt x="10845842" y="347675"/>
                  </a:lnTo>
                  <a:lnTo>
                    <a:pt x="10740918" y="347675"/>
                  </a:lnTo>
                  <a:close/>
                  <a:moveTo>
                    <a:pt x="10700111" y="0"/>
                  </a:moveTo>
                  <a:lnTo>
                    <a:pt x="10805035" y="0"/>
                  </a:lnTo>
                  <a:lnTo>
                    <a:pt x="10640841" y="347675"/>
                  </a:lnTo>
                  <a:lnTo>
                    <a:pt x="10535917" y="347675"/>
                  </a:lnTo>
                  <a:close/>
                  <a:moveTo>
                    <a:pt x="10495110" y="0"/>
                  </a:moveTo>
                  <a:lnTo>
                    <a:pt x="10600034" y="0"/>
                  </a:lnTo>
                  <a:lnTo>
                    <a:pt x="10435840" y="347675"/>
                  </a:lnTo>
                  <a:lnTo>
                    <a:pt x="10330916" y="347675"/>
                  </a:lnTo>
                  <a:close/>
                  <a:moveTo>
                    <a:pt x="10290109" y="0"/>
                  </a:moveTo>
                  <a:lnTo>
                    <a:pt x="10395033" y="0"/>
                  </a:lnTo>
                  <a:lnTo>
                    <a:pt x="10230839" y="347675"/>
                  </a:lnTo>
                  <a:lnTo>
                    <a:pt x="10125915" y="347675"/>
                  </a:lnTo>
                  <a:close/>
                  <a:moveTo>
                    <a:pt x="10085108" y="0"/>
                  </a:moveTo>
                  <a:lnTo>
                    <a:pt x="10190032" y="0"/>
                  </a:lnTo>
                  <a:lnTo>
                    <a:pt x="10025838" y="347675"/>
                  </a:lnTo>
                  <a:lnTo>
                    <a:pt x="9920914" y="347675"/>
                  </a:lnTo>
                  <a:close/>
                  <a:moveTo>
                    <a:pt x="9893895" y="0"/>
                  </a:moveTo>
                  <a:lnTo>
                    <a:pt x="9998819" y="0"/>
                  </a:lnTo>
                  <a:lnTo>
                    <a:pt x="9834625" y="347675"/>
                  </a:lnTo>
                  <a:lnTo>
                    <a:pt x="9729701" y="347675"/>
                  </a:lnTo>
                  <a:close/>
                  <a:moveTo>
                    <a:pt x="9688896" y="0"/>
                  </a:moveTo>
                  <a:lnTo>
                    <a:pt x="9793820" y="0"/>
                  </a:lnTo>
                  <a:lnTo>
                    <a:pt x="9629626" y="347675"/>
                  </a:lnTo>
                  <a:lnTo>
                    <a:pt x="9524702" y="347675"/>
                  </a:lnTo>
                  <a:close/>
                  <a:moveTo>
                    <a:pt x="9483895" y="0"/>
                  </a:moveTo>
                  <a:lnTo>
                    <a:pt x="9588819" y="0"/>
                  </a:lnTo>
                  <a:lnTo>
                    <a:pt x="9424625" y="347675"/>
                  </a:lnTo>
                  <a:lnTo>
                    <a:pt x="9319701" y="347675"/>
                  </a:lnTo>
                  <a:close/>
                  <a:moveTo>
                    <a:pt x="9278894" y="0"/>
                  </a:moveTo>
                  <a:lnTo>
                    <a:pt x="9383818" y="0"/>
                  </a:lnTo>
                  <a:lnTo>
                    <a:pt x="9219624" y="347675"/>
                  </a:lnTo>
                  <a:lnTo>
                    <a:pt x="9114700" y="347675"/>
                  </a:lnTo>
                  <a:close/>
                  <a:moveTo>
                    <a:pt x="9073893" y="0"/>
                  </a:moveTo>
                  <a:lnTo>
                    <a:pt x="9178817" y="0"/>
                  </a:lnTo>
                  <a:lnTo>
                    <a:pt x="9014623" y="347675"/>
                  </a:lnTo>
                  <a:lnTo>
                    <a:pt x="8909699" y="347675"/>
                  </a:lnTo>
                  <a:close/>
                  <a:moveTo>
                    <a:pt x="8868892" y="0"/>
                  </a:moveTo>
                  <a:lnTo>
                    <a:pt x="8973816" y="0"/>
                  </a:lnTo>
                  <a:lnTo>
                    <a:pt x="8809622" y="347675"/>
                  </a:lnTo>
                  <a:lnTo>
                    <a:pt x="8704698" y="347675"/>
                  </a:lnTo>
                  <a:close/>
                  <a:moveTo>
                    <a:pt x="8663891" y="0"/>
                  </a:moveTo>
                  <a:lnTo>
                    <a:pt x="8768815" y="0"/>
                  </a:lnTo>
                  <a:lnTo>
                    <a:pt x="8604621" y="347675"/>
                  </a:lnTo>
                  <a:lnTo>
                    <a:pt x="8499697" y="347675"/>
                  </a:lnTo>
                  <a:close/>
                  <a:moveTo>
                    <a:pt x="8458890" y="0"/>
                  </a:moveTo>
                  <a:lnTo>
                    <a:pt x="8563814" y="0"/>
                  </a:lnTo>
                  <a:lnTo>
                    <a:pt x="8399620" y="347675"/>
                  </a:lnTo>
                  <a:lnTo>
                    <a:pt x="8294696" y="347675"/>
                  </a:lnTo>
                  <a:close/>
                  <a:moveTo>
                    <a:pt x="8253889" y="0"/>
                  </a:moveTo>
                  <a:lnTo>
                    <a:pt x="8358813" y="0"/>
                  </a:lnTo>
                  <a:lnTo>
                    <a:pt x="8194619" y="347675"/>
                  </a:lnTo>
                  <a:lnTo>
                    <a:pt x="8089695" y="347675"/>
                  </a:lnTo>
                  <a:close/>
                  <a:moveTo>
                    <a:pt x="8048888" y="0"/>
                  </a:moveTo>
                  <a:lnTo>
                    <a:pt x="8153812" y="0"/>
                  </a:lnTo>
                  <a:lnTo>
                    <a:pt x="7989618" y="347675"/>
                  </a:lnTo>
                  <a:lnTo>
                    <a:pt x="7884694" y="347675"/>
                  </a:lnTo>
                  <a:close/>
                  <a:moveTo>
                    <a:pt x="7843887" y="0"/>
                  </a:moveTo>
                  <a:lnTo>
                    <a:pt x="7948811" y="0"/>
                  </a:lnTo>
                  <a:lnTo>
                    <a:pt x="7784617" y="347675"/>
                  </a:lnTo>
                  <a:lnTo>
                    <a:pt x="7679693" y="347675"/>
                  </a:lnTo>
                  <a:close/>
                  <a:moveTo>
                    <a:pt x="7652677" y="0"/>
                  </a:moveTo>
                  <a:lnTo>
                    <a:pt x="7757601" y="0"/>
                  </a:lnTo>
                  <a:lnTo>
                    <a:pt x="7593407" y="347675"/>
                  </a:lnTo>
                  <a:lnTo>
                    <a:pt x="7488483" y="347675"/>
                  </a:lnTo>
                  <a:close/>
                  <a:moveTo>
                    <a:pt x="7447678" y="0"/>
                  </a:moveTo>
                  <a:lnTo>
                    <a:pt x="7552602" y="0"/>
                  </a:lnTo>
                  <a:lnTo>
                    <a:pt x="7388408" y="347675"/>
                  </a:lnTo>
                  <a:lnTo>
                    <a:pt x="7283484" y="347675"/>
                  </a:lnTo>
                  <a:close/>
                  <a:moveTo>
                    <a:pt x="7242677" y="0"/>
                  </a:moveTo>
                  <a:lnTo>
                    <a:pt x="7347601" y="0"/>
                  </a:lnTo>
                  <a:lnTo>
                    <a:pt x="7183407" y="347675"/>
                  </a:lnTo>
                  <a:lnTo>
                    <a:pt x="7078483" y="347675"/>
                  </a:lnTo>
                  <a:close/>
                  <a:moveTo>
                    <a:pt x="7037676" y="0"/>
                  </a:moveTo>
                  <a:lnTo>
                    <a:pt x="7142600" y="0"/>
                  </a:lnTo>
                  <a:lnTo>
                    <a:pt x="6978406" y="347675"/>
                  </a:lnTo>
                  <a:lnTo>
                    <a:pt x="6873482" y="347675"/>
                  </a:lnTo>
                  <a:close/>
                  <a:moveTo>
                    <a:pt x="6832675" y="0"/>
                  </a:moveTo>
                  <a:lnTo>
                    <a:pt x="6937599" y="0"/>
                  </a:lnTo>
                  <a:lnTo>
                    <a:pt x="6773405" y="347675"/>
                  </a:lnTo>
                  <a:lnTo>
                    <a:pt x="6668481" y="347675"/>
                  </a:lnTo>
                  <a:close/>
                  <a:moveTo>
                    <a:pt x="6627674" y="0"/>
                  </a:moveTo>
                  <a:lnTo>
                    <a:pt x="6732598" y="0"/>
                  </a:lnTo>
                  <a:lnTo>
                    <a:pt x="6568404" y="347675"/>
                  </a:lnTo>
                  <a:lnTo>
                    <a:pt x="6463480" y="347675"/>
                  </a:lnTo>
                  <a:close/>
                  <a:moveTo>
                    <a:pt x="6422673" y="0"/>
                  </a:moveTo>
                  <a:lnTo>
                    <a:pt x="6527597" y="0"/>
                  </a:lnTo>
                  <a:lnTo>
                    <a:pt x="6363403" y="347675"/>
                  </a:lnTo>
                  <a:lnTo>
                    <a:pt x="6258479" y="347675"/>
                  </a:lnTo>
                  <a:close/>
                  <a:moveTo>
                    <a:pt x="6217672" y="0"/>
                  </a:moveTo>
                  <a:lnTo>
                    <a:pt x="6322596" y="0"/>
                  </a:lnTo>
                  <a:lnTo>
                    <a:pt x="6158402" y="347675"/>
                  </a:lnTo>
                  <a:lnTo>
                    <a:pt x="6053478" y="347675"/>
                  </a:lnTo>
                  <a:close/>
                  <a:moveTo>
                    <a:pt x="6012672" y="0"/>
                  </a:moveTo>
                  <a:lnTo>
                    <a:pt x="6117596" y="0"/>
                  </a:lnTo>
                  <a:lnTo>
                    <a:pt x="5953402" y="347675"/>
                  </a:lnTo>
                  <a:lnTo>
                    <a:pt x="5848478" y="347675"/>
                  </a:lnTo>
                  <a:close/>
                  <a:moveTo>
                    <a:pt x="5807671" y="0"/>
                  </a:moveTo>
                  <a:lnTo>
                    <a:pt x="5912595" y="0"/>
                  </a:lnTo>
                  <a:lnTo>
                    <a:pt x="5748402" y="347675"/>
                  </a:lnTo>
                  <a:lnTo>
                    <a:pt x="5643479" y="347675"/>
                  </a:lnTo>
                  <a:close/>
                  <a:moveTo>
                    <a:pt x="5602671" y="0"/>
                  </a:moveTo>
                  <a:lnTo>
                    <a:pt x="5707595" y="0"/>
                  </a:lnTo>
                  <a:lnTo>
                    <a:pt x="5543402" y="347675"/>
                  </a:lnTo>
                  <a:lnTo>
                    <a:pt x="5438478" y="347675"/>
                  </a:lnTo>
                  <a:close/>
                  <a:moveTo>
                    <a:pt x="5411462" y="0"/>
                  </a:moveTo>
                  <a:lnTo>
                    <a:pt x="5516385" y="0"/>
                  </a:lnTo>
                  <a:lnTo>
                    <a:pt x="5352193" y="347675"/>
                  </a:lnTo>
                  <a:lnTo>
                    <a:pt x="5247268" y="347675"/>
                  </a:lnTo>
                  <a:close/>
                  <a:moveTo>
                    <a:pt x="5206463" y="0"/>
                  </a:moveTo>
                  <a:lnTo>
                    <a:pt x="5311388" y="0"/>
                  </a:lnTo>
                  <a:lnTo>
                    <a:pt x="5147194" y="347675"/>
                  </a:lnTo>
                  <a:lnTo>
                    <a:pt x="5042269" y="347675"/>
                  </a:lnTo>
                  <a:close/>
                  <a:moveTo>
                    <a:pt x="5001460" y="0"/>
                  </a:moveTo>
                  <a:lnTo>
                    <a:pt x="5106386" y="0"/>
                  </a:lnTo>
                  <a:lnTo>
                    <a:pt x="4942191" y="347675"/>
                  </a:lnTo>
                  <a:lnTo>
                    <a:pt x="4837267" y="347675"/>
                  </a:lnTo>
                  <a:close/>
                  <a:moveTo>
                    <a:pt x="4796461" y="0"/>
                  </a:moveTo>
                  <a:lnTo>
                    <a:pt x="4901383" y="0"/>
                  </a:lnTo>
                  <a:lnTo>
                    <a:pt x="4737191" y="347675"/>
                  </a:lnTo>
                  <a:lnTo>
                    <a:pt x="4632266" y="347675"/>
                  </a:lnTo>
                  <a:close/>
                  <a:moveTo>
                    <a:pt x="4591459" y="0"/>
                  </a:moveTo>
                  <a:lnTo>
                    <a:pt x="4696383" y="0"/>
                  </a:lnTo>
                  <a:lnTo>
                    <a:pt x="4532189" y="347675"/>
                  </a:lnTo>
                  <a:lnTo>
                    <a:pt x="4427265" y="347675"/>
                  </a:lnTo>
                  <a:close/>
                  <a:moveTo>
                    <a:pt x="4386457" y="0"/>
                  </a:moveTo>
                  <a:lnTo>
                    <a:pt x="4491381" y="0"/>
                  </a:lnTo>
                  <a:lnTo>
                    <a:pt x="4327188" y="347675"/>
                  </a:lnTo>
                  <a:lnTo>
                    <a:pt x="4222266" y="347675"/>
                  </a:lnTo>
                  <a:close/>
                  <a:moveTo>
                    <a:pt x="4181459" y="0"/>
                  </a:moveTo>
                  <a:lnTo>
                    <a:pt x="4286380" y="0"/>
                  </a:lnTo>
                  <a:lnTo>
                    <a:pt x="4122189" y="347675"/>
                  </a:lnTo>
                  <a:lnTo>
                    <a:pt x="4017265" y="347675"/>
                  </a:lnTo>
                  <a:close/>
                  <a:moveTo>
                    <a:pt x="3976457" y="0"/>
                  </a:moveTo>
                  <a:lnTo>
                    <a:pt x="4081381" y="0"/>
                  </a:lnTo>
                  <a:lnTo>
                    <a:pt x="3917187" y="347675"/>
                  </a:lnTo>
                  <a:lnTo>
                    <a:pt x="3812264" y="347675"/>
                  </a:lnTo>
                  <a:close/>
                  <a:moveTo>
                    <a:pt x="3771456" y="0"/>
                  </a:moveTo>
                  <a:lnTo>
                    <a:pt x="3876380" y="0"/>
                  </a:lnTo>
                  <a:lnTo>
                    <a:pt x="3712187" y="347675"/>
                  </a:lnTo>
                  <a:lnTo>
                    <a:pt x="3607263" y="347675"/>
                  </a:lnTo>
                  <a:close/>
                  <a:moveTo>
                    <a:pt x="3566456" y="0"/>
                  </a:moveTo>
                  <a:lnTo>
                    <a:pt x="3671379" y="0"/>
                  </a:lnTo>
                  <a:lnTo>
                    <a:pt x="3507186" y="347675"/>
                  </a:lnTo>
                  <a:lnTo>
                    <a:pt x="3402262" y="347675"/>
                  </a:lnTo>
                  <a:close/>
                  <a:moveTo>
                    <a:pt x="3361454" y="0"/>
                  </a:moveTo>
                  <a:lnTo>
                    <a:pt x="3466379" y="0"/>
                  </a:lnTo>
                  <a:lnTo>
                    <a:pt x="3302184" y="347675"/>
                  </a:lnTo>
                  <a:lnTo>
                    <a:pt x="3197260" y="347675"/>
                  </a:lnTo>
                  <a:close/>
                  <a:moveTo>
                    <a:pt x="3170244" y="0"/>
                  </a:moveTo>
                  <a:lnTo>
                    <a:pt x="3275168" y="0"/>
                  </a:lnTo>
                  <a:lnTo>
                    <a:pt x="3110974" y="347675"/>
                  </a:lnTo>
                  <a:lnTo>
                    <a:pt x="3006050" y="347675"/>
                  </a:lnTo>
                  <a:close/>
                  <a:moveTo>
                    <a:pt x="2965245" y="0"/>
                  </a:moveTo>
                  <a:lnTo>
                    <a:pt x="3070169" y="0"/>
                  </a:lnTo>
                  <a:lnTo>
                    <a:pt x="2905975" y="347675"/>
                  </a:lnTo>
                  <a:lnTo>
                    <a:pt x="2801051" y="347675"/>
                  </a:lnTo>
                  <a:close/>
                  <a:moveTo>
                    <a:pt x="2760244" y="0"/>
                  </a:moveTo>
                  <a:lnTo>
                    <a:pt x="2865168" y="0"/>
                  </a:lnTo>
                  <a:lnTo>
                    <a:pt x="2700973" y="347675"/>
                  </a:lnTo>
                  <a:lnTo>
                    <a:pt x="2596050" y="347675"/>
                  </a:lnTo>
                  <a:close/>
                  <a:moveTo>
                    <a:pt x="2555242" y="0"/>
                  </a:moveTo>
                  <a:lnTo>
                    <a:pt x="2660166" y="0"/>
                  </a:lnTo>
                  <a:lnTo>
                    <a:pt x="2495973" y="347675"/>
                  </a:lnTo>
                  <a:lnTo>
                    <a:pt x="2391049" y="347675"/>
                  </a:lnTo>
                  <a:close/>
                  <a:moveTo>
                    <a:pt x="2350242" y="0"/>
                  </a:moveTo>
                  <a:lnTo>
                    <a:pt x="2455165" y="0"/>
                  </a:lnTo>
                  <a:lnTo>
                    <a:pt x="2290972" y="347675"/>
                  </a:lnTo>
                  <a:lnTo>
                    <a:pt x="2186048" y="347675"/>
                  </a:lnTo>
                  <a:close/>
                  <a:moveTo>
                    <a:pt x="2145240" y="0"/>
                  </a:moveTo>
                  <a:lnTo>
                    <a:pt x="2250164" y="0"/>
                  </a:lnTo>
                  <a:lnTo>
                    <a:pt x="2085970" y="347675"/>
                  </a:lnTo>
                  <a:lnTo>
                    <a:pt x="1981046" y="347675"/>
                  </a:lnTo>
                  <a:close/>
                  <a:moveTo>
                    <a:pt x="1940238" y="0"/>
                  </a:moveTo>
                  <a:lnTo>
                    <a:pt x="2045162" y="0"/>
                  </a:lnTo>
                  <a:lnTo>
                    <a:pt x="1880969" y="347675"/>
                  </a:lnTo>
                  <a:lnTo>
                    <a:pt x="1776044" y="347675"/>
                  </a:lnTo>
                  <a:close/>
                  <a:moveTo>
                    <a:pt x="1735237" y="0"/>
                  </a:moveTo>
                  <a:lnTo>
                    <a:pt x="1840161" y="0"/>
                  </a:lnTo>
                  <a:lnTo>
                    <a:pt x="1675967" y="347675"/>
                  </a:lnTo>
                  <a:lnTo>
                    <a:pt x="1571043" y="347675"/>
                  </a:lnTo>
                  <a:close/>
                  <a:moveTo>
                    <a:pt x="1530236" y="0"/>
                  </a:moveTo>
                  <a:lnTo>
                    <a:pt x="1635160" y="0"/>
                  </a:lnTo>
                  <a:lnTo>
                    <a:pt x="1470966" y="347675"/>
                  </a:lnTo>
                  <a:lnTo>
                    <a:pt x="1366042" y="347675"/>
                  </a:lnTo>
                  <a:close/>
                  <a:moveTo>
                    <a:pt x="1325235" y="0"/>
                  </a:moveTo>
                  <a:lnTo>
                    <a:pt x="1430159" y="0"/>
                  </a:lnTo>
                  <a:lnTo>
                    <a:pt x="1265965" y="347675"/>
                  </a:lnTo>
                  <a:lnTo>
                    <a:pt x="1161041" y="347675"/>
                  </a:lnTo>
                  <a:close/>
                  <a:moveTo>
                    <a:pt x="1120234" y="0"/>
                  </a:moveTo>
                  <a:lnTo>
                    <a:pt x="1225158" y="0"/>
                  </a:lnTo>
                  <a:lnTo>
                    <a:pt x="1060964" y="347675"/>
                  </a:lnTo>
                  <a:lnTo>
                    <a:pt x="956040" y="347675"/>
                  </a:lnTo>
                  <a:close/>
                  <a:moveTo>
                    <a:pt x="929024" y="0"/>
                  </a:moveTo>
                  <a:lnTo>
                    <a:pt x="1033948" y="0"/>
                  </a:lnTo>
                  <a:lnTo>
                    <a:pt x="869754" y="347675"/>
                  </a:lnTo>
                  <a:lnTo>
                    <a:pt x="764830" y="347675"/>
                  </a:lnTo>
                  <a:close/>
                  <a:moveTo>
                    <a:pt x="737813" y="0"/>
                  </a:moveTo>
                  <a:lnTo>
                    <a:pt x="842738" y="0"/>
                  </a:lnTo>
                  <a:lnTo>
                    <a:pt x="678544" y="347675"/>
                  </a:lnTo>
                  <a:lnTo>
                    <a:pt x="573620" y="347675"/>
                  </a:lnTo>
                  <a:close/>
                  <a:moveTo>
                    <a:pt x="546603" y="0"/>
                  </a:moveTo>
                  <a:lnTo>
                    <a:pt x="651527" y="0"/>
                  </a:lnTo>
                  <a:lnTo>
                    <a:pt x="487333" y="347675"/>
                  </a:lnTo>
                  <a:lnTo>
                    <a:pt x="382409" y="347675"/>
                  </a:lnTo>
                  <a:close/>
                  <a:moveTo>
                    <a:pt x="355393" y="0"/>
                  </a:moveTo>
                  <a:lnTo>
                    <a:pt x="460317" y="0"/>
                  </a:lnTo>
                  <a:lnTo>
                    <a:pt x="296123" y="347675"/>
                  </a:lnTo>
                  <a:lnTo>
                    <a:pt x="191199" y="347675"/>
                  </a:lnTo>
                  <a:close/>
                  <a:moveTo>
                    <a:pt x="164194" y="0"/>
                  </a:moveTo>
                  <a:lnTo>
                    <a:pt x="269118" y="0"/>
                  </a:lnTo>
                  <a:lnTo>
                    <a:pt x="104924" y="347675"/>
                  </a:lnTo>
                  <a:lnTo>
                    <a:pt x="0" y="34767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3" name="Group 512">
            <a:extLst>
              <a:ext uri="{FF2B5EF4-FFF2-40B4-BE49-F238E27FC236}">
                <a16:creationId xmlns:a16="http://schemas.microsoft.com/office/drawing/2014/main" id="{078CFBA2-D054-42BD-A235-DAE54DF7D12B}"/>
              </a:ext>
            </a:extLst>
          </p:cNvPr>
          <p:cNvGrpSpPr/>
          <p:nvPr/>
        </p:nvGrpSpPr>
        <p:grpSpPr>
          <a:xfrm>
            <a:off x="3848793" y="5626592"/>
            <a:ext cx="1341414" cy="647780"/>
            <a:chOff x="2633799" y="5558352"/>
            <a:chExt cx="1341414" cy="647780"/>
          </a:xfrm>
          <a:solidFill>
            <a:schemeClr val="accent6"/>
          </a:solidFill>
        </p:grpSpPr>
        <p:sp>
          <p:nvSpPr>
            <p:cNvPr id="514" name="Rectangle 129">
              <a:extLst>
                <a:ext uri="{FF2B5EF4-FFF2-40B4-BE49-F238E27FC236}">
                  <a16:creationId xmlns:a16="http://schemas.microsoft.com/office/drawing/2014/main" id="{14CAA18C-CB4E-41FE-A967-1BB14449CF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3799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5" name="Rectangle 129">
              <a:extLst>
                <a:ext uri="{FF2B5EF4-FFF2-40B4-BE49-F238E27FC236}">
                  <a16:creationId xmlns:a16="http://schemas.microsoft.com/office/drawing/2014/main" id="{7243B1AC-AF3D-430D-B7A5-0DC2CB9F03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944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6" name="Rectangle 129">
              <a:extLst>
                <a:ext uri="{FF2B5EF4-FFF2-40B4-BE49-F238E27FC236}">
                  <a16:creationId xmlns:a16="http://schemas.microsoft.com/office/drawing/2014/main" id="{B5016880-637B-42B1-B816-BC7C71BB1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071" y="5558352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19" name="Group 518">
            <a:extLst>
              <a:ext uri="{FF2B5EF4-FFF2-40B4-BE49-F238E27FC236}">
                <a16:creationId xmlns:a16="http://schemas.microsoft.com/office/drawing/2014/main" id="{A8FAD785-8AC8-49C3-9097-096756178E13}"/>
              </a:ext>
            </a:extLst>
          </p:cNvPr>
          <p:cNvGrpSpPr/>
          <p:nvPr/>
        </p:nvGrpSpPr>
        <p:grpSpPr>
          <a:xfrm>
            <a:off x="5913004" y="3323110"/>
            <a:ext cx="5667664" cy="841163"/>
            <a:chOff x="5610479" y="1764981"/>
            <a:chExt cx="5667664" cy="841163"/>
          </a:xfrm>
        </p:grpSpPr>
        <p:grpSp>
          <p:nvGrpSpPr>
            <p:cNvPr id="520" name="Group 519">
              <a:extLst>
                <a:ext uri="{FF2B5EF4-FFF2-40B4-BE49-F238E27FC236}">
                  <a16:creationId xmlns:a16="http://schemas.microsoft.com/office/drawing/2014/main" id="{79211B63-18A4-4F8F-AC86-23400C657DEE}"/>
                </a:ext>
              </a:extLst>
            </p:cNvPr>
            <p:cNvGrpSpPr/>
            <p:nvPr/>
          </p:nvGrpSpPr>
          <p:grpSpPr>
            <a:xfrm>
              <a:off x="6743155" y="1764981"/>
              <a:ext cx="4534988" cy="841163"/>
              <a:chOff x="6530179" y="1370982"/>
              <a:chExt cx="4534988" cy="841163"/>
            </a:xfrm>
          </p:grpSpPr>
          <p:sp>
            <p:nvSpPr>
              <p:cNvPr id="522" name="TextBox 521">
                <a:extLst>
                  <a:ext uri="{FF2B5EF4-FFF2-40B4-BE49-F238E27FC236}">
                    <a16:creationId xmlns:a16="http://schemas.microsoft.com/office/drawing/2014/main" id="{42CB56DE-91AB-4A89-B0B7-15F95CC6B138}"/>
                  </a:ext>
                </a:extLst>
              </p:cNvPr>
              <p:cNvSpPr txBox="1"/>
              <p:nvPr/>
            </p:nvSpPr>
            <p:spPr>
              <a:xfrm>
                <a:off x="6557475" y="1750480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523" name="TextBox 522">
                <a:extLst>
                  <a:ext uri="{FF2B5EF4-FFF2-40B4-BE49-F238E27FC236}">
                    <a16:creationId xmlns:a16="http://schemas.microsoft.com/office/drawing/2014/main" id="{B831105A-5E4E-47C1-8CFA-567C10A0F2EB}"/>
                  </a:ext>
                </a:extLst>
              </p:cNvPr>
              <p:cNvSpPr txBox="1"/>
              <p:nvPr/>
            </p:nvSpPr>
            <p:spPr>
              <a:xfrm>
                <a:off x="6530179" y="1370982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فهرست</a:t>
                </a:r>
                <a:endParaRPr lang="ko-KR" altLang="en-US" sz="27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521" name="TextBox 520">
              <a:extLst>
                <a:ext uri="{FF2B5EF4-FFF2-40B4-BE49-F238E27FC236}">
                  <a16:creationId xmlns:a16="http://schemas.microsoft.com/office/drawing/2014/main" id="{CA4229A1-7E6B-497E-ABCB-53CF7F63B457}"/>
                </a:ext>
              </a:extLst>
            </p:cNvPr>
            <p:cNvSpPr txBox="1"/>
            <p:nvPr/>
          </p:nvSpPr>
          <p:spPr>
            <a:xfrm>
              <a:off x="5610479" y="1770064"/>
              <a:ext cx="1077420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l" rtl="1"/>
              <a:r>
                <a:rPr lang="en-US" altLang="ko-KR" sz="4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02</a:t>
              </a:r>
              <a:endParaRPr lang="ko-KR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24" name="Group 523">
            <a:extLst>
              <a:ext uri="{FF2B5EF4-FFF2-40B4-BE49-F238E27FC236}">
                <a16:creationId xmlns:a16="http://schemas.microsoft.com/office/drawing/2014/main" id="{41ECBB98-E891-4FC6-BDE8-370D937679A8}"/>
              </a:ext>
            </a:extLst>
          </p:cNvPr>
          <p:cNvGrpSpPr/>
          <p:nvPr/>
        </p:nvGrpSpPr>
        <p:grpSpPr>
          <a:xfrm>
            <a:off x="5915276" y="4321672"/>
            <a:ext cx="5667664" cy="841163"/>
            <a:chOff x="5610479" y="1764981"/>
            <a:chExt cx="5667664" cy="841163"/>
          </a:xfrm>
        </p:grpSpPr>
        <p:grpSp>
          <p:nvGrpSpPr>
            <p:cNvPr id="525" name="Group 524">
              <a:extLst>
                <a:ext uri="{FF2B5EF4-FFF2-40B4-BE49-F238E27FC236}">
                  <a16:creationId xmlns:a16="http://schemas.microsoft.com/office/drawing/2014/main" id="{7427FAE8-C40F-4FEE-B88A-EB87A9FC1245}"/>
                </a:ext>
              </a:extLst>
            </p:cNvPr>
            <p:cNvGrpSpPr/>
            <p:nvPr/>
          </p:nvGrpSpPr>
          <p:grpSpPr>
            <a:xfrm>
              <a:off x="6743155" y="1764981"/>
              <a:ext cx="4534988" cy="841163"/>
              <a:chOff x="6530179" y="1370982"/>
              <a:chExt cx="4534988" cy="841163"/>
            </a:xfrm>
          </p:grpSpPr>
          <p:sp>
            <p:nvSpPr>
              <p:cNvPr id="527" name="TextBox 526">
                <a:extLst>
                  <a:ext uri="{FF2B5EF4-FFF2-40B4-BE49-F238E27FC236}">
                    <a16:creationId xmlns:a16="http://schemas.microsoft.com/office/drawing/2014/main" id="{11935C1B-9FB9-4214-A322-BBE88BD91BF7}"/>
                  </a:ext>
                </a:extLst>
              </p:cNvPr>
              <p:cNvSpPr txBox="1"/>
              <p:nvPr/>
            </p:nvSpPr>
            <p:spPr>
              <a:xfrm>
                <a:off x="6557475" y="1750480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528" name="TextBox 527">
                <a:extLst>
                  <a:ext uri="{FF2B5EF4-FFF2-40B4-BE49-F238E27FC236}">
                    <a16:creationId xmlns:a16="http://schemas.microsoft.com/office/drawing/2014/main" id="{EF6561FD-7370-4EC5-9755-4A2683568965}"/>
                  </a:ext>
                </a:extLst>
              </p:cNvPr>
              <p:cNvSpPr txBox="1"/>
              <p:nvPr/>
            </p:nvSpPr>
            <p:spPr>
              <a:xfrm>
                <a:off x="6530179" y="1370982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فهرست</a:t>
                </a:r>
                <a:endParaRPr lang="ko-KR" altLang="en-US" sz="27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526" name="TextBox 525">
              <a:extLst>
                <a:ext uri="{FF2B5EF4-FFF2-40B4-BE49-F238E27FC236}">
                  <a16:creationId xmlns:a16="http://schemas.microsoft.com/office/drawing/2014/main" id="{FC8A8104-67B1-40D1-996D-4A3EEC17B248}"/>
                </a:ext>
              </a:extLst>
            </p:cNvPr>
            <p:cNvSpPr txBox="1"/>
            <p:nvPr/>
          </p:nvSpPr>
          <p:spPr>
            <a:xfrm>
              <a:off x="5610479" y="1770064"/>
              <a:ext cx="1077420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l" rtl="1"/>
              <a:r>
                <a:rPr lang="en-US" altLang="ko-KR" sz="4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03</a:t>
              </a:r>
              <a:endParaRPr lang="ko-KR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29" name="Group 528">
            <a:extLst>
              <a:ext uri="{FF2B5EF4-FFF2-40B4-BE49-F238E27FC236}">
                <a16:creationId xmlns:a16="http://schemas.microsoft.com/office/drawing/2014/main" id="{BE6A5442-66B9-4C76-BA02-4CE800AE5CE2}"/>
              </a:ext>
            </a:extLst>
          </p:cNvPr>
          <p:cNvGrpSpPr/>
          <p:nvPr/>
        </p:nvGrpSpPr>
        <p:grpSpPr>
          <a:xfrm>
            <a:off x="5917548" y="5320234"/>
            <a:ext cx="5667664" cy="841163"/>
            <a:chOff x="5610479" y="1764981"/>
            <a:chExt cx="5667664" cy="841163"/>
          </a:xfrm>
        </p:grpSpPr>
        <p:grpSp>
          <p:nvGrpSpPr>
            <p:cNvPr id="530" name="Group 529">
              <a:extLst>
                <a:ext uri="{FF2B5EF4-FFF2-40B4-BE49-F238E27FC236}">
                  <a16:creationId xmlns:a16="http://schemas.microsoft.com/office/drawing/2014/main" id="{6EA0E41B-9859-42D3-A54F-764C9A535E0E}"/>
                </a:ext>
              </a:extLst>
            </p:cNvPr>
            <p:cNvGrpSpPr/>
            <p:nvPr/>
          </p:nvGrpSpPr>
          <p:grpSpPr>
            <a:xfrm>
              <a:off x="6743155" y="1764981"/>
              <a:ext cx="4534988" cy="841163"/>
              <a:chOff x="6530179" y="1370982"/>
              <a:chExt cx="4534988" cy="841163"/>
            </a:xfrm>
          </p:grpSpPr>
          <p:sp>
            <p:nvSpPr>
              <p:cNvPr id="532" name="TextBox 531">
                <a:extLst>
                  <a:ext uri="{FF2B5EF4-FFF2-40B4-BE49-F238E27FC236}">
                    <a16:creationId xmlns:a16="http://schemas.microsoft.com/office/drawing/2014/main" id="{56C4B5CF-EC41-4180-9E0D-C17324640EAD}"/>
                  </a:ext>
                </a:extLst>
              </p:cNvPr>
              <p:cNvSpPr txBox="1"/>
              <p:nvPr/>
            </p:nvSpPr>
            <p:spPr>
              <a:xfrm>
                <a:off x="6557475" y="1750480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533" name="TextBox 532">
                <a:extLst>
                  <a:ext uri="{FF2B5EF4-FFF2-40B4-BE49-F238E27FC236}">
                    <a16:creationId xmlns:a16="http://schemas.microsoft.com/office/drawing/2014/main" id="{2346C14C-1F16-4F96-9ACE-C9571706B312}"/>
                  </a:ext>
                </a:extLst>
              </p:cNvPr>
              <p:cNvSpPr txBox="1"/>
              <p:nvPr/>
            </p:nvSpPr>
            <p:spPr>
              <a:xfrm>
                <a:off x="6530179" y="1370982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فهرست</a:t>
                </a:r>
                <a:endParaRPr lang="ko-KR" altLang="en-US" sz="27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531" name="TextBox 530">
              <a:extLst>
                <a:ext uri="{FF2B5EF4-FFF2-40B4-BE49-F238E27FC236}">
                  <a16:creationId xmlns:a16="http://schemas.microsoft.com/office/drawing/2014/main" id="{5C81FCFF-3D2F-4EF9-A74F-806FD3150BD8}"/>
                </a:ext>
              </a:extLst>
            </p:cNvPr>
            <p:cNvSpPr txBox="1"/>
            <p:nvPr/>
          </p:nvSpPr>
          <p:spPr>
            <a:xfrm>
              <a:off x="5610479" y="1770064"/>
              <a:ext cx="1077420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l" rtl="1"/>
              <a:r>
                <a:rPr lang="en-US" altLang="ko-KR" sz="4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04</a:t>
              </a:r>
              <a:endParaRPr lang="ko-KR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534" name="TextBox 533">
            <a:extLst>
              <a:ext uri="{FF2B5EF4-FFF2-40B4-BE49-F238E27FC236}">
                <a16:creationId xmlns:a16="http://schemas.microsoft.com/office/drawing/2014/main" id="{FEC36D25-3414-4816-BFE3-BA41F2C97787}"/>
              </a:ext>
            </a:extLst>
          </p:cNvPr>
          <p:cNvSpPr txBox="1"/>
          <p:nvPr/>
        </p:nvSpPr>
        <p:spPr>
          <a:xfrm>
            <a:off x="5421596" y="1437077"/>
            <a:ext cx="6328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33848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A9E93B41-7311-4529-B0FC-BC3E52E0F90D}"/>
              </a:ext>
            </a:extLst>
          </p:cNvPr>
          <p:cNvSpPr/>
          <p:nvPr/>
        </p:nvSpPr>
        <p:spPr>
          <a:xfrm>
            <a:off x="9013852" y="1719053"/>
            <a:ext cx="2152726" cy="4284724"/>
          </a:xfrm>
          <a:prstGeom prst="roundRect">
            <a:avLst>
              <a:gd name="adj" fmla="val 7734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1C200E5-05F8-4E6E-8DCF-E6724B5ACF9A}"/>
              </a:ext>
            </a:extLst>
          </p:cNvPr>
          <p:cNvGrpSpPr/>
          <p:nvPr/>
        </p:nvGrpSpPr>
        <p:grpSpPr>
          <a:xfrm>
            <a:off x="9269125" y="3562721"/>
            <a:ext cx="1642180" cy="2324512"/>
            <a:chOff x="1077300" y="4004825"/>
            <a:chExt cx="1698908" cy="232451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C90B7A3-0B9D-4055-8035-0D062484F907}"/>
                </a:ext>
              </a:extLst>
            </p:cNvPr>
            <p:cNvSpPr txBox="1"/>
            <p:nvPr/>
          </p:nvSpPr>
          <p:spPr>
            <a:xfrm>
              <a:off x="1077300" y="4004825"/>
              <a:ext cx="16989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F2CA7D4-4BD9-4E9C-8143-88D7F7346558}"/>
                </a:ext>
              </a:extLst>
            </p:cNvPr>
            <p:cNvSpPr txBox="1"/>
            <p:nvPr/>
          </p:nvSpPr>
          <p:spPr>
            <a:xfrm>
              <a:off x="1077300" y="4321095"/>
              <a:ext cx="1698908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7" name="Right Arrow 6">
            <a:extLst>
              <a:ext uri="{FF2B5EF4-FFF2-40B4-BE49-F238E27FC236}">
                <a16:creationId xmlns:a16="http://schemas.microsoft.com/office/drawing/2014/main" id="{808BCDC8-7003-43DE-AC33-F8A157406093}"/>
              </a:ext>
            </a:extLst>
          </p:cNvPr>
          <p:cNvSpPr/>
          <p:nvPr/>
        </p:nvSpPr>
        <p:spPr>
          <a:xfrm>
            <a:off x="9013852" y="1899321"/>
            <a:ext cx="1478459" cy="864096"/>
          </a:xfrm>
          <a:prstGeom prst="rightArrow">
            <a:avLst>
              <a:gd name="adj1" fmla="val 65118"/>
              <a:gd name="adj2" fmla="val 836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14A743-8634-45E1-94D5-FD6932DCC631}"/>
              </a:ext>
            </a:extLst>
          </p:cNvPr>
          <p:cNvSpPr txBox="1"/>
          <p:nvPr/>
        </p:nvSpPr>
        <p:spPr>
          <a:xfrm>
            <a:off x="9347214" y="207599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4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Rounded Rectangle 64">
            <a:extLst>
              <a:ext uri="{FF2B5EF4-FFF2-40B4-BE49-F238E27FC236}">
                <a16:creationId xmlns:a16="http://schemas.microsoft.com/office/drawing/2014/main" id="{E739ABA9-F173-4257-84AE-9F74363FEED3}"/>
              </a:ext>
            </a:extLst>
          </p:cNvPr>
          <p:cNvSpPr/>
          <p:nvPr/>
        </p:nvSpPr>
        <p:spPr>
          <a:xfrm>
            <a:off x="972444" y="1740748"/>
            <a:ext cx="2152726" cy="4284724"/>
          </a:xfrm>
          <a:prstGeom prst="roundRect">
            <a:avLst>
              <a:gd name="adj" fmla="val 7734"/>
            </a:avLst>
          </a:prstGeom>
          <a:solidFill>
            <a:schemeClr val="bg1"/>
          </a:solidFill>
          <a:ln w="25400">
            <a:solidFill>
              <a:schemeClr val="accent2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BB12F02-0EC7-4F67-B622-C1EFC573B789}"/>
              </a:ext>
            </a:extLst>
          </p:cNvPr>
          <p:cNvGrpSpPr/>
          <p:nvPr/>
        </p:nvGrpSpPr>
        <p:grpSpPr>
          <a:xfrm>
            <a:off x="1227716" y="3584416"/>
            <a:ext cx="1642180" cy="2324512"/>
            <a:chOff x="1077300" y="4004825"/>
            <a:chExt cx="1698908" cy="232451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45261EE-29E5-4C68-BDCA-C80F1E447046}"/>
                </a:ext>
              </a:extLst>
            </p:cNvPr>
            <p:cNvSpPr txBox="1"/>
            <p:nvPr/>
          </p:nvSpPr>
          <p:spPr>
            <a:xfrm>
              <a:off x="1077300" y="4004825"/>
              <a:ext cx="16989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015AA19-7DA6-468D-8FAE-9A3A69CD59FE}"/>
                </a:ext>
              </a:extLst>
            </p:cNvPr>
            <p:cNvSpPr txBox="1"/>
            <p:nvPr/>
          </p:nvSpPr>
          <p:spPr>
            <a:xfrm>
              <a:off x="1077300" y="4321095"/>
              <a:ext cx="1698908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 </a:t>
              </a:r>
            </a:p>
          </p:txBody>
        </p:sp>
      </p:grpSp>
      <p:sp>
        <p:nvSpPr>
          <p:cNvPr id="13" name="Right Arrow 66">
            <a:extLst>
              <a:ext uri="{FF2B5EF4-FFF2-40B4-BE49-F238E27FC236}">
                <a16:creationId xmlns:a16="http://schemas.microsoft.com/office/drawing/2014/main" id="{B8AD20B5-DDAD-4484-9BEA-D9B41CECEC2F}"/>
              </a:ext>
            </a:extLst>
          </p:cNvPr>
          <p:cNvSpPr/>
          <p:nvPr/>
        </p:nvSpPr>
        <p:spPr>
          <a:xfrm>
            <a:off x="972443" y="1921016"/>
            <a:ext cx="1478459" cy="864096"/>
          </a:xfrm>
          <a:prstGeom prst="rightArrow">
            <a:avLst>
              <a:gd name="adj1" fmla="val 65118"/>
              <a:gd name="adj2" fmla="val 8461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8967793-88B1-4835-AF74-991068C1E3E5}"/>
              </a:ext>
            </a:extLst>
          </p:cNvPr>
          <p:cNvSpPr txBox="1"/>
          <p:nvPr/>
        </p:nvSpPr>
        <p:spPr>
          <a:xfrm>
            <a:off x="1285865" y="2097691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01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5" name="Rounded Rectangle 71">
            <a:extLst>
              <a:ext uri="{FF2B5EF4-FFF2-40B4-BE49-F238E27FC236}">
                <a16:creationId xmlns:a16="http://schemas.microsoft.com/office/drawing/2014/main" id="{AB6D0A6B-0493-4267-8C52-9CB24FFFF57F}"/>
              </a:ext>
            </a:extLst>
          </p:cNvPr>
          <p:cNvSpPr/>
          <p:nvPr/>
        </p:nvSpPr>
        <p:spPr>
          <a:xfrm>
            <a:off x="3652912" y="1740748"/>
            <a:ext cx="2152726" cy="4284724"/>
          </a:xfrm>
          <a:prstGeom prst="roundRect">
            <a:avLst>
              <a:gd name="adj" fmla="val 7734"/>
            </a:avLst>
          </a:prstGeom>
          <a:solidFill>
            <a:schemeClr val="bg1"/>
          </a:solidFill>
          <a:ln w="25400">
            <a:solidFill>
              <a:schemeClr val="accent3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23E80CF-849F-4C8C-BF9A-EF69404AC962}"/>
              </a:ext>
            </a:extLst>
          </p:cNvPr>
          <p:cNvGrpSpPr/>
          <p:nvPr/>
        </p:nvGrpSpPr>
        <p:grpSpPr>
          <a:xfrm>
            <a:off x="3908185" y="3603812"/>
            <a:ext cx="1642180" cy="2305116"/>
            <a:chOff x="1077300" y="4004825"/>
            <a:chExt cx="1698908" cy="230511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7035A70-230A-4887-96B1-2EF35717FFEC}"/>
                </a:ext>
              </a:extLst>
            </p:cNvPr>
            <p:cNvSpPr txBox="1"/>
            <p:nvPr/>
          </p:nvSpPr>
          <p:spPr>
            <a:xfrm>
              <a:off x="1077300" y="4004825"/>
              <a:ext cx="16989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CFEAA92-37C9-49C0-9589-AEF6E4029F47}"/>
                </a:ext>
              </a:extLst>
            </p:cNvPr>
            <p:cNvSpPr txBox="1"/>
            <p:nvPr/>
          </p:nvSpPr>
          <p:spPr>
            <a:xfrm>
              <a:off x="1079313" y="4301699"/>
              <a:ext cx="1696895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 </a:t>
              </a:r>
            </a:p>
          </p:txBody>
        </p:sp>
      </p:grpSp>
      <p:sp>
        <p:nvSpPr>
          <p:cNvPr id="19" name="Right Arrow 73">
            <a:extLst>
              <a:ext uri="{FF2B5EF4-FFF2-40B4-BE49-F238E27FC236}">
                <a16:creationId xmlns:a16="http://schemas.microsoft.com/office/drawing/2014/main" id="{55E9B55C-1AAA-4ACB-8796-39E6D32D55EE}"/>
              </a:ext>
            </a:extLst>
          </p:cNvPr>
          <p:cNvSpPr/>
          <p:nvPr/>
        </p:nvSpPr>
        <p:spPr>
          <a:xfrm>
            <a:off x="3652912" y="1921016"/>
            <a:ext cx="1478459" cy="864096"/>
          </a:xfrm>
          <a:prstGeom prst="rightArrow">
            <a:avLst>
              <a:gd name="adj1" fmla="val 65118"/>
              <a:gd name="adj2" fmla="val 846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D5947F-1939-4486-9454-A9FEC12A7A8E}"/>
              </a:ext>
            </a:extLst>
          </p:cNvPr>
          <p:cNvSpPr txBox="1"/>
          <p:nvPr/>
        </p:nvSpPr>
        <p:spPr>
          <a:xfrm>
            <a:off x="3946394" y="2097691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02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1" name="Rounded Rectangle 78">
            <a:extLst>
              <a:ext uri="{FF2B5EF4-FFF2-40B4-BE49-F238E27FC236}">
                <a16:creationId xmlns:a16="http://schemas.microsoft.com/office/drawing/2014/main" id="{3E0CE31E-2D95-4A43-B258-AF0D5F894F56}"/>
              </a:ext>
            </a:extLst>
          </p:cNvPr>
          <p:cNvSpPr/>
          <p:nvPr/>
        </p:nvSpPr>
        <p:spPr>
          <a:xfrm>
            <a:off x="6333382" y="1740748"/>
            <a:ext cx="2152726" cy="4284724"/>
          </a:xfrm>
          <a:prstGeom prst="roundRect">
            <a:avLst>
              <a:gd name="adj" fmla="val 7734"/>
            </a:avLst>
          </a:prstGeom>
          <a:solidFill>
            <a:schemeClr val="bg1"/>
          </a:solidFill>
          <a:ln w="25400">
            <a:solidFill>
              <a:schemeClr val="accent4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 sz="1200">
              <a:cs typeface="B Nazanin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8600569-69AE-4969-957C-58726C1AE0CC}"/>
              </a:ext>
            </a:extLst>
          </p:cNvPr>
          <p:cNvGrpSpPr/>
          <p:nvPr/>
        </p:nvGrpSpPr>
        <p:grpSpPr>
          <a:xfrm>
            <a:off x="6588655" y="3584416"/>
            <a:ext cx="1642180" cy="2324512"/>
            <a:chOff x="1077300" y="4004825"/>
            <a:chExt cx="1698908" cy="232451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CFE04C0-4920-47E6-9D0C-AB1CFF843B0F}"/>
                </a:ext>
              </a:extLst>
            </p:cNvPr>
            <p:cNvSpPr txBox="1"/>
            <p:nvPr/>
          </p:nvSpPr>
          <p:spPr>
            <a:xfrm>
              <a:off x="1077300" y="4004825"/>
              <a:ext cx="16989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2B45991-EE76-4A09-8D22-C02A4B31DB65}"/>
                </a:ext>
              </a:extLst>
            </p:cNvPr>
            <p:cNvSpPr txBox="1"/>
            <p:nvPr/>
          </p:nvSpPr>
          <p:spPr>
            <a:xfrm>
              <a:off x="1077300" y="4321095"/>
              <a:ext cx="1698908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25" name="Right Arrow 80">
            <a:extLst>
              <a:ext uri="{FF2B5EF4-FFF2-40B4-BE49-F238E27FC236}">
                <a16:creationId xmlns:a16="http://schemas.microsoft.com/office/drawing/2014/main" id="{D20E8A35-EF48-41C9-BF5E-1242F9470410}"/>
              </a:ext>
            </a:extLst>
          </p:cNvPr>
          <p:cNvSpPr/>
          <p:nvPr/>
        </p:nvSpPr>
        <p:spPr>
          <a:xfrm>
            <a:off x="6333382" y="1921016"/>
            <a:ext cx="1478459" cy="864096"/>
          </a:xfrm>
          <a:prstGeom prst="rightArrow">
            <a:avLst>
              <a:gd name="adj1" fmla="val 65118"/>
              <a:gd name="adj2" fmla="val 8461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DC678EE-86AC-4FF3-8CBE-BFD295BBE1A4}"/>
              </a:ext>
            </a:extLst>
          </p:cNvPr>
          <p:cNvSpPr txBox="1"/>
          <p:nvPr/>
        </p:nvSpPr>
        <p:spPr>
          <a:xfrm>
            <a:off x="6606922" y="2097691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itchFamily="2" charset="-78"/>
              </a:rPr>
              <a:t>03</a:t>
            </a:r>
            <a:endParaRPr lang="ko-KR" altLang="en-US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F9014FD-E913-4DC6-B4D1-97F1A18AC212}"/>
              </a:ext>
            </a:extLst>
          </p:cNvPr>
          <p:cNvGrpSpPr/>
          <p:nvPr/>
        </p:nvGrpSpPr>
        <p:grpSpPr>
          <a:xfrm rot="2218954">
            <a:off x="7274930" y="3022484"/>
            <a:ext cx="224382" cy="495978"/>
            <a:chOff x="9501391" y="4122779"/>
            <a:chExt cx="922752" cy="2039667"/>
          </a:xfrm>
          <a:solidFill>
            <a:schemeClr val="accent4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5B0DA54-2781-4F2E-B7DA-300545815BCE}"/>
                </a:ext>
              </a:extLst>
            </p:cNvPr>
            <p:cNvSpPr/>
            <p:nvPr/>
          </p:nvSpPr>
          <p:spPr>
            <a:xfrm>
              <a:off x="9501391" y="4122779"/>
              <a:ext cx="922752" cy="999648"/>
            </a:xfrm>
            <a:custGeom>
              <a:avLst/>
              <a:gdLst>
                <a:gd name="connsiteX0" fmla="*/ 907614 w 922752"/>
                <a:gd name="connsiteY0" fmla="*/ 924915 h 999648"/>
                <a:gd name="connsiteX1" fmla="*/ 898002 w 922752"/>
                <a:gd name="connsiteY1" fmla="*/ 957596 h 999648"/>
                <a:gd name="connsiteX2" fmla="*/ 842252 w 922752"/>
                <a:gd name="connsiteY2" fmla="*/ 986432 h 999648"/>
                <a:gd name="connsiteX3" fmla="*/ 94438 w 922752"/>
                <a:gd name="connsiteY3" fmla="*/ 986432 h 999648"/>
                <a:gd name="connsiteX4" fmla="*/ 38688 w 922752"/>
                <a:gd name="connsiteY4" fmla="*/ 957596 h 999648"/>
                <a:gd name="connsiteX5" fmla="*/ 29076 w 922752"/>
                <a:gd name="connsiteY5" fmla="*/ 924915 h 999648"/>
                <a:gd name="connsiteX6" fmla="*/ 34843 w 922752"/>
                <a:gd name="connsiteY6" fmla="*/ 898001 h 999648"/>
                <a:gd name="connsiteX7" fmla="*/ 407789 w 922752"/>
                <a:gd name="connsiteY7" fmla="*/ 65602 h 999648"/>
                <a:gd name="connsiteX8" fmla="*/ 467383 w 922752"/>
                <a:gd name="connsiteY8" fmla="*/ 29076 h 999648"/>
                <a:gd name="connsiteX9" fmla="*/ 526979 w 922752"/>
                <a:gd name="connsiteY9" fmla="*/ 65602 h 999648"/>
                <a:gd name="connsiteX10" fmla="*/ 899924 w 922752"/>
                <a:gd name="connsiteY10" fmla="*/ 898001 h 999648"/>
                <a:gd name="connsiteX11" fmla="*/ 907614 w 922752"/>
                <a:gd name="connsiteY11" fmla="*/ 924915 h 9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2752" h="999648">
                  <a:moveTo>
                    <a:pt x="907614" y="924915"/>
                  </a:moveTo>
                  <a:cubicBezTo>
                    <a:pt x="907614" y="936449"/>
                    <a:pt x="903769" y="947984"/>
                    <a:pt x="898002" y="957596"/>
                  </a:cubicBezTo>
                  <a:cubicBezTo>
                    <a:pt x="886466" y="974897"/>
                    <a:pt x="865321" y="986432"/>
                    <a:pt x="842252" y="986432"/>
                  </a:cubicBezTo>
                  <a:lnTo>
                    <a:pt x="94438" y="986432"/>
                  </a:lnTo>
                  <a:cubicBezTo>
                    <a:pt x="71369" y="986432"/>
                    <a:pt x="52145" y="974897"/>
                    <a:pt x="38688" y="957596"/>
                  </a:cubicBezTo>
                  <a:cubicBezTo>
                    <a:pt x="32921" y="947984"/>
                    <a:pt x="29076" y="936449"/>
                    <a:pt x="29076" y="924915"/>
                  </a:cubicBezTo>
                  <a:cubicBezTo>
                    <a:pt x="29076" y="915303"/>
                    <a:pt x="30999" y="905691"/>
                    <a:pt x="34843" y="898001"/>
                  </a:cubicBezTo>
                  <a:lnTo>
                    <a:pt x="407789" y="65602"/>
                  </a:lnTo>
                  <a:cubicBezTo>
                    <a:pt x="419323" y="44456"/>
                    <a:pt x="442392" y="29076"/>
                    <a:pt x="467383" y="29076"/>
                  </a:cubicBezTo>
                  <a:cubicBezTo>
                    <a:pt x="492374" y="29076"/>
                    <a:pt x="515443" y="42533"/>
                    <a:pt x="526979" y="65602"/>
                  </a:cubicBezTo>
                  <a:lnTo>
                    <a:pt x="899924" y="898001"/>
                  </a:lnTo>
                  <a:cubicBezTo>
                    <a:pt x="905690" y="905691"/>
                    <a:pt x="907614" y="915303"/>
                    <a:pt x="907614" y="924915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BFD36A5-867A-47FF-8063-6DF11F461E6D}"/>
                </a:ext>
              </a:extLst>
            </p:cNvPr>
            <p:cNvSpPr/>
            <p:nvPr/>
          </p:nvSpPr>
          <p:spPr>
            <a:xfrm>
              <a:off x="9912785" y="4907118"/>
              <a:ext cx="115344" cy="480600"/>
            </a:xfrm>
            <a:custGeom>
              <a:avLst/>
              <a:gdLst>
                <a:gd name="connsiteX0" fmla="*/ 29076 w 115344"/>
                <a:gd name="connsiteY0" fmla="*/ 57912 h 480600"/>
                <a:gd name="connsiteX1" fmla="*/ 29076 w 115344"/>
                <a:gd name="connsiteY1" fmla="*/ 457772 h 480600"/>
                <a:gd name="connsiteX2" fmla="*/ 88671 w 115344"/>
                <a:gd name="connsiteY2" fmla="*/ 457772 h 480600"/>
                <a:gd name="connsiteX3" fmla="*/ 88671 w 115344"/>
                <a:gd name="connsiteY3" fmla="*/ 57912 h 480600"/>
                <a:gd name="connsiteX4" fmla="*/ 59835 w 115344"/>
                <a:gd name="connsiteY4" fmla="*/ 29076 h 480600"/>
                <a:gd name="connsiteX5" fmla="*/ 29076 w 115344"/>
                <a:gd name="connsiteY5" fmla="*/ 57912 h 48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344" h="480600">
                  <a:moveTo>
                    <a:pt x="29076" y="57912"/>
                  </a:moveTo>
                  <a:lnTo>
                    <a:pt x="29076" y="457772"/>
                  </a:lnTo>
                  <a:lnTo>
                    <a:pt x="88671" y="457772"/>
                  </a:lnTo>
                  <a:lnTo>
                    <a:pt x="88671" y="57912"/>
                  </a:lnTo>
                  <a:cubicBezTo>
                    <a:pt x="88671" y="42533"/>
                    <a:pt x="75214" y="29076"/>
                    <a:pt x="59835" y="29076"/>
                  </a:cubicBezTo>
                  <a:cubicBezTo>
                    <a:pt x="40611" y="29076"/>
                    <a:pt x="29076" y="42533"/>
                    <a:pt x="29076" y="57912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C21CBD0-FE11-4DD8-807E-8B148C5CDE14}"/>
                </a:ext>
              </a:extLst>
            </p:cNvPr>
            <p:cNvSpPr/>
            <p:nvPr/>
          </p:nvSpPr>
          <p:spPr>
            <a:xfrm>
              <a:off x="9839425" y="5355038"/>
              <a:ext cx="249912" cy="807408"/>
            </a:xfrm>
            <a:custGeom>
              <a:avLst/>
              <a:gdLst>
                <a:gd name="connsiteX0" fmla="*/ 233159 w 249912"/>
                <a:gd name="connsiteY0" fmla="*/ 86748 h 807408"/>
                <a:gd name="connsiteX1" fmla="*/ 200478 w 249912"/>
                <a:gd name="connsiteY1" fmla="*/ 29076 h 807408"/>
                <a:gd name="connsiteX2" fmla="*/ 131272 w 249912"/>
                <a:gd name="connsiteY2" fmla="*/ 29076 h 807408"/>
                <a:gd name="connsiteX3" fmla="*/ 62065 w 249912"/>
                <a:gd name="connsiteY3" fmla="*/ 29076 h 807408"/>
                <a:gd name="connsiteX4" fmla="*/ 29385 w 249912"/>
                <a:gd name="connsiteY4" fmla="*/ 86748 h 807408"/>
                <a:gd name="connsiteX5" fmla="*/ 35152 w 249912"/>
                <a:gd name="connsiteY5" fmla="*/ 698072 h 807408"/>
                <a:gd name="connsiteX6" fmla="*/ 131272 w 249912"/>
                <a:gd name="connsiteY6" fmla="*/ 778812 h 807408"/>
                <a:gd name="connsiteX7" fmla="*/ 227392 w 249912"/>
                <a:gd name="connsiteY7" fmla="*/ 698072 h 807408"/>
                <a:gd name="connsiteX8" fmla="*/ 233159 w 249912"/>
                <a:gd name="connsiteY8" fmla="*/ 86748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912" h="807408">
                  <a:moveTo>
                    <a:pt x="233159" y="86748"/>
                  </a:moveTo>
                  <a:cubicBezTo>
                    <a:pt x="229314" y="52145"/>
                    <a:pt x="210090" y="29076"/>
                    <a:pt x="200478" y="29076"/>
                  </a:cubicBezTo>
                  <a:lnTo>
                    <a:pt x="131272" y="29076"/>
                  </a:lnTo>
                  <a:lnTo>
                    <a:pt x="62065" y="29076"/>
                  </a:lnTo>
                  <a:cubicBezTo>
                    <a:pt x="52453" y="29076"/>
                    <a:pt x="33229" y="52145"/>
                    <a:pt x="29385" y="86748"/>
                  </a:cubicBezTo>
                  <a:cubicBezTo>
                    <a:pt x="27462" y="113662"/>
                    <a:pt x="35152" y="673080"/>
                    <a:pt x="35152" y="698072"/>
                  </a:cubicBezTo>
                  <a:cubicBezTo>
                    <a:pt x="35152" y="749976"/>
                    <a:pt x="42841" y="778812"/>
                    <a:pt x="131272" y="778812"/>
                  </a:cubicBezTo>
                  <a:cubicBezTo>
                    <a:pt x="221624" y="778812"/>
                    <a:pt x="227392" y="749976"/>
                    <a:pt x="227392" y="698072"/>
                  </a:cubicBezTo>
                  <a:cubicBezTo>
                    <a:pt x="227392" y="673080"/>
                    <a:pt x="235081" y="111740"/>
                    <a:pt x="233159" y="8674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3FA65F5-154A-4476-8239-B27C912FB6B9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7A20BC4-5636-4ED6-9295-59A29059D573}"/>
                </a:ext>
              </a:extLst>
            </p:cNvPr>
            <p:cNvSpPr/>
            <p:nvPr/>
          </p:nvSpPr>
          <p:spPr>
            <a:xfrm>
              <a:off x="9882026" y="5328124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6413CC1-A5DA-444E-9D45-BC494A330C77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F40E575-E3F1-462E-AC15-299FF5504501}"/>
              </a:ext>
            </a:extLst>
          </p:cNvPr>
          <p:cNvGrpSpPr/>
          <p:nvPr/>
        </p:nvGrpSpPr>
        <p:grpSpPr>
          <a:xfrm rot="2078969">
            <a:off x="9972357" y="2976855"/>
            <a:ext cx="264664" cy="433860"/>
            <a:chOff x="8457528" y="4216977"/>
            <a:chExt cx="1076544" cy="1764763"/>
          </a:xfrm>
          <a:solidFill>
            <a:schemeClr val="accent1"/>
          </a:solidFill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79510FA-5098-472F-9F9E-67873CBBB20B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532A24E-7286-4CD9-92DA-3161199716AE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66B246C-4520-4848-A8F4-8001FD5885E0}"/>
              </a:ext>
            </a:extLst>
          </p:cNvPr>
          <p:cNvGrpSpPr/>
          <p:nvPr/>
        </p:nvGrpSpPr>
        <p:grpSpPr>
          <a:xfrm rot="3120492">
            <a:off x="1862705" y="2956661"/>
            <a:ext cx="314793" cy="536850"/>
            <a:chOff x="4877940" y="1698632"/>
            <a:chExt cx="711288" cy="1213035"/>
          </a:xfrm>
          <a:solidFill>
            <a:schemeClr val="accent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FCD3E24-0EC0-4091-A41E-572E7321053B}"/>
                </a:ext>
              </a:extLst>
            </p:cNvPr>
            <p:cNvSpPr/>
            <p:nvPr/>
          </p:nvSpPr>
          <p:spPr>
            <a:xfrm>
              <a:off x="4877940" y="1700555"/>
              <a:ext cx="692064" cy="1211112"/>
            </a:xfrm>
            <a:custGeom>
              <a:avLst/>
              <a:gdLst>
                <a:gd name="connsiteX0" fmla="*/ 653934 w 692064"/>
                <a:gd name="connsiteY0" fmla="*/ 29076 h 1211112"/>
                <a:gd name="connsiteX1" fmla="*/ 584728 w 692064"/>
                <a:gd name="connsiteY1" fmla="*/ 29076 h 1211112"/>
                <a:gd name="connsiteX2" fmla="*/ 559737 w 692064"/>
                <a:gd name="connsiteY2" fmla="*/ 65602 h 1211112"/>
                <a:gd name="connsiteX3" fmla="*/ 521289 w 692064"/>
                <a:gd name="connsiteY3" fmla="*/ 65602 h 1211112"/>
                <a:gd name="connsiteX4" fmla="*/ 496297 w 692064"/>
                <a:gd name="connsiteY4" fmla="*/ 29076 h 1211112"/>
                <a:gd name="connsiteX5" fmla="*/ 277144 w 692064"/>
                <a:gd name="connsiteY5" fmla="*/ 29076 h 1211112"/>
                <a:gd name="connsiteX6" fmla="*/ 69525 w 692064"/>
                <a:gd name="connsiteY6" fmla="*/ 159800 h 1211112"/>
                <a:gd name="connsiteX7" fmla="*/ 34921 w 692064"/>
                <a:gd name="connsiteY7" fmla="*/ 198248 h 1211112"/>
                <a:gd name="connsiteX8" fmla="*/ 31077 w 692064"/>
                <a:gd name="connsiteY8" fmla="*/ 221316 h 1211112"/>
                <a:gd name="connsiteX9" fmla="*/ 50301 w 692064"/>
                <a:gd name="connsiteY9" fmla="*/ 234773 h 1211112"/>
                <a:gd name="connsiteX10" fmla="*/ 59913 w 692064"/>
                <a:gd name="connsiteY10" fmla="*/ 232851 h 1211112"/>
                <a:gd name="connsiteX11" fmla="*/ 113740 w 692064"/>
                <a:gd name="connsiteY11" fmla="*/ 204015 h 1211112"/>
                <a:gd name="connsiteX12" fmla="*/ 271377 w 692064"/>
                <a:gd name="connsiteY12" fmla="*/ 192480 h 1211112"/>
                <a:gd name="connsiteX13" fmla="*/ 275221 w 692064"/>
                <a:gd name="connsiteY13" fmla="*/ 194403 h 1211112"/>
                <a:gd name="connsiteX14" fmla="*/ 329049 w 692064"/>
                <a:gd name="connsiteY14" fmla="*/ 194403 h 1211112"/>
                <a:gd name="connsiteX15" fmla="*/ 329049 w 692064"/>
                <a:gd name="connsiteY15" fmla="*/ 580805 h 1211112"/>
                <a:gd name="connsiteX16" fmla="*/ 307902 w 692064"/>
                <a:gd name="connsiteY16" fmla="*/ 605796 h 1211112"/>
                <a:gd name="connsiteX17" fmla="*/ 290601 w 692064"/>
                <a:gd name="connsiteY17" fmla="*/ 1030647 h 1211112"/>
                <a:gd name="connsiteX18" fmla="*/ 323281 w 692064"/>
                <a:gd name="connsiteY18" fmla="*/ 1138301 h 1211112"/>
                <a:gd name="connsiteX19" fmla="*/ 375186 w 692064"/>
                <a:gd name="connsiteY19" fmla="*/ 1184439 h 1211112"/>
                <a:gd name="connsiteX20" fmla="*/ 427091 w 692064"/>
                <a:gd name="connsiteY20" fmla="*/ 1138301 h 1211112"/>
                <a:gd name="connsiteX21" fmla="*/ 459772 w 692064"/>
                <a:gd name="connsiteY21" fmla="*/ 1030647 h 1211112"/>
                <a:gd name="connsiteX22" fmla="*/ 442470 w 692064"/>
                <a:gd name="connsiteY22" fmla="*/ 605796 h 1211112"/>
                <a:gd name="connsiteX23" fmla="*/ 421324 w 692064"/>
                <a:gd name="connsiteY23" fmla="*/ 580805 h 1211112"/>
                <a:gd name="connsiteX24" fmla="*/ 421324 w 692064"/>
                <a:gd name="connsiteY24" fmla="*/ 192480 h 1211112"/>
                <a:gd name="connsiteX25" fmla="*/ 494375 w 692064"/>
                <a:gd name="connsiteY25" fmla="*/ 192480 h 1211112"/>
                <a:gd name="connsiteX26" fmla="*/ 519366 w 692064"/>
                <a:gd name="connsiteY26" fmla="*/ 155955 h 1211112"/>
                <a:gd name="connsiteX27" fmla="*/ 557814 w 692064"/>
                <a:gd name="connsiteY27" fmla="*/ 155955 h 1211112"/>
                <a:gd name="connsiteX28" fmla="*/ 582805 w 692064"/>
                <a:gd name="connsiteY28" fmla="*/ 192480 h 1211112"/>
                <a:gd name="connsiteX29" fmla="*/ 652012 w 692064"/>
                <a:gd name="connsiteY29" fmla="*/ 192480 h 1211112"/>
                <a:gd name="connsiteX30" fmla="*/ 680848 w 692064"/>
                <a:gd name="connsiteY30" fmla="*/ 109817 h 1211112"/>
                <a:gd name="connsiteX31" fmla="*/ 653934 w 692064"/>
                <a:gd name="connsiteY31" fmla="*/ 29076 h 121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92064" h="1211112">
                  <a:moveTo>
                    <a:pt x="653934" y="29076"/>
                  </a:move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3740" y="204015"/>
                  </a:lnTo>
                  <a:cubicBezTo>
                    <a:pt x="175257" y="173256"/>
                    <a:pt x="207937" y="167489"/>
                    <a:pt x="271377" y="192480"/>
                  </a:cubicBezTo>
                  <a:lnTo>
                    <a:pt x="275221" y="194403"/>
                  </a:lnTo>
                  <a:lnTo>
                    <a:pt x="329049" y="194403"/>
                  </a:lnTo>
                  <a:lnTo>
                    <a:pt x="329049" y="580805"/>
                  </a:lnTo>
                  <a:cubicBezTo>
                    <a:pt x="317514" y="582728"/>
                    <a:pt x="307902" y="592340"/>
                    <a:pt x="307902" y="605796"/>
                  </a:cubicBezTo>
                  <a:lnTo>
                    <a:pt x="290601" y="1030647"/>
                  </a:lnTo>
                  <a:cubicBezTo>
                    <a:pt x="286756" y="1069095"/>
                    <a:pt x="298290" y="1109465"/>
                    <a:pt x="323281" y="1138301"/>
                  </a:cubicBezTo>
                  <a:cubicBezTo>
                    <a:pt x="346350" y="1167137"/>
                    <a:pt x="340583" y="1184439"/>
                    <a:pt x="375186" y="1184439"/>
                  </a:cubicBezTo>
                  <a:cubicBezTo>
                    <a:pt x="409789" y="1184439"/>
                    <a:pt x="404022" y="1167137"/>
                    <a:pt x="427091" y="1138301"/>
                  </a:cubicBezTo>
                  <a:cubicBezTo>
                    <a:pt x="450160" y="1109465"/>
                    <a:pt x="461694" y="1071017"/>
                    <a:pt x="459772" y="1030647"/>
                  </a:cubicBezTo>
                  <a:lnTo>
                    <a:pt x="442470" y="605796"/>
                  </a:lnTo>
                  <a:cubicBezTo>
                    <a:pt x="440548" y="592340"/>
                    <a:pt x="432858" y="582728"/>
                    <a:pt x="421324" y="580805"/>
                  </a:cubicBezTo>
                  <a:lnTo>
                    <a:pt x="421324" y="192480"/>
                  </a:lnTo>
                  <a:lnTo>
                    <a:pt x="494375" y="192480"/>
                  </a:lnTo>
                  <a:cubicBezTo>
                    <a:pt x="505909" y="192480"/>
                    <a:pt x="515521" y="188636"/>
                    <a:pt x="519366" y="155955"/>
                  </a:cubicBezTo>
                  <a:lnTo>
                    <a:pt x="557814" y="155955"/>
                  </a:lnTo>
                  <a:cubicBezTo>
                    <a:pt x="561659" y="188636"/>
                    <a:pt x="571271" y="192480"/>
                    <a:pt x="582805" y="192480"/>
                  </a:cubicBezTo>
                  <a:lnTo>
                    <a:pt x="652012" y="192480"/>
                  </a:lnTo>
                  <a:cubicBezTo>
                    <a:pt x="667391" y="192480"/>
                    <a:pt x="680848" y="165567"/>
                    <a:pt x="680848" y="109817"/>
                  </a:cubicBezTo>
                  <a:cubicBezTo>
                    <a:pt x="682770" y="54068"/>
                    <a:pt x="669313" y="29076"/>
                    <a:pt x="653934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0E6D480-B5E3-45D2-B2EB-FDD7F5298AA6}"/>
                </a:ext>
              </a:extLst>
            </p:cNvPr>
            <p:cNvSpPr/>
            <p:nvPr/>
          </p:nvSpPr>
          <p:spPr>
            <a:xfrm>
              <a:off x="4877940" y="1698632"/>
              <a:ext cx="711288" cy="595944"/>
            </a:xfrm>
            <a:custGeom>
              <a:avLst/>
              <a:gdLst>
                <a:gd name="connsiteX0" fmla="*/ 115662 w 711288"/>
                <a:gd name="connsiteY0" fmla="*/ 204015 h 595944"/>
                <a:gd name="connsiteX1" fmla="*/ 273299 w 711288"/>
                <a:gd name="connsiteY1" fmla="*/ 192480 h 595944"/>
                <a:gd name="connsiteX2" fmla="*/ 277144 w 711288"/>
                <a:gd name="connsiteY2" fmla="*/ 194403 h 595944"/>
                <a:gd name="connsiteX3" fmla="*/ 330971 w 711288"/>
                <a:gd name="connsiteY3" fmla="*/ 194403 h 595944"/>
                <a:gd name="connsiteX4" fmla="*/ 330971 w 711288"/>
                <a:gd name="connsiteY4" fmla="*/ 575038 h 595944"/>
                <a:gd name="connsiteX5" fmla="*/ 423246 w 711288"/>
                <a:gd name="connsiteY5" fmla="*/ 575038 h 595944"/>
                <a:gd name="connsiteX6" fmla="*/ 423246 w 711288"/>
                <a:gd name="connsiteY6" fmla="*/ 194403 h 595944"/>
                <a:gd name="connsiteX7" fmla="*/ 496297 w 711288"/>
                <a:gd name="connsiteY7" fmla="*/ 194403 h 595944"/>
                <a:gd name="connsiteX8" fmla="*/ 521289 w 711288"/>
                <a:gd name="connsiteY8" fmla="*/ 157877 h 595944"/>
                <a:gd name="connsiteX9" fmla="*/ 559737 w 711288"/>
                <a:gd name="connsiteY9" fmla="*/ 157877 h 595944"/>
                <a:gd name="connsiteX10" fmla="*/ 584728 w 711288"/>
                <a:gd name="connsiteY10" fmla="*/ 194403 h 595944"/>
                <a:gd name="connsiteX11" fmla="*/ 653934 w 711288"/>
                <a:gd name="connsiteY11" fmla="*/ 194403 h 595944"/>
                <a:gd name="connsiteX12" fmla="*/ 682770 w 711288"/>
                <a:gd name="connsiteY12" fmla="*/ 111740 h 595944"/>
                <a:gd name="connsiteX13" fmla="*/ 653934 w 711288"/>
                <a:gd name="connsiteY13" fmla="*/ 29076 h 595944"/>
                <a:gd name="connsiteX14" fmla="*/ 584728 w 711288"/>
                <a:gd name="connsiteY14" fmla="*/ 29076 h 595944"/>
                <a:gd name="connsiteX15" fmla="*/ 559737 w 711288"/>
                <a:gd name="connsiteY15" fmla="*/ 65602 h 595944"/>
                <a:gd name="connsiteX16" fmla="*/ 521289 w 711288"/>
                <a:gd name="connsiteY16" fmla="*/ 65602 h 595944"/>
                <a:gd name="connsiteX17" fmla="*/ 496297 w 711288"/>
                <a:gd name="connsiteY17" fmla="*/ 29076 h 595944"/>
                <a:gd name="connsiteX18" fmla="*/ 277144 w 711288"/>
                <a:gd name="connsiteY18" fmla="*/ 29076 h 595944"/>
                <a:gd name="connsiteX19" fmla="*/ 69525 w 711288"/>
                <a:gd name="connsiteY19" fmla="*/ 159800 h 595944"/>
                <a:gd name="connsiteX20" fmla="*/ 34921 w 711288"/>
                <a:gd name="connsiteY20" fmla="*/ 198248 h 595944"/>
                <a:gd name="connsiteX21" fmla="*/ 31077 w 711288"/>
                <a:gd name="connsiteY21" fmla="*/ 221316 h 595944"/>
                <a:gd name="connsiteX22" fmla="*/ 50301 w 711288"/>
                <a:gd name="connsiteY22" fmla="*/ 234773 h 595944"/>
                <a:gd name="connsiteX23" fmla="*/ 59913 w 711288"/>
                <a:gd name="connsiteY23" fmla="*/ 232851 h 595944"/>
                <a:gd name="connsiteX24" fmla="*/ 115662 w 711288"/>
                <a:gd name="connsiteY24" fmla="*/ 204015 h 5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1288" h="595944">
                  <a:moveTo>
                    <a:pt x="115662" y="204015"/>
                  </a:moveTo>
                  <a:cubicBezTo>
                    <a:pt x="177179" y="173256"/>
                    <a:pt x="209860" y="167489"/>
                    <a:pt x="273299" y="192480"/>
                  </a:cubicBezTo>
                  <a:lnTo>
                    <a:pt x="277144" y="194403"/>
                  </a:lnTo>
                  <a:lnTo>
                    <a:pt x="330971" y="194403"/>
                  </a:lnTo>
                  <a:lnTo>
                    <a:pt x="330971" y="575038"/>
                  </a:lnTo>
                  <a:lnTo>
                    <a:pt x="423246" y="575038"/>
                  </a:lnTo>
                  <a:lnTo>
                    <a:pt x="423246" y="194403"/>
                  </a:lnTo>
                  <a:lnTo>
                    <a:pt x="496297" y="194403"/>
                  </a:lnTo>
                  <a:cubicBezTo>
                    <a:pt x="507832" y="194403"/>
                    <a:pt x="517444" y="190558"/>
                    <a:pt x="521289" y="157877"/>
                  </a:cubicBezTo>
                  <a:lnTo>
                    <a:pt x="559737" y="157877"/>
                  </a:lnTo>
                  <a:cubicBezTo>
                    <a:pt x="563581" y="190558"/>
                    <a:pt x="573193" y="194403"/>
                    <a:pt x="584728" y="194403"/>
                  </a:cubicBezTo>
                  <a:lnTo>
                    <a:pt x="653934" y="194403"/>
                  </a:lnTo>
                  <a:cubicBezTo>
                    <a:pt x="669313" y="194403"/>
                    <a:pt x="682770" y="167489"/>
                    <a:pt x="682770" y="111740"/>
                  </a:cubicBezTo>
                  <a:cubicBezTo>
                    <a:pt x="682770" y="55990"/>
                    <a:pt x="669313" y="29076"/>
                    <a:pt x="653934" y="29076"/>
                  </a:cubicBez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5662" y="204015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511E238-6A25-4186-8AB0-AB905E85C53D}"/>
              </a:ext>
            </a:extLst>
          </p:cNvPr>
          <p:cNvGrpSpPr/>
          <p:nvPr/>
        </p:nvGrpSpPr>
        <p:grpSpPr>
          <a:xfrm rot="18900000">
            <a:off x="4485107" y="3248807"/>
            <a:ext cx="519819" cy="157676"/>
            <a:chOff x="115511" y="1655618"/>
            <a:chExt cx="2541413" cy="770883"/>
          </a:xfrm>
          <a:solidFill>
            <a:schemeClr val="accent3"/>
          </a:solidFill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2AA6B13-EEA9-442D-9F8D-35D7FD82B3CB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529AD33C-42BE-4122-8D47-6F6E4F077BCC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88134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A69020-8232-41E0-B277-C545594D1D97}"/>
              </a:ext>
            </a:extLst>
          </p:cNvPr>
          <p:cNvSpPr>
            <a:spLocks noGrp="1"/>
          </p:cNvSpPr>
          <p:nvPr>
            <p:ph type="pic" idx="11"/>
          </p:nvPr>
        </p:nvSpPr>
        <p:spPr/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7BA41E-37AB-4291-B652-27A2FED15D2B}"/>
              </a:ext>
            </a:extLst>
          </p:cNvPr>
          <p:cNvSpPr txBox="1"/>
          <p:nvPr/>
        </p:nvSpPr>
        <p:spPr>
          <a:xfrm>
            <a:off x="6230509" y="398773"/>
            <a:ext cx="5380377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accent1"/>
                </a:solidFill>
                <a:cs typeface="B Nazanin" pitchFamily="2" charset="-78"/>
              </a:rPr>
              <a:t>ارائه</a:t>
            </a:r>
            <a:r>
              <a:rPr lang="en-US" altLang="ko-KR" sz="4800" b="1" dirty="0">
                <a:solidFill>
                  <a:schemeClr val="accent1"/>
                </a:solidFill>
                <a:cs typeface="B Nazanin" pitchFamily="2" charset="-78"/>
              </a:rPr>
              <a:t> </a:t>
            </a:r>
            <a:r>
              <a:rPr lang="fa-IR" altLang="ko-KR" sz="4800" b="1" dirty="0">
                <a:solidFill>
                  <a:schemeClr val="accent1"/>
                </a:solidFill>
                <a:cs typeface="B Nazanin" pitchFamily="2" charset="-78"/>
              </a:rPr>
              <a:t>عالی</a:t>
            </a:r>
          </a:p>
          <a:p>
            <a:pPr algn="ctr" rtl="1"/>
            <a:endParaRPr lang="en-US" altLang="ko-KR" sz="4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3E0E3B-CCFD-46F4-91C3-1908E3457BB9}"/>
              </a:ext>
            </a:extLst>
          </p:cNvPr>
          <p:cNvSpPr txBox="1"/>
          <p:nvPr/>
        </p:nvSpPr>
        <p:spPr>
          <a:xfrm rot="2295095">
            <a:off x="883466" y="2723945"/>
            <a:ext cx="495006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1400" dirty="0">
                <a:solidFill>
                  <a:schemeClr val="bg1"/>
                </a:solidFill>
                <a:cs typeface="B Nazanin" pitchFamily="2" charset="-78"/>
              </a:rPr>
              <a:t>اسلاید متنی را برای پاور خود تنظیم کنید</a:t>
            </a:r>
            <a:endParaRPr lang="en-US" sz="14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955CE9F-A182-40E7-9D85-0D633BE5C154}"/>
              </a:ext>
            </a:extLst>
          </p:cNvPr>
          <p:cNvGrpSpPr/>
          <p:nvPr/>
        </p:nvGrpSpPr>
        <p:grpSpPr>
          <a:xfrm>
            <a:off x="1959554" y="5430462"/>
            <a:ext cx="3637942" cy="962125"/>
            <a:chOff x="675860" y="4647833"/>
            <a:chExt cx="2011680" cy="962125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C142AA4-6CAC-4109-8E7D-C8DE92197A41}"/>
                </a:ext>
              </a:extLst>
            </p:cNvPr>
            <p:cNvSpPr txBox="1"/>
            <p:nvPr/>
          </p:nvSpPr>
          <p:spPr>
            <a:xfrm>
              <a:off x="675860" y="4963627"/>
              <a:ext cx="20116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71B8F53-1EF1-4E35-8C37-25518EE6D215}"/>
                </a:ext>
              </a:extLst>
            </p:cNvPr>
            <p:cNvSpPr txBox="1"/>
            <p:nvPr/>
          </p:nvSpPr>
          <p:spPr>
            <a:xfrm>
              <a:off x="67586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21C33FC6-B40B-4DB3-8687-632B7E42FF4B}"/>
              </a:ext>
            </a:extLst>
          </p:cNvPr>
          <p:cNvSpPr txBox="1"/>
          <p:nvPr/>
        </p:nvSpPr>
        <p:spPr>
          <a:xfrm rot="2283481">
            <a:off x="182644" y="3300710"/>
            <a:ext cx="6428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پاورپوینت مدرن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 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0E3A48C-BDE7-4870-8BF8-93CCA2CD371B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</p:spTree>
    <p:extLst>
      <p:ext uri="{BB962C8B-B14F-4D97-AF65-F5344CB8AC3E}">
        <p14:creationId xmlns:p14="http://schemas.microsoft.com/office/powerpoint/2010/main" val="14674792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77" name="Up Arrow 3">
            <a:extLst>
              <a:ext uri="{FF2B5EF4-FFF2-40B4-BE49-F238E27FC236}">
                <a16:creationId xmlns:a16="http://schemas.microsoft.com/office/drawing/2014/main" id="{ED3B4AD0-75BD-4271-8083-F2DB9B482E71}"/>
              </a:ext>
            </a:extLst>
          </p:cNvPr>
          <p:cNvSpPr/>
          <p:nvPr/>
        </p:nvSpPr>
        <p:spPr>
          <a:xfrm>
            <a:off x="943796" y="1746535"/>
            <a:ext cx="2188737" cy="4418771"/>
          </a:xfrm>
          <a:prstGeom prst="upArrow">
            <a:avLst>
              <a:gd name="adj1" fmla="val 66553"/>
              <a:gd name="adj2" fmla="val 30688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CCCDA4DC-D7D8-49EF-A0E7-38BC11053A0D}"/>
              </a:ext>
            </a:extLst>
          </p:cNvPr>
          <p:cNvSpPr/>
          <p:nvPr/>
        </p:nvSpPr>
        <p:spPr>
          <a:xfrm>
            <a:off x="1748989" y="2520498"/>
            <a:ext cx="4347011" cy="72000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D3A8422E-5D2B-47B7-8D4C-D8B46A917A95}"/>
              </a:ext>
            </a:extLst>
          </p:cNvPr>
          <p:cNvSpPr/>
          <p:nvPr/>
        </p:nvSpPr>
        <p:spPr>
          <a:xfrm>
            <a:off x="1748989" y="3392747"/>
            <a:ext cx="4347011" cy="720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67DE5AF1-E100-4E17-ACEB-ADD0A0AC7FCD}"/>
              </a:ext>
            </a:extLst>
          </p:cNvPr>
          <p:cNvSpPr/>
          <p:nvPr/>
        </p:nvSpPr>
        <p:spPr>
          <a:xfrm>
            <a:off x="1748989" y="4263272"/>
            <a:ext cx="4347011" cy="720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60DBEA89-C330-4416-9D3D-E4A711527DD2}"/>
              </a:ext>
            </a:extLst>
          </p:cNvPr>
          <p:cNvSpPr/>
          <p:nvPr/>
        </p:nvSpPr>
        <p:spPr>
          <a:xfrm>
            <a:off x="1748989" y="5129020"/>
            <a:ext cx="4347011" cy="720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8B06390E-6439-4687-9FA7-07D1585A2766}"/>
              </a:ext>
            </a:extLst>
          </p:cNvPr>
          <p:cNvGrpSpPr/>
          <p:nvPr/>
        </p:nvGrpSpPr>
        <p:grpSpPr>
          <a:xfrm>
            <a:off x="1273804" y="2310140"/>
            <a:ext cx="1493509" cy="756162"/>
            <a:chOff x="4333508" y="1848856"/>
            <a:chExt cx="1493509" cy="756162"/>
          </a:xfrm>
        </p:grpSpPr>
        <p:pic>
          <p:nvPicPr>
            <p:cNvPr id="83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id="{56E6EE6A-D6F3-49A0-943D-35CB1AC940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00000">
              <a:off x="4567017" y="2249621"/>
              <a:ext cx="1260000" cy="3553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4" name="Isosceles Triangle 83">
              <a:extLst>
                <a:ext uri="{FF2B5EF4-FFF2-40B4-BE49-F238E27FC236}">
                  <a16:creationId xmlns:a16="http://schemas.microsoft.com/office/drawing/2014/main" id="{D864A9EB-59D4-4078-96C7-71FB696DE0B2}"/>
                </a:ext>
              </a:extLst>
            </p:cNvPr>
            <p:cNvSpPr/>
            <p:nvPr/>
          </p:nvSpPr>
          <p:spPr>
            <a:xfrm rot="18900000">
              <a:off x="4333508" y="1848856"/>
              <a:ext cx="1272933" cy="633311"/>
            </a:xfrm>
            <a:prstGeom prst="triangle">
              <a:avLst>
                <a:gd name="adj" fmla="val 511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F0C9A127-B0E2-4107-8D7B-C69DDCE64FF7}"/>
              </a:ext>
            </a:extLst>
          </p:cNvPr>
          <p:cNvGrpSpPr/>
          <p:nvPr/>
        </p:nvGrpSpPr>
        <p:grpSpPr>
          <a:xfrm>
            <a:off x="1273804" y="3186808"/>
            <a:ext cx="1493509" cy="756162"/>
            <a:chOff x="4333508" y="1848856"/>
            <a:chExt cx="1493509" cy="756162"/>
          </a:xfrm>
        </p:grpSpPr>
        <p:pic>
          <p:nvPicPr>
            <p:cNvPr id="86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id="{5991CD24-BA5C-49AF-839F-4D4D101B2C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00000">
              <a:off x="4567017" y="2249621"/>
              <a:ext cx="1260000" cy="3553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7" name="Isosceles Triangle 86">
              <a:extLst>
                <a:ext uri="{FF2B5EF4-FFF2-40B4-BE49-F238E27FC236}">
                  <a16:creationId xmlns:a16="http://schemas.microsoft.com/office/drawing/2014/main" id="{10178FC6-9A06-42F8-96E7-165F305B2F0D}"/>
                </a:ext>
              </a:extLst>
            </p:cNvPr>
            <p:cNvSpPr/>
            <p:nvPr/>
          </p:nvSpPr>
          <p:spPr>
            <a:xfrm rot="18900000">
              <a:off x="4333508" y="1848856"/>
              <a:ext cx="1272933" cy="633311"/>
            </a:xfrm>
            <a:prstGeom prst="triangle">
              <a:avLst>
                <a:gd name="adj" fmla="val 511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8FAAFC4F-DCA3-49C2-A30A-A73132E92820}"/>
              </a:ext>
            </a:extLst>
          </p:cNvPr>
          <p:cNvGrpSpPr/>
          <p:nvPr/>
        </p:nvGrpSpPr>
        <p:grpSpPr>
          <a:xfrm>
            <a:off x="1273804" y="4063474"/>
            <a:ext cx="1493509" cy="756162"/>
            <a:chOff x="4333508" y="1848856"/>
            <a:chExt cx="1493509" cy="756162"/>
          </a:xfrm>
        </p:grpSpPr>
        <p:pic>
          <p:nvPicPr>
            <p:cNvPr id="89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id="{AF66EEEF-A3CE-4FD0-82FC-AD08B9B297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00000">
              <a:off x="4567017" y="2249621"/>
              <a:ext cx="1260000" cy="3553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0" name="Isosceles Triangle 89">
              <a:extLst>
                <a:ext uri="{FF2B5EF4-FFF2-40B4-BE49-F238E27FC236}">
                  <a16:creationId xmlns:a16="http://schemas.microsoft.com/office/drawing/2014/main" id="{030FD53E-D932-4A13-8205-AF441D550509}"/>
                </a:ext>
              </a:extLst>
            </p:cNvPr>
            <p:cNvSpPr/>
            <p:nvPr/>
          </p:nvSpPr>
          <p:spPr>
            <a:xfrm rot="18900000">
              <a:off x="4333508" y="1848856"/>
              <a:ext cx="1272933" cy="633311"/>
            </a:xfrm>
            <a:prstGeom prst="triangle">
              <a:avLst>
                <a:gd name="adj" fmla="val 511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EFB6465F-E585-46F0-8714-7E7636ABEA14}"/>
              </a:ext>
            </a:extLst>
          </p:cNvPr>
          <p:cNvGrpSpPr/>
          <p:nvPr/>
        </p:nvGrpSpPr>
        <p:grpSpPr>
          <a:xfrm>
            <a:off x="1273804" y="4940142"/>
            <a:ext cx="1493509" cy="756162"/>
            <a:chOff x="4333508" y="1848856"/>
            <a:chExt cx="1493509" cy="756162"/>
          </a:xfrm>
        </p:grpSpPr>
        <p:pic>
          <p:nvPicPr>
            <p:cNvPr id="92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id="{77E53DDA-0A77-4487-8A7B-7B6F00793B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00000">
              <a:off x="4567017" y="2249621"/>
              <a:ext cx="1260000" cy="3553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3" name="Isosceles Triangle 92">
              <a:extLst>
                <a:ext uri="{FF2B5EF4-FFF2-40B4-BE49-F238E27FC236}">
                  <a16:creationId xmlns:a16="http://schemas.microsoft.com/office/drawing/2014/main" id="{77EEA66B-F612-48EA-87E9-79B7EA1CEA5F}"/>
                </a:ext>
              </a:extLst>
            </p:cNvPr>
            <p:cNvSpPr/>
            <p:nvPr/>
          </p:nvSpPr>
          <p:spPr>
            <a:xfrm rot="18900000">
              <a:off x="4333508" y="1848856"/>
              <a:ext cx="1272933" cy="633311"/>
            </a:xfrm>
            <a:prstGeom prst="triangle">
              <a:avLst>
                <a:gd name="adj" fmla="val 511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6A6C0166-5E93-458A-811C-BEC053B26E91}"/>
              </a:ext>
            </a:extLst>
          </p:cNvPr>
          <p:cNvGrpSpPr/>
          <p:nvPr/>
        </p:nvGrpSpPr>
        <p:grpSpPr>
          <a:xfrm>
            <a:off x="6410913" y="3362406"/>
            <a:ext cx="4895263" cy="553998"/>
            <a:chOff x="2551706" y="4283314"/>
            <a:chExt cx="1480091" cy="553998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CE0CD1EC-098B-41A5-9AB5-1EEA8D9C21B9}"/>
                </a:ext>
              </a:extLst>
            </p:cNvPr>
            <p:cNvSpPr txBox="1"/>
            <p:nvPr/>
          </p:nvSpPr>
          <p:spPr>
            <a:xfrm>
              <a:off x="2551706" y="4560313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تغییر رنگ، تصاویر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4DF0BCA-BE76-44C0-94DE-CF117C62CD9A}"/>
                </a:ext>
              </a:extLst>
            </p:cNvPr>
            <p:cNvSpPr txBox="1"/>
            <p:nvPr/>
          </p:nvSpPr>
          <p:spPr>
            <a:xfrm>
              <a:off x="2551706" y="4283314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EEEC3290-5083-4D09-A6CD-F99C55AA96F5}"/>
              </a:ext>
            </a:extLst>
          </p:cNvPr>
          <p:cNvGrpSpPr/>
          <p:nvPr/>
        </p:nvGrpSpPr>
        <p:grpSpPr>
          <a:xfrm>
            <a:off x="6410913" y="2492899"/>
            <a:ext cx="4895263" cy="553998"/>
            <a:chOff x="2551706" y="4283314"/>
            <a:chExt cx="1480091" cy="553998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EB90AE5F-D7F3-4F93-A373-0EDE1D63E51D}"/>
                </a:ext>
              </a:extLst>
            </p:cNvPr>
            <p:cNvSpPr txBox="1"/>
            <p:nvPr/>
          </p:nvSpPr>
          <p:spPr>
            <a:xfrm>
              <a:off x="2551706" y="4560313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تغییر رنگ، تصاویر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924F43F7-E25B-4CFC-93C0-8EF30A4C0C54}"/>
                </a:ext>
              </a:extLst>
            </p:cNvPr>
            <p:cNvSpPr txBox="1"/>
            <p:nvPr/>
          </p:nvSpPr>
          <p:spPr>
            <a:xfrm>
              <a:off x="2551706" y="4283314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A17BF8E5-31EA-4DFE-B0E5-865BEF7FA807}"/>
              </a:ext>
            </a:extLst>
          </p:cNvPr>
          <p:cNvGrpSpPr/>
          <p:nvPr/>
        </p:nvGrpSpPr>
        <p:grpSpPr>
          <a:xfrm>
            <a:off x="6410913" y="4231913"/>
            <a:ext cx="4895263" cy="553998"/>
            <a:chOff x="2551706" y="4283314"/>
            <a:chExt cx="1480091" cy="553998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31219283-F1D6-4D17-A945-A073133282C9}"/>
                </a:ext>
              </a:extLst>
            </p:cNvPr>
            <p:cNvSpPr txBox="1"/>
            <p:nvPr/>
          </p:nvSpPr>
          <p:spPr>
            <a:xfrm>
              <a:off x="2551706" y="4560313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تغییر رنگ، تصاویر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5906C58D-9678-4C1E-883B-D8DB27D60DFB}"/>
                </a:ext>
              </a:extLst>
            </p:cNvPr>
            <p:cNvSpPr txBox="1"/>
            <p:nvPr/>
          </p:nvSpPr>
          <p:spPr>
            <a:xfrm>
              <a:off x="2551706" y="4283314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86BC09C8-E2E8-44EC-847B-34844E559C38}"/>
              </a:ext>
            </a:extLst>
          </p:cNvPr>
          <p:cNvGrpSpPr/>
          <p:nvPr/>
        </p:nvGrpSpPr>
        <p:grpSpPr>
          <a:xfrm>
            <a:off x="6410913" y="5101421"/>
            <a:ext cx="4895263" cy="553998"/>
            <a:chOff x="2551706" y="4283314"/>
            <a:chExt cx="1480091" cy="553998"/>
          </a:xfrm>
        </p:grpSpPr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BA2AC8A9-4E45-4814-9F57-2167371D2479}"/>
                </a:ext>
              </a:extLst>
            </p:cNvPr>
            <p:cNvSpPr txBox="1"/>
            <p:nvPr/>
          </p:nvSpPr>
          <p:spPr>
            <a:xfrm>
              <a:off x="2551706" y="4560313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تغییر رنگ، تصاویر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54C10BB8-2768-433A-B223-1CD6A6CCE1CD}"/>
                </a:ext>
              </a:extLst>
            </p:cNvPr>
            <p:cNvSpPr txBox="1"/>
            <p:nvPr/>
          </p:nvSpPr>
          <p:spPr>
            <a:xfrm>
              <a:off x="2551706" y="4283314"/>
              <a:ext cx="14800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06" name="Text Placeholder 12">
            <a:extLst>
              <a:ext uri="{FF2B5EF4-FFF2-40B4-BE49-F238E27FC236}">
                <a16:creationId xmlns:a16="http://schemas.microsoft.com/office/drawing/2014/main" id="{5A2E962E-810B-47F3-8A1B-B6D58D75EE79}"/>
              </a:ext>
            </a:extLst>
          </p:cNvPr>
          <p:cNvSpPr txBox="1">
            <a:spLocks/>
          </p:cNvSpPr>
          <p:nvPr/>
        </p:nvSpPr>
        <p:spPr>
          <a:xfrm>
            <a:off x="3430741" y="2645540"/>
            <a:ext cx="1684444" cy="50280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endParaRPr 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7" name="Text Placeholder 12">
            <a:extLst>
              <a:ext uri="{FF2B5EF4-FFF2-40B4-BE49-F238E27FC236}">
                <a16:creationId xmlns:a16="http://schemas.microsoft.com/office/drawing/2014/main" id="{5D5402AE-4807-41B6-9379-758A5854FC91}"/>
              </a:ext>
            </a:extLst>
          </p:cNvPr>
          <p:cNvSpPr txBox="1">
            <a:spLocks/>
          </p:cNvSpPr>
          <p:nvPr/>
        </p:nvSpPr>
        <p:spPr>
          <a:xfrm>
            <a:off x="3430741" y="3519174"/>
            <a:ext cx="1684444" cy="50280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endParaRPr 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8" name="Text Placeholder 12">
            <a:extLst>
              <a:ext uri="{FF2B5EF4-FFF2-40B4-BE49-F238E27FC236}">
                <a16:creationId xmlns:a16="http://schemas.microsoft.com/office/drawing/2014/main" id="{1CE2182C-3DE8-4DB1-8E11-25EF2915308B}"/>
              </a:ext>
            </a:extLst>
          </p:cNvPr>
          <p:cNvSpPr txBox="1">
            <a:spLocks/>
          </p:cNvSpPr>
          <p:nvPr/>
        </p:nvSpPr>
        <p:spPr>
          <a:xfrm>
            <a:off x="3430741" y="4392808"/>
            <a:ext cx="1684444" cy="50280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endParaRPr 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9" name="Text Placeholder 12">
            <a:extLst>
              <a:ext uri="{FF2B5EF4-FFF2-40B4-BE49-F238E27FC236}">
                <a16:creationId xmlns:a16="http://schemas.microsoft.com/office/drawing/2014/main" id="{B0A92B3C-4880-4A92-9E40-6A6CB20C0657}"/>
              </a:ext>
            </a:extLst>
          </p:cNvPr>
          <p:cNvSpPr txBox="1">
            <a:spLocks/>
          </p:cNvSpPr>
          <p:nvPr/>
        </p:nvSpPr>
        <p:spPr>
          <a:xfrm>
            <a:off x="3430741" y="5266442"/>
            <a:ext cx="1684444" cy="50280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endParaRPr 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DF94B742-AB44-4957-8926-589C68D0B68A}"/>
              </a:ext>
            </a:extLst>
          </p:cNvPr>
          <p:cNvGrpSpPr/>
          <p:nvPr/>
        </p:nvGrpSpPr>
        <p:grpSpPr>
          <a:xfrm rot="2722666">
            <a:off x="5483253" y="3566938"/>
            <a:ext cx="273865" cy="449246"/>
            <a:chOff x="7997054" y="1606357"/>
            <a:chExt cx="796901" cy="1307232"/>
          </a:xfrm>
          <a:solidFill>
            <a:schemeClr val="bg1"/>
          </a:solidFill>
        </p:grpSpPr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C145484D-1C95-4BEE-9B93-BA477E2E7194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64A3D5AD-4E34-4B7F-94F0-7EFE8661C95B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3064F032-9761-4D7D-BDB7-79F5F6233607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0EAA550F-4835-499E-99A8-D6EF6ACEF5A0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7290F23E-4D5D-43AA-9C8A-267DDD23828D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2A7F158B-F524-4A7B-8FF5-2929A0741605}"/>
              </a:ext>
            </a:extLst>
          </p:cNvPr>
          <p:cNvGrpSpPr/>
          <p:nvPr/>
        </p:nvGrpSpPr>
        <p:grpSpPr>
          <a:xfrm rot="2218954">
            <a:off x="5554776" y="2662818"/>
            <a:ext cx="220282" cy="486915"/>
            <a:chOff x="9501391" y="4122779"/>
            <a:chExt cx="922752" cy="2039667"/>
          </a:xfrm>
          <a:solidFill>
            <a:schemeClr val="bg1"/>
          </a:solidFill>
        </p:grpSpPr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0547F126-6987-4E5B-87AC-DDADEE6D88E5}"/>
                </a:ext>
              </a:extLst>
            </p:cNvPr>
            <p:cNvSpPr/>
            <p:nvPr/>
          </p:nvSpPr>
          <p:spPr>
            <a:xfrm>
              <a:off x="9501391" y="4122779"/>
              <a:ext cx="922752" cy="999648"/>
            </a:xfrm>
            <a:custGeom>
              <a:avLst/>
              <a:gdLst>
                <a:gd name="connsiteX0" fmla="*/ 907614 w 922752"/>
                <a:gd name="connsiteY0" fmla="*/ 924915 h 999648"/>
                <a:gd name="connsiteX1" fmla="*/ 898002 w 922752"/>
                <a:gd name="connsiteY1" fmla="*/ 957596 h 999648"/>
                <a:gd name="connsiteX2" fmla="*/ 842252 w 922752"/>
                <a:gd name="connsiteY2" fmla="*/ 986432 h 999648"/>
                <a:gd name="connsiteX3" fmla="*/ 94438 w 922752"/>
                <a:gd name="connsiteY3" fmla="*/ 986432 h 999648"/>
                <a:gd name="connsiteX4" fmla="*/ 38688 w 922752"/>
                <a:gd name="connsiteY4" fmla="*/ 957596 h 999648"/>
                <a:gd name="connsiteX5" fmla="*/ 29076 w 922752"/>
                <a:gd name="connsiteY5" fmla="*/ 924915 h 999648"/>
                <a:gd name="connsiteX6" fmla="*/ 34843 w 922752"/>
                <a:gd name="connsiteY6" fmla="*/ 898001 h 999648"/>
                <a:gd name="connsiteX7" fmla="*/ 407789 w 922752"/>
                <a:gd name="connsiteY7" fmla="*/ 65602 h 999648"/>
                <a:gd name="connsiteX8" fmla="*/ 467383 w 922752"/>
                <a:gd name="connsiteY8" fmla="*/ 29076 h 999648"/>
                <a:gd name="connsiteX9" fmla="*/ 526979 w 922752"/>
                <a:gd name="connsiteY9" fmla="*/ 65602 h 999648"/>
                <a:gd name="connsiteX10" fmla="*/ 899924 w 922752"/>
                <a:gd name="connsiteY10" fmla="*/ 898001 h 999648"/>
                <a:gd name="connsiteX11" fmla="*/ 907614 w 922752"/>
                <a:gd name="connsiteY11" fmla="*/ 924915 h 9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2752" h="999648">
                  <a:moveTo>
                    <a:pt x="907614" y="924915"/>
                  </a:moveTo>
                  <a:cubicBezTo>
                    <a:pt x="907614" y="936449"/>
                    <a:pt x="903769" y="947984"/>
                    <a:pt x="898002" y="957596"/>
                  </a:cubicBezTo>
                  <a:cubicBezTo>
                    <a:pt x="886466" y="974897"/>
                    <a:pt x="865321" y="986432"/>
                    <a:pt x="842252" y="986432"/>
                  </a:cubicBezTo>
                  <a:lnTo>
                    <a:pt x="94438" y="986432"/>
                  </a:lnTo>
                  <a:cubicBezTo>
                    <a:pt x="71369" y="986432"/>
                    <a:pt x="52145" y="974897"/>
                    <a:pt x="38688" y="957596"/>
                  </a:cubicBezTo>
                  <a:cubicBezTo>
                    <a:pt x="32921" y="947984"/>
                    <a:pt x="29076" y="936449"/>
                    <a:pt x="29076" y="924915"/>
                  </a:cubicBezTo>
                  <a:cubicBezTo>
                    <a:pt x="29076" y="915303"/>
                    <a:pt x="30999" y="905691"/>
                    <a:pt x="34843" y="898001"/>
                  </a:cubicBezTo>
                  <a:lnTo>
                    <a:pt x="407789" y="65602"/>
                  </a:lnTo>
                  <a:cubicBezTo>
                    <a:pt x="419323" y="44456"/>
                    <a:pt x="442392" y="29076"/>
                    <a:pt x="467383" y="29076"/>
                  </a:cubicBezTo>
                  <a:cubicBezTo>
                    <a:pt x="492374" y="29076"/>
                    <a:pt x="515443" y="42533"/>
                    <a:pt x="526979" y="65602"/>
                  </a:cubicBezTo>
                  <a:lnTo>
                    <a:pt x="899924" y="898001"/>
                  </a:lnTo>
                  <a:cubicBezTo>
                    <a:pt x="905690" y="905691"/>
                    <a:pt x="907614" y="915303"/>
                    <a:pt x="907614" y="924915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950B4940-1D27-49B6-BD1C-1C276B069FEF}"/>
                </a:ext>
              </a:extLst>
            </p:cNvPr>
            <p:cNvSpPr/>
            <p:nvPr/>
          </p:nvSpPr>
          <p:spPr>
            <a:xfrm>
              <a:off x="9912785" y="4907118"/>
              <a:ext cx="115344" cy="480600"/>
            </a:xfrm>
            <a:custGeom>
              <a:avLst/>
              <a:gdLst>
                <a:gd name="connsiteX0" fmla="*/ 29076 w 115344"/>
                <a:gd name="connsiteY0" fmla="*/ 57912 h 480600"/>
                <a:gd name="connsiteX1" fmla="*/ 29076 w 115344"/>
                <a:gd name="connsiteY1" fmla="*/ 457772 h 480600"/>
                <a:gd name="connsiteX2" fmla="*/ 88671 w 115344"/>
                <a:gd name="connsiteY2" fmla="*/ 457772 h 480600"/>
                <a:gd name="connsiteX3" fmla="*/ 88671 w 115344"/>
                <a:gd name="connsiteY3" fmla="*/ 57912 h 480600"/>
                <a:gd name="connsiteX4" fmla="*/ 59835 w 115344"/>
                <a:gd name="connsiteY4" fmla="*/ 29076 h 480600"/>
                <a:gd name="connsiteX5" fmla="*/ 29076 w 115344"/>
                <a:gd name="connsiteY5" fmla="*/ 57912 h 48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344" h="480600">
                  <a:moveTo>
                    <a:pt x="29076" y="57912"/>
                  </a:moveTo>
                  <a:lnTo>
                    <a:pt x="29076" y="457772"/>
                  </a:lnTo>
                  <a:lnTo>
                    <a:pt x="88671" y="457772"/>
                  </a:lnTo>
                  <a:lnTo>
                    <a:pt x="88671" y="57912"/>
                  </a:lnTo>
                  <a:cubicBezTo>
                    <a:pt x="88671" y="42533"/>
                    <a:pt x="75214" y="29076"/>
                    <a:pt x="59835" y="29076"/>
                  </a:cubicBezTo>
                  <a:cubicBezTo>
                    <a:pt x="40611" y="29076"/>
                    <a:pt x="29076" y="42533"/>
                    <a:pt x="29076" y="57912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F269C43E-140E-4A3D-8439-AE7FD745B821}"/>
                </a:ext>
              </a:extLst>
            </p:cNvPr>
            <p:cNvSpPr/>
            <p:nvPr/>
          </p:nvSpPr>
          <p:spPr>
            <a:xfrm>
              <a:off x="9839425" y="5355038"/>
              <a:ext cx="249912" cy="807408"/>
            </a:xfrm>
            <a:custGeom>
              <a:avLst/>
              <a:gdLst>
                <a:gd name="connsiteX0" fmla="*/ 233159 w 249912"/>
                <a:gd name="connsiteY0" fmla="*/ 86748 h 807408"/>
                <a:gd name="connsiteX1" fmla="*/ 200478 w 249912"/>
                <a:gd name="connsiteY1" fmla="*/ 29076 h 807408"/>
                <a:gd name="connsiteX2" fmla="*/ 131272 w 249912"/>
                <a:gd name="connsiteY2" fmla="*/ 29076 h 807408"/>
                <a:gd name="connsiteX3" fmla="*/ 62065 w 249912"/>
                <a:gd name="connsiteY3" fmla="*/ 29076 h 807408"/>
                <a:gd name="connsiteX4" fmla="*/ 29385 w 249912"/>
                <a:gd name="connsiteY4" fmla="*/ 86748 h 807408"/>
                <a:gd name="connsiteX5" fmla="*/ 35152 w 249912"/>
                <a:gd name="connsiteY5" fmla="*/ 698072 h 807408"/>
                <a:gd name="connsiteX6" fmla="*/ 131272 w 249912"/>
                <a:gd name="connsiteY6" fmla="*/ 778812 h 807408"/>
                <a:gd name="connsiteX7" fmla="*/ 227392 w 249912"/>
                <a:gd name="connsiteY7" fmla="*/ 698072 h 807408"/>
                <a:gd name="connsiteX8" fmla="*/ 233159 w 249912"/>
                <a:gd name="connsiteY8" fmla="*/ 86748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912" h="807408">
                  <a:moveTo>
                    <a:pt x="233159" y="86748"/>
                  </a:moveTo>
                  <a:cubicBezTo>
                    <a:pt x="229314" y="52145"/>
                    <a:pt x="210090" y="29076"/>
                    <a:pt x="200478" y="29076"/>
                  </a:cubicBezTo>
                  <a:lnTo>
                    <a:pt x="131272" y="29076"/>
                  </a:lnTo>
                  <a:lnTo>
                    <a:pt x="62065" y="29076"/>
                  </a:lnTo>
                  <a:cubicBezTo>
                    <a:pt x="52453" y="29076"/>
                    <a:pt x="33229" y="52145"/>
                    <a:pt x="29385" y="86748"/>
                  </a:cubicBezTo>
                  <a:cubicBezTo>
                    <a:pt x="27462" y="113662"/>
                    <a:pt x="35152" y="673080"/>
                    <a:pt x="35152" y="698072"/>
                  </a:cubicBezTo>
                  <a:cubicBezTo>
                    <a:pt x="35152" y="749976"/>
                    <a:pt x="42841" y="778812"/>
                    <a:pt x="131272" y="778812"/>
                  </a:cubicBezTo>
                  <a:cubicBezTo>
                    <a:pt x="221624" y="778812"/>
                    <a:pt x="227392" y="749976"/>
                    <a:pt x="227392" y="698072"/>
                  </a:cubicBezTo>
                  <a:cubicBezTo>
                    <a:pt x="227392" y="673080"/>
                    <a:pt x="235081" y="111740"/>
                    <a:pt x="233159" y="8674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02635E88-F0EA-42B5-9E1A-6C6BBB2CF6F9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89C52431-29CF-4C15-842C-33ACC78EF46A}"/>
                </a:ext>
              </a:extLst>
            </p:cNvPr>
            <p:cNvSpPr/>
            <p:nvPr/>
          </p:nvSpPr>
          <p:spPr>
            <a:xfrm>
              <a:off x="9882026" y="5328124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5328196F-B7C4-46C8-8D21-45A535CA54F3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AFC2C346-175D-42F1-A56A-99CFAFD79EF0}"/>
              </a:ext>
            </a:extLst>
          </p:cNvPr>
          <p:cNvGrpSpPr/>
          <p:nvPr/>
        </p:nvGrpSpPr>
        <p:grpSpPr>
          <a:xfrm rot="2078969">
            <a:off x="5484373" y="5244211"/>
            <a:ext cx="259827" cy="425931"/>
            <a:chOff x="8457528" y="4216977"/>
            <a:chExt cx="1076544" cy="1764763"/>
          </a:xfrm>
          <a:solidFill>
            <a:schemeClr val="bg1"/>
          </a:solidFill>
        </p:grpSpPr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775268D5-9309-483B-AE90-B1473DC1AADC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FB3E5E4F-2517-407E-8371-07BB4842A877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6156966B-66BD-4D10-B8E2-D18A896476A8}"/>
              </a:ext>
            </a:extLst>
          </p:cNvPr>
          <p:cNvGrpSpPr/>
          <p:nvPr/>
        </p:nvGrpSpPr>
        <p:grpSpPr>
          <a:xfrm rot="18900000">
            <a:off x="5360637" y="4587322"/>
            <a:ext cx="510321" cy="154795"/>
            <a:chOff x="115511" y="1655618"/>
            <a:chExt cx="2541413" cy="770883"/>
          </a:xfrm>
          <a:solidFill>
            <a:schemeClr val="bg1"/>
          </a:solidFill>
        </p:grpSpPr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2B7A7341-579B-4E07-BDEB-2EF14422C235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6A6C9577-C870-4511-AB52-733F92A07D69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94540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20130DA9-1362-4C54-8F16-3F56F27851EE}"/>
              </a:ext>
            </a:extLst>
          </p:cNvPr>
          <p:cNvGrpSpPr/>
          <p:nvPr/>
        </p:nvGrpSpPr>
        <p:grpSpPr>
          <a:xfrm>
            <a:off x="3093018" y="1854436"/>
            <a:ext cx="5098327" cy="5098327"/>
            <a:chOff x="2817898" y="2640907"/>
            <a:chExt cx="3960000" cy="3960000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0DF63641-722C-4A95-A22E-7955C44A1175}"/>
                </a:ext>
              </a:extLst>
            </p:cNvPr>
            <p:cNvGrpSpPr/>
            <p:nvPr/>
          </p:nvGrpSpPr>
          <p:grpSpPr>
            <a:xfrm>
              <a:off x="2817898" y="2640907"/>
              <a:ext cx="3960000" cy="3960000"/>
              <a:chOff x="2817898" y="2640907"/>
              <a:chExt cx="3960000" cy="3960000"/>
            </a:xfrm>
          </p:grpSpPr>
          <p:sp>
            <p:nvSpPr>
              <p:cNvPr id="76" name="Pie 55">
                <a:extLst>
                  <a:ext uri="{FF2B5EF4-FFF2-40B4-BE49-F238E27FC236}">
                    <a16:creationId xmlns:a16="http://schemas.microsoft.com/office/drawing/2014/main" id="{B6F0B4F5-A9D9-4A59-ADE2-3A2F15BF2011}"/>
                  </a:ext>
                </a:extLst>
              </p:cNvPr>
              <p:cNvSpPr/>
              <p:nvPr/>
            </p:nvSpPr>
            <p:spPr>
              <a:xfrm rot="11953466">
                <a:off x="3897899" y="3720907"/>
                <a:ext cx="1800000" cy="1800000"/>
              </a:xfrm>
              <a:prstGeom prst="pie">
                <a:avLst>
                  <a:gd name="adj1" fmla="val 13751092"/>
                  <a:gd name="adj2" fmla="val 1620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7" name="Pie 56">
                <a:extLst>
                  <a:ext uri="{FF2B5EF4-FFF2-40B4-BE49-F238E27FC236}">
                    <a16:creationId xmlns:a16="http://schemas.microsoft.com/office/drawing/2014/main" id="{03F02983-7757-4EEF-9264-A2EC3D933076}"/>
                  </a:ext>
                </a:extLst>
              </p:cNvPr>
              <p:cNvSpPr/>
              <p:nvPr/>
            </p:nvSpPr>
            <p:spPr>
              <a:xfrm rot="9731289">
                <a:off x="3627898" y="3450907"/>
                <a:ext cx="2340000" cy="2340000"/>
              </a:xfrm>
              <a:prstGeom prst="pie">
                <a:avLst>
                  <a:gd name="adj1" fmla="val 13751092"/>
                  <a:gd name="adj2" fmla="val 1620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8" name="Pie 57">
                <a:extLst>
                  <a:ext uri="{FF2B5EF4-FFF2-40B4-BE49-F238E27FC236}">
                    <a16:creationId xmlns:a16="http://schemas.microsoft.com/office/drawing/2014/main" id="{A84538BA-4D63-4643-AE61-266F28E7E0C4}"/>
                  </a:ext>
                </a:extLst>
              </p:cNvPr>
              <p:cNvSpPr/>
              <p:nvPr/>
            </p:nvSpPr>
            <p:spPr>
              <a:xfrm rot="7294677">
                <a:off x="3345371" y="3185469"/>
                <a:ext cx="2880000" cy="2880000"/>
              </a:xfrm>
              <a:prstGeom prst="pie">
                <a:avLst>
                  <a:gd name="adj1" fmla="val 13751092"/>
                  <a:gd name="adj2" fmla="val 1620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9" name="Pie 58">
                <a:extLst>
                  <a:ext uri="{FF2B5EF4-FFF2-40B4-BE49-F238E27FC236}">
                    <a16:creationId xmlns:a16="http://schemas.microsoft.com/office/drawing/2014/main" id="{17BB5EAB-7BC2-45EC-8243-EF6B9CF34726}"/>
                  </a:ext>
                </a:extLst>
              </p:cNvPr>
              <p:cNvSpPr/>
              <p:nvPr/>
            </p:nvSpPr>
            <p:spPr>
              <a:xfrm rot="4918033">
                <a:off x="3075371" y="2915469"/>
                <a:ext cx="3420000" cy="3420000"/>
              </a:xfrm>
              <a:prstGeom prst="pie">
                <a:avLst>
                  <a:gd name="adj1" fmla="val 13751092"/>
                  <a:gd name="adj2" fmla="val 1620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0" name="Pie 59">
                <a:extLst>
                  <a:ext uri="{FF2B5EF4-FFF2-40B4-BE49-F238E27FC236}">
                    <a16:creationId xmlns:a16="http://schemas.microsoft.com/office/drawing/2014/main" id="{3DF2D2A1-B29A-4614-9615-3BD880EF3031}"/>
                  </a:ext>
                </a:extLst>
              </p:cNvPr>
              <p:cNvSpPr/>
              <p:nvPr/>
            </p:nvSpPr>
            <p:spPr>
              <a:xfrm rot="2490880">
                <a:off x="2817898" y="2640907"/>
                <a:ext cx="3960000" cy="3960000"/>
              </a:xfrm>
              <a:prstGeom prst="pie">
                <a:avLst>
                  <a:gd name="adj1" fmla="val 13751092"/>
                  <a:gd name="adj2" fmla="val 1620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BB0E662-3C8D-4904-A714-D858711D68D8}"/>
                </a:ext>
              </a:extLst>
            </p:cNvPr>
            <p:cNvSpPr/>
            <p:nvPr/>
          </p:nvSpPr>
          <p:spPr>
            <a:xfrm>
              <a:off x="4340698" y="4163707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CC60B08-308A-42BC-A71B-30B310804122}"/>
              </a:ext>
            </a:extLst>
          </p:cNvPr>
          <p:cNvCxnSpPr/>
          <p:nvPr/>
        </p:nvCxnSpPr>
        <p:spPr>
          <a:xfrm>
            <a:off x="7372198" y="2945184"/>
            <a:ext cx="1080000" cy="4210"/>
          </a:xfrm>
          <a:prstGeom prst="straightConnector1">
            <a:avLst/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D5F8974-7568-4771-B802-C09D472257ED}"/>
              </a:ext>
            </a:extLst>
          </p:cNvPr>
          <p:cNvCxnSpPr/>
          <p:nvPr/>
        </p:nvCxnSpPr>
        <p:spPr>
          <a:xfrm>
            <a:off x="7727782" y="3928010"/>
            <a:ext cx="1080000" cy="0"/>
          </a:xfrm>
          <a:prstGeom prst="straightConnector1">
            <a:avLst/>
          </a:prstGeom>
          <a:ln w="38100">
            <a:solidFill>
              <a:schemeClr val="accent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9FBBDBB-6020-4CEE-B596-CBC6CC10B6A2}"/>
              </a:ext>
            </a:extLst>
          </p:cNvPr>
          <p:cNvCxnSpPr/>
          <p:nvPr/>
        </p:nvCxnSpPr>
        <p:spPr>
          <a:xfrm>
            <a:off x="7372198" y="4906627"/>
            <a:ext cx="1080000" cy="0"/>
          </a:xfrm>
          <a:prstGeom prst="straightConnector1">
            <a:avLst/>
          </a:prstGeom>
          <a:ln w="38100">
            <a:solidFill>
              <a:schemeClr val="accent4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EDCFF5A3-685E-45B3-8B55-BF59FC9EE5B5}"/>
              </a:ext>
            </a:extLst>
          </p:cNvPr>
          <p:cNvCxnSpPr/>
          <p:nvPr/>
        </p:nvCxnSpPr>
        <p:spPr>
          <a:xfrm>
            <a:off x="6682151" y="5885244"/>
            <a:ext cx="1080000" cy="0"/>
          </a:xfrm>
          <a:prstGeom prst="straightConnector1">
            <a:avLst/>
          </a:prstGeom>
          <a:ln w="38100">
            <a:solidFill>
              <a:schemeClr val="accent5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1FBBEC8-0A98-472C-BB3D-C0730DFB57DC}"/>
              </a:ext>
            </a:extLst>
          </p:cNvPr>
          <p:cNvCxnSpPr/>
          <p:nvPr/>
        </p:nvCxnSpPr>
        <p:spPr>
          <a:xfrm>
            <a:off x="6682151" y="1966566"/>
            <a:ext cx="1080000" cy="0"/>
          </a:xfrm>
          <a:prstGeom prst="straightConnector1">
            <a:avLst/>
          </a:prstGeom>
          <a:ln w="38100">
            <a:solidFill>
              <a:schemeClr val="accent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47D2005-1A70-465B-BCB7-57A97B16E8DD}"/>
              </a:ext>
            </a:extLst>
          </p:cNvPr>
          <p:cNvSpPr txBox="1"/>
          <p:nvPr/>
        </p:nvSpPr>
        <p:spPr>
          <a:xfrm>
            <a:off x="931355" y="3202558"/>
            <a:ext cx="3793045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12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sz="1200" dirty="0">
                <a:cs typeface="B Nazanin" pitchFamily="2" charset="-78"/>
              </a:rPr>
              <a:t>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4819A20-5A70-4ADD-BBED-DA9E7F4DEA3F}"/>
              </a:ext>
            </a:extLst>
          </p:cNvPr>
          <p:cNvSpPr txBox="1"/>
          <p:nvPr/>
        </p:nvSpPr>
        <p:spPr>
          <a:xfrm>
            <a:off x="2126678" y="2112280"/>
            <a:ext cx="2474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1200" dirty="0">
                <a:cs typeface="B Nazanin" pitchFamily="2" charset="-78"/>
              </a:rPr>
              <a:t>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FFE9563-0F07-43E7-8FC8-6E4F44A18084}"/>
              </a:ext>
            </a:extLst>
          </p:cNvPr>
          <p:cNvSpPr txBox="1"/>
          <p:nvPr/>
        </p:nvSpPr>
        <p:spPr>
          <a:xfrm>
            <a:off x="857342" y="2058134"/>
            <a:ext cx="1269337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accent1"/>
                </a:solidFill>
                <a:cs typeface="B Nazanin" pitchFamily="2" charset="-78"/>
              </a:rPr>
              <a:t>85%</a:t>
            </a:r>
            <a:endParaRPr lang="ko-KR" altLang="en-US" sz="40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99BA4B8-1849-42B4-BB13-745D25BDF86C}"/>
              </a:ext>
            </a:extLst>
          </p:cNvPr>
          <p:cNvSpPr txBox="1"/>
          <p:nvPr/>
        </p:nvSpPr>
        <p:spPr>
          <a:xfrm>
            <a:off x="900877" y="1748293"/>
            <a:ext cx="1924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C423E85-FCF9-4ABD-A838-38ADC2626C89}"/>
              </a:ext>
            </a:extLst>
          </p:cNvPr>
          <p:cNvSpPr txBox="1"/>
          <p:nvPr/>
        </p:nvSpPr>
        <p:spPr>
          <a:xfrm>
            <a:off x="900875" y="4860438"/>
            <a:ext cx="370049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12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sz="1200" dirty="0">
                <a:cs typeface="B Nazanin" pitchFamily="2" charset="-78"/>
              </a:rPr>
              <a:t>.</a:t>
            </a:r>
          </a:p>
        </p:txBody>
      </p:sp>
      <p:grpSp>
        <p:nvGrpSpPr>
          <p:cNvPr id="52" name="그룹 12">
            <a:extLst>
              <a:ext uri="{FF2B5EF4-FFF2-40B4-BE49-F238E27FC236}">
                <a16:creationId xmlns:a16="http://schemas.microsoft.com/office/drawing/2014/main" id="{02DAD835-753D-4A32-A804-A2C5F6778D24}"/>
              </a:ext>
            </a:extLst>
          </p:cNvPr>
          <p:cNvGrpSpPr/>
          <p:nvPr/>
        </p:nvGrpSpPr>
        <p:grpSpPr>
          <a:xfrm>
            <a:off x="7924717" y="1704959"/>
            <a:ext cx="2433995" cy="938719"/>
            <a:chOff x="8900664" y="1704957"/>
            <a:chExt cx="2433995" cy="938719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51B190C-3024-4040-BD4F-8ABF6E4F402E}"/>
                </a:ext>
              </a:extLst>
            </p:cNvPr>
            <p:cNvSpPr txBox="1"/>
            <p:nvPr/>
          </p:nvSpPr>
          <p:spPr>
            <a:xfrm>
              <a:off x="8900664" y="1704957"/>
              <a:ext cx="878954" cy="9387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accent1"/>
                  </a:solidFill>
                  <a:cs typeface="B Nazanin" pitchFamily="2" charset="-78"/>
                </a:rPr>
                <a:t>85</a:t>
              </a:r>
              <a:r>
                <a:rPr lang="en-US" altLang="ko-KR" sz="2700" b="1" dirty="0">
                  <a:solidFill>
                    <a:schemeClr val="accent1"/>
                  </a:solidFill>
                  <a:cs typeface="B Nazanin" pitchFamily="2" charset="-78"/>
                </a:rPr>
                <a:t>%</a:t>
              </a:r>
              <a:endParaRPr lang="ko-KR" altLang="en-US" sz="27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54" name="Text Placeholder 12">
              <a:extLst>
                <a:ext uri="{FF2B5EF4-FFF2-40B4-BE49-F238E27FC236}">
                  <a16:creationId xmlns:a16="http://schemas.microsoft.com/office/drawing/2014/main" id="{CF344E97-F0EC-4D9E-97F2-18F019545B8B}"/>
                </a:ext>
              </a:extLst>
            </p:cNvPr>
            <p:cNvSpPr txBox="1">
              <a:spLocks/>
            </p:cNvSpPr>
            <p:nvPr/>
          </p:nvSpPr>
          <p:spPr>
            <a:xfrm>
              <a:off x="9834314" y="1733300"/>
              <a:ext cx="1500345" cy="46653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5" name="그룹 11">
            <a:extLst>
              <a:ext uri="{FF2B5EF4-FFF2-40B4-BE49-F238E27FC236}">
                <a16:creationId xmlns:a16="http://schemas.microsoft.com/office/drawing/2014/main" id="{81C78629-33BF-4D91-AF26-CF440337C4C3}"/>
              </a:ext>
            </a:extLst>
          </p:cNvPr>
          <p:cNvGrpSpPr/>
          <p:nvPr/>
        </p:nvGrpSpPr>
        <p:grpSpPr>
          <a:xfrm>
            <a:off x="8584145" y="2684629"/>
            <a:ext cx="2433995" cy="938719"/>
            <a:chOff x="8900664" y="2587912"/>
            <a:chExt cx="2433995" cy="938719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3518241-9739-4BAA-8D93-EF99C68B46D5}"/>
                </a:ext>
              </a:extLst>
            </p:cNvPr>
            <p:cNvSpPr txBox="1"/>
            <p:nvPr/>
          </p:nvSpPr>
          <p:spPr>
            <a:xfrm>
              <a:off x="8900664" y="2587912"/>
              <a:ext cx="878954" cy="9387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accent2"/>
                  </a:solidFill>
                  <a:cs typeface="B Nazanin" pitchFamily="2" charset="-78"/>
                </a:rPr>
                <a:t>70</a:t>
              </a:r>
              <a:r>
                <a:rPr lang="en-US" altLang="ko-KR" sz="2700" b="1" dirty="0">
                  <a:solidFill>
                    <a:schemeClr val="accent2"/>
                  </a:solidFill>
                  <a:cs typeface="B Nazanin" pitchFamily="2" charset="-78"/>
                </a:rPr>
                <a:t>%</a:t>
              </a:r>
              <a:endParaRPr lang="ko-KR" altLang="en-US" sz="27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57" name="Text Placeholder 12">
              <a:extLst>
                <a:ext uri="{FF2B5EF4-FFF2-40B4-BE49-F238E27FC236}">
                  <a16:creationId xmlns:a16="http://schemas.microsoft.com/office/drawing/2014/main" id="{053B3151-B982-4753-BD8E-CEE2D6A61AA4}"/>
                </a:ext>
              </a:extLst>
            </p:cNvPr>
            <p:cNvSpPr txBox="1">
              <a:spLocks/>
            </p:cNvSpPr>
            <p:nvPr/>
          </p:nvSpPr>
          <p:spPr>
            <a:xfrm>
              <a:off x="9834314" y="2616255"/>
              <a:ext cx="1500345" cy="46653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8" name="그룹 10">
            <a:extLst>
              <a:ext uri="{FF2B5EF4-FFF2-40B4-BE49-F238E27FC236}">
                <a16:creationId xmlns:a16="http://schemas.microsoft.com/office/drawing/2014/main" id="{CFA873D9-BE95-4D40-8ED2-727D5EF4C5CF}"/>
              </a:ext>
            </a:extLst>
          </p:cNvPr>
          <p:cNvGrpSpPr/>
          <p:nvPr/>
        </p:nvGrpSpPr>
        <p:grpSpPr>
          <a:xfrm>
            <a:off x="8900665" y="3664299"/>
            <a:ext cx="2433995" cy="938719"/>
            <a:chOff x="8900664" y="3470867"/>
            <a:chExt cx="2433995" cy="938719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B8D7815-305F-45A1-8882-CCA89DAA4A33}"/>
                </a:ext>
              </a:extLst>
            </p:cNvPr>
            <p:cNvSpPr txBox="1"/>
            <p:nvPr/>
          </p:nvSpPr>
          <p:spPr>
            <a:xfrm>
              <a:off x="8900664" y="3470867"/>
              <a:ext cx="878954" cy="9387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accent3"/>
                  </a:solidFill>
                  <a:cs typeface="B Nazanin" pitchFamily="2" charset="-78"/>
                </a:rPr>
                <a:t>65</a:t>
              </a:r>
              <a:r>
                <a:rPr lang="en-US" altLang="ko-KR" sz="2700" b="1" dirty="0">
                  <a:solidFill>
                    <a:schemeClr val="accent3"/>
                  </a:solidFill>
                  <a:cs typeface="B Nazanin" pitchFamily="2" charset="-78"/>
                </a:rPr>
                <a:t>%</a:t>
              </a:r>
              <a:endParaRPr lang="ko-KR" altLang="en-US" sz="27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sp>
          <p:nvSpPr>
            <p:cNvPr id="60" name="Text Placeholder 12">
              <a:extLst>
                <a:ext uri="{FF2B5EF4-FFF2-40B4-BE49-F238E27FC236}">
                  <a16:creationId xmlns:a16="http://schemas.microsoft.com/office/drawing/2014/main" id="{A5371524-59D3-4306-B966-446F8D27FADD}"/>
                </a:ext>
              </a:extLst>
            </p:cNvPr>
            <p:cNvSpPr txBox="1">
              <a:spLocks/>
            </p:cNvSpPr>
            <p:nvPr/>
          </p:nvSpPr>
          <p:spPr>
            <a:xfrm>
              <a:off x="9834314" y="3499210"/>
              <a:ext cx="1500345" cy="46653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1" name="그룹 3">
            <a:extLst>
              <a:ext uri="{FF2B5EF4-FFF2-40B4-BE49-F238E27FC236}">
                <a16:creationId xmlns:a16="http://schemas.microsoft.com/office/drawing/2014/main" id="{6D457CFA-7182-4084-82E5-9D80DEF189CC}"/>
              </a:ext>
            </a:extLst>
          </p:cNvPr>
          <p:cNvGrpSpPr/>
          <p:nvPr/>
        </p:nvGrpSpPr>
        <p:grpSpPr>
          <a:xfrm>
            <a:off x="7924717" y="5623639"/>
            <a:ext cx="2433995" cy="938719"/>
            <a:chOff x="8900664" y="5236778"/>
            <a:chExt cx="2433995" cy="938719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FE002B04-780D-4B95-A889-EBA08F2126CC}"/>
                </a:ext>
              </a:extLst>
            </p:cNvPr>
            <p:cNvSpPr txBox="1"/>
            <p:nvPr/>
          </p:nvSpPr>
          <p:spPr>
            <a:xfrm>
              <a:off x="8900664" y="5236778"/>
              <a:ext cx="878954" cy="9387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accent5"/>
                  </a:solidFill>
                  <a:cs typeface="B Nazanin" pitchFamily="2" charset="-78"/>
                </a:rPr>
                <a:t>40</a:t>
              </a:r>
              <a:r>
                <a:rPr lang="en-US" altLang="ko-KR" sz="2700" b="1" dirty="0">
                  <a:solidFill>
                    <a:schemeClr val="accent5"/>
                  </a:solidFill>
                  <a:cs typeface="B Nazanin" pitchFamily="2" charset="-78"/>
                </a:rPr>
                <a:t>%</a:t>
              </a:r>
              <a:endParaRPr lang="ko-KR" altLang="en-US" sz="2700" b="1" dirty="0">
                <a:solidFill>
                  <a:schemeClr val="accent5"/>
                </a:solidFill>
                <a:cs typeface="B Nazanin" pitchFamily="2" charset="-78"/>
              </a:endParaRPr>
            </a:p>
          </p:txBody>
        </p:sp>
        <p:sp>
          <p:nvSpPr>
            <p:cNvPr id="63" name="Text Placeholder 12">
              <a:extLst>
                <a:ext uri="{FF2B5EF4-FFF2-40B4-BE49-F238E27FC236}">
                  <a16:creationId xmlns:a16="http://schemas.microsoft.com/office/drawing/2014/main" id="{A5C3A87F-92C4-44FD-B70D-1474192E2BCC}"/>
                </a:ext>
              </a:extLst>
            </p:cNvPr>
            <p:cNvSpPr txBox="1">
              <a:spLocks/>
            </p:cNvSpPr>
            <p:nvPr/>
          </p:nvSpPr>
          <p:spPr>
            <a:xfrm>
              <a:off x="9834314" y="5265121"/>
              <a:ext cx="1500345" cy="46653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4" name="그룹 9">
            <a:extLst>
              <a:ext uri="{FF2B5EF4-FFF2-40B4-BE49-F238E27FC236}">
                <a16:creationId xmlns:a16="http://schemas.microsoft.com/office/drawing/2014/main" id="{6B644A8F-D300-4D29-8382-B53020F0280A}"/>
              </a:ext>
            </a:extLst>
          </p:cNvPr>
          <p:cNvGrpSpPr/>
          <p:nvPr/>
        </p:nvGrpSpPr>
        <p:grpSpPr>
          <a:xfrm>
            <a:off x="8584145" y="4643970"/>
            <a:ext cx="2433995" cy="938719"/>
            <a:chOff x="8900664" y="4353822"/>
            <a:chExt cx="2433995" cy="938719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3DFB500-111B-46CC-9A9E-62CCF41EC81B}"/>
                </a:ext>
              </a:extLst>
            </p:cNvPr>
            <p:cNvSpPr txBox="1"/>
            <p:nvPr/>
          </p:nvSpPr>
          <p:spPr>
            <a:xfrm>
              <a:off x="8900664" y="4353822"/>
              <a:ext cx="878954" cy="9387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accent4"/>
                  </a:solidFill>
                  <a:cs typeface="B Nazanin" pitchFamily="2" charset="-78"/>
                </a:rPr>
                <a:t>55</a:t>
              </a:r>
              <a:r>
                <a:rPr lang="en-US" altLang="ko-KR" sz="2700" b="1" dirty="0">
                  <a:solidFill>
                    <a:schemeClr val="accent4"/>
                  </a:solidFill>
                  <a:cs typeface="B Nazanin" pitchFamily="2" charset="-78"/>
                </a:rPr>
                <a:t>%</a:t>
              </a:r>
              <a:endParaRPr lang="ko-KR" altLang="en-US" sz="27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  <p:sp>
          <p:nvSpPr>
            <p:cNvPr id="66" name="Text Placeholder 12">
              <a:extLst>
                <a:ext uri="{FF2B5EF4-FFF2-40B4-BE49-F238E27FC236}">
                  <a16:creationId xmlns:a16="http://schemas.microsoft.com/office/drawing/2014/main" id="{48BB4C83-50D8-4AE9-899D-4862861A2E66}"/>
                </a:ext>
              </a:extLst>
            </p:cNvPr>
            <p:cNvSpPr txBox="1">
              <a:spLocks/>
            </p:cNvSpPr>
            <p:nvPr/>
          </p:nvSpPr>
          <p:spPr>
            <a:xfrm>
              <a:off x="9834314" y="4382165"/>
              <a:ext cx="1500345" cy="46653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72" name="Donut 8">
            <a:extLst>
              <a:ext uri="{FF2B5EF4-FFF2-40B4-BE49-F238E27FC236}">
                <a16:creationId xmlns:a16="http://schemas.microsoft.com/office/drawing/2014/main" id="{5EC0F825-5FD8-4345-AFA5-98C997AF3359}"/>
              </a:ext>
            </a:extLst>
          </p:cNvPr>
          <p:cNvSpPr/>
          <p:nvPr/>
        </p:nvSpPr>
        <p:spPr>
          <a:xfrm>
            <a:off x="5350530" y="4043313"/>
            <a:ext cx="607736" cy="726439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6B465C1E-EBD4-4A56-8042-B02E44ADA4D9}"/>
              </a:ext>
            </a:extLst>
          </p:cNvPr>
          <p:cNvGrpSpPr/>
          <p:nvPr/>
        </p:nvGrpSpPr>
        <p:grpSpPr>
          <a:xfrm rot="2722666">
            <a:off x="5524366" y="5098095"/>
            <a:ext cx="216706" cy="355483"/>
            <a:chOff x="7997054" y="1606357"/>
            <a:chExt cx="796901" cy="1307232"/>
          </a:xfrm>
          <a:solidFill>
            <a:schemeClr val="bg1"/>
          </a:solidFill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8A45049A-813F-4916-9C50-E04D208B6023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21335674-2501-4609-BA1A-6425CB34B2A8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2EDB1D0F-5E65-4192-8920-E7699AB844D4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069E0094-C6F6-43DA-9097-F96DB0E022EF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3B1FB98-6995-417E-837B-A47A1FA684F7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3578912B-DAD5-46FE-B44A-F49867FB692B}"/>
              </a:ext>
            </a:extLst>
          </p:cNvPr>
          <p:cNvGrpSpPr/>
          <p:nvPr/>
        </p:nvGrpSpPr>
        <p:grpSpPr>
          <a:xfrm rot="3322405">
            <a:off x="6228841" y="2079879"/>
            <a:ext cx="281999" cy="623335"/>
            <a:chOff x="9501391" y="4122779"/>
            <a:chExt cx="922752" cy="2039667"/>
          </a:xfrm>
          <a:solidFill>
            <a:schemeClr val="bg1"/>
          </a:solidFill>
        </p:grpSpPr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D41D2B15-D854-40C8-A188-4BA4E0A86C20}"/>
                </a:ext>
              </a:extLst>
            </p:cNvPr>
            <p:cNvSpPr/>
            <p:nvPr/>
          </p:nvSpPr>
          <p:spPr>
            <a:xfrm>
              <a:off x="9501391" y="4122779"/>
              <a:ext cx="922752" cy="999648"/>
            </a:xfrm>
            <a:custGeom>
              <a:avLst/>
              <a:gdLst>
                <a:gd name="connsiteX0" fmla="*/ 907614 w 922752"/>
                <a:gd name="connsiteY0" fmla="*/ 924915 h 999648"/>
                <a:gd name="connsiteX1" fmla="*/ 898002 w 922752"/>
                <a:gd name="connsiteY1" fmla="*/ 957596 h 999648"/>
                <a:gd name="connsiteX2" fmla="*/ 842252 w 922752"/>
                <a:gd name="connsiteY2" fmla="*/ 986432 h 999648"/>
                <a:gd name="connsiteX3" fmla="*/ 94438 w 922752"/>
                <a:gd name="connsiteY3" fmla="*/ 986432 h 999648"/>
                <a:gd name="connsiteX4" fmla="*/ 38688 w 922752"/>
                <a:gd name="connsiteY4" fmla="*/ 957596 h 999648"/>
                <a:gd name="connsiteX5" fmla="*/ 29076 w 922752"/>
                <a:gd name="connsiteY5" fmla="*/ 924915 h 999648"/>
                <a:gd name="connsiteX6" fmla="*/ 34843 w 922752"/>
                <a:gd name="connsiteY6" fmla="*/ 898001 h 999648"/>
                <a:gd name="connsiteX7" fmla="*/ 407789 w 922752"/>
                <a:gd name="connsiteY7" fmla="*/ 65602 h 999648"/>
                <a:gd name="connsiteX8" fmla="*/ 467383 w 922752"/>
                <a:gd name="connsiteY8" fmla="*/ 29076 h 999648"/>
                <a:gd name="connsiteX9" fmla="*/ 526979 w 922752"/>
                <a:gd name="connsiteY9" fmla="*/ 65602 h 999648"/>
                <a:gd name="connsiteX10" fmla="*/ 899924 w 922752"/>
                <a:gd name="connsiteY10" fmla="*/ 898001 h 999648"/>
                <a:gd name="connsiteX11" fmla="*/ 907614 w 922752"/>
                <a:gd name="connsiteY11" fmla="*/ 924915 h 9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2752" h="999648">
                  <a:moveTo>
                    <a:pt x="907614" y="924915"/>
                  </a:moveTo>
                  <a:cubicBezTo>
                    <a:pt x="907614" y="936449"/>
                    <a:pt x="903769" y="947984"/>
                    <a:pt x="898002" y="957596"/>
                  </a:cubicBezTo>
                  <a:cubicBezTo>
                    <a:pt x="886466" y="974897"/>
                    <a:pt x="865321" y="986432"/>
                    <a:pt x="842252" y="986432"/>
                  </a:cubicBezTo>
                  <a:lnTo>
                    <a:pt x="94438" y="986432"/>
                  </a:lnTo>
                  <a:cubicBezTo>
                    <a:pt x="71369" y="986432"/>
                    <a:pt x="52145" y="974897"/>
                    <a:pt x="38688" y="957596"/>
                  </a:cubicBezTo>
                  <a:cubicBezTo>
                    <a:pt x="32921" y="947984"/>
                    <a:pt x="29076" y="936449"/>
                    <a:pt x="29076" y="924915"/>
                  </a:cubicBezTo>
                  <a:cubicBezTo>
                    <a:pt x="29076" y="915303"/>
                    <a:pt x="30999" y="905691"/>
                    <a:pt x="34843" y="898001"/>
                  </a:cubicBezTo>
                  <a:lnTo>
                    <a:pt x="407789" y="65602"/>
                  </a:lnTo>
                  <a:cubicBezTo>
                    <a:pt x="419323" y="44456"/>
                    <a:pt x="442392" y="29076"/>
                    <a:pt x="467383" y="29076"/>
                  </a:cubicBezTo>
                  <a:cubicBezTo>
                    <a:pt x="492374" y="29076"/>
                    <a:pt x="515443" y="42533"/>
                    <a:pt x="526979" y="65602"/>
                  </a:cubicBezTo>
                  <a:lnTo>
                    <a:pt x="899924" y="898001"/>
                  </a:lnTo>
                  <a:cubicBezTo>
                    <a:pt x="905690" y="905691"/>
                    <a:pt x="907614" y="915303"/>
                    <a:pt x="907614" y="924915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7D59D943-3147-4EBA-A0A6-F9597664B209}"/>
                </a:ext>
              </a:extLst>
            </p:cNvPr>
            <p:cNvSpPr/>
            <p:nvPr/>
          </p:nvSpPr>
          <p:spPr>
            <a:xfrm>
              <a:off x="9912785" y="4907118"/>
              <a:ext cx="115344" cy="480600"/>
            </a:xfrm>
            <a:custGeom>
              <a:avLst/>
              <a:gdLst>
                <a:gd name="connsiteX0" fmla="*/ 29076 w 115344"/>
                <a:gd name="connsiteY0" fmla="*/ 57912 h 480600"/>
                <a:gd name="connsiteX1" fmla="*/ 29076 w 115344"/>
                <a:gd name="connsiteY1" fmla="*/ 457772 h 480600"/>
                <a:gd name="connsiteX2" fmla="*/ 88671 w 115344"/>
                <a:gd name="connsiteY2" fmla="*/ 457772 h 480600"/>
                <a:gd name="connsiteX3" fmla="*/ 88671 w 115344"/>
                <a:gd name="connsiteY3" fmla="*/ 57912 h 480600"/>
                <a:gd name="connsiteX4" fmla="*/ 59835 w 115344"/>
                <a:gd name="connsiteY4" fmla="*/ 29076 h 480600"/>
                <a:gd name="connsiteX5" fmla="*/ 29076 w 115344"/>
                <a:gd name="connsiteY5" fmla="*/ 57912 h 48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344" h="480600">
                  <a:moveTo>
                    <a:pt x="29076" y="57912"/>
                  </a:moveTo>
                  <a:lnTo>
                    <a:pt x="29076" y="457772"/>
                  </a:lnTo>
                  <a:lnTo>
                    <a:pt x="88671" y="457772"/>
                  </a:lnTo>
                  <a:lnTo>
                    <a:pt x="88671" y="57912"/>
                  </a:lnTo>
                  <a:cubicBezTo>
                    <a:pt x="88671" y="42533"/>
                    <a:pt x="75214" y="29076"/>
                    <a:pt x="59835" y="29076"/>
                  </a:cubicBezTo>
                  <a:cubicBezTo>
                    <a:pt x="40611" y="29076"/>
                    <a:pt x="29076" y="42533"/>
                    <a:pt x="29076" y="57912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8336999F-59F8-460F-B478-B8F028FE23AF}"/>
                </a:ext>
              </a:extLst>
            </p:cNvPr>
            <p:cNvSpPr/>
            <p:nvPr/>
          </p:nvSpPr>
          <p:spPr>
            <a:xfrm>
              <a:off x="9839425" y="5355038"/>
              <a:ext cx="249912" cy="807408"/>
            </a:xfrm>
            <a:custGeom>
              <a:avLst/>
              <a:gdLst>
                <a:gd name="connsiteX0" fmla="*/ 233159 w 249912"/>
                <a:gd name="connsiteY0" fmla="*/ 86748 h 807408"/>
                <a:gd name="connsiteX1" fmla="*/ 200478 w 249912"/>
                <a:gd name="connsiteY1" fmla="*/ 29076 h 807408"/>
                <a:gd name="connsiteX2" fmla="*/ 131272 w 249912"/>
                <a:gd name="connsiteY2" fmla="*/ 29076 h 807408"/>
                <a:gd name="connsiteX3" fmla="*/ 62065 w 249912"/>
                <a:gd name="connsiteY3" fmla="*/ 29076 h 807408"/>
                <a:gd name="connsiteX4" fmla="*/ 29385 w 249912"/>
                <a:gd name="connsiteY4" fmla="*/ 86748 h 807408"/>
                <a:gd name="connsiteX5" fmla="*/ 35152 w 249912"/>
                <a:gd name="connsiteY5" fmla="*/ 698072 h 807408"/>
                <a:gd name="connsiteX6" fmla="*/ 131272 w 249912"/>
                <a:gd name="connsiteY6" fmla="*/ 778812 h 807408"/>
                <a:gd name="connsiteX7" fmla="*/ 227392 w 249912"/>
                <a:gd name="connsiteY7" fmla="*/ 698072 h 807408"/>
                <a:gd name="connsiteX8" fmla="*/ 233159 w 249912"/>
                <a:gd name="connsiteY8" fmla="*/ 86748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912" h="807408">
                  <a:moveTo>
                    <a:pt x="233159" y="86748"/>
                  </a:moveTo>
                  <a:cubicBezTo>
                    <a:pt x="229314" y="52145"/>
                    <a:pt x="210090" y="29076"/>
                    <a:pt x="200478" y="29076"/>
                  </a:cubicBezTo>
                  <a:lnTo>
                    <a:pt x="131272" y="29076"/>
                  </a:lnTo>
                  <a:lnTo>
                    <a:pt x="62065" y="29076"/>
                  </a:lnTo>
                  <a:cubicBezTo>
                    <a:pt x="52453" y="29076"/>
                    <a:pt x="33229" y="52145"/>
                    <a:pt x="29385" y="86748"/>
                  </a:cubicBezTo>
                  <a:cubicBezTo>
                    <a:pt x="27462" y="113662"/>
                    <a:pt x="35152" y="673080"/>
                    <a:pt x="35152" y="698072"/>
                  </a:cubicBezTo>
                  <a:cubicBezTo>
                    <a:pt x="35152" y="749976"/>
                    <a:pt x="42841" y="778812"/>
                    <a:pt x="131272" y="778812"/>
                  </a:cubicBezTo>
                  <a:cubicBezTo>
                    <a:pt x="221624" y="778812"/>
                    <a:pt x="227392" y="749976"/>
                    <a:pt x="227392" y="698072"/>
                  </a:cubicBezTo>
                  <a:cubicBezTo>
                    <a:pt x="227392" y="673080"/>
                    <a:pt x="235081" y="111740"/>
                    <a:pt x="233159" y="8674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F20EE3AD-5530-4399-B952-14B11FB33A23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DD323AE2-9436-46E4-A1DE-52CABD185A61}"/>
                </a:ext>
              </a:extLst>
            </p:cNvPr>
            <p:cNvSpPr/>
            <p:nvPr/>
          </p:nvSpPr>
          <p:spPr>
            <a:xfrm>
              <a:off x="9882026" y="5328124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F5F26B59-3CEE-4F14-B720-9460745DC88E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5008A5E9-CCFB-4546-BA9B-AFBB9E00463E}"/>
              </a:ext>
            </a:extLst>
          </p:cNvPr>
          <p:cNvGrpSpPr/>
          <p:nvPr/>
        </p:nvGrpSpPr>
        <p:grpSpPr>
          <a:xfrm rot="2078969">
            <a:off x="6268056" y="5089244"/>
            <a:ext cx="275452" cy="451544"/>
            <a:chOff x="8457528" y="4216977"/>
            <a:chExt cx="1076544" cy="1764763"/>
          </a:xfrm>
          <a:solidFill>
            <a:schemeClr val="bg1"/>
          </a:solidFill>
        </p:grpSpPr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6FBD31FD-D072-4CA4-956A-F89943063985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31CBAD9-E097-4223-869F-046A1958C4A0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9D63884A-1FDE-4A8B-827F-BFA8EBA2C0B4}"/>
              </a:ext>
            </a:extLst>
          </p:cNvPr>
          <p:cNvGrpSpPr/>
          <p:nvPr/>
        </p:nvGrpSpPr>
        <p:grpSpPr>
          <a:xfrm rot="3120492">
            <a:off x="6848298" y="4419090"/>
            <a:ext cx="362623" cy="618419"/>
            <a:chOff x="4877940" y="1698632"/>
            <a:chExt cx="711288" cy="1213035"/>
          </a:xfrm>
          <a:solidFill>
            <a:schemeClr val="bg1"/>
          </a:solidFill>
        </p:grpSpPr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E51B8F88-EE96-412E-9B04-3BDC81155E58}"/>
                </a:ext>
              </a:extLst>
            </p:cNvPr>
            <p:cNvSpPr/>
            <p:nvPr/>
          </p:nvSpPr>
          <p:spPr>
            <a:xfrm>
              <a:off x="4877940" y="1700555"/>
              <a:ext cx="692064" cy="1211112"/>
            </a:xfrm>
            <a:custGeom>
              <a:avLst/>
              <a:gdLst>
                <a:gd name="connsiteX0" fmla="*/ 653934 w 692064"/>
                <a:gd name="connsiteY0" fmla="*/ 29076 h 1211112"/>
                <a:gd name="connsiteX1" fmla="*/ 584728 w 692064"/>
                <a:gd name="connsiteY1" fmla="*/ 29076 h 1211112"/>
                <a:gd name="connsiteX2" fmla="*/ 559737 w 692064"/>
                <a:gd name="connsiteY2" fmla="*/ 65602 h 1211112"/>
                <a:gd name="connsiteX3" fmla="*/ 521289 w 692064"/>
                <a:gd name="connsiteY3" fmla="*/ 65602 h 1211112"/>
                <a:gd name="connsiteX4" fmla="*/ 496297 w 692064"/>
                <a:gd name="connsiteY4" fmla="*/ 29076 h 1211112"/>
                <a:gd name="connsiteX5" fmla="*/ 277144 w 692064"/>
                <a:gd name="connsiteY5" fmla="*/ 29076 h 1211112"/>
                <a:gd name="connsiteX6" fmla="*/ 69525 w 692064"/>
                <a:gd name="connsiteY6" fmla="*/ 159800 h 1211112"/>
                <a:gd name="connsiteX7" fmla="*/ 34921 w 692064"/>
                <a:gd name="connsiteY7" fmla="*/ 198248 h 1211112"/>
                <a:gd name="connsiteX8" fmla="*/ 31077 w 692064"/>
                <a:gd name="connsiteY8" fmla="*/ 221316 h 1211112"/>
                <a:gd name="connsiteX9" fmla="*/ 50301 w 692064"/>
                <a:gd name="connsiteY9" fmla="*/ 234773 h 1211112"/>
                <a:gd name="connsiteX10" fmla="*/ 59913 w 692064"/>
                <a:gd name="connsiteY10" fmla="*/ 232851 h 1211112"/>
                <a:gd name="connsiteX11" fmla="*/ 113740 w 692064"/>
                <a:gd name="connsiteY11" fmla="*/ 204015 h 1211112"/>
                <a:gd name="connsiteX12" fmla="*/ 271377 w 692064"/>
                <a:gd name="connsiteY12" fmla="*/ 192480 h 1211112"/>
                <a:gd name="connsiteX13" fmla="*/ 275221 w 692064"/>
                <a:gd name="connsiteY13" fmla="*/ 194403 h 1211112"/>
                <a:gd name="connsiteX14" fmla="*/ 329049 w 692064"/>
                <a:gd name="connsiteY14" fmla="*/ 194403 h 1211112"/>
                <a:gd name="connsiteX15" fmla="*/ 329049 w 692064"/>
                <a:gd name="connsiteY15" fmla="*/ 580805 h 1211112"/>
                <a:gd name="connsiteX16" fmla="*/ 307902 w 692064"/>
                <a:gd name="connsiteY16" fmla="*/ 605796 h 1211112"/>
                <a:gd name="connsiteX17" fmla="*/ 290601 w 692064"/>
                <a:gd name="connsiteY17" fmla="*/ 1030647 h 1211112"/>
                <a:gd name="connsiteX18" fmla="*/ 323281 w 692064"/>
                <a:gd name="connsiteY18" fmla="*/ 1138301 h 1211112"/>
                <a:gd name="connsiteX19" fmla="*/ 375186 w 692064"/>
                <a:gd name="connsiteY19" fmla="*/ 1184439 h 1211112"/>
                <a:gd name="connsiteX20" fmla="*/ 427091 w 692064"/>
                <a:gd name="connsiteY20" fmla="*/ 1138301 h 1211112"/>
                <a:gd name="connsiteX21" fmla="*/ 459772 w 692064"/>
                <a:gd name="connsiteY21" fmla="*/ 1030647 h 1211112"/>
                <a:gd name="connsiteX22" fmla="*/ 442470 w 692064"/>
                <a:gd name="connsiteY22" fmla="*/ 605796 h 1211112"/>
                <a:gd name="connsiteX23" fmla="*/ 421324 w 692064"/>
                <a:gd name="connsiteY23" fmla="*/ 580805 h 1211112"/>
                <a:gd name="connsiteX24" fmla="*/ 421324 w 692064"/>
                <a:gd name="connsiteY24" fmla="*/ 192480 h 1211112"/>
                <a:gd name="connsiteX25" fmla="*/ 494375 w 692064"/>
                <a:gd name="connsiteY25" fmla="*/ 192480 h 1211112"/>
                <a:gd name="connsiteX26" fmla="*/ 519366 w 692064"/>
                <a:gd name="connsiteY26" fmla="*/ 155955 h 1211112"/>
                <a:gd name="connsiteX27" fmla="*/ 557814 w 692064"/>
                <a:gd name="connsiteY27" fmla="*/ 155955 h 1211112"/>
                <a:gd name="connsiteX28" fmla="*/ 582805 w 692064"/>
                <a:gd name="connsiteY28" fmla="*/ 192480 h 1211112"/>
                <a:gd name="connsiteX29" fmla="*/ 652012 w 692064"/>
                <a:gd name="connsiteY29" fmla="*/ 192480 h 1211112"/>
                <a:gd name="connsiteX30" fmla="*/ 680848 w 692064"/>
                <a:gd name="connsiteY30" fmla="*/ 109817 h 1211112"/>
                <a:gd name="connsiteX31" fmla="*/ 653934 w 692064"/>
                <a:gd name="connsiteY31" fmla="*/ 29076 h 121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92064" h="1211112">
                  <a:moveTo>
                    <a:pt x="653934" y="29076"/>
                  </a:move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3740" y="204015"/>
                  </a:lnTo>
                  <a:cubicBezTo>
                    <a:pt x="175257" y="173256"/>
                    <a:pt x="207937" y="167489"/>
                    <a:pt x="271377" y="192480"/>
                  </a:cubicBezTo>
                  <a:lnTo>
                    <a:pt x="275221" y="194403"/>
                  </a:lnTo>
                  <a:lnTo>
                    <a:pt x="329049" y="194403"/>
                  </a:lnTo>
                  <a:lnTo>
                    <a:pt x="329049" y="580805"/>
                  </a:lnTo>
                  <a:cubicBezTo>
                    <a:pt x="317514" y="582728"/>
                    <a:pt x="307902" y="592340"/>
                    <a:pt x="307902" y="605796"/>
                  </a:cubicBezTo>
                  <a:lnTo>
                    <a:pt x="290601" y="1030647"/>
                  </a:lnTo>
                  <a:cubicBezTo>
                    <a:pt x="286756" y="1069095"/>
                    <a:pt x="298290" y="1109465"/>
                    <a:pt x="323281" y="1138301"/>
                  </a:cubicBezTo>
                  <a:cubicBezTo>
                    <a:pt x="346350" y="1167137"/>
                    <a:pt x="340583" y="1184439"/>
                    <a:pt x="375186" y="1184439"/>
                  </a:cubicBezTo>
                  <a:cubicBezTo>
                    <a:pt x="409789" y="1184439"/>
                    <a:pt x="404022" y="1167137"/>
                    <a:pt x="427091" y="1138301"/>
                  </a:cubicBezTo>
                  <a:cubicBezTo>
                    <a:pt x="450160" y="1109465"/>
                    <a:pt x="461694" y="1071017"/>
                    <a:pt x="459772" y="1030647"/>
                  </a:cubicBezTo>
                  <a:lnTo>
                    <a:pt x="442470" y="605796"/>
                  </a:lnTo>
                  <a:cubicBezTo>
                    <a:pt x="440548" y="592340"/>
                    <a:pt x="432858" y="582728"/>
                    <a:pt x="421324" y="580805"/>
                  </a:cubicBezTo>
                  <a:lnTo>
                    <a:pt x="421324" y="192480"/>
                  </a:lnTo>
                  <a:lnTo>
                    <a:pt x="494375" y="192480"/>
                  </a:lnTo>
                  <a:cubicBezTo>
                    <a:pt x="505909" y="192480"/>
                    <a:pt x="515521" y="188636"/>
                    <a:pt x="519366" y="155955"/>
                  </a:cubicBezTo>
                  <a:lnTo>
                    <a:pt x="557814" y="155955"/>
                  </a:lnTo>
                  <a:cubicBezTo>
                    <a:pt x="561659" y="188636"/>
                    <a:pt x="571271" y="192480"/>
                    <a:pt x="582805" y="192480"/>
                  </a:cubicBezTo>
                  <a:lnTo>
                    <a:pt x="652012" y="192480"/>
                  </a:lnTo>
                  <a:cubicBezTo>
                    <a:pt x="667391" y="192480"/>
                    <a:pt x="680848" y="165567"/>
                    <a:pt x="680848" y="109817"/>
                  </a:cubicBezTo>
                  <a:cubicBezTo>
                    <a:pt x="682770" y="54068"/>
                    <a:pt x="669313" y="29076"/>
                    <a:pt x="653934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F4973B80-AE16-4F4A-9C25-C6EB0B267EAA}"/>
                </a:ext>
              </a:extLst>
            </p:cNvPr>
            <p:cNvSpPr/>
            <p:nvPr/>
          </p:nvSpPr>
          <p:spPr>
            <a:xfrm>
              <a:off x="4877940" y="1698632"/>
              <a:ext cx="711288" cy="595944"/>
            </a:xfrm>
            <a:custGeom>
              <a:avLst/>
              <a:gdLst>
                <a:gd name="connsiteX0" fmla="*/ 115662 w 711288"/>
                <a:gd name="connsiteY0" fmla="*/ 204015 h 595944"/>
                <a:gd name="connsiteX1" fmla="*/ 273299 w 711288"/>
                <a:gd name="connsiteY1" fmla="*/ 192480 h 595944"/>
                <a:gd name="connsiteX2" fmla="*/ 277144 w 711288"/>
                <a:gd name="connsiteY2" fmla="*/ 194403 h 595944"/>
                <a:gd name="connsiteX3" fmla="*/ 330971 w 711288"/>
                <a:gd name="connsiteY3" fmla="*/ 194403 h 595944"/>
                <a:gd name="connsiteX4" fmla="*/ 330971 w 711288"/>
                <a:gd name="connsiteY4" fmla="*/ 575038 h 595944"/>
                <a:gd name="connsiteX5" fmla="*/ 423246 w 711288"/>
                <a:gd name="connsiteY5" fmla="*/ 575038 h 595944"/>
                <a:gd name="connsiteX6" fmla="*/ 423246 w 711288"/>
                <a:gd name="connsiteY6" fmla="*/ 194403 h 595944"/>
                <a:gd name="connsiteX7" fmla="*/ 496297 w 711288"/>
                <a:gd name="connsiteY7" fmla="*/ 194403 h 595944"/>
                <a:gd name="connsiteX8" fmla="*/ 521289 w 711288"/>
                <a:gd name="connsiteY8" fmla="*/ 157877 h 595944"/>
                <a:gd name="connsiteX9" fmla="*/ 559737 w 711288"/>
                <a:gd name="connsiteY9" fmla="*/ 157877 h 595944"/>
                <a:gd name="connsiteX10" fmla="*/ 584728 w 711288"/>
                <a:gd name="connsiteY10" fmla="*/ 194403 h 595944"/>
                <a:gd name="connsiteX11" fmla="*/ 653934 w 711288"/>
                <a:gd name="connsiteY11" fmla="*/ 194403 h 595944"/>
                <a:gd name="connsiteX12" fmla="*/ 682770 w 711288"/>
                <a:gd name="connsiteY12" fmla="*/ 111740 h 595944"/>
                <a:gd name="connsiteX13" fmla="*/ 653934 w 711288"/>
                <a:gd name="connsiteY13" fmla="*/ 29076 h 595944"/>
                <a:gd name="connsiteX14" fmla="*/ 584728 w 711288"/>
                <a:gd name="connsiteY14" fmla="*/ 29076 h 595944"/>
                <a:gd name="connsiteX15" fmla="*/ 559737 w 711288"/>
                <a:gd name="connsiteY15" fmla="*/ 65602 h 595944"/>
                <a:gd name="connsiteX16" fmla="*/ 521289 w 711288"/>
                <a:gd name="connsiteY16" fmla="*/ 65602 h 595944"/>
                <a:gd name="connsiteX17" fmla="*/ 496297 w 711288"/>
                <a:gd name="connsiteY17" fmla="*/ 29076 h 595944"/>
                <a:gd name="connsiteX18" fmla="*/ 277144 w 711288"/>
                <a:gd name="connsiteY18" fmla="*/ 29076 h 595944"/>
                <a:gd name="connsiteX19" fmla="*/ 69525 w 711288"/>
                <a:gd name="connsiteY19" fmla="*/ 159800 h 595944"/>
                <a:gd name="connsiteX20" fmla="*/ 34921 w 711288"/>
                <a:gd name="connsiteY20" fmla="*/ 198248 h 595944"/>
                <a:gd name="connsiteX21" fmla="*/ 31077 w 711288"/>
                <a:gd name="connsiteY21" fmla="*/ 221316 h 595944"/>
                <a:gd name="connsiteX22" fmla="*/ 50301 w 711288"/>
                <a:gd name="connsiteY22" fmla="*/ 234773 h 595944"/>
                <a:gd name="connsiteX23" fmla="*/ 59913 w 711288"/>
                <a:gd name="connsiteY23" fmla="*/ 232851 h 595944"/>
                <a:gd name="connsiteX24" fmla="*/ 115662 w 711288"/>
                <a:gd name="connsiteY24" fmla="*/ 204015 h 5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1288" h="595944">
                  <a:moveTo>
                    <a:pt x="115662" y="204015"/>
                  </a:moveTo>
                  <a:cubicBezTo>
                    <a:pt x="177179" y="173256"/>
                    <a:pt x="209860" y="167489"/>
                    <a:pt x="273299" y="192480"/>
                  </a:cubicBezTo>
                  <a:lnTo>
                    <a:pt x="277144" y="194403"/>
                  </a:lnTo>
                  <a:lnTo>
                    <a:pt x="330971" y="194403"/>
                  </a:lnTo>
                  <a:lnTo>
                    <a:pt x="330971" y="575038"/>
                  </a:lnTo>
                  <a:lnTo>
                    <a:pt x="423246" y="575038"/>
                  </a:lnTo>
                  <a:lnTo>
                    <a:pt x="423246" y="194403"/>
                  </a:lnTo>
                  <a:lnTo>
                    <a:pt x="496297" y="194403"/>
                  </a:lnTo>
                  <a:cubicBezTo>
                    <a:pt x="507832" y="194403"/>
                    <a:pt x="517444" y="190558"/>
                    <a:pt x="521289" y="157877"/>
                  </a:cubicBezTo>
                  <a:lnTo>
                    <a:pt x="559737" y="157877"/>
                  </a:lnTo>
                  <a:cubicBezTo>
                    <a:pt x="563581" y="190558"/>
                    <a:pt x="573193" y="194403"/>
                    <a:pt x="584728" y="194403"/>
                  </a:cubicBezTo>
                  <a:lnTo>
                    <a:pt x="653934" y="194403"/>
                  </a:lnTo>
                  <a:cubicBezTo>
                    <a:pt x="669313" y="194403"/>
                    <a:pt x="682770" y="167489"/>
                    <a:pt x="682770" y="111740"/>
                  </a:cubicBezTo>
                  <a:cubicBezTo>
                    <a:pt x="682770" y="55990"/>
                    <a:pt x="669313" y="29076"/>
                    <a:pt x="653934" y="29076"/>
                  </a:cubicBez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5662" y="204015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C3F07C84-2C6A-434B-81E2-B132588014F5}"/>
              </a:ext>
            </a:extLst>
          </p:cNvPr>
          <p:cNvGrpSpPr/>
          <p:nvPr/>
        </p:nvGrpSpPr>
        <p:grpSpPr>
          <a:xfrm rot="17766306">
            <a:off x="6894977" y="3482171"/>
            <a:ext cx="598803" cy="181634"/>
            <a:chOff x="115511" y="1655618"/>
            <a:chExt cx="2541413" cy="770883"/>
          </a:xfrm>
          <a:solidFill>
            <a:schemeClr val="bg1"/>
          </a:solidFill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9EC2613C-8E0F-42F4-A689-012E8AA7928A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AAB15CB-5E64-4CF9-A765-4324F52CE7C9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4794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AF8EDE-2815-439B-9769-81F4D38409B1}"/>
              </a:ext>
            </a:extLst>
          </p:cNvPr>
          <p:cNvSpPr>
            <a:spLocks noGrp="1"/>
          </p:cNvSpPr>
          <p:nvPr>
            <p:ph type="pic" idx="11"/>
          </p:nvPr>
        </p:nvSpPr>
        <p:spPr/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EF1F4F-12D4-48B8-85F2-C65A28AC6C50}"/>
              </a:ext>
            </a:extLst>
          </p:cNvPr>
          <p:cNvSpPr txBox="1"/>
          <p:nvPr/>
        </p:nvSpPr>
        <p:spPr>
          <a:xfrm rot="16200000">
            <a:off x="9716437" y="4457400"/>
            <a:ext cx="282803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bg1"/>
                </a:solidFill>
                <a:cs typeface="B Nazanin" pitchFamily="2" charset="-78"/>
              </a:rPr>
              <a:t>عالی</a:t>
            </a:r>
            <a:endParaRPr lang="en-US" altLang="ko-KR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03DCEE-7226-45E4-998E-F918EA1FAD4B}"/>
              </a:ext>
            </a:extLst>
          </p:cNvPr>
          <p:cNvSpPr txBox="1"/>
          <p:nvPr/>
        </p:nvSpPr>
        <p:spPr>
          <a:xfrm rot="16200000">
            <a:off x="9775163" y="1521397"/>
            <a:ext cx="271058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accent1"/>
                </a:solidFill>
                <a:cs typeface="B Nazanin" pitchFamily="2" charset="-78"/>
              </a:rPr>
              <a:t>ارائه</a:t>
            </a:r>
            <a:endParaRPr lang="en-US" altLang="ko-KR" sz="3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347042-4E24-4DCB-863C-FF085F85EE53}"/>
              </a:ext>
            </a:extLst>
          </p:cNvPr>
          <p:cNvSpPr txBox="1"/>
          <p:nvPr/>
        </p:nvSpPr>
        <p:spPr>
          <a:xfrm>
            <a:off x="1051133" y="888762"/>
            <a:ext cx="5563312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2800" dirty="0">
                <a:solidFill>
                  <a:schemeClr val="accent1"/>
                </a:solidFill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2800" dirty="0">
                <a:solidFill>
                  <a:schemeClr val="accent1"/>
                </a:solidFill>
                <a:cs typeface="B Nazanin" pitchFamily="2" charset="-78"/>
              </a:rPr>
              <a:t>.</a:t>
            </a:r>
          </a:p>
          <a:p>
            <a:pPr algn="ctr" rtl="1"/>
            <a:r>
              <a:rPr lang="en-GB" altLang="ko-KR" sz="2800" dirty="0">
                <a:solidFill>
                  <a:schemeClr val="bg1"/>
                </a:solidFill>
                <a:cs typeface="B Nazanin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78547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97EF545A-3D61-45BD-82BC-307EBC9273D3}"/>
              </a:ext>
            </a:extLst>
          </p:cNvPr>
          <p:cNvGrpSpPr/>
          <p:nvPr/>
        </p:nvGrpSpPr>
        <p:grpSpPr>
          <a:xfrm>
            <a:off x="4307932" y="2394762"/>
            <a:ext cx="3576136" cy="2954198"/>
            <a:chOff x="2699792" y="2276872"/>
            <a:chExt cx="3312368" cy="2736303"/>
          </a:xfrm>
        </p:grpSpPr>
        <p:sp>
          <p:nvSpPr>
            <p:cNvPr id="74" name="Freeform 6">
              <a:extLst>
                <a:ext uri="{FF2B5EF4-FFF2-40B4-BE49-F238E27FC236}">
                  <a16:creationId xmlns:a16="http://schemas.microsoft.com/office/drawing/2014/main" id="{AF74C709-BC62-4C7A-A0CC-550E238CE7A9}"/>
                </a:ext>
              </a:extLst>
            </p:cNvPr>
            <p:cNvSpPr/>
            <p:nvPr/>
          </p:nvSpPr>
          <p:spPr>
            <a:xfrm>
              <a:off x="3419872" y="2536470"/>
              <a:ext cx="1872208" cy="2211045"/>
            </a:xfrm>
            <a:custGeom>
              <a:avLst/>
              <a:gdLst/>
              <a:ahLst/>
              <a:cxnLst/>
              <a:rect l="l" t="t" r="r" b="b"/>
              <a:pathLst>
                <a:path w="1872208" h="2211045">
                  <a:moveTo>
                    <a:pt x="0" y="0"/>
                  </a:moveTo>
                  <a:lnTo>
                    <a:pt x="9128" y="10788"/>
                  </a:lnTo>
                  <a:lnTo>
                    <a:pt x="1872208" y="1456894"/>
                  </a:lnTo>
                  <a:lnTo>
                    <a:pt x="1872208" y="2211045"/>
                  </a:lnTo>
                  <a:lnTo>
                    <a:pt x="1870585" y="2209702"/>
                  </a:lnTo>
                  <a:lnTo>
                    <a:pt x="0" y="772546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5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75" name="Right Arrow 5">
              <a:extLst>
                <a:ext uri="{FF2B5EF4-FFF2-40B4-BE49-F238E27FC236}">
                  <a16:creationId xmlns:a16="http://schemas.microsoft.com/office/drawing/2014/main" id="{D546C3D1-FF69-4C30-877B-FBD81847150E}"/>
                </a:ext>
              </a:extLst>
            </p:cNvPr>
            <p:cNvSpPr/>
            <p:nvPr/>
          </p:nvSpPr>
          <p:spPr>
            <a:xfrm>
              <a:off x="3419872" y="2276872"/>
              <a:ext cx="2592288" cy="1296144"/>
            </a:xfrm>
            <a:prstGeom prst="rightArrow">
              <a:avLst>
                <a:gd name="adj1" fmla="val 58399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76" name="Right Arrow 33">
              <a:extLst>
                <a:ext uri="{FF2B5EF4-FFF2-40B4-BE49-F238E27FC236}">
                  <a16:creationId xmlns:a16="http://schemas.microsoft.com/office/drawing/2014/main" id="{720E6A78-AF28-4E3B-BD07-558B20FE225E}"/>
                </a:ext>
              </a:extLst>
            </p:cNvPr>
            <p:cNvSpPr/>
            <p:nvPr/>
          </p:nvSpPr>
          <p:spPr>
            <a:xfrm rot="10800000">
              <a:off x="2699792" y="3717031"/>
              <a:ext cx="2592288" cy="1296144"/>
            </a:xfrm>
            <a:prstGeom prst="rightArrow">
              <a:avLst>
                <a:gd name="adj1" fmla="val 58399"/>
                <a:gd name="adj2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7D168966-2B6A-48A6-BE1D-74FB89D6B5EC}"/>
              </a:ext>
            </a:extLst>
          </p:cNvPr>
          <p:cNvGrpSpPr/>
          <p:nvPr/>
        </p:nvGrpSpPr>
        <p:grpSpPr>
          <a:xfrm>
            <a:off x="8044775" y="4082552"/>
            <a:ext cx="3259940" cy="1487938"/>
            <a:chOff x="86714" y="4417056"/>
            <a:chExt cx="2455964" cy="1487938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ADF853B0-2979-4B08-A4ED-E49CA0FF0BF9}"/>
                </a:ext>
              </a:extLst>
            </p:cNvPr>
            <p:cNvSpPr txBox="1"/>
            <p:nvPr/>
          </p:nvSpPr>
          <p:spPr>
            <a:xfrm>
              <a:off x="86714" y="4417056"/>
              <a:ext cx="245596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50C0776-D07B-471D-B4B7-68B5C9D9C105}"/>
                </a:ext>
              </a:extLst>
            </p:cNvPr>
            <p:cNvSpPr txBox="1"/>
            <p:nvPr/>
          </p:nvSpPr>
          <p:spPr>
            <a:xfrm>
              <a:off x="86714" y="4704665"/>
              <a:ext cx="2455964" cy="1200329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  <a:p>
              <a:pPr algn="ctr" rtl="1"/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  <a:p>
              <a:pPr algn="ctr" rtl="1"/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I </a:t>
              </a:r>
              <a:r>
                <a:rPr lang="ar-SA" sz="1200" dirty="0">
                  <a:cs typeface="B Nazanin" pitchFamily="2" charset="-78"/>
                </a:rPr>
  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4181A6F2-7B64-4821-8647-9077A9C7CC14}"/>
              </a:ext>
            </a:extLst>
          </p:cNvPr>
          <p:cNvSpPr txBox="1"/>
          <p:nvPr/>
        </p:nvSpPr>
        <p:spPr>
          <a:xfrm>
            <a:off x="5246663" y="2930684"/>
            <a:ext cx="1575235" cy="307777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16D2FA9-97BE-4ECA-BE3F-F02166A1B726}"/>
              </a:ext>
            </a:extLst>
          </p:cNvPr>
          <p:cNvSpPr txBox="1"/>
          <p:nvPr/>
        </p:nvSpPr>
        <p:spPr>
          <a:xfrm>
            <a:off x="5388775" y="4488630"/>
            <a:ext cx="1575235" cy="307777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50C4F7A-6CC9-417A-83A9-7D1F0896C8D5}"/>
              </a:ext>
            </a:extLst>
          </p:cNvPr>
          <p:cNvGrpSpPr/>
          <p:nvPr/>
        </p:nvGrpSpPr>
        <p:grpSpPr>
          <a:xfrm>
            <a:off x="8673852" y="2054292"/>
            <a:ext cx="2001789" cy="1964418"/>
            <a:chOff x="189883" y="1833131"/>
            <a:chExt cx="1800200" cy="1634048"/>
          </a:xfrm>
        </p:grpSpPr>
        <p:graphicFrame>
          <p:nvGraphicFramePr>
            <p:cNvPr id="83" name="Chart 82">
              <a:extLst>
                <a:ext uri="{FF2B5EF4-FFF2-40B4-BE49-F238E27FC236}">
                  <a16:creationId xmlns:a16="http://schemas.microsoft.com/office/drawing/2014/main" id="{AAD26C35-1CA5-49DE-B757-DB9BD9D91E17}"/>
                </a:ext>
              </a:extLst>
            </p:cNvPr>
            <p:cNvGraphicFramePr/>
            <p:nvPr/>
          </p:nvGraphicFramePr>
          <p:xfrm>
            <a:off x="189883" y="1833131"/>
            <a:ext cx="1800200" cy="16340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D6F44969-6AE2-49B2-9607-AF6855A701E6}"/>
                </a:ext>
              </a:extLst>
            </p:cNvPr>
            <p:cNvSpPr txBox="1"/>
            <p:nvPr/>
          </p:nvSpPr>
          <p:spPr>
            <a:xfrm>
              <a:off x="578387" y="2416468"/>
              <a:ext cx="1028686" cy="4864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accent1"/>
                  </a:solidFill>
                  <a:cs typeface="B Nazanin" pitchFamily="2" charset="-78"/>
                </a:rPr>
                <a:t>55%</a:t>
              </a:r>
              <a:endParaRPr lang="ko-KR" altLang="en-US" sz="3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5FEF20FB-33EA-4C14-AC1E-33847B6963D0}"/>
              </a:ext>
            </a:extLst>
          </p:cNvPr>
          <p:cNvSpPr txBox="1"/>
          <p:nvPr/>
        </p:nvSpPr>
        <p:spPr>
          <a:xfrm>
            <a:off x="8446763" y="1705873"/>
            <a:ext cx="2455964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itchFamily="2" charset="-78"/>
              </a:rPr>
              <a:t>$563,000</a:t>
            </a:r>
            <a:endParaRPr lang="ko-KR" altLang="en-US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18584EE1-5B83-4FAC-9EEB-FA628E602813}"/>
              </a:ext>
            </a:extLst>
          </p:cNvPr>
          <p:cNvGrpSpPr/>
          <p:nvPr/>
        </p:nvGrpSpPr>
        <p:grpSpPr>
          <a:xfrm>
            <a:off x="958413" y="4063096"/>
            <a:ext cx="3259940" cy="1303272"/>
            <a:chOff x="86714" y="4417056"/>
            <a:chExt cx="2455964" cy="1303272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DF5B0FE4-1B72-4897-BB53-FCB0C565F93D}"/>
                </a:ext>
              </a:extLst>
            </p:cNvPr>
            <p:cNvSpPr txBox="1"/>
            <p:nvPr/>
          </p:nvSpPr>
          <p:spPr>
            <a:xfrm>
              <a:off x="86714" y="4417056"/>
              <a:ext cx="245596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F7EBAB6-DE8B-49AE-A257-4F849EA38CF9}"/>
                </a:ext>
              </a:extLst>
            </p:cNvPr>
            <p:cNvSpPr txBox="1"/>
            <p:nvPr/>
          </p:nvSpPr>
          <p:spPr>
            <a:xfrm>
              <a:off x="86714" y="4704665"/>
              <a:ext cx="2455964" cy="1015663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  <a:p>
              <a:pPr algn="ctr" rtl="1"/>
              <a:r>
                <a:rPr lang="ar-SA" sz="1200" dirty="0">
                  <a:cs typeface="B Nazanin" pitchFamily="2" charset="-78"/>
                </a:rPr>
  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DD5BDE33-D1C3-45A1-9E65-0A490D41278F}"/>
              </a:ext>
            </a:extLst>
          </p:cNvPr>
          <p:cNvSpPr txBox="1"/>
          <p:nvPr/>
        </p:nvSpPr>
        <p:spPr>
          <a:xfrm>
            <a:off x="1360401" y="1705873"/>
            <a:ext cx="2455964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4"/>
                </a:solidFill>
                <a:cs typeface="B Nazanin" pitchFamily="2" charset="-78"/>
              </a:rPr>
              <a:t>$373,000</a:t>
            </a:r>
            <a:endParaRPr lang="ko-KR" altLang="en-US" sz="24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grpSp>
        <p:nvGrpSpPr>
          <p:cNvPr id="90" name="Group 43">
            <a:extLst>
              <a:ext uri="{FF2B5EF4-FFF2-40B4-BE49-F238E27FC236}">
                <a16:creationId xmlns:a16="http://schemas.microsoft.com/office/drawing/2014/main" id="{92857A6F-1788-4E81-ADCA-252E840479FE}"/>
              </a:ext>
            </a:extLst>
          </p:cNvPr>
          <p:cNvGrpSpPr/>
          <p:nvPr/>
        </p:nvGrpSpPr>
        <p:grpSpPr>
          <a:xfrm>
            <a:off x="1587490" y="2054292"/>
            <a:ext cx="2001789" cy="1964418"/>
            <a:chOff x="189883" y="1833131"/>
            <a:chExt cx="1800200" cy="1634048"/>
          </a:xfrm>
        </p:grpSpPr>
        <p:graphicFrame>
          <p:nvGraphicFramePr>
            <p:cNvPr id="91" name="Chart 45">
              <a:extLst>
                <a:ext uri="{FF2B5EF4-FFF2-40B4-BE49-F238E27FC236}">
                  <a16:creationId xmlns:a16="http://schemas.microsoft.com/office/drawing/2014/main" id="{3F1C80F6-AD81-4D08-8582-86864F67098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30753109"/>
                </p:ext>
              </p:extLst>
            </p:nvPr>
          </p:nvGraphicFramePr>
          <p:xfrm>
            <a:off x="189883" y="1833131"/>
            <a:ext cx="1800200" cy="16340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2E3984C8-F6A6-4E84-B5FA-751BB915E6B3}"/>
                </a:ext>
              </a:extLst>
            </p:cNvPr>
            <p:cNvSpPr txBox="1"/>
            <p:nvPr/>
          </p:nvSpPr>
          <p:spPr>
            <a:xfrm>
              <a:off x="578387" y="2416468"/>
              <a:ext cx="1028686" cy="4864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accent4"/>
                  </a:solidFill>
                  <a:cs typeface="B Nazanin" pitchFamily="2" charset="-78"/>
                </a:rPr>
                <a:t>25%</a:t>
              </a:r>
              <a:endParaRPr lang="ko-KR" altLang="en-US" sz="32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</p:grpSp>
      <p:sp>
        <p:nvSpPr>
          <p:cNvPr id="93" name="Oval 7">
            <a:extLst>
              <a:ext uri="{FF2B5EF4-FFF2-40B4-BE49-F238E27FC236}">
                <a16:creationId xmlns:a16="http://schemas.microsoft.com/office/drawing/2014/main" id="{D4E9E3BD-8A08-45CF-BAB5-1CCD338D2BCF}"/>
              </a:ext>
            </a:extLst>
          </p:cNvPr>
          <p:cNvSpPr/>
          <p:nvPr/>
        </p:nvSpPr>
        <p:spPr>
          <a:xfrm>
            <a:off x="6964010" y="2894309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94" name="Donut 39">
            <a:extLst>
              <a:ext uri="{FF2B5EF4-FFF2-40B4-BE49-F238E27FC236}">
                <a16:creationId xmlns:a16="http://schemas.microsoft.com/office/drawing/2014/main" id="{0C865E47-F9D4-4472-A25D-65E07324E195}"/>
              </a:ext>
            </a:extLst>
          </p:cNvPr>
          <p:cNvSpPr/>
          <p:nvPr/>
        </p:nvSpPr>
        <p:spPr>
          <a:xfrm>
            <a:off x="4881544" y="4445474"/>
            <a:ext cx="407618" cy="40761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253646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A1154D9F-BBCA-4AFC-B92B-7F043558D759}"/>
              </a:ext>
            </a:extLst>
          </p:cNvPr>
          <p:cNvSpPr/>
          <p:nvPr/>
        </p:nvSpPr>
        <p:spPr>
          <a:xfrm>
            <a:off x="992202" y="2767281"/>
            <a:ext cx="393736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altLang="ko-KR" sz="4000" b="1" dirty="0">
                <a:solidFill>
                  <a:schemeClr val="bg1"/>
                </a:solidFill>
                <a:cs typeface="B Nazanin" pitchFamily="2" charset="-78"/>
              </a:rPr>
              <a:t>ارائه</a:t>
            </a:r>
            <a:r>
              <a:rPr lang="en-US" altLang="ko-KR" sz="4000" b="1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4000" b="1" dirty="0">
                <a:solidFill>
                  <a:schemeClr val="bg1"/>
                </a:solidFill>
                <a:cs typeface="B Nazanin" pitchFamily="2" charset="-78"/>
              </a:rPr>
              <a:t>نمونه کارها ساده</a:t>
            </a:r>
          </a:p>
          <a:p>
            <a:pPr algn="ctr" rtl="1"/>
            <a:endParaRPr lang="en-US" altLang="ko-KR" sz="4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F4C770-4705-4900-867C-F2046F044F29}"/>
              </a:ext>
            </a:extLst>
          </p:cNvPr>
          <p:cNvSpPr txBox="1"/>
          <p:nvPr/>
        </p:nvSpPr>
        <p:spPr>
          <a:xfrm>
            <a:off x="913717" y="5036071"/>
            <a:ext cx="527671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پاورپوینت مدرن دریافت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تغییر رنگ، عکس و متن آسان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88C701-01BF-481D-ABD2-01934F5AC160}"/>
              </a:ext>
            </a:extLst>
          </p:cNvPr>
          <p:cNvSpPr txBox="1"/>
          <p:nvPr/>
        </p:nvSpPr>
        <p:spPr>
          <a:xfrm>
            <a:off x="352798" y="460322"/>
            <a:ext cx="613944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24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</a:t>
            </a:r>
            <a:endParaRPr lang="en-GB" altLang="ko-KR" sz="24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E691AF5-908A-4F5C-9AB8-8128E5D7F98D}"/>
              </a:ext>
            </a:extLst>
          </p:cNvPr>
          <p:cNvSpPr>
            <a:spLocks noGrp="1"/>
          </p:cNvSpPr>
          <p:nvPr>
            <p:ph type="pic" sz="quarter" idx="65"/>
          </p:nvPr>
        </p:nvSpPr>
        <p:spPr/>
      </p:sp>
    </p:spTree>
    <p:extLst>
      <p:ext uri="{BB962C8B-B14F-4D97-AF65-F5344CB8AC3E}">
        <p14:creationId xmlns:p14="http://schemas.microsoft.com/office/powerpoint/2010/main" val="27178227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A078B9-EC4C-46DC-93B6-72A635635D9D}"/>
              </a:ext>
            </a:extLst>
          </p:cNvPr>
          <p:cNvSpPr/>
          <p:nvPr/>
        </p:nvSpPr>
        <p:spPr>
          <a:xfrm>
            <a:off x="0" y="2120994"/>
            <a:ext cx="12192000" cy="4753047"/>
          </a:xfrm>
          <a:custGeom>
            <a:avLst/>
            <a:gdLst>
              <a:gd name="connsiteX0" fmla="*/ 0 w 12192000"/>
              <a:gd name="connsiteY0" fmla="*/ 0 h 1895547"/>
              <a:gd name="connsiteX1" fmla="*/ 12192000 w 12192000"/>
              <a:gd name="connsiteY1" fmla="*/ 0 h 1895547"/>
              <a:gd name="connsiteX2" fmla="*/ 12192000 w 12192000"/>
              <a:gd name="connsiteY2" fmla="*/ 1895547 h 1895547"/>
              <a:gd name="connsiteX3" fmla="*/ 0 w 12192000"/>
              <a:gd name="connsiteY3" fmla="*/ 1895547 h 1895547"/>
              <a:gd name="connsiteX4" fmla="*/ 0 w 12192000"/>
              <a:gd name="connsiteY4" fmla="*/ 0 h 1895547"/>
              <a:gd name="connsiteX0" fmla="*/ 0 w 12192000"/>
              <a:gd name="connsiteY0" fmla="*/ 9453 h 1905000"/>
              <a:gd name="connsiteX1" fmla="*/ 4476750 w 12192000"/>
              <a:gd name="connsiteY1" fmla="*/ 0 h 1905000"/>
              <a:gd name="connsiteX2" fmla="*/ 12192000 w 12192000"/>
              <a:gd name="connsiteY2" fmla="*/ 9453 h 1905000"/>
              <a:gd name="connsiteX3" fmla="*/ 12192000 w 12192000"/>
              <a:gd name="connsiteY3" fmla="*/ 1905000 h 1905000"/>
              <a:gd name="connsiteX4" fmla="*/ 0 w 12192000"/>
              <a:gd name="connsiteY4" fmla="*/ 1905000 h 1905000"/>
              <a:gd name="connsiteX5" fmla="*/ 0 w 12192000"/>
              <a:gd name="connsiteY5" fmla="*/ 9453 h 1905000"/>
              <a:gd name="connsiteX0" fmla="*/ 0 w 12192000"/>
              <a:gd name="connsiteY0" fmla="*/ 9453 h 1905000"/>
              <a:gd name="connsiteX1" fmla="*/ 3086100 w 12192000"/>
              <a:gd name="connsiteY1" fmla="*/ 0 h 1905000"/>
              <a:gd name="connsiteX2" fmla="*/ 4476750 w 12192000"/>
              <a:gd name="connsiteY2" fmla="*/ 0 h 1905000"/>
              <a:gd name="connsiteX3" fmla="*/ 12192000 w 12192000"/>
              <a:gd name="connsiteY3" fmla="*/ 9453 h 1905000"/>
              <a:gd name="connsiteX4" fmla="*/ 12192000 w 12192000"/>
              <a:gd name="connsiteY4" fmla="*/ 1905000 h 1905000"/>
              <a:gd name="connsiteX5" fmla="*/ 0 w 12192000"/>
              <a:gd name="connsiteY5" fmla="*/ 1905000 h 1905000"/>
              <a:gd name="connsiteX6" fmla="*/ 0 w 12192000"/>
              <a:gd name="connsiteY6" fmla="*/ 9453 h 1905000"/>
              <a:gd name="connsiteX0" fmla="*/ 0 w 12192000"/>
              <a:gd name="connsiteY0" fmla="*/ 9453 h 1905000"/>
              <a:gd name="connsiteX1" fmla="*/ 3086100 w 12192000"/>
              <a:gd name="connsiteY1" fmla="*/ 0 h 1905000"/>
              <a:gd name="connsiteX2" fmla="*/ 4476750 w 12192000"/>
              <a:gd name="connsiteY2" fmla="*/ 0 h 1905000"/>
              <a:gd name="connsiteX3" fmla="*/ 12192000 w 12192000"/>
              <a:gd name="connsiteY3" fmla="*/ 9453 h 1905000"/>
              <a:gd name="connsiteX4" fmla="*/ 12192000 w 12192000"/>
              <a:gd name="connsiteY4" fmla="*/ 1905000 h 1905000"/>
              <a:gd name="connsiteX5" fmla="*/ 0 w 12192000"/>
              <a:gd name="connsiteY5" fmla="*/ 1905000 h 1905000"/>
              <a:gd name="connsiteX6" fmla="*/ 0 w 12192000"/>
              <a:gd name="connsiteY6" fmla="*/ 9453 h 1905000"/>
              <a:gd name="connsiteX0" fmla="*/ 0 w 12192000"/>
              <a:gd name="connsiteY0" fmla="*/ 609528 h 2505075"/>
              <a:gd name="connsiteX1" fmla="*/ 3086100 w 12192000"/>
              <a:gd name="connsiteY1" fmla="*/ 600075 h 2505075"/>
              <a:gd name="connsiteX2" fmla="*/ 4448175 w 12192000"/>
              <a:gd name="connsiteY2" fmla="*/ 0 h 2505075"/>
              <a:gd name="connsiteX3" fmla="*/ 12192000 w 12192000"/>
              <a:gd name="connsiteY3" fmla="*/ 609528 h 2505075"/>
              <a:gd name="connsiteX4" fmla="*/ 12192000 w 12192000"/>
              <a:gd name="connsiteY4" fmla="*/ 2505075 h 2505075"/>
              <a:gd name="connsiteX5" fmla="*/ 0 w 12192000"/>
              <a:gd name="connsiteY5" fmla="*/ 2505075 h 2505075"/>
              <a:gd name="connsiteX6" fmla="*/ 0 w 12192000"/>
              <a:gd name="connsiteY6" fmla="*/ 609528 h 2505075"/>
              <a:gd name="connsiteX0" fmla="*/ 0 w 12192000"/>
              <a:gd name="connsiteY0" fmla="*/ 609528 h 2505075"/>
              <a:gd name="connsiteX1" fmla="*/ 3086100 w 12192000"/>
              <a:gd name="connsiteY1" fmla="*/ 600075 h 2505075"/>
              <a:gd name="connsiteX2" fmla="*/ 4448175 w 12192000"/>
              <a:gd name="connsiteY2" fmla="*/ 0 h 2505075"/>
              <a:gd name="connsiteX3" fmla="*/ 6905625 w 12192000"/>
              <a:gd name="connsiteY3" fmla="*/ 180976 h 2505075"/>
              <a:gd name="connsiteX4" fmla="*/ 12192000 w 12192000"/>
              <a:gd name="connsiteY4" fmla="*/ 609528 h 2505075"/>
              <a:gd name="connsiteX5" fmla="*/ 12192000 w 12192000"/>
              <a:gd name="connsiteY5" fmla="*/ 2505075 h 2505075"/>
              <a:gd name="connsiteX6" fmla="*/ 0 w 12192000"/>
              <a:gd name="connsiteY6" fmla="*/ 2505075 h 2505075"/>
              <a:gd name="connsiteX7" fmla="*/ 0 w 12192000"/>
              <a:gd name="connsiteY7" fmla="*/ 609528 h 2505075"/>
              <a:gd name="connsiteX0" fmla="*/ 0 w 12192000"/>
              <a:gd name="connsiteY0" fmla="*/ 609528 h 2505075"/>
              <a:gd name="connsiteX1" fmla="*/ 3086100 w 12192000"/>
              <a:gd name="connsiteY1" fmla="*/ 600075 h 2505075"/>
              <a:gd name="connsiteX2" fmla="*/ 4448175 w 12192000"/>
              <a:gd name="connsiteY2" fmla="*/ 0 h 2505075"/>
              <a:gd name="connsiteX3" fmla="*/ 6905625 w 12192000"/>
              <a:gd name="connsiteY3" fmla="*/ 180976 h 2505075"/>
              <a:gd name="connsiteX4" fmla="*/ 8791575 w 12192000"/>
              <a:gd name="connsiteY4" fmla="*/ 342901 h 2505075"/>
              <a:gd name="connsiteX5" fmla="*/ 12192000 w 12192000"/>
              <a:gd name="connsiteY5" fmla="*/ 609528 h 2505075"/>
              <a:gd name="connsiteX6" fmla="*/ 12192000 w 12192000"/>
              <a:gd name="connsiteY6" fmla="*/ 2505075 h 2505075"/>
              <a:gd name="connsiteX7" fmla="*/ 0 w 12192000"/>
              <a:gd name="connsiteY7" fmla="*/ 2505075 h 2505075"/>
              <a:gd name="connsiteX8" fmla="*/ 0 w 12192000"/>
              <a:gd name="connsiteY8" fmla="*/ 609528 h 2505075"/>
              <a:gd name="connsiteX0" fmla="*/ 0 w 12192000"/>
              <a:gd name="connsiteY0" fmla="*/ 609528 h 2505075"/>
              <a:gd name="connsiteX1" fmla="*/ 3086100 w 12192000"/>
              <a:gd name="connsiteY1" fmla="*/ 600075 h 2505075"/>
              <a:gd name="connsiteX2" fmla="*/ 4448175 w 12192000"/>
              <a:gd name="connsiteY2" fmla="*/ 0 h 2505075"/>
              <a:gd name="connsiteX3" fmla="*/ 6905625 w 12192000"/>
              <a:gd name="connsiteY3" fmla="*/ 180976 h 2505075"/>
              <a:gd name="connsiteX4" fmla="*/ 8791575 w 12192000"/>
              <a:gd name="connsiteY4" fmla="*/ 342901 h 2505075"/>
              <a:gd name="connsiteX5" fmla="*/ 10296525 w 12192000"/>
              <a:gd name="connsiteY5" fmla="*/ 447676 h 2505075"/>
              <a:gd name="connsiteX6" fmla="*/ 12192000 w 12192000"/>
              <a:gd name="connsiteY6" fmla="*/ 609528 h 2505075"/>
              <a:gd name="connsiteX7" fmla="*/ 12192000 w 12192000"/>
              <a:gd name="connsiteY7" fmla="*/ 2505075 h 2505075"/>
              <a:gd name="connsiteX8" fmla="*/ 0 w 12192000"/>
              <a:gd name="connsiteY8" fmla="*/ 2505075 h 2505075"/>
              <a:gd name="connsiteX9" fmla="*/ 0 w 12192000"/>
              <a:gd name="connsiteY9" fmla="*/ 609528 h 2505075"/>
              <a:gd name="connsiteX0" fmla="*/ 0 w 12192000"/>
              <a:gd name="connsiteY0" fmla="*/ 609528 h 2505075"/>
              <a:gd name="connsiteX1" fmla="*/ 3086100 w 12192000"/>
              <a:gd name="connsiteY1" fmla="*/ 600075 h 2505075"/>
              <a:gd name="connsiteX2" fmla="*/ 4448175 w 12192000"/>
              <a:gd name="connsiteY2" fmla="*/ 0 h 2505075"/>
              <a:gd name="connsiteX3" fmla="*/ 6410325 w 12192000"/>
              <a:gd name="connsiteY3" fmla="*/ 257176 h 2505075"/>
              <a:gd name="connsiteX4" fmla="*/ 8791575 w 12192000"/>
              <a:gd name="connsiteY4" fmla="*/ 342901 h 2505075"/>
              <a:gd name="connsiteX5" fmla="*/ 10296525 w 12192000"/>
              <a:gd name="connsiteY5" fmla="*/ 447676 h 2505075"/>
              <a:gd name="connsiteX6" fmla="*/ 12192000 w 12192000"/>
              <a:gd name="connsiteY6" fmla="*/ 609528 h 2505075"/>
              <a:gd name="connsiteX7" fmla="*/ 12192000 w 12192000"/>
              <a:gd name="connsiteY7" fmla="*/ 2505075 h 2505075"/>
              <a:gd name="connsiteX8" fmla="*/ 0 w 12192000"/>
              <a:gd name="connsiteY8" fmla="*/ 2505075 h 2505075"/>
              <a:gd name="connsiteX9" fmla="*/ 0 w 12192000"/>
              <a:gd name="connsiteY9" fmla="*/ 609528 h 2505075"/>
              <a:gd name="connsiteX0" fmla="*/ 0 w 12192000"/>
              <a:gd name="connsiteY0" fmla="*/ 2028752 h 3924299"/>
              <a:gd name="connsiteX1" fmla="*/ 3086100 w 12192000"/>
              <a:gd name="connsiteY1" fmla="*/ 2019299 h 3924299"/>
              <a:gd name="connsiteX2" fmla="*/ 4448175 w 12192000"/>
              <a:gd name="connsiteY2" fmla="*/ 1419224 h 3924299"/>
              <a:gd name="connsiteX3" fmla="*/ 6410325 w 12192000"/>
              <a:gd name="connsiteY3" fmla="*/ 1676400 h 3924299"/>
              <a:gd name="connsiteX4" fmla="*/ 8181975 w 12192000"/>
              <a:gd name="connsiteY4" fmla="*/ 0 h 3924299"/>
              <a:gd name="connsiteX5" fmla="*/ 10296525 w 12192000"/>
              <a:gd name="connsiteY5" fmla="*/ 1866900 h 3924299"/>
              <a:gd name="connsiteX6" fmla="*/ 12192000 w 12192000"/>
              <a:gd name="connsiteY6" fmla="*/ 2028752 h 3924299"/>
              <a:gd name="connsiteX7" fmla="*/ 12192000 w 12192000"/>
              <a:gd name="connsiteY7" fmla="*/ 3924299 h 3924299"/>
              <a:gd name="connsiteX8" fmla="*/ 0 w 12192000"/>
              <a:gd name="connsiteY8" fmla="*/ 3924299 h 3924299"/>
              <a:gd name="connsiteX9" fmla="*/ 0 w 12192000"/>
              <a:gd name="connsiteY9" fmla="*/ 2028752 h 3924299"/>
              <a:gd name="connsiteX0" fmla="*/ 0 w 12192000"/>
              <a:gd name="connsiteY0" fmla="*/ 2028752 h 3924299"/>
              <a:gd name="connsiteX1" fmla="*/ 3086100 w 12192000"/>
              <a:gd name="connsiteY1" fmla="*/ 2019299 h 3924299"/>
              <a:gd name="connsiteX2" fmla="*/ 4448175 w 12192000"/>
              <a:gd name="connsiteY2" fmla="*/ 1419224 h 3924299"/>
              <a:gd name="connsiteX3" fmla="*/ 6410325 w 12192000"/>
              <a:gd name="connsiteY3" fmla="*/ 1676400 h 3924299"/>
              <a:gd name="connsiteX4" fmla="*/ 8181975 w 12192000"/>
              <a:gd name="connsiteY4" fmla="*/ 0 h 3924299"/>
              <a:gd name="connsiteX5" fmla="*/ 9648825 w 12192000"/>
              <a:gd name="connsiteY5" fmla="*/ 790575 h 3924299"/>
              <a:gd name="connsiteX6" fmla="*/ 12192000 w 12192000"/>
              <a:gd name="connsiteY6" fmla="*/ 2028752 h 3924299"/>
              <a:gd name="connsiteX7" fmla="*/ 12192000 w 12192000"/>
              <a:gd name="connsiteY7" fmla="*/ 3924299 h 3924299"/>
              <a:gd name="connsiteX8" fmla="*/ 0 w 12192000"/>
              <a:gd name="connsiteY8" fmla="*/ 3924299 h 3924299"/>
              <a:gd name="connsiteX9" fmla="*/ 0 w 12192000"/>
              <a:gd name="connsiteY9" fmla="*/ 2028752 h 3924299"/>
              <a:gd name="connsiteX0" fmla="*/ 0 w 12192000"/>
              <a:gd name="connsiteY0" fmla="*/ 2857500 h 4753047"/>
              <a:gd name="connsiteX1" fmla="*/ 3086100 w 12192000"/>
              <a:gd name="connsiteY1" fmla="*/ 2848047 h 4753047"/>
              <a:gd name="connsiteX2" fmla="*/ 4448175 w 12192000"/>
              <a:gd name="connsiteY2" fmla="*/ 2247972 h 4753047"/>
              <a:gd name="connsiteX3" fmla="*/ 6410325 w 12192000"/>
              <a:gd name="connsiteY3" fmla="*/ 2505148 h 4753047"/>
              <a:gd name="connsiteX4" fmla="*/ 8181975 w 12192000"/>
              <a:gd name="connsiteY4" fmla="*/ 828748 h 4753047"/>
              <a:gd name="connsiteX5" fmla="*/ 9648825 w 12192000"/>
              <a:gd name="connsiteY5" fmla="*/ 1619323 h 4753047"/>
              <a:gd name="connsiteX6" fmla="*/ 12192000 w 12192000"/>
              <a:gd name="connsiteY6" fmla="*/ 0 h 4753047"/>
              <a:gd name="connsiteX7" fmla="*/ 12192000 w 12192000"/>
              <a:gd name="connsiteY7" fmla="*/ 4753047 h 4753047"/>
              <a:gd name="connsiteX8" fmla="*/ 0 w 12192000"/>
              <a:gd name="connsiteY8" fmla="*/ 4753047 h 4753047"/>
              <a:gd name="connsiteX9" fmla="*/ 0 w 12192000"/>
              <a:gd name="connsiteY9" fmla="*/ 2857500 h 4753047"/>
              <a:gd name="connsiteX0" fmla="*/ 0 w 12192000"/>
              <a:gd name="connsiteY0" fmla="*/ 2857500 h 4753047"/>
              <a:gd name="connsiteX1" fmla="*/ 3086100 w 12192000"/>
              <a:gd name="connsiteY1" fmla="*/ 2848047 h 4753047"/>
              <a:gd name="connsiteX2" fmla="*/ 4448175 w 12192000"/>
              <a:gd name="connsiteY2" fmla="*/ 2247972 h 4753047"/>
              <a:gd name="connsiteX3" fmla="*/ 6410325 w 12192000"/>
              <a:gd name="connsiteY3" fmla="*/ 2505148 h 4753047"/>
              <a:gd name="connsiteX4" fmla="*/ 8181975 w 12192000"/>
              <a:gd name="connsiteY4" fmla="*/ 828748 h 4753047"/>
              <a:gd name="connsiteX5" fmla="*/ 9648825 w 12192000"/>
              <a:gd name="connsiteY5" fmla="*/ 1619323 h 4753047"/>
              <a:gd name="connsiteX6" fmla="*/ 12192000 w 12192000"/>
              <a:gd name="connsiteY6" fmla="*/ 0 h 4753047"/>
              <a:gd name="connsiteX7" fmla="*/ 12192000 w 12192000"/>
              <a:gd name="connsiteY7" fmla="*/ 4753047 h 4753047"/>
              <a:gd name="connsiteX8" fmla="*/ 0 w 12192000"/>
              <a:gd name="connsiteY8" fmla="*/ 4753047 h 4753047"/>
              <a:gd name="connsiteX9" fmla="*/ 0 w 12192000"/>
              <a:gd name="connsiteY9" fmla="*/ 2857500 h 4753047"/>
              <a:gd name="connsiteX0" fmla="*/ 0 w 12192000"/>
              <a:gd name="connsiteY0" fmla="*/ 2857500 h 4753047"/>
              <a:gd name="connsiteX1" fmla="*/ 3086100 w 12192000"/>
              <a:gd name="connsiteY1" fmla="*/ 2848047 h 4753047"/>
              <a:gd name="connsiteX2" fmla="*/ 4448175 w 12192000"/>
              <a:gd name="connsiteY2" fmla="*/ 2247972 h 4753047"/>
              <a:gd name="connsiteX3" fmla="*/ 6410325 w 12192000"/>
              <a:gd name="connsiteY3" fmla="*/ 2505148 h 4753047"/>
              <a:gd name="connsiteX4" fmla="*/ 8220075 w 12192000"/>
              <a:gd name="connsiteY4" fmla="*/ 800173 h 4753047"/>
              <a:gd name="connsiteX5" fmla="*/ 9648825 w 12192000"/>
              <a:gd name="connsiteY5" fmla="*/ 1619323 h 4753047"/>
              <a:gd name="connsiteX6" fmla="*/ 12192000 w 12192000"/>
              <a:gd name="connsiteY6" fmla="*/ 0 h 4753047"/>
              <a:gd name="connsiteX7" fmla="*/ 12192000 w 12192000"/>
              <a:gd name="connsiteY7" fmla="*/ 4753047 h 4753047"/>
              <a:gd name="connsiteX8" fmla="*/ 0 w 12192000"/>
              <a:gd name="connsiteY8" fmla="*/ 4753047 h 4753047"/>
              <a:gd name="connsiteX9" fmla="*/ 0 w 12192000"/>
              <a:gd name="connsiteY9" fmla="*/ 2857500 h 4753047"/>
              <a:gd name="connsiteX0" fmla="*/ 0 w 12192000"/>
              <a:gd name="connsiteY0" fmla="*/ 2857500 h 4753047"/>
              <a:gd name="connsiteX1" fmla="*/ 3057525 w 12192000"/>
              <a:gd name="connsiteY1" fmla="*/ 2867097 h 4753047"/>
              <a:gd name="connsiteX2" fmla="*/ 4448175 w 12192000"/>
              <a:gd name="connsiteY2" fmla="*/ 2247972 h 4753047"/>
              <a:gd name="connsiteX3" fmla="*/ 6410325 w 12192000"/>
              <a:gd name="connsiteY3" fmla="*/ 2505148 h 4753047"/>
              <a:gd name="connsiteX4" fmla="*/ 8220075 w 12192000"/>
              <a:gd name="connsiteY4" fmla="*/ 800173 h 4753047"/>
              <a:gd name="connsiteX5" fmla="*/ 9648825 w 12192000"/>
              <a:gd name="connsiteY5" fmla="*/ 1619323 h 4753047"/>
              <a:gd name="connsiteX6" fmla="*/ 12192000 w 12192000"/>
              <a:gd name="connsiteY6" fmla="*/ 0 h 4753047"/>
              <a:gd name="connsiteX7" fmla="*/ 12192000 w 12192000"/>
              <a:gd name="connsiteY7" fmla="*/ 4753047 h 4753047"/>
              <a:gd name="connsiteX8" fmla="*/ 0 w 12192000"/>
              <a:gd name="connsiteY8" fmla="*/ 4753047 h 4753047"/>
              <a:gd name="connsiteX9" fmla="*/ 0 w 12192000"/>
              <a:gd name="connsiteY9" fmla="*/ 2857500 h 4753047"/>
              <a:gd name="connsiteX0" fmla="*/ 0 w 12192000"/>
              <a:gd name="connsiteY0" fmla="*/ 2857500 h 4753047"/>
              <a:gd name="connsiteX1" fmla="*/ 3057525 w 12192000"/>
              <a:gd name="connsiteY1" fmla="*/ 2867097 h 4753047"/>
              <a:gd name="connsiteX2" fmla="*/ 4448175 w 12192000"/>
              <a:gd name="connsiteY2" fmla="*/ 2247972 h 4753047"/>
              <a:gd name="connsiteX3" fmla="*/ 6410325 w 12192000"/>
              <a:gd name="connsiteY3" fmla="*/ 2505148 h 4753047"/>
              <a:gd name="connsiteX4" fmla="*/ 8220075 w 12192000"/>
              <a:gd name="connsiteY4" fmla="*/ 800173 h 4753047"/>
              <a:gd name="connsiteX5" fmla="*/ 9612611 w 12192000"/>
              <a:gd name="connsiteY5" fmla="*/ 1619323 h 4753047"/>
              <a:gd name="connsiteX6" fmla="*/ 12192000 w 12192000"/>
              <a:gd name="connsiteY6" fmla="*/ 0 h 4753047"/>
              <a:gd name="connsiteX7" fmla="*/ 12192000 w 12192000"/>
              <a:gd name="connsiteY7" fmla="*/ 4753047 h 4753047"/>
              <a:gd name="connsiteX8" fmla="*/ 0 w 12192000"/>
              <a:gd name="connsiteY8" fmla="*/ 4753047 h 4753047"/>
              <a:gd name="connsiteX9" fmla="*/ 0 w 12192000"/>
              <a:gd name="connsiteY9" fmla="*/ 2857500 h 4753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753047">
                <a:moveTo>
                  <a:pt x="0" y="2857500"/>
                </a:moveTo>
                <a:lnTo>
                  <a:pt x="3057525" y="2867097"/>
                </a:lnTo>
                <a:lnTo>
                  <a:pt x="4448175" y="2247972"/>
                </a:lnTo>
                <a:lnTo>
                  <a:pt x="6410325" y="2505148"/>
                </a:lnTo>
                <a:lnTo>
                  <a:pt x="8220075" y="800173"/>
                </a:lnTo>
                <a:lnTo>
                  <a:pt x="9612611" y="1619323"/>
                </a:lnTo>
                <a:lnTo>
                  <a:pt x="12192000" y="0"/>
                </a:lnTo>
                <a:lnTo>
                  <a:pt x="12192000" y="4753047"/>
                </a:lnTo>
                <a:lnTo>
                  <a:pt x="0" y="4753047"/>
                </a:lnTo>
                <a:lnTo>
                  <a:pt x="0" y="28575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8A19C5-5CA5-4936-8522-498B59C29AFB}"/>
              </a:ext>
            </a:extLst>
          </p:cNvPr>
          <p:cNvSpPr txBox="1"/>
          <p:nvPr/>
        </p:nvSpPr>
        <p:spPr>
          <a:xfrm>
            <a:off x="681692" y="431036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accent1"/>
                </a:solidFill>
                <a:cs typeface="B Nazanin" pitchFamily="2" charset="-78"/>
              </a:rPr>
              <a:t>سبک اینفوگرافیک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1F61A6-F16C-4C2D-8FFF-ACA01FE2E4FA}"/>
              </a:ext>
            </a:extLst>
          </p:cNvPr>
          <p:cNvSpPr txBox="1"/>
          <p:nvPr/>
        </p:nvSpPr>
        <p:spPr>
          <a:xfrm>
            <a:off x="691136" y="1387280"/>
            <a:ext cx="6715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7D24E3-1096-425F-B6D8-279400B7AA4F}"/>
              </a:ext>
            </a:extLst>
          </p:cNvPr>
          <p:cNvCxnSpPr>
            <a:cxnSpLocks/>
            <a:endCxn id="14" idx="2"/>
          </p:cNvCxnSpPr>
          <p:nvPr/>
        </p:nvCxnSpPr>
        <p:spPr>
          <a:xfrm>
            <a:off x="0" y="4965682"/>
            <a:ext cx="3001168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A3ADBB1-66E7-413F-A126-DDB1AF4C6797}"/>
              </a:ext>
            </a:extLst>
          </p:cNvPr>
          <p:cNvCxnSpPr>
            <a:cxnSpLocks/>
            <a:endCxn id="15" idx="3"/>
          </p:cNvCxnSpPr>
          <p:nvPr/>
        </p:nvCxnSpPr>
        <p:spPr>
          <a:xfrm flipV="1">
            <a:off x="3164910" y="4409152"/>
            <a:ext cx="1217015" cy="511227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E1D785-2209-4B9A-8592-62809CB2D0EB}"/>
              </a:ext>
            </a:extLst>
          </p:cNvPr>
          <p:cNvCxnSpPr>
            <a:cxnSpLocks/>
            <a:endCxn id="16" idx="5"/>
          </p:cNvCxnSpPr>
          <p:nvPr/>
        </p:nvCxnSpPr>
        <p:spPr>
          <a:xfrm>
            <a:off x="4439818" y="4357819"/>
            <a:ext cx="2023929" cy="281719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622622-7F89-4257-8E8D-7F8E99D3ED37}"/>
              </a:ext>
            </a:extLst>
          </p:cNvPr>
          <p:cNvCxnSpPr>
            <a:cxnSpLocks/>
            <a:stCxn id="16" idx="6"/>
            <a:endCxn id="17" idx="3"/>
          </p:cNvCxnSpPr>
          <p:nvPr/>
        </p:nvCxnSpPr>
        <p:spPr>
          <a:xfrm flipV="1">
            <a:off x="6487726" y="2990957"/>
            <a:ext cx="1623143" cy="1590689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4EC3746-1B9A-42CA-9248-F8E91F405733}"/>
              </a:ext>
            </a:extLst>
          </p:cNvPr>
          <p:cNvCxnSpPr>
            <a:cxnSpLocks/>
            <a:stCxn id="17" idx="6"/>
            <a:endCxn id="18" idx="1"/>
          </p:cNvCxnSpPr>
          <p:nvPr/>
        </p:nvCxnSpPr>
        <p:spPr>
          <a:xfrm>
            <a:off x="8250634" y="2933064"/>
            <a:ext cx="1318874" cy="73404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D6729DF-B1CB-42BC-BB9C-903D81E75372}"/>
              </a:ext>
            </a:extLst>
          </p:cNvPr>
          <p:cNvCxnSpPr>
            <a:cxnSpLocks/>
            <a:stCxn id="18" idx="7"/>
          </p:cNvCxnSpPr>
          <p:nvPr/>
        </p:nvCxnSpPr>
        <p:spPr>
          <a:xfrm flipV="1">
            <a:off x="9685290" y="2074287"/>
            <a:ext cx="2506712" cy="1592823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2E1871F4-A164-41CC-B19C-67D82535E295}"/>
              </a:ext>
            </a:extLst>
          </p:cNvPr>
          <p:cNvSpPr/>
          <p:nvPr/>
        </p:nvSpPr>
        <p:spPr>
          <a:xfrm>
            <a:off x="3001168" y="4883811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E70A222-A55C-4966-B350-4CEECAB5414E}"/>
              </a:ext>
            </a:extLst>
          </p:cNvPr>
          <p:cNvSpPr/>
          <p:nvPr/>
        </p:nvSpPr>
        <p:spPr>
          <a:xfrm>
            <a:off x="4357946" y="4269389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5C47C7F-4AE7-4780-BA6D-BFE592D0D14C}"/>
              </a:ext>
            </a:extLst>
          </p:cNvPr>
          <p:cNvSpPr/>
          <p:nvPr/>
        </p:nvSpPr>
        <p:spPr>
          <a:xfrm>
            <a:off x="6323984" y="4499775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0A2B8DE-0B35-410A-B952-56BA2085C178}"/>
              </a:ext>
            </a:extLst>
          </p:cNvPr>
          <p:cNvSpPr/>
          <p:nvPr/>
        </p:nvSpPr>
        <p:spPr>
          <a:xfrm>
            <a:off x="8086890" y="2851194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FC65E96-31F8-4AEB-AAD2-431793EC3927}"/>
              </a:ext>
            </a:extLst>
          </p:cNvPr>
          <p:cNvSpPr/>
          <p:nvPr/>
        </p:nvSpPr>
        <p:spPr>
          <a:xfrm>
            <a:off x="9545526" y="3643130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380FD1-FF0D-459E-A637-784144933752}"/>
              </a:ext>
            </a:extLst>
          </p:cNvPr>
          <p:cNvSpPr txBox="1"/>
          <p:nvPr/>
        </p:nvSpPr>
        <p:spPr>
          <a:xfrm>
            <a:off x="4067566" y="3597246"/>
            <a:ext cx="71298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1"/>
                </a:solidFill>
                <a:cs typeface="B Nazanin" pitchFamily="2" charset="-78"/>
              </a:rPr>
              <a:t>02</a:t>
            </a:r>
            <a:endParaRPr lang="ko-KR" altLang="en-US" sz="3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6CE4D9-7581-473C-A9DC-8012E9DEECE0}"/>
              </a:ext>
            </a:extLst>
          </p:cNvPr>
          <p:cNvSpPr txBox="1"/>
          <p:nvPr/>
        </p:nvSpPr>
        <p:spPr>
          <a:xfrm>
            <a:off x="6031113" y="4905200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03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4BDCA5-D3A7-4229-8FE8-1BE751598000}"/>
              </a:ext>
            </a:extLst>
          </p:cNvPr>
          <p:cNvSpPr txBox="1"/>
          <p:nvPr/>
        </p:nvSpPr>
        <p:spPr>
          <a:xfrm>
            <a:off x="7796510" y="2053468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1"/>
                </a:solidFill>
                <a:cs typeface="B Nazanin" pitchFamily="2" charset="-78"/>
              </a:rPr>
              <a:t>04</a:t>
            </a:r>
            <a:endParaRPr lang="ko-KR" altLang="en-US" sz="3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7D3E3A1-E30E-4B25-BA80-D8A78DE05A52}"/>
              </a:ext>
            </a:extLst>
          </p:cNvPr>
          <p:cNvGrpSpPr/>
          <p:nvPr/>
        </p:nvGrpSpPr>
        <p:grpSpPr>
          <a:xfrm>
            <a:off x="4845919" y="3389374"/>
            <a:ext cx="1731699" cy="1114656"/>
            <a:chOff x="993672" y="3632214"/>
            <a:chExt cx="1989414" cy="111465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26CD98C-8C87-485A-8C8A-5F75787B595E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DB9D3DA-E2ED-4E22-BBFE-7DCA75C4061A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438A851-9E95-4B0F-833B-E57E4C4910CB}"/>
              </a:ext>
            </a:extLst>
          </p:cNvPr>
          <p:cNvGrpSpPr/>
          <p:nvPr/>
        </p:nvGrpSpPr>
        <p:grpSpPr>
          <a:xfrm>
            <a:off x="6945513" y="4732591"/>
            <a:ext cx="1731699" cy="1114656"/>
            <a:chOff x="993672" y="3632214"/>
            <a:chExt cx="1989414" cy="111465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14DE23C-36AE-4FD1-914A-6057B2817045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C3C6051-84CC-4461-9A24-36F302D89B65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 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E4FB372-F285-4FB9-99D2-CC835262E3A2}"/>
              </a:ext>
            </a:extLst>
          </p:cNvPr>
          <p:cNvGrpSpPr/>
          <p:nvPr/>
        </p:nvGrpSpPr>
        <p:grpSpPr>
          <a:xfrm>
            <a:off x="8597304" y="1880858"/>
            <a:ext cx="1731699" cy="1114656"/>
            <a:chOff x="993672" y="3632214"/>
            <a:chExt cx="1989414" cy="1114656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F4919A3-234D-43EB-AC20-6B29C5211263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ABD7461-000E-4487-B3BB-DF51168E4CEB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A3AA173-0BB7-4120-B4A4-200ABC573789}"/>
              </a:ext>
            </a:extLst>
          </p:cNvPr>
          <p:cNvSpPr txBox="1"/>
          <p:nvPr/>
        </p:nvSpPr>
        <p:spPr>
          <a:xfrm>
            <a:off x="2672049" y="5321946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01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6" name="Group 30">
            <a:extLst>
              <a:ext uri="{FF2B5EF4-FFF2-40B4-BE49-F238E27FC236}">
                <a16:creationId xmlns:a16="http://schemas.microsoft.com/office/drawing/2014/main" id="{4D93239C-A245-4CE3-AAC3-C9FBA7616713}"/>
              </a:ext>
            </a:extLst>
          </p:cNvPr>
          <p:cNvGrpSpPr/>
          <p:nvPr/>
        </p:nvGrpSpPr>
        <p:grpSpPr>
          <a:xfrm>
            <a:off x="880555" y="5149337"/>
            <a:ext cx="1731699" cy="1114656"/>
            <a:chOff x="993672" y="3632214"/>
            <a:chExt cx="1989414" cy="111465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CF58A33-CB9A-487D-AEB2-64BB1AD3C206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A62F442-0B00-4888-8A57-0FBF7DB107A3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 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D33C6AC-B56C-454C-8441-02EFBCB71F30}"/>
              </a:ext>
            </a:extLst>
          </p:cNvPr>
          <p:cNvGrpSpPr/>
          <p:nvPr/>
        </p:nvGrpSpPr>
        <p:grpSpPr>
          <a:xfrm>
            <a:off x="270276" y="2586286"/>
            <a:ext cx="1361383" cy="2509725"/>
            <a:chOff x="433001" y="1399349"/>
            <a:chExt cx="2505075" cy="4618131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412B1ACC-F756-4EBB-8C3E-C0A54A28BF95}"/>
                </a:ext>
              </a:extLst>
            </p:cNvPr>
            <p:cNvSpPr/>
            <p:nvPr/>
          </p:nvSpPr>
          <p:spPr>
            <a:xfrm flipH="1">
              <a:off x="433001" y="1407380"/>
              <a:ext cx="2505075" cy="4610100"/>
            </a:xfrm>
            <a:custGeom>
              <a:avLst/>
              <a:gdLst>
                <a:gd name="connsiteX0" fmla="*/ 2506574 w 2505075"/>
                <a:gd name="connsiteY0" fmla="*/ 1319831 h 4610100"/>
                <a:gd name="connsiteX1" fmla="*/ 2419896 w 2505075"/>
                <a:gd name="connsiteY1" fmla="*/ 1597008 h 4610100"/>
                <a:gd name="connsiteX2" fmla="*/ 2297024 w 2505075"/>
                <a:gd name="connsiteY2" fmla="*/ 1953243 h 4610100"/>
                <a:gd name="connsiteX3" fmla="*/ 2223681 w 2505075"/>
                <a:gd name="connsiteY3" fmla="*/ 1977056 h 4610100"/>
                <a:gd name="connsiteX4" fmla="*/ 2181771 w 2505075"/>
                <a:gd name="connsiteY4" fmla="*/ 1967531 h 4610100"/>
                <a:gd name="connsiteX5" fmla="*/ 2192249 w 2505075"/>
                <a:gd name="connsiteY5" fmla="*/ 2057066 h 4610100"/>
                <a:gd name="connsiteX6" fmla="*/ 2197964 w 2505075"/>
                <a:gd name="connsiteY6" fmla="*/ 2281856 h 4610100"/>
                <a:gd name="connsiteX7" fmla="*/ 2174151 w 2505075"/>
                <a:gd name="connsiteY7" fmla="*/ 2359961 h 4610100"/>
                <a:gd name="connsiteX8" fmla="*/ 2148434 w 2505075"/>
                <a:gd name="connsiteY8" fmla="*/ 2443781 h 4610100"/>
                <a:gd name="connsiteX9" fmla="*/ 2158911 w 2505075"/>
                <a:gd name="connsiteY9" fmla="*/ 2773346 h 4610100"/>
                <a:gd name="connsiteX10" fmla="*/ 2195106 w 2505075"/>
                <a:gd name="connsiteY10" fmla="*/ 3105768 h 4610100"/>
                <a:gd name="connsiteX11" fmla="*/ 2199869 w 2505075"/>
                <a:gd name="connsiteY11" fmla="*/ 3123866 h 4610100"/>
                <a:gd name="connsiteX12" fmla="*/ 2271306 w 2505075"/>
                <a:gd name="connsiteY12" fmla="*/ 3309603 h 4610100"/>
                <a:gd name="connsiteX13" fmla="*/ 2389416 w 2505075"/>
                <a:gd name="connsiteY13" fmla="*/ 3806808 h 4610100"/>
                <a:gd name="connsiteX14" fmla="*/ 2400846 w 2505075"/>
                <a:gd name="connsiteY14" fmla="*/ 4025883 h 4610100"/>
                <a:gd name="connsiteX15" fmla="*/ 2428469 w 2505075"/>
                <a:gd name="connsiteY15" fmla="*/ 4251626 h 4610100"/>
                <a:gd name="connsiteX16" fmla="*/ 2451329 w 2505075"/>
                <a:gd name="connsiteY16" fmla="*/ 4492608 h 4610100"/>
                <a:gd name="connsiteX17" fmla="*/ 2413229 w 2505075"/>
                <a:gd name="connsiteY17" fmla="*/ 4541186 h 4610100"/>
                <a:gd name="connsiteX18" fmla="*/ 2241779 w 2505075"/>
                <a:gd name="connsiteY18" fmla="*/ 4529756 h 4610100"/>
                <a:gd name="connsiteX19" fmla="*/ 2136051 w 2505075"/>
                <a:gd name="connsiteY19" fmla="*/ 4560236 h 4610100"/>
                <a:gd name="connsiteX20" fmla="*/ 1966506 w 2505075"/>
                <a:gd name="connsiteY20" fmla="*/ 4604051 h 4610100"/>
                <a:gd name="connsiteX21" fmla="*/ 1729334 w 2505075"/>
                <a:gd name="connsiteY21" fmla="*/ 4564998 h 4610100"/>
                <a:gd name="connsiteX22" fmla="*/ 1660753 w 2505075"/>
                <a:gd name="connsiteY22" fmla="*/ 4506896 h 4610100"/>
                <a:gd name="connsiteX23" fmla="*/ 1734096 w 2505075"/>
                <a:gd name="connsiteY23" fmla="*/ 4407836 h 4610100"/>
                <a:gd name="connsiteX24" fmla="*/ 1886496 w 2505075"/>
                <a:gd name="connsiteY24" fmla="*/ 4358306 h 4610100"/>
                <a:gd name="connsiteX25" fmla="*/ 1980794 w 2505075"/>
                <a:gd name="connsiteY25" fmla="*/ 4264961 h 4610100"/>
                <a:gd name="connsiteX26" fmla="*/ 1989366 w 2505075"/>
                <a:gd name="connsiteY26" fmla="*/ 4249721 h 4610100"/>
                <a:gd name="connsiteX27" fmla="*/ 2080806 w 2505075"/>
                <a:gd name="connsiteY27" fmla="*/ 4107798 h 4610100"/>
                <a:gd name="connsiteX28" fmla="*/ 2096998 w 2505075"/>
                <a:gd name="connsiteY28" fmla="*/ 4062078 h 4610100"/>
                <a:gd name="connsiteX29" fmla="*/ 1957934 w 2505075"/>
                <a:gd name="connsiteY29" fmla="*/ 3826811 h 4610100"/>
                <a:gd name="connsiteX30" fmla="*/ 1895069 w 2505075"/>
                <a:gd name="connsiteY30" fmla="*/ 3535346 h 4610100"/>
                <a:gd name="connsiteX31" fmla="*/ 1867446 w 2505075"/>
                <a:gd name="connsiteY31" fmla="*/ 3420093 h 4610100"/>
                <a:gd name="connsiteX32" fmla="*/ 1754098 w 2505075"/>
                <a:gd name="connsiteY32" fmla="*/ 3091481 h 4610100"/>
                <a:gd name="connsiteX33" fmla="*/ 1736001 w 2505075"/>
                <a:gd name="connsiteY33" fmla="*/ 3229593 h 4610100"/>
                <a:gd name="connsiteX34" fmla="*/ 1749336 w 2505075"/>
                <a:gd name="connsiteY34" fmla="*/ 3292458 h 4610100"/>
                <a:gd name="connsiteX35" fmla="*/ 1694091 w 2505075"/>
                <a:gd name="connsiteY35" fmla="*/ 3704891 h 4610100"/>
                <a:gd name="connsiteX36" fmla="*/ 1691234 w 2505075"/>
                <a:gd name="connsiteY36" fmla="*/ 3723941 h 4610100"/>
                <a:gd name="connsiteX37" fmla="*/ 1696948 w 2505075"/>
                <a:gd name="connsiteY37" fmla="*/ 4043981 h 4610100"/>
                <a:gd name="connsiteX38" fmla="*/ 1709331 w 2505075"/>
                <a:gd name="connsiteY38" fmla="*/ 4361163 h 4610100"/>
                <a:gd name="connsiteX39" fmla="*/ 1676946 w 2505075"/>
                <a:gd name="connsiteY39" fmla="*/ 4403073 h 4610100"/>
                <a:gd name="connsiteX40" fmla="*/ 1531214 w 2505075"/>
                <a:gd name="connsiteY40" fmla="*/ 4415456 h 4610100"/>
                <a:gd name="connsiteX41" fmla="*/ 1507401 w 2505075"/>
                <a:gd name="connsiteY41" fmla="*/ 4398311 h 4610100"/>
                <a:gd name="connsiteX42" fmla="*/ 1443584 w 2505075"/>
                <a:gd name="connsiteY42" fmla="*/ 4370688 h 4610100"/>
                <a:gd name="connsiteX43" fmla="*/ 1330236 w 2505075"/>
                <a:gd name="connsiteY43" fmla="*/ 4422123 h 4610100"/>
                <a:gd name="connsiteX44" fmla="*/ 1224509 w 2505075"/>
                <a:gd name="connsiteY44" fmla="*/ 4439268 h 4610100"/>
                <a:gd name="connsiteX45" fmla="*/ 1021626 w 2505075"/>
                <a:gd name="connsiteY45" fmla="*/ 4407836 h 4610100"/>
                <a:gd name="connsiteX46" fmla="*/ 957808 w 2505075"/>
                <a:gd name="connsiteY46" fmla="*/ 4350686 h 4610100"/>
                <a:gd name="connsiteX47" fmla="*/ 1040676 w 2505075"/>
                <a:gd name="connsiteY47" fmla="*/ 4261151 h 4610100"/>
                <a:gd name="connsiteX48" fmla="*/ 1143546 w 2505075"/>
                <a:gd name="connsiteY48" fmla="*/ 4244958 h 4610100"/>
                <a:gd name="connsiteX49" fmla="*/ 1253084 w 2505075"/>
                <a:gd name="connsiteY49" fmla="*/ 4174473 h 4610100"/>
                <a:gd name="connsiteX50" fmla="*/ 1324521 w 2505075"/>
                <a:gd name="connsiteY50" fmla="*/ 4105893 h 4610100"/>
                <a:gd name="connsiteX51" fmla="*/ 1391196 w 2505075"/>
                <a:gd name="connsiteY51" fmla="*/ 4005881 h 4610100"/>
                <a:gd name="connsiteX52" fmla="*/ 1395006 w 2505075"/>
                <a:gd name="connsiteY52" fmla="*/ 3998261 h 4610100"/>
                <a:gd name="connsiteX53" fmla="*/ 1400721 w 2505075"/>
                <a:gd name="connsiteY53" fmla="*/ 3828716 h 4610100"/>
                <a:gd name="connsiteX54" fmla="*/ 1386434 w 2505075"/>
                <a:gd name="connsiteY54" fmla="*/ 3644883 h 4610100"/>
                <a:gd name="connsiteX55" fmla="*/ 1354048 w 2505075"/>
                <a:gd name="connsiteY55" fmla="*/ 3254358 h 4610100"/>
                <a:gd name="connsiteX56" fmla="*/ 1377861 w 2505075"/>
                <a:gd name="connsiteY56" fmla="*/ 3072431 h 4610100"/>
                <a:gd name="connsiteX57" fmla="*/ 1424534 w 2505075"/>
                <a:gd name="connsiteY57" fmla="*/ 2639996 h 4610100"/>
                <a:gd name="connsiteX58" fmla="*/ 1406436 w 2505075"/>
                <a:gd name="connsiteY58" fmla="*/ 2529506 h 4610100"/>
                <a:gd name="connsiteX59" fmla="*/ 1377861 w 2505075"/>
                <a:gd name="connsiteY59" fmla="*/ 2347578 h 4610100"/>
                <a:gd name="connsiteX60" fmla="*/ 1215936 w 2505075"/>
                <a:gd name="connsiteY60" fmla="*/ 2223753 h 4610100"/>
                <a:gd name="connsiteX61" fmla="*/ 1086396 w 2505075"/>
                <a:gd name="connsiteY61" fmla="*/ 2184701 h 4610100"/>
                <a:gd name="connsiteX62" fmla="*/ 986383 w 2505075"/>
                <a:gd name="connsiteY62" fmla="*/ 2132313 h 4610100"/>
                <a:gd name="connsiteX63" fmla="*/ 962571 w 2505075"/>
                <a:gd name="connsiteY63" fmla="*/ 2106596 h 4610100"/>
                <a:gd name="connsiteX64" fmla="*/ 943521 w 2505075"/>
                <a:gd name="connsiteY64" fmla="*/ 2053256 h 4610100"/>
                <a:gd name="connsiteX65" fmla="*/ 900658 w 2505075"/>
                <a:gd name="connsiteY65" fmla="*/ 2005631 h 4610100"/>
                <a:gd name="connsiteX66" fmla="*/ 872083 w 2505075"/>
                <a:gd name="connsiteY66" fmla="*/ 1971341 h 4610100"/>
                <a:gd name="connsiteX67" fmla="*/ 328206 w 2505075"/>
                <a:gd name="connsiteY67" fmla="*/ 1569386 h 4610100"/>
                <a:gd name="connsiteX68" fmla="*/ 57696 w 2505075"/>
                <a:gd name="connsiteY68" fmla="*/ 1357931 h 4610100"/>
                <a:gd name="connsiteX69" fmla="*/ 13881 w 2505075"/>
                <a:gd name="connsiteY69" fmla="*/ 1227438 h 4610100"/>
                <a:gd name="connsiteX70" fmla="*/ 80556 w 2505075"/>
                <a:gd name="connsiteY70" fmla="*/ 1016936 h 4610100"/>
                <a:gd name="connsiteX71" fmla="*/ 122466 w 2505075"/>
                <a:gd name="connsiteY71" fmla="*/ 955023 h 4610100"/>
                <a:gd name="connsiteX72" fmla="*/ 173901 w 2505075"/>
                <a:gd name="connsiteY72" fmla="*/ 856916 h 4610100"/>
                <a:gd name="connsiteX73" fmla="*/ 238671 w 2505075"/>
                <a:gd name="connsiteY73" fmla="*/ 852153 h 4610100"/>
                <a:gd name="connsiteX74" fmla="*/ 484416 w 2505075"/>
                <a:gd name="connsiteY74" fmla="*/ 1050273 h 4610100"/>
                <a:gd name="connsiteX75" fmla="*/ 823506 w 2505075"/>
                <a:gd name="connsiteY75" fmla="*/ 1307448 h 4610100"/>
                <a:gd name="connsiteX76" fmla="*/ 878751 w 2505075"/>
                <a:gd name="connsiteY76" fmla="*/ 1341738 h 4610100"/>
                <a:gd name="connsiteX77" fmla="*/ 903516 w 2505075"/>
                <a:gd name="connsiteY77" fmla="*/ 1341738 h 4610100"/>
                <a:gd name="connsiteX78" fmla="*/ 958761 w 2505075"/>
                <a:gd name="connsiteY78" fmla="*/ 1327451 h 4610100"/>
                <a:gd name="connsiteX79" fmla="*/ 1323569 w 2505075"/>
                <a:gd name="connsiteY79" fmla="*/ 1350311 h 4610100"/>
                <a:gd name="connsiteX80" fmla="*/ 1364526 w 2505075"/>
                <a:gd name="connsiteY80" fmla="*/ 1333166 h 4610100"/>
                <a:gd name="connsiteX81" fmla="*/ 1507401 w 2505075"/>
                <a:gd name="connsiteY81" fmla="*/ 1305543 h 4610100"/>
                <a:gd name="connsiteX82" fmla="*/ 1575028 w 2505075"/>
                <a:gd name="connsiteY82" fmla="*/ 1295066 h 4610100"/>
                <a:gd name="connsiteX83" fmla="*/ 1603603 w 2505075"/>
                <a:gd name="connsiteY83" fmla="*/ 1249346 h 4610100"/>
                <a:gd name="connsiteX84" fmla="*/ 1627416 w 2505075"/>
                <a:gd name="connsiteY84" fmla="*/ 1203626 h 4610100"/>
                <a:gd name="connsiteX85" fmla="*/ 1640751 w 2505075"/>
                <a:gd name="connsiteY85" fmla="*/ 1134093 h 4610100"/>
                <a:gd name="connsiteX86" fmla="*/ 1663611 w 2505075"/>
                <a:gd name="connsiteY86" fmla="*/ 1080753 h 4610100"/>
                <a:gd name="connsiteX87" fmla="*/ 1724571 w 2505075"/>
                <a:gd name="connsiteY87" fmla="*/ 1004553 h 4610100"/>
                <a:gd name="connsiteX88" fmla="*/ 1882686 w 2505075"/>
                <a:gd name="connsiteY88" fmla="*/ 815006 h 4610100"/>
                <a:gd name="connsiteX89" fmla="*/ 1795056 w 2505075"/>
                <a:gd name="connsiteY89" fmla="*/ 694991 h 4610100"/>
                <a:gd name="connsiteX90" fmla="*/ 1750289 w 2505075"/>
                <a:gd name="connsiteY90" fmla="*/ 562593 h 4610100"/>
                <a:gd name="connsiteX91" fmla="*/ 1640751 w 2505075"/>
                <a:gd name="connsiteY91" fmla="*/ 574023 h 4610100"/>
                <a:gd name="connsiteX92" fmla="*/ 1596936 w 2505075"/>
                <a:gd name="connsiteY92" fmla="*/ 552116 h 4610100"/>
                <a:gd name="connsiteX93" fmla="*/ 1616939 w 2505075"/>
                <a:gd name="connsiteY93" fmla="*/ 517826 h 4610100"/>
                <a:gd name="connsiteX94" fmla="*/ 1655991 w 2505075"/>
                <a:gd name="connsiteY94" fmla="*/ 376856 h 4610100"/>
                <a:gd name="connsiteX95" fmla="*/ 1740764 w 2505075"/>
                <a:gd name="connsiteY95" fmla="*/ 93963 h 4610100"/>
                <a:gd name="connsiteX96" fmla="*/ 1922691 w 2505075"/>
                <a:gd name="connsiteY96" fmla="*/ 10143 h 4610100"/>
                <a:gd name="connsiteX97" fmla="*/ 2188439 w 2505075"/>
                <a:gd name="connsiteY97" fmla="*/ 176831 h 4610100"/>
                <a:gd name="connsiteX98" fmla="*/ 2235111 w 2505075"/>
                <a:gd name="connsiteY98" fmla="*/ 248268 h 4610100"/>
                <a:gd name="connsiteX99" fmla="*/ 2247494 w 2505075"/>
                <a:gd name="connsiteY99" fmla="*/ 243506 h 4610100"/>
                <a:gd name="connsiteX100" fmla="*/ 2219871 w 2505075"/>
                <a:gd name="connsiteY100" fmla="*/ 305418 h 4610100"/>
                <a:gd name="connsiteX101" fmla="*/ 2249399 w 2505075"/>
                <a:gd name="connsiteY101" fmla="*/ 325421 h 4610100"/>
                <a:gd name="connsiteX102" fmla="*/ 2239874 w 2505075"/>
                <a:gd name="connsiteY102" fmla="*/ 371141 h 4610100"/>
                <a:gd name="connsiteX103" fmla="*/ 2223681 w 2505075"/>
                <a:gd name="connsiteY103" fmla="*/ 434958 h 4610100"/>
                <a:gd name="connsiteX104" fmla="*/ 2216061 w 2505075"/>
                <a:gd name="connsiteY104" fmla="*/ 522588 h 4610100"/>
                <a:gd name="connsiteX105" fmla="*/ 2250351 w 2505075"/>
                <a:gd name="connsiteY105" fmla="*/ 594026 h 4610100"/>
                <a:gd name="connsiteX106" fmla="*/ 2282736 w 2505075"/>
                <a:gd name="connsiteY106" fmla="*/ 631173 h 4610100"/>
                <a:gd name="connsiteX107" fmla="*/ 2335124 w 2505075"/>
                <a:gd name="connsiteY107" fmla="*/ 739758 h 4610100"/>
                <a:gd name="connsiteX108" fmla="*/ 2486571 w 2505075"/>
                <a:gd name="connsiteY108" fmla="*/ 1071228 h 4610100"/>
                <a:gd name="connsiteX109" fmla="*/ 2503716 w 2505075"/>
                <a:gd name="connsiteY109" fmla="*/ 1097898 h 4610100"/>
                <a:gd name="connsiteX110" fmla="*/ 2506574 w 2505075"/>
                <a:gd name="connsiteY110" fmla="*/ 1319831 h 4610100"/>
                <a:gd name="connsiteX111" fmla="*/ 1273086 w 2505075"/>
                <a:gd name="connsiteY111" fmla="*/ 1638918 h 4610100"/>
                <a:gd name="connsiteX112" fmla="*/ 1242606 w 2505075"/>
                <a:gd name="connsiteY112" fmla="*/ 1746551 h 4610100"/>
                <a:gd name="connsiteX113" fmla="*/ 1279753 w 2505075"/>
                <a:gd name="connsiteY113" fmla="*/ 1919906 h 4610100"/>
                <a:gd name="connsiteX114" fmla="*/ 1308328 w 2505075"/>
                <a:gd name="connsiteY114" fmla="*/ 1942766 h 4610100"/>
                <a:gd name="connsiteX115" fmla="*/ 1478826 w 2505075"/>
                <a:gd name="connsiteY115" fmla="*/ 1882758 h 4610100"/>
                <a:gd name="connsiteX116" fmla="*/ 1497876 w 2505075"/>
                <a:gd name="connsiteY116" fmla="*/ 1593198 h 4610100"/>
                <a:gd name="connsiteX117" fmla="*/ 1435964 w 2505075"/>
                <a:gd name="connsiteY117" fmla="*/ 1557956 h 4610100"/>
                <a:gd name="connsiteX118" fmla="*/ 1208316 w 2505075"/>
                <a:gd name="connsiteY118" fmla="*/ 1484613 h 4610100"/>
                <a:gd name="connsiteX119" fmla="*/ 1161644 w 2505075"/>
                <a:gd name="connsiteY119" fmla="*/ 1471278 h 4610100"/>
                <a:gd name="connsiteX120" fmla="*/ 1078776 w 2505075"/>
                <a:gd name="connsiteY120" fmla="*/ 1483661 h 4610100"/>
                <a:gd name="connsiteX121" fmla="*/ 1273086 w 2505075"/>
                <a:gd name="connsiteY121" fmla="*/ 1638918 h 4610100"/>
                <a:gd name="connsiteX122" fmla="*/ 1464539 w 2505075"/>
                <a:gd name="connsiteY122" fmla="*/ 2075163 h 4610100"/>
                <a:gd name="connsiteX123" fmla="*/ 1359764 w 2505075"/>
                <a:gd name="connsiteY123" fmla="*/ 2097071 h 4610100"/>
                <a:gd name="connsiteX124" fmla="*/ 1322616 w 2505075"/>
                <a:gd name="connsiteY124" fmla="*/ 2169461 h 4610100"/>
                <a:gd name="connsiteX125" fmla="*/ 1340714 w 2505075"/>
                <a:gd name="connsiteY125" fmla="*/ 2215181 h 4610100"/>
                <a:gd name="connsiteX126" fmla="*/ 1420723 w 2505075"/>
                <a:gd name="connsiteY126" fmla="*/ 2246613 h 4610100"/>
                <a:gd name="connsiteX127" fmla="*/ 1455014 w 2505075"/>
                <a:gd name="connsiteY127" fmla="*/ 2304716 h 4610100"/>
                <a:gd name="connsiteX128" fmla="*/ 1459776 w 2505075"/>
                <a:gd name="connsiteY128" fmla="*/ 2237088 h 4610100"/>
                <a:gd name="connsiteX129" fmla="*/ 1464539 w 2505075"/>
                <a:gd name="connsiteY129" fmla="*/ 2075163 h 461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2505075" h="4610100">
                  <a:moveTo>
                    <a:pt x="2506574" y="1319831"/>
                  </a:moveTo>
                  <a:cubicBezTo>
                    <a:pt x="2448471" y="1403651"/>
                    <a:pt x="2446566" y="1500806"/>
                    <a:pt x="2419896" y="1597008"/>
                  </a:cubicBezTo>
                  <a:cubicBezTo>
                    <a:pt x="2385606" y="1717976"/>
                    <a:pt x="2339886" y="1835133"/>
                    <a:pt x="2297024" y="1953243"/>
                  </a:cubicBezTo>
                  <a:cubicBezTo>
                    <a:pt x="2284641" y="1986581"/>
                    <a:pt x="2257971" y="1996106"/>
                    <a:pt x="2223681" y="1977056"/>
                  </a:cubicBezTo>
                  <a:cubicBezTo>
                    <a:pt x="2211299" y="1970388"/>
                    <a:pt x="2195106" y="1970388"/>
                    <a:pt x="2181771" y="1967531"/>
                  </a:cubicBezTo>
                  <a:cubicBezTo>
                    <a:pt x="2185581" y="2000868"/>
                    <a:pt x="2190344" y="2028491"/>
                    <a:pt x="2192249" y="2057066"/>
                  </a:cubicBezTo>
                  <a:cubicBezTo>
                    <a:pt x="2195106" y="2132313"/>
                    <a:pt x="2198916" y="2207561"/>
                    <a:pt x="2197964" y="2281856"/>
                  </a:cubicBezTo>
                  <a:cubicBezTo>
                    <a:pt x="2197964" y="2308526"/>
                    <a:pt x="2192249" y="2344721"/>
                    <a:pt x="2174151" y="2359961"/>
                  </a:cubicBezTo>
                  <a:cubicBezTo>
                    <a:pt x="2144624" y="2385678"/>
                    <a:pt x="2147481" y="2412348"/>
                    <a:pt x="2148434" y="2443781"/>
                  </a:cubicBezTo>
                  <a:cubicBezTo>
                    <a:pt x="2152244" y="2553318"/>
                    <a:pt x="2151291" y="2663808"/>
                    <a:pt x="2158911" y="2773346"/>
                  </a:cubicBezTo>
                  <a:cubicBezTo>
                    <a:pt x="2166531" y="2884788"/>
                    <a:pt x="2182724" y="2995278"/>
                    <a:pt x="2195106" y="3105768"/>
                  </a:cubicBezTo>
                  <a:cubicBezTo>
                    <a:pt x="2196059" y="3111483"/>
                    <a:pt x="2196059" y="3120056"/>
                    <a:pt x="2199869" y="3123866"/>
                  </a:cubicBezTo>
                  <a:cubicBezTo>
                    <a:pt x="2257971" y="3172443"/>
                    <a:pt x="2257019" y="3242928"/>
                    <a:pt x="2271306" y="3309603"/>
                  </a:cubicBezTo>
                  <a:cubicBezTo>
                    <a:pt x="2307501" y="3476291"/>
                    <a:pt x="2344649" y="3642978"/>
                    <a:pt x="2389416" y="3806808"/>
                  </a:cubicBezTo>
                  <a:cubicBezTo>
                    <a:pt x="2409419" y="3881103"/>
                    <a:pt x="2395131" y="3952541"/>
                    <a:pt x="2400846" y="4025883"/>
                  </a:cubicBezTo>
                  <a:cubicBezTo>
                    <a:pt x="2406561" y="4101131"/>
                    <a:pt x="2419896" y="4176378"/>
                    <a:pt x="2428469" y="4251626"/>
                  </a:cubicBezTo>
                  <a:cubicBezTo>
                    <a:pt x="2437041" y="4331636"/>
                    <a:pt x="2442756" y="4412598"/>
                    <a:pt x="2451329" y="4492608"/>
                  </a:cubicBezTo>
                  <a:cubicBezTo>
                    <a:pt x="2454186" y="4522136"/>
                    <a:pt x="2441804" y="4536423"/>
                    <a:pt x="2413229" y="4541186"/>
                  </a:cubicBezTo>
                  <a:cubicBezTo>
                    <a:pt x="2355126" y="4551663"/>
                    <a:pt x="2300834" y="4573571"/>
                    <a:pt x="2241779" y="4529756"/>
                  </a:cubicBezTo>
                  <a:cubicBezTo>
                    <a:pt x="2222729" y="4515468"/>
                    <a:pt x="2160816" y="4536423"/>
                    <a:pt x="2136051" y="4560236"/>
                  </a:cubicBezTo>
                  <a:cubicBezTo>
                    <a:pt x="2084616" y="4609766"/>
                    <a:pt x="2023656" y="4606908"/>
                    <a:pt x="1966506" y="4604051"/>
                  </a:cubicBezTo>
                  <a:cubicBezTo>
                    <a:pt x="1886496" y="4600241"/>
                    <a:pt x="1807439" y="4582143"/>
                    <a:pt x="1729334" y="4564998"/>
                  </a:cubicBezTo>
                  <a:cubicBezTo>
                    <a:pt x="1699806" y="4558331"/>
                    <a:pt x="1658848" y="4555473"/>
                    <a:pt x="1660753" y="4506896"/>
                  </a:cubicBezTo>
                  <a:cubicBezTo>
                    <a:pt x="1662659" y="4455461"/>
                    <a:pt x="1688376" y="4422123"/>
                    <a:pt x="1734096" y="4407836"/>
                  </a:cubicBezTo>
                  <a:cubicBezTo>
                    <a:pt x="1785531" y="4392596"/>
                    <a:pt x="1840776" y="4384023"/>
                    <a:pt x="1886496" y="4358306"/>
                  </a:cubicBezTo>
                  <a:cubicBezTo>
                    <a:pt x="1923644" y="4337351"/>
                    <a:pt x="1950314" y="4297346"/>
                    <a:pt x="1980794" y="4264961"/>
                  </a:cubicBezTo>
                  <a:cubicBezTo>
                    <a:pt x="1984603" y="4261151"/>
                    <a:pt x="1985556" y="4250673"/>
                    <a:pt x="1989366" y="4249721"/>
                  </a:cubicBezTo>
                  <a:cubicBezTo>
                    <a:pt x="2067471" y="4232576"/>
                    <a:pt x="2066519" y="4164948"/>
                    <a:pt x="2080806" y="4107798"/>
                  </a:cubicBezTo>
                  <a:cubicBezTo>
                    <a:pt x="2084616" y="4092558"/>
                    <a:pt x="2091284" y="4078271"/>
                    <a:pt x="2096998" y="4062078"/>
                  </a:cubicBezTo>
                  <a:cubicBezTo>
                    <a:pt x="1999844" y="4015406"/>
                    <a:pt x="1987461" y="3912536"/>
                    <a:pt x="1957934" y="3826811"/>
                  </a:cubicBezTo>
                  <a:cubicBezTo>
                    <a:pt x="1925548" y="3733466"/>
                    <a:pt x="1915071" y="3632501"/>
                    <a:pt x="1895069" y="3535346"/>
                  </a:cubicBezTo>
                  <a:cubicBezTo>
                    <a:pt x="1886496" y="3497246"/>
                    <a:pt x="1879828" y="3458193"/>
                    <a:pt x="1867446" y="3420093"/>
                  </a:cubicBezTo>
                  <a:cubicBezTo>
                    <a:pt x="1831251" y="3311508"/>
                    <a:pt x="1793151" y="3202923"/>
                    <a:pt x="1754098" y="3091481"/>
                  </a:cubicBezTo>
                  <a:cubicBezTo>
                    <a:pt x="1722666" y="3134343"/>
                    <a:pt x="1702664" y="3176253"/>
                    <a:pt x="1736001" y="3229593"/>
                  </a:cubicBezTo>
                  <a:cubicBezTo>
                    <a:pt x="1746478" y="3246738"/>
                    <a:pt x="1752194" y="3272456"/>
                    <a:pt x="1749336" y="3292458"/>
                  </a:cubicBezTo>
                  <a:cubicBezTo>
                    <a:pt x="1732191" y="3430571"/>
                    <a:pt x="1713141" y="3567731"/>
                    <a:pt x="1694091" y="3704891"/>
                  </a:cubicBezTo>
                  <a:cubicBezTo>
                    <a:pt x="1693139" y="3711558"/>
                    <a:pt x="1690281" y="3717273"/>
                    <a:pt x="1691234" y="3723941"/>
                  </a:cubicBezTo>
                  <a:cubicBezTo>
                    <a:pt x="1693139" y="3830621"/>
                    <a:pt x="1693139" y="3937301"/>
                    <a:pt x="1696948" y="4043981"/>
                  </a:cubicBezTo>
                  <a:cubicBezTo>
                    <a:pt x="1699806" y="4149708"/>
                    <a:pt x="1704569" y="4255436"/>
                    <a:pt x="1709331" y="4361163"/>
                  </a:cubicBezTo>
                  <a:cubicBezTo>
                    <a:pt x="1710284" y="4386881"/>
                    <a:pt x="1701711" y="4401168"/>
                    <a:pt x="1676946" y="4403073"/>
                  </a:cubicBezTo>
                  <a:cubicBezTo>
                    <a:pt x="1628369" y="4407836"/>
                    <a:pt x="1579791" y="4412598"/>
                    <a:pt x="1531214" y="4415456"/>
                  </a:cubicBezTo>
                  <a:cubicBezTo>
                    <a:pt x="1523594" y="4415456"/>
                    <a:pt x="1510259" y="4405931"/>
                    <a:pt x="1507401" y="4398311"/>
                  </a:cubicBezTo>
                  <a:cubicBezTo>
                    <a:pt x="1496923" y="4363068"/>
                    <a:pt x="1470253" y="4360211"/>
                    <a:pt x="1443584" y="4370688"/>
                  </a:cubicBezTo>
                  <a:cubicBezTo>
                    <a:pt x="1404531" y="4384976"/>
                    <a:pt x="1369289" y="4408788"/>
                    <a:pt x="1330236" y="4422123"/>
                  </a:cubicBezTo>
                  <a:cubicBezTo>
                    <a:pt x="1296898" y="4433553"/>
                    <a:pt x="1259751" y="4442126"/>
                    <a:pt x="1224509" y="4439268"/>
                  </a:cubicBezTo>
                  <a:cubicBezTo>
                    <a:pt x="1155929" y="4433553"/>
                    <a:pt x="1088301" y="4423076"/>
                    <a:pt x="1021626" y="4407836"/>
                  </a:cubicBezTo>
                  <a:cubicBezTo>
                    <a:pt x="994004" y="4402121"/>
                    <a:pt x="954951" y="4395453"/>
                    <a:pt x="957808" y="4350686"/>
                  </a:cubicBezTo>
                  <a:cubicBezTo>
                    <a:pt x="960666" y="4304966"/>
                    <a:pt x="997814" y="4267818"/>
                    <a:pt x="1040676" y="4261151"/>
                  </a:cubicBezTo>
                  <a:cubicBezTo>
                    <a:pt x="1074966" y="4256388"/>
                    <a:pt x="1109256" y="4250673"/>
                    <a:pt x="1143546" y="4244958"/>
                  </a:cubicBezTo>
                  <a:cubicBezTo>
                    <a:pt x="1190219" y="4237338"/>
                    <a:pt x="1227366" y="4219241"/>
                    <a:pt x="1253084" y="4174473"/>
                  </a:cubicBezTo>
                  <a:cubicBezTo>
                    <a:pt x="1268323" y="4146851"/>
                    <a:pt x="1303566" y="4131611"/>
                    <a:pt x="1324521" y="4105893"/>
                  </a:cubicBezTo>
                  <a:cubicBezTo>
                    <a:pt x="1349286" y="4075413"/>
                    <a:pt x="1369289" y="4039218"/>
                    <a:pt x="1391196" y="4005881"/>
                  </a:cubicBezTo>
                  <a:cubicBezTo>
                    <a:pt x="1393101" y="4003023"/>
                    <a:pt x="1395959" y="3998261"/>
                    <a:pt x="1395006" y="3998261"/>
                  </a:cubicBezTo>
                  <a:cubicBezTo>
                    <a:pt x="1330236" y="3941111"/>
                    <a:pt x="1417866" y="3888723"/>
                    <a:pt x="1400721" y="3828716"/>
                  </a:cubicBezTo>
                  <a:cubicBezTo>
                    <a:pt x="1383576" y="3770613"/>
                    <a:pt x="1383576" y="3705843"/>
                    <a:pt x="1386434" y="3644883"/>
                  </a:cubicBezTo>
                  <a:cubicBezTo>
                    <a:pt x="1394053" y="3512486"/>
                    <a:pt x="1378814" y="3383898"/>
                    <a:pt x="1354048" y="3254358"/>
                  </a:cubicBezTo>
                  <a:cubicBezTo>
                    <a:pt x="1343571" y="3197208"/>
                    <a:pt x="1367384" y="3133391"/>
                    <a:pt x="1377861" y="3072431"/>
                  </a:cubicBezTo>
                  <a:cubicBezTo>
                    <a:pt x="1404531" y="2929556"/>
                    <a:pt x="1420723" y="2785728"/>
                    <a:pt x="1424534" y="2639996"/>
                  </a:cubicBezTo>
                  <a:cubicBezTo>
                    <a:pt x="1425486" y="2604753"/>
                    <a:pt x="1413103" y="2569511"/>
                    <a:pt x="1406436" y="2529506"/>
                  </a:cubicBezTo>
                  <a:cubicBezTo>
                    <a:pt x="1451203" y="2481881"/>
                    <a:pt x="1438821" y="2392346"/>
                    <a:pt x="1377861" y="2347578"/>
                  </a:cubicBezTo>
                  <a:cubicBezTo>
                    <a:pt x="1322616" y="2307573"/>
                    <a:pt x="1267371" y="2268521"/>
                    <a:pt x="1215936" y="2223753"/>
                  </a:cubicBezTo>
                  <a:cubicBezTo>
                    <a:pt x="1176884" y="2189463"/>
                    <a:pt x="1133069" y="2173271"/>
                    <a:pt x="1086396" y="2184701"/>
                  </a:cubicBezTo>
                  <a:cubicBezTo>
                    <a:pt x="1033056" y="2197083"/>
                    <a:pt x="1021626" y="2144696"/>
                    <a:pt x="986383" y="2132313"/>
                  </a:cubicBezTo>
                  <a:cubicBezTo>
                    <a:pt x="976858" y="2129456"/>
                    <a:pt x="967333" y="2117073"/>
                    <a:pt x="962571" y="2106596"/>
                  </a:cubicBezTo>
                  <a:cubicBezTo>
                    <a:pt x="954951" y="2091356"/>
                    <a:pt x="951141" y="2074211"/>
                    <a:pt x="943521" y="2053256"/>
                  </a:cubicBezTo>
                  <a:cubicBezTo>
                    <a:pt x="912089" y="2063733"/>
                    <a:pt x="887323" y="2058018"/>
                    <a:pt x="900658" y="2005631"/>
                  </a:cubicBezTo>
                  <a:cubicBezTo>
                    <a:pt x="902564" y="1997058"/>
                    <a:pt x="884466" y="1979913"/>
                    <a:pt x="872083" y="1971341"/>
                  </a:cubicBezTo>
                  <a:cubicBezTo>
                    <a:pt x="691108" y="1837038"/>
                    <a:pt x="508228" y="1703688"/>
                    <a:pt x="328206" y="1569386"/>
                  </a:cubicBezTo>
                  <a:cubicBezTo>
                    <a:pt x="231051" y="1496996"/>
                    <a:pt x="155803" y="1429368"/>
                    <a:pt x="57696" y="1357931"/>
                  </a:cubicBezTo>
                  <a:cubicBezTo>
                    <a:pt x="10071" y="1322688"/>
                    <a:pt x="-2312" y="1280778"/>
                    <a:pt x="13881" y="1227438"/>
                  </a:cubicBezTo>
                  <a:cubicBezTo>
                    <a:pt x="34836" y="1156953"/>
                    <a:pt x="55791" y="1085516"/>
                    <a:pt x="80556" y="1016936"/>
                  </a:cubicBezTo>
                  <a:cubicBezTo>
                    <a:pt x="88176" y="994076"/>
                    <a:pt x="110083" y="976931"/>
                    <a:pt x="122466" y="955023"/>
                  </a:cubicBezTo>
                  <a:cubicBezTo>
                    <a:pt x="140563" y="923591"/>
                    <a:pt x="156756" y="889301"/>
                    <a:pt x="173901" y="856916"/>
                  </a:cubicBezTo>
                  <a:cubicBezTo>
                    <a:pt x="192951" y="823578"/>
                    <a:pt x="213906" y="832151"/>
                    <a:pt x="238671" y="852153"/>
                  </a:cubicBezTo>
                  <a:cubicBezTo>
                    <a:pt x="326301" y="921686"/>
                    <a:pt x="394881" y="981693"/>
                    <a:pt x="484416" y="1050273"/>
                  </a:cubicBezTo>
                  <a:cubicBezTo>
                    <a:pt x="594906" y="1137903"/>
                    <a:pt x="709206" y="1222676"/>
                    <a:pt x="823506" y="1307448"/>
                  </a:cubicBezTo>
                  <a:cubicBezTo>
                    <a:pt x="840651" y="1320783"/>
                    <a:pt x="859701" y="1332213"/>
                    <a:pt x="878751" y="1341738"/>
                  </a:cubicBezTo>
                  <a:cubicBezTo>
                    <a:pt x="885418" y="1345548"/>
                    <a:pt x="895896" y="1343643"/>
                    <a:pt x="903516" y="1341738"/>
                  </a:cubicBezTo>
                  <a:cubicBezTo>
                    <a:pt x="922566" y="1337928"/>
                    <a:pt x="940664" y="1326498"/>
                    <a:pt x="958761" y="1327451"/>
                  </a:cubicBezTo>
                  <a:cubicBezTo>
                    <a:pt x="1080681" y="1334118"/>
                    <a:pt x="1201648" y="1343643"/>
                    <a:pt x="1323569" y="1350311"/>
                  </a:cubicBezTo>
                  <a:cubicBezTo>
                    <a:pt x="1336903" y="1351263"/>
                    <a:pt x="1351191" y="1338881"/>
                    <a:pt x="1364526" y="1333166"/>
                  </a:cubicBezTo>
                  <a:cubicBezTo>
                    <a:pt x="1410246" y="1314116"/>
                    <a:pt x="1450251" y="1278873"/>
                    <a:pt x="1507401" y="1305543"/>
                  </a:cubicBezTo>
                  <a:cubicBezTo>
                    <a:pt x="1524546" y="1314116"/>
                    <a:pt x="1555026" y="1305543"/>
                    <a:pt x="1575028" y="1295066"/>
                  </a:cubicBezTo>
                  <a:cubicBezTo>
                    <a:pt x="1588364" y="1288398"/>
                    <a:pt x="1595031" y="1265538"/>
                    <a:pt x="1603603" y="1249346"/>
                  </a:cubicBezTo>
                  <a:cubicBezTo>
                    <a:pt x="1612176" y="1234106"/>
                    <a:pt x="1622653" y="1219818"/>
                    <a:pt x="1627416" y="1203626"/>
                  </a:cubicBezTo>
                  <a:cubicBezTo>
                    <a:pt x="1634084" y="1180766"/>
                    <a:pt x="1635036" y="1156953"/>
                    <a:pt x="1640751" y="1134093"/>
                  </a:cubicBezTo>
                  <a:cubicBezTo>
                    <a:pt x="1645514" y="1115996"/>
                    <a:pt x="1652181" y="1095993"/>
                    <a:pt x="1663611" y="1080753"/>
                  </a:cubicBezTo>
                  <a:cubicBezTo>
                    <a:pt x="1681709" y="1054083"/>
                    <a:pt x="1710284" y="1033128"/>
                    <a:pt x="1724571" y="1004553"/>
                  </a:cubicBezTo>
                  <a:cubicBezTo>
                    <a:pt x="1760766" y="929306"/>
                    <a:pt x="1796961" y="855963"/>
                    <a:pt x="1882686" y="815006"/>
                  </a:cubicBezTo>
                  <a:cubicBezTo>
                    <a:pt x="1852206" y="771191"/>
                    <a:pt x="1833156" y="708326"/>
                    <a:pt x="1795056" y="694991"/>
                  </a:cubicBezTo>
                  <a:cubicBezTo>
                    <a:pt x="1712189" y="665463"/>
                    <a:pt x="1756003" y="608313"/>
                    <a:pt x="1750289" y="562593"/>
                  </a:cubicBezTo>
                  <a:cubicBezTo>
                    <a:pt x="1712189" y="567356"/>
                    <a:pt x="1676946" y="573071"/>
                    <a:pt x="1640751" y="574023"/>
                  </a:cubicBezTo>
                  <a:cubicBezTo>
                    <a:pt x="1626464" y="574023"/>
                    <a:pt x="1612176" y="559736"/>
                    <a:pt x="1596936" y="552116"/>
                  </a:cubicBezTo>
                  <a:cubicBezTo>
                    <a:pt x="1603603" y="540686"/>
                    <a:pt x="1608366" y="526398"/>
                    <a:pt x="1616939" y="517826"/>
                  </a:cubicBezTo>
                  <a:cubicBezTo>
                    <a:pt x="1657896" y="477821"/>
                    <a:pt x="1669326" y="434958"/>
                    <a:pt x="1655991" y="376856"/>
                  </a:cubicBezTo>
                  <a:cubicBezTo>
                    <a:pt x="1632178" y="269223"/>
                    <a:pt x="1644561" y="163496"/>
                    <a:pt x="1740764" y="93963"/>
                  </a:cubicBezTo>
                  <a:cubicBezTo>
                    <a:pt x="1794103" y="54911"/>
                    <a:pt x="1858873" y="24431"/>
                    <a:pt x="1922691" y="10143"/>
                  </a:cubicBezTo>
                  <a:cubicBezTo>
                    <a:pt x="2017941" y="-10812"/>
                    <a:pt x="2150339" y="81581"/>
                    <a:pt x="2188439" y="176831"/>
                  </a:cubicBezTo>
                  <a:cubicBezTo>
                    <a:pt x="2198916" y="202548"/>
                    <a:pt x="2219871" y="224456"/>
                    <a:pt x="2235111" y="248268"/>
                  </a:cubicBezTo>
                  <a:cubicBezTo>
                    <a:pt x="2238921" y="246363"/>
                    <a:pt x="2243684" y="245411"/>
                    <a:pt x="2247494" y="243506"/>
                  </a:cubicBezTo>
                  <a:cubicBezTo>
                    <a:pt x="2237969" y="265413"/>
                    <a:pt x="2228444" y="288273"/>
                    <a:pt x="2219871" y="305418"/>
                  </a:cubicBezTo>
                  <a:cubicBezTo>
                    <a:pt x="2232254" y="313991"/>
                    <a:pt x="2249399" y="318753"/>
                    <a:pt x="2249399" y="325421"/>
                  </a:cubicBezTo>
                  <a:cubicBezTo>
                    <a:pt x="2250351" y="340661"/>
                    <a:pt x="2249399" y="364473"/>
                    <a:pt x="2239874" y="371141"/>
                  </a:cubicBezTo>
                  <a:cubicBezTo>
                    <a:pt x="2212251" y="390191"/>
                    <a:pt x="2217014" y="407336"/>
                    <a:pt x="2223681" y="434958"/>
                  </a:cubicBezTo>
                  <a:cubicBezTo>
                    <a:pt x="2230349" y="462581"/>
                    <a:pt x="2222729" y="494013"/>
                    <a:pt x="2216061" y="522588"/>
                  </a:cubicBezTo>
                  <a:cubicBezTo>
                    <a:pt x="2208441" y="557831"/>
                    <a:pt x="2205584" y="583548"/>
                    <a:pt x="2250351" y="594026"/>
                  </a:cubicBezTo>
                  <a:cubicBezTo>
                    <a:pt x="2263686" y="596883"/>
                    <a:pt x="2275116" y="616886"/>
                    <a:pt x="2282736" y="631173"/>
                  </a:cubicBezTo>
                  <a:cubicBezTo>
                    <a:pt x="2301786" y="666416"/>
                    <a:pt x="2313216" y="706421"/>
                    <a:pt x="2335124" y="739758"/>
                  </a:cubicBezTo>
                  <a:cubicBezTo>
                    <a:pt x="2401799" y="845486"/>
                    <a:pt x="2458949" y="945498"/>
                    <a:pt x="2486571" y="1071228"/>
                  </a:cubicBezTo>
                  <a:cubicBezTo>
                    <a:pt x="2488476" y="1080753"/>
                    <a:pt x="2498001" y="1089326"/>
                    <a:pt x="2503716" y="1097898"/>
                  </a:cubicBezTo>
                  <a:cubicBezTo>
                    <a:pt x="2506574" y="1174098"/>
                    <a:pt x="2506574" y="1246488"/>
                    <a:pt x="2506574" y="1319831"/>
                  </a:cubicBezTo>
                  <a:close/>
                  <a:moveTo>
                    <a:pt x="1273086" y="1638918"/>
                  </a:moveTo>
                  <a:cubicBezTo>
                    <a:pt x="1260703" y="1678923"/>
                    <a:pt x="1240701" y="1713213"/>
                    <a:pt x="1242606" y="1746551"/>
                  </a:cubicBezTo>
                  <a:cubicBezTo>
                    <a:pt x="1247369" y="1804653"/>
                    <a:pt x="1264514" y="1862756"/>
                    <a:pt x="1279753" y="1919906"/>
                  </a:cubicBezTo>
                  <a:cubicBezTo>
                    <a:pt x="1282611" y="1929431"/>
                    <a:pt x="1301661" y="1944671"/>
                    <a:pt x="1308328" y="1942766"/>
                  </a:cubicBezTo>
                  <a:cubicBezTo>
                    <a:pt x="1365478" y="1924668"/>
                    <a:pt x="1420723" y="1903713"/>
                    <a:pt x="1478826" y="1882758"/>
                  </a:cubicBezTo>
                  <a:cubicBezTo>
                    <a:pt x="1432153" y="1777031"/>
                    <a:pt x="1483589" y="1684638"/>
                    <a:pt x="1497876" y="1593198"/>
                  </a:cubicBezTo>
                  <a:cubicBezTo>
                    <a:pt x="1474064" y="1579863"/>
                    <a:pt x="1451203" y="1573196"/>
                    <a:pt x="1435964" y="1557956"/>
                  </a:cubicBezTo>
                  <a:cubicBezTo>
                    <a:pt x="1372146" y="1493186"/>
                    <a:pt x="1285469" y="1505568"/>
                    <a:pt x="1208316" y="1484613"/>
                  </a:cubicBezTo>
                  <a:cubicBezTo>
                    <a:pt x="1193076" y="1480803"/>
                    <a:pt x="1176884" y="1476041"/>
                    <a:pt x="1161644" y="1471278"/>
                  </a:cubicBezTo>
                  <a:cubicBezTo>
                    <a:pt x="1133069" y="1461753"/>
                    <a:pt x="1103541" y="1450323"/>
                    <a:pt x="1078776" y="1483661"/>
                  </a:cubicBezTo>
                  <a:cubicBezTo>
                    <a:pt x="1146404" y="1537001"/>
                    <a:pt x="1211173" y="1588436"/>
                    <a:pt x="1273086" y="1638918"/>
                  </a:cubicBezTo>
                  <a:close/>
                  <a:moveTo>
                    <a:pt x="1464539" y="2075163"/>
                  </a:moveTo>
                  <a:cubicBezTo>
                    <a:pt x="1427391" y="2082783"/>
                    <a:pt x="1393101" y="2089451"/>
                    <a:pt x="1359764" y="2097071"/>
                  </a:cubicBezTo>
                  <a:cubicBezTo>
                    <a:pt x="1318806" y="2106596"/>
                    <a:pt x="1305471" y="2129456"/>
                    <a:pt x="1322616" y="2169461"/>
                  </a:cubicBezTo>
                  <a:cubicBezTo>
                    <a:pt x="1329284" y="2184701"/>
                    <a:pt x="1334998" y="2199941"/>
                    <a:pt x="1340714" y="2215181"/>
                  </a:cubicBezTo>
                  <a:cubicBezTo>
                    <a:pt x="1396911" y="2194226"/>
                    <a:pt x="1396911" y="2194226"/>
                    <a:pt x="1420723" y="2246613"/>
                  </a:cubicBezTo>
                  <a:cubicBezTo>
                    <a:pt x="1428344" y="2262806"/>
                    <a:pt x="1438821" y="2278046"/>
                    <a:pt x="1455014" y="2304716"/>
                  </a:cubicBezTo>
                  <a:cubicBezTo>
                    <a:pt x="1456919" y="2271378"/>
                    <a:pt x="1451203" y="2248518"/>
                    <a:pt x="1459776" y="2237088"/>
                  </a:cubicBezTo>
                  <a:cubicBezTo>
                    <a:pt x="1499781" y="2183748"/>
                    <a:pt x="1503591" y="2132313"/>
                    <a:pt x="1464539" y="207516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982B6CA-6345-4C48-BB03-9155C261A304}"/>
                </a:ext>
              </a:extLst>
            </p:cNvPr>
            <p:cNvSpPr/>
            <p:nvPr/>
          </p:nvSpPr>
          <p:spPr>
            <a:xfrm flipH="1">
              <a:off x="700577" y="1399349"/>
              <a:ext cx="647458" cy="566880"/>
            </a:xfrm>
            <a:custGeom>
              <a:avLst/>
              <a:gdLst>
                <a:gd name="connsiteX0" fmla="*/ 325755 w 647458"/>
                <a:gd name="connsiteY0" fmla="*/ 3000 h 566880"/>
                <a:gd name="connsiteX1" fmla="*/ 143828 w 647458"/>
                <a:gd name="connsiteY1" fmla="*/ 86820 h 566880"/>
                <a:gd name="connsiteX2" fmla="*/ 59055 w 647458"/>
                <a:gd name="connsiteY2" fmla="*/ 369713 h 566880"/>
                <a:gd name="connsiteX3" fmla="*/ 20003 w 647458"/>
                <a:gd name="connsiteY3" fmla="*/ 510683 h 566880"/>
                <a:gd name="connsiteX4" fmla="*/ 0 w 647458"/>
                <a:gd name="connsiteY4" fmla="*/ 544973 h 566880"/>
                <a:gd name="connsiteX5" fmla="*/ 43815 w 647458"/>
                <a:gd name="connsiteY5" fmla="*/ 566880 h 566880"/>
                <a:gd name="connsiteX6" fmla="*/ 65495 w 647458"/>
                <a:gd name="connsiteY6" fmla="*/ 564618 h 566880"/>
                <a:gd name="connsiteX7" fmla="*/ 178721 w 647458"/>
                <a:gd name="connsiteY7" fmla="*/ 530129 h 566880"/>
                <a:gd name="connsiteX8" fmla="*/ 603774 w 647458"/>
                <a:gd name="connsiteY8" fmla="*/ 274215 h 566880"/>
                <a:gd name="connsiteX9" fmla="*/ 647458 w 647458"/>
                <a:gd name="connsiteY9" fmla="*/ 237555 h 566880"/>
                <a:gd name="connsiteX10" fmla="*/ 638175 w 647458"/>
                <a:gd name="connsiteY10" fmla="*/ 241125 h 566880"/>
                <a:gd name="connsiteX11" fmla="*/ 591503 w 647458"/>
                <a:gd name="connsiteY11" fmla="*/ 169688 h 566880"/>
                <a:gd name="connsiteX12" fmla="*/ 325755 w 647458"/>
                <a:gd name="connsiteY12" fmla="*/ 3000 h 5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458" h="566880">
                  <a:moveTo>
                    <a:pt x="325755" y="3000"/>
                  </a:moveTo>
                  <a:cubicBezTo>
                    <a:pt x="261937" y="17288"/>
                    <a:pt x="197167" y="47768"/>
                    <a:pt x="143828" y="86820"/>
                  </a:cubicBezTo>
                  <a:cubicBezTo>
                    <a:pt x="47625" y="156353"/>
                    <a:pt x="35242" y="262080"/>
                    <a:pt x="59055" y="369713"/>
                  </a:cubicBezTo>
                  <a:cubicBezTo>
                    <a:pt x="72390" y="427815"/>
                    <a:pt x="60960" y="470678"/>
                    <a:pt x="20003" y="510683"/>
                  </a:cubicBezTo>
                  <a:cubicBezTo>
                    <a:pt x="11430" y="519255"/>
                    <a:pt x="6667" y="533543"/>
                    <a:pt x="0" y="544973"/>
                  </a:cubicBezTo>
                  <a:cubicBezTo>
                    <a:pt x="15240" y="552593"/>
                    <a:pt x="29528" y="566880"/>
                    <a:pt x="43815" y="566880"/>
                  </a:cubicBezTo>
                  <a:lnTo>
                    <a:pt x="65495" y="564618"/>
                  </a:lnTo>
                  <a:lnTo>
                    <a:pt x="178721" y="530129"/>
                  </a:lnTo>
                  <a:cubicBezTo>
                    <a:pt x="449670" y="395635"/>
                    <a:pt x="455226" y="398414"/>
                    <a:pt x="603774" y="274215"/>
                  </a:cubicBezTo>
                  <a:lnTo>
                    <a:pt x="647458" y="237555"/>
                  </a:lnTo>
                  <a:lnTo>
                    <a:pt x="638175" y="241125"/>
                  </a:lnTo>
                  <a:cubicBezTo>
                    <a:pt x="622935" y="217313"/>
                    <a:pt x="601980" y="195405"/>
                    <a:pt x="591503" y="169688"/>
                  </a:cubicBezTo>
                  <a:cubicBezTo>
                    <a:pt x="553403" y="74438"/>
                    <a:pt x="421005" y="-17955"/>
                    <a:pt x="325755" y="30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39" name="Freeform: Shape 338">
            <a:extLst>
              <a:ext uri="{FF2B5EF4-FFF2-40B4-BE49-F238E27FC236}">
                <a16:creationId xmlns:a16="http://schemas.microsoft.com/office/drawing/2014/main" id="{29A76D89-D63C-4852-B39A-38806AA1B8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7338" y="2080834"/>
            <a:ext cx="2511586" cy="1576757"/>
          </a:xfrm>
          <a:custGeom>
            <a:avLst/>
            <a:gdLst>
              <a:gd name="connsiteX0" fmla="*/ 1898971 w 2216118"/>
              <a:gd name="connsiteY0" fmla="*/ 1232027 h 1391264"/>
              <a:gd name="connsiteX1" fmla="*/ 1814014 w 2216118"/>
              <a:gd name="connsiteY1" fmla="*/ 1316190 h 1391264"/>
              <a:gd name="connsiteX2" fmla="*/ 1814014 w 2216118"/>
              <a:gd name="connsiteY2" fmla="*/ 1335402 h 1391264"/>
              <a:gd name="connsiteX3" fmla="*/ 1949877 w 2216118"/>
              <a:gd name="connsiteY3" fmla="*/ 1335402 h 1391264"/>
              <a:gd name="connsiteX4" fmla="*/ 1986407 w 2216118"/>
              <a:gd name="connsiteY4" fmla="*/ 1335402 h 1391264"/>
              <a:gd name="connsiteX5" fmla="*/ 1986407 w 2216118"/>
              <a:gd name="connsiteY5" fmla="*/ 1318646 h 1391264"/>
              <a:gd name="connsiteX6" fmla="*/ 326886 w 2216118"/>
              <a:gd name="connsiteY6" fmla="*/ 1230345 h 1391264"/>
              <a:gd name="connsiteX7" fmla="*/ 241929 w 2216118"/>
              <a:gd name="connsiteY7" fmla="*/ 1314508 h 1391264"/>
              <a:gd name="connsiteX8" fmla="*/ 241929 w 2216118"/>
              <a:gd name="connsiteY8" fmla="*/ 1335402 h 1391264"/>
              <a:gd name="connsiteX9" fmla="*/ 418108 w 2216118"/>
              <a:gd name="connsiteY9" fmla="*/ 1335402 h 1391264"/>
              <a:gd name="connsiteX10" fmla="*/ 418108 w 2216118"/>
              <a:gd name="connsiteY10" fmla="*/ 1320714 h 1391264"/>
              <a:gd name="connsiteX11" fmla="*/ 1667210 w 2216118"/>
              <a:gd name="connsiteY11" fmla="*/ 1224479 h 1391264"/>
              <a:gd name="connsiteX12" fmla="*/ 1582253 w 2216118"/>
              <a:gd name="connsiteY12" fmla="*/ 1308642 h 1391264"/>
              <a:gd name="connsiteX13" fmla="*/ 1582253 w 2216118"/>
              <a:gd name="connsiteY13" fmla="*/ 1335402 h 1391264"/>
              <a:gd name="connsiteX14" fmla="*/ 1768294 w 2216118"/>
              <a:gd name="connsiteY14" fmla="*/ 1335402 h 1391264"/>
              <a:gd name="connsiteX15" fmla="*/ 1768294 w 2216118"/>
              <a:gd name="connsiteY15" fmla="*/ 1312041 h 1391264"/>
              <a:gd name="connsiteX16" fmla="*/ 1761976 w 2216118"/>
              <a:gd name="connsiteY16" fmla="*/ 1318359 h 1391264"/>
              <a:gd name="connsiteX17" fmla="*/ 1443525 w 2216118"/>
              <a:gd name="connsiteY17" fmla="*/ 1224479 h 1391264"/>
              <a:gd name="connsiteX18" fmla="*/ 1358568 w 2216118"/>
              <a:gd name="connsiteY18" fmla="*/ 1308642 h 1391264"/>
              <a:gd name="connsiteX19" fmla="*/ 1358568 w 2216118"/>
              <a:gd name="connsiteY19" fmla="*/ 1335402 h 1391264"/>
              <a:gd name="connsiteX20" fmla="*/ 1536533 w 2216118"/>
              <a:gd name="connsiteY20" fmla="*/ 1335402 h 1391264"/>
              <a:gd name="connsiteX21" fmla="*/ 1536533 w 2216118"/>
              <a:gd name="connsiteY21" fmla="*/ 1316618 h 1391264"/>
              <a:gd name="connsiteX22" fmla="*/ 1219840 w 2216118"/>
              <a:gd name="connsiteY22" fmla="*/ 1224479 h 1391264"/>
              <a:gd name="connsiteX23" fmla="*/ 1134883 w 2216118"/>
              <a:gd name="connsiteY23" fmla="*/ 1308642 h 1391264"/>
              <a:gd name="connsiteX24" fmla="*/ 1134883 w 2216118"/>
              <a:gd name="connsiteY24" fmla="*/ 1335402 h 1391264"/>
              <a:gd name="connsiteX25" fmla="*/ 1312848 w 2216118"/>
              <a:gd name="connsiteY25" fmla="*/ 1335402 h 1391264"/>
              <a:gd name="connsiteX26" fmla="*/ 1312848 w 2216118"/>
              <a:gd name="connsiteY26" fmla="*/ 1316618 h 1391264"/>
              <a:gd name="connsiteX27" fmla="*/ 996155 w 2216118"/>
              <a:gd name="connsiteY27" fmla="*/ 1224479 h 1391264"/>
              <a:gd name="connsiteX28" fmla="*/ 911198 w 2216118"/>
              <a:gd name="connsiteY28" fmla="*/ 1308642 h 1391264"/>
              <a:gd name="connsiteX29" fmla="*/ 911198 w 2216118"/>
              <a:gd name="connsiteY29" fmla="*/ 1335402 h 1391264"/>
              <a:gd name="connsiteX30" fmla="*/ 1089163 w 2216118"/>
              <a:gd name="connsiteY30" fmla="*/ 1335402 h 1391264"/>
              <a:gd name="connsiteX31" fmla="*/ 1089163 w 2216118"/>
              <a:gd name="connsiteY31" fmla="*/ 1316618 h 1391264"/>
              <a:gd name="connsiteX32" fmla="*/ 772470 w 2216118"/>
              <a:gd name="connsiteY32" fmla="*/ 1224479 h 1391264"/>
              <a:gd name="connsiteX33" fmla="*/ 687513 w 2216118"/>
              <a:gd name="connsiteY33" fmla="*/ 1308642 h 1391264"/>
              <a:gd name="connsiteX34" fmla="*/ 687513 w 2216118"/>
              <a:gd name="connsiteY34" fmla="*/ 1335402 h 1391264"/>
              <a:gd name="connsiteX35" fmla="*/ 865478 w 2216118"/>
              <a:gd name="connsiteY35" fmla="*/ 1335402 h 1391264"/>
              <a:gd name="connsiteX36" fmla="*/ 865478 w 2216118"/>
              <a:gd name="connsiteY36" fmla="*/ 1316618 h 1391264"/>
              <a:gd name="connsiteX37" fmla="*/ 548785 w 2216118"/>
              <a:gd name="connsiteY37" fmla="*/ 1224479 h 1391264"/>
              <a:gd name="connsiteX38" fmla="*/ 463828 w 2216118"/>
              <a:gd name="connsiteY38" fmla="*/ 1308642 h 1391264"/>
              <a:gd name="connsiteX39" fmla="*/ 463828 w 2216118"/>
              <a:gd name="connsiteY39" fmla="*/ 1335402 h 1391264"/>
              <a:gd name="connsiteX40" fmla="*/ 641793 w 2216118"/>
              <a:gd name="connsiteY40" fmla="*/ 1335402 h 1391264"/>
              <a:gd name="connsiteX41" fmla="*/ 641793 w 2216118"/>
              <a:gd name="connsiteY41" fmla="*/ 1316618 h 1391264"/>
              <a:gd name="connsiteX42" fmla="*/ 2032127 w 2216118"/>
              <a:gd name="connsiteY42" fmla="*/ 1155412 h 1391264"/>
              <a:gd name="connsiteX43" fmla="*/ 2032127 w 2216118"/>
              <a:gd name="connsiteY43" fmla="*/ 1276395 h 1391264"/>
              <a:gd name="connsiteX44" fmla="*/ 2093479 w 2216118"/>
              <a:gd name="connsiteY44" fmla="*/ 1216190 h 1391264"/>
              <a:gd name="connsiteX45" fmla="*/ 1814014 w 2216118"/>
              <a:gd name="connsiteY45" fmla="*/ 1147864 h 1391264"/>
              <a:gd name="connsiteX46" fmla="*/ 1814014 w 2216118"/>
              <a:gd name="connsiteY46" fmla="*/ 1268847 h 1391264"/>
              <a:gd name="connsiteX47" fmla="*/ 1875366 w 2216118"/>
              <a:gd name="connsiteY47" fmla="*/ 1208643 h 1391264"/>
              <a:gd name="connsiteX48" fmla="*/ 1986407 w 2216118"/>
              <a:gd name="connsiteY48" fmla="*/ 1145409 h 1391264"/>
              <a:gd name="connsiteX49" fmla="*/ 1922576 w 2216118"/>
              <a:gd name="connsiteY49" fmla="*/ 1208643 h 1391264"/>
              <a:gd name="connsiteX50" fmla="*/ 1986407 w 2216118"/>
              <a:gd name="connsiteY50" fmla="*/ 1271280 h 1391264"/>
              <a:gd name="connsiteX51" fmla="*/ 1582253 w 2216118"/>
              <a:gd name="connsiteY51" fmla="*/ 1140317 h 1391264"/>
              <a:gd name="connsiteX52" fmla="*/ 1582253 w 2216118"/>
              <a:gd name="connsiteY52" fmla="*/ 1261299 h 1391264"/>
              <a:gd name="connsiteX53" fmla="*/ 1643605 w 2216118"/>
              <a:gd name="connsiteY53" fmla="*/ 1201094 h 1391264"/>
              <a:gd name="connsiteX54" fmla="*/ 1358568 w 2216118"/>
              <a:gd name="connsiteY54" fmla="*/ 1140317 h 1391264"/>
              <a:gd name="connsiteX55" fmla="*/ 1358568 w 2216118"/>
              <a:gd name="connsiteY55" fmla="*/ 1261299 h 1391264"/>
              <a:gd name="connsiteX56" fmla="*/ 1419920 w 2216118"/>
              <a:gd name="connsiteY56" fmla="*/ 1201094 h 1391264"/>
              <a:gd name="connsiteX57" fmla="*/ 1134883 w 2216118"/>
              <a:gd name="connsiteY57" fmla="*/ 1140317 h 1391264"/>
              <a:gd name="connsiteX58" fmla="*/ 1134883 w 2216118"/>
              <a:gd name="connsiteY58" fmla="*/ 1261299 h 1391264"/>
              <a:gd name="connsiteX59" fmla="*/ 1196235 w 2216118"/>
              <a:gd name="connsiteY59" fmla="*/ 1201094 h 1391264"/>
              <a:gd name="connsiteX60" fmla="*/ 911198 w 2216118"/>
              <a:gd name="connsiteY60" fmla="*/ 1140317 h 1391264"/>
              <a:gd name="connsiteX61" fmla="*/ 911198 w 2216118"/>
              <a:gd name="connsiteY61" fmla="*/ 1261299 h 1391264"/>
              <a:gd name="connsiteX62" fmla="*/ 972550 w 2216118"/>
              <a:gd name="connsiteY62" fmla="*/ 1201094 h 1391264"/>
              <a:gd name="connsiteX63" fmla="*/ 687513 w 2216118"/>
              <a:gd name="connsiteY63" fmla="*/ 1140316 h 1391264"/>
              <a:gd name="connsiteX64" fmla="*/ 687513 w 2216118"/>
              <a:gd name="connsiteY64" fmla="*/ 1261300 h 1391264"/>
              <a:gd name="connsiteX65" fmla="*/ 748865 w 2216118"/>
              <a:gd name="connsiteY65" fmla="*/ 1201095 h 1391264"/>
              <a:gd name="connsiteX66" fmla="*/ 463828 w 2216118"/>
              <a:gd name="connsiteY66" fmla="*/ 1140316 h 1391264"/>
              <a:gd name="connsiteX67" fmla="*/ 463828 w 2216118"/>
              <a:gd name="connsiteY67" fmla="*/ 1261299 h 1391264"/>
              <a:gd name="connsiteX68" fmla="*/ 525180 w 2216118"/>
              <a:gd name="connsiteY68" fmla="*/ 1201095 h 1391264"/>
              <a:gd name="connsiteX69" fmla="*/ 418108 w 2216118"/>
              <a:gd name="connsiteY69" fmla="*/ 1139976 h 1391264"/>
              <a:gd name="connsiteX70" fmla="*/ 350491 w 2216118"/>
              <a:gd name="connsiteY70" fmla="*/ 1206960 h 1391264"/>
              <a:gd name="connsiteX71" fmla="*/ 418108 w 2216118"/>
              <a:gd name="connsiteY71" fmla="*/ 1273313 h 1391264"/>
              <a:gd name="connsiteX72" fmla="*/ 641793 w 2216118"/>
              <a:gd name="connsiteY72" fmla="*/ 1132341 h 1391264"/>
              <a:gd name="connsiteX73" fmla="*/ 572390 w 2216118"/>
              <a:gd name="connsiteY73" fmla="*/ 1201095 h 1391264"/>
              <a:gd name="connsiteX74" fmla="*/ 641793 w 2216118"/>
              <a:gd name="connsiteY74" fmla="*/ 1269199 h 1391264"/>
              <a:gd name="connsiteX75" fmla="*/ 1536533 w 2216118"/>
              <a:gd name="connsiteY75" fmla="*/ 1132340 h 1391264"/>
              <a:gd name="connsiteX76" fmla="*/ 1467130 w 2216118"/>
              <a:gd name="connsiteY76" fmla="*/ 1201095 h 1391264"/>
              <a:gd name="connsiteX77" fmla="*/ 1536533 w 2216118"/>
              <a:gd name="connsiteY77" fmla="*/ 1269200 h 1391264"/>
              <a:gd name="connsiteX78" fmla="*/ 1312848 w 2216118"/>
              <a:gd name="connsiteY78" fmla="*/ 1132340 h 1391264"/>
              <a:gd name="connsiteX79" fmla="*/ 1243445 w 2216118"/>
              <a:gd name="connsiteY79" fmla="*/ 1201095 h 1391264"/>
              <a:gd name="connsiteX80" fmla="*/ 1312848 w 2216118"/>
              <a:gd name="connsiteY80" fmla="*/ 1269200 h 1391264"/>
              <a:gd name="connsiteX81" fmla="*/ 1089163 w 2216118"/>
              <a:gd name="connsiteY81" fmla="*/ 1132340 h 1391264"/>
              <a:gd name="connsiteX82" fmla="*/ 1019760 w 2216118"/>
              <a:gd name="connsiteY82" fmla="*/ 1201095 h 1391264"/>
              <a:gd name="connsiteX83" fmla="*/ 1089163 w 2216118"/>
              <a:gd name="connsiteY83" fmla="*/ 1269200 h 1391264"/>
              <a:gd name="connsiteX84" fmla="*/ 865478 w 2216118"/>
              <a:gd name="connsiteY84" fmla="*/ 1132340 h 1391264"/>
              <a:gd name="connsiteX85" fmla="*/ 796075 w 2216118"/>
              <a:gd name="connsiteY85" fmla="*/ 1201095 h 1391264"/>
              <a:gd name="connsiteX86" fmla="*/ 865478 w 2216118"/>
              <a:gd name="connsiteY86" fmla="*/ 1269200 h 1391264"/>
              <a:gd name="connsiteX87" fmla="*/ 1768294 w 2216118"/>
              <a:gd name="connsiteY87" fmla="*/ 1124340 h 1391264"/>
              <a:gd name="connsiteX88" fmla="*/ 1690815 w 2216118"/>
              <a:gd name="connsiteY88" fmla="*/ 1201095 h 1391264"/>
              <a:gd name="connsiteX89" fmla="*/ 1768294 w 2216118"/>
              <a:gd name="connsiteY89" fmla="*/ 1277125 h 1391264"/>
              <a:gd name="connsiteX90" fmla="*/ 2036242 w 2216118"/>
              <a:gd name="connsiteY90" fmla="*/ 1113696 h 1391264"/>
              <a:gd name="connsiteX91" fmla="*/ 2117084 w 2216118"/>
              <a:gd name="connsiteY91" fmla="*/ 1193027 h 1391264"/>
              <a:gd name="connsiteX92" fmla="*/ 2197926 w 2216118"/>
              <a:gd name="connsiteY92" fmla="*/ 1113696 h 1391264"/>
              <a:gd name="connsiteX93" fmla="*/ 1825821 w 2216118"/>
              <a:gd name="connsiteY93" fmla="*/ 1113696 h 1391264"/>
              <a:gd name="connsiteX94" fmla="*/ 1898971 w 2216118"/>
              <a:gd name="connsiteY94" fmla="*/ 1185479 h 1391264"/>
              <a:gd name="connsiteX95" fmla="*/ 1972121 w 2216118"/>
              <a:gd name="connsiteY95" fmla="*/ 1113696 h 1391264"/>
              <a:gd name="connsiteX96" fmla="*/ 1601752 w 2216118"/>
              <a:gd name="connsiteY96" fmla="*/ 1113696 h 1391264"/>
              <a:gd name="connsiteX97" fmla="*/ 1667210 w 2216118"/>
              <a:gd name="connsiteY97" fmla="*/ 1177930 h 1391264"/>
              <a:gd name="connsiteX98" fmla="*/ 1732668 w 2216118"/>
              <a:gd name="connsiteY98" fmla="*/ 1113696 h 1391264"/>
              <a:gd name="connsiteX99" fmla="*/ 1378067 w 2216118"/>
              <a:gd name="connsiteY99" fmla="*/ 1113696 h 1391264"/>
              <a:gd name="connsiteX100" fmla="*/ 1443525 w 2216118"/>
              <a:gd name="connsiteY100" fmla="*/ 1177930 h 1391264"/>
              <a:gd name="connsiteX101" fmla="*/ 1508983 w 2216118"/>
              <a:gd name="connsiteY101" fmla="*/ 1113696 h 1391264"/>
              <a:gd name="connsiteX102" fmla="*/ 1154382 w 2216118"/>
              <a:gd name="connsiteY102" fmla="*/ 1113696 h 1391264"/>
              <a:gd name="connsiteX103" fmla="*/ 1219840 w 2216118"/>
              <a:gd name="connsiteY103" fmla="*/ 1177930 h 1391264"/>
              <a:gd name="connsiteX104" fmla="*/ 1285298 w 2216118"/>
              <a:gd name="connsiteY104" fmla="*/ 1113696 h 1391264"/>
              <a:gd name="connsiteX105" fmla="*/ 930697 w 2216118"/>
              <a:gd name="connsiteY105" fmla="*/ 1113696 h 1391264"/>
              <a:gd name="connsiteX106" fmla="*/ 996155 w 2216118"/>
              <a:gd name="connsiteY106" fmla="*/ 1177930 h 1391264"/>
              <a:gd name="connsiteX107" fmla="*/ 1061613 w 2216118"/>
              <a:gd name="connsiteY107" fmla="*/ 1113696 h 1391264"/>
              <a:gd name="connsiteX108" fmla="*/ 707012 w 2216118"/>
              <a:gd name="connsiteY108" fmla="*/ 1113696 h 1391264"/>
              <a:gd name="connsiteX109" fmla="*/ 772470 w 2216118"/>
              <a:gd name="connsiteY109" fmla="*/ 1177931 h 1391264"/>
              <a:gd name="connsiteX110" fmla="*/ 837928 w 2216118"/>
              <a:gd name="connsiteY110" fmla="*/ 1113696 h 1391264"/>
              <a:gd name="connsiteX111" fmla="*/ 483327 w 2216118"/>
              <a:gd name="connsiteY111" fmla="*/ 1113696 h 1391264"/>
              <a:gd name="connsiteX112" fmla="*/ 548785 w 2216118"/>
              <a:gd name="connsiteY112" fmla="*/ 1177931 h 1391264"/>
              <a:gd name="connsiteX113" fmla="*/ 614243 w 2216118"/>
              <a:gd name="connsiteY113" fmla="*/ 1113696 h 1391264"/>
              <a:gd name="connsiteX114" fmla="*/ 775882 w 2216118"/>
              <a:gd name="connsiteY114" fmla="*/ 963175 h 1391264"/>
              <a:gd name="connsiteX115" fmla="*/ 690925 w 2216118"/>
              <a:gd name="connsiteY115" fmla="*/ 1047338 h 1391264"/>
              <a:gd name="connsiteX116" fmla="*/ 690925 w 2216118"/>
              <a:gd name="connsiteY116" fmla="*/ 1057834 h 1391264"/>
              <a:gd name="connsiteX117" fmla="*/ 869262 w 2216118"/>
              <a:gd name="connsiteY117" fmla="*/ 1057834 h 1391264"/>
              <a:gd name="connsiteX118" fmla="*/ 869262 w 2216118"/>
              <a:gd name="connsiteY118" fmla="*/ 1055682 h 1391264"/>
              <a:gd name="connsiteX119" fmla="*/ 1894679 w 2216118"/>
              <a:gd name="connsiteY119" fmla="*/ 947394 h 1391264"/>
              <a:gd name="connsiteX120" fmla="*/ 1809722 w 2216118"/>
              <a:gd name="connsiteY120" fmla="*/ 1031557 h 1391264"/>
              <a:gd name="connsiteX121" fmla="*/ 1809722 w 2216118"/>
              <a:gd name="connsiteY121" fmla="*/ 1057834 h 1391264"/>
              <a:gd name="connsiteX122" fmla="*/ 1951680 w 2216118"/>
              <a:gd name="connsiteY122" fmla="*/ 1057834 h 1391264"/>
              <a:gd name="connsiteX123" fmla="*/ 1987687 w 2216118"/>
              <a:gd name="connsiteY123" fmla="*/ 1057834 h 1391264"/>
              <a:gd name="connsiteX124" fmla="*/ 1987687 w 2216118"/>
              <a:gd name="connsiteY124" fmla="*/ 1039533 h 1391264"/>
              <a:gd name="connsiteX125" fmla="*/ 1670994 w 2216118"/>
              <a:gd name="connsiteY125" fmla="*/ 947394 h 1391264"/>
              <a:gd name="connsiteX126" fmla="*/ 1586037 w 2216118"/>
              <a:gd name="connsiteY126" fmla="*/ 1031557 h 1391264"/>
              <a:gd name="connsiteX127" fmla="*/ 1586037 w 2216118"/>
              <a:gd name="connsiteY127" fmla="*/ 1057834 h 1391264"/>
              <a:gd name="connsiteX128" fmla="*/ 1764002 w 2216118"/>
              <a:gd name="connsiteY128" fmla="*/ 1057834 h 1391264"/>
              <a:gd name="connsiteX129" fmla="*/ 1764002 w 2216118"/>
              <a:gd name="connsiteY129" fmla="*/ 1039533 h 1391264"/>
              <a:gd name="connsiteX130" fmla="*/ 1447309 w 2216118"/>
              <a:gd name="connsiteY130" fmla="*/ 947394 h 1391264"/>
              <a:gd name="connsiteX131" fmla="*/ 1362352 w 2216118"/>
              <a:gd name="connsiteY131" fmla="*/ 1031557 h 1391264"/>
              <a:gd name="connsiteX132" fmla="*/ 1362352 w 2216118"/>
              <a:gd name="connsiteY132" fmla="*/ 1057834 h 1391264"/>
              <a:gd name="connsiteX133" fmla="*/ 1540317 w 2216118"/>
              <a:gd name="connsiteY133" fmla="*/ 1057834 h 1391264"/>
              <a:gd name="connsiteX134" fmla="*/ 1540317 w 2216118"/>
              <a:gd name="connsiteY134" fmla="*/ 1039533 h 1391264"/>
              <a:gd name="connsiteX135" fmla="*/ 1223624 w 2216118"/>
              <a:gd name="connsiteY135" fmla="*/ 947394 h 1391264"/>
              <a:gd name="connsiteX136" fmla="*/ 1138667 w 2216118"/>
              <a:gd name="connsiteY136" fmla="*/ 1031557 h 1391264"/>
              <a:gd name="connsiteX137" fmla="*/ 1138667 w 2216118"/>
              <a:gd name="connsiteY137" fmla="*/ 1057834 h 1391264"/>
              <a:gd name="connsiteX138" fmla="*/ 1316632 w 2216118"/>
              <a:gd name="connsiteY138" fmla="*/ 1057834 h 1391264"/>
              <a:gd name="connsiteX139" fmla="*/ 1316632 w 2216118"/>
              <a:gd name="connsiteY139" fmla="*/ 1039533 h 1391264"/>
              <a:gd name="connsiteX140" fmla="*/ 999939 w 2216118"/>
              <a:gd name="connsiteY140" fmla="*/ 947394 h 1391264"/>
              <a:gd name="connsiteX141" fmla="*/ 914982 w 2216118"/>
              <a:gd name="connsiteY141" fmla="*/ 1031557 h 1391264"/>
              <a:gd name="connsiteX142" fmla="*/ 914982 w 2216118"/>
              <a:gd name="connsiteY142" fmla="*/ 1057834 h 1391264"/>
              <a:gd name="connsiteX143" fmla="*/ 1092947 w 2216118"/>
              <a:gd name="connsiteY143" fmla="*/ 1057834 h 1391264"/>
              <a:gd name="connsiteX144" fmla="*/ 1092947 w 2216118"/>
              <a:gd name="connsiteY144" fmla="*/ 1039533 h 1391264"/>
              <a:gd name="connsiteX145" fmla="*/ 869262 w 2216118"/>
              <a:gd name="connsiteY145" fmla="*/ 870668 h 1391264"/>
              <a:gd name="connsiteX146" fmla="*/ 799487 w 2216118"/>
              <a:gd name="connsiteY146" fmla="*/ 939791 h 1391264"/>
              <a:gd name="connsiteX147" fmla="*/ 869262 w 2216118"/>
              <a:gd name="connsiteY147" fmla="*/ 1008261 h 1391264"/>
              <a:gd name="connsiteX148" fmla="*/ 2033407 w 2216118"/>
              <a:gd name="connsiteY148" fmla="*/ 863232 h 1391264"/>
              <a:gd name="connsiteX149" fmla="*/ 2033407 w 2216118"/>
              <a:gd name="connsiteY149" fmla="*/ 984214 h 1391264"/>
              <a:gd name="connsiteX150" fmla="*/ 2094759 w 2216118"/>
              <a:gd name="connsiteY150" fmla="*/ 924009 h 1391264"/>
              <a:gd name="connsiteX151" fmla="*/ 1809722 w 2216118"/>
              <a:gd name="connsiteY151" fmla="*/ 863232 h 1391264"/>
              <a:gd name="connsiteX152" fmla="*/ 1809722 w 2216118"/>
              <a:gd name="connsiteY152" fmla="*/ 984214 h 1391264"/>
              <a:gd name="connsiteX153" fmla="*/ 1871074 w 2216118"/>
              <a:gd name="connsiteY153" fmla="*/ 924009 h 1391264"/>
              <a:gd name="connsiteX154" fmla="*/ 1586037 w 2216118"/>
              <a:gd name="connsiteY154" fmla="*/ 863232 h 1391264"/>
              <a:gd name="connsiteX155" fmla="*/ 1586037 w 2216118"/>
              <a:gd name="connsiteY155" fmla="*/ 984214 h 1391264"/>
              <a:gd name="connsiteX156" fmla="*/ 1647389 w 2216118"/>
              <a:gd name="connsiteY156" fmla="*/ 924009 h 1391264"/>
              <a:gd name="connsiteX157" fmla="*/ 1362352 w 2216118"/>
              <a:gd name="connsiteY157" fmla="*/ 863232 h 1391264"/>
              <a:gd name="connsiteX158" fmla="*/ 1362352 w 2216118"/>
              <a:gd name="connsiteY158" fmla="*/ 984214 h 1391264"/>
              <a:gd name="connsiteX159" fmla="*/ 1423704 w 2216118"/>
              <a:gd name="connsiteY159" fmla="*/ 924009 h 1391264"/>
              <a:gd name="connsiteX160" fmla="*/ 1138667 w 2216118"/>
              <a:gd name="connsiteY160" fmla="*/ 863232 h 1391264"/>
              <a:gd name="connsiteX161" fmla="*/ 1138667 w 2216118"/>
              <a:gd name="connsiteY161" fmla="*/ 984214 h 1391264"/>
              <a:gd name="connsiteX162" fmla="*/ 1200019 w 2216118"/>
              <a:gd name="connsiteY162" fmla="*/ 924009 h 1391264"/>
              <a:gd name="connsiteX163" fmla="*/ 914982 w 2216118"/>
              <a:gd name="connsiteY163" fmla="*/ 863231 h 1391264"/>
              <a:gd name="connsiteX164" fmla="*/ 914982 w 2216118"/>
              <a:gd name="connsiteY164" fmla="*/ 984214 h 1391264"/>
              <a:gd name="connsiteX165" fmla="*/ 976334 w 2216118"/>
              <a:gd name="connsiteY165" fmla="*/ 924009 h 1391264"/>
              <a:gd name="connsiteX166" fmla="*/ 1987687 w 2216118"/>
              <a:gd name="connsiteY166" fmla="*/ 855255 h 1391264"/>
              <a:gd name="connsiteX167" fmla="*/ 1918284 w 2216118"/>
              <a:gd name="connsiteY167" fmla="*/ 924010 h 1391264"/>
              <a:gd name="connsiteX168" fmla="*/ 1987687 w 2216118"/>
              <a:gd name="connsiteY168" fmla="*/ 992115 h 1391264"/>
              <a:gd name="connsiteX169" fmla="*/ 1764002 w 2216118"/>
              <a:gd name="connsiteY169" fmla="*/ 855255 h 1391264"/>
              <a:gd name="connsiteX170" fmla="*/ 1694599 w 2216118"/>
              <a:gd name="connsiteY170" fmla="*/ 924010 h 1391264"/>
              <a:gd name="connsiteX171" fmla="*/ 1764002 w 2216118"/>
              <a:gd name="connsiteY171" fmla="*/ 992115 h 1391264"/>
              <a:gd name="connsiteX172" fmla="*/ 1540317 w 2216118"/>
              <a:gd name="connsiteY172" fmla="*/ 855255 h 1391264"/>
              <a:gd name="connsiteX173" fmla="*/ 1470914 w 2216118"/>
              <a:gd name="connsiteY173" fmla="*/ 924010 h 1391264"/>
              <a:gd name="connsiteX174" fmla="*/ 1540317 w 2216118"/>
              <a:gd name="connsiteY174" fmla="*/ 992115 h 1391264"/>
              <a:gd name="connsiteX175" fmla="*/ 1316632 w 2216118"/>
              <a:gd name="connsiteY175" fmla="*/ 855255 h 1391264"/>
              <a:gd name="connsiteX176" fmla="*/ 1247229 w 2216118"/>
              <a:gd name="connsiteY176" fmla="*/ 924010 h 1391264"/>
              <a:gd name="connsiteX177" fmla="*/ 1316632 w 2216118"/>
              <a:gd name="connsiteY177" fmla="*/ 992115 h 1391264"/>
              <a:gd name="connsiteX178" fmla="*/ 1092947 w 2216118"/>
              <a:gd name="connsiteY178" fmla="*/ 855255 h 1391264"/>
              <a:gd name="connsiteX179" fmla="*/ 1023544 w 2216118"/>
              <a:gd name="connsiteY179" fmla="*/ 924010 h 1391264"/>
              <a:gd name="connsiteX180" fmla="*/ 1092947 w 2216118"/>
              <a:gd name="connsiteY180" fmla="*/ 992115 h 1391264"/>
              <a:gd name="connsiteX181" fmla="*/ 2041983 w 2216118"/>
              <a:gd name="connsiteY181" fmla="*/ 825892 h 1391264"/>
              <a:gd name="connsiteX182" fmla="*/ 2118364 w 2216118"/>
              <a:gd name="connsiteY182" fmla="*/ 900845 h 1391264"/>
              <a:gd name="connsiteX183" fmla="*/ 2194745 w 2216118"/>
              <a:gd name="connsiteY183" fmla="*/ 825892 h 1391264"/>
              <a:gd name="connsiteX184" fmla="*/ 1818298 w 2216118"/>
              <a:gd name="connsiteY184" fmla="*/ 825892 h 1391264"/>
              <a:gd name="connsiteX185" fmla="*/ 1894679 w 2216118"/>
              <a:gd name="connsiteY185" fmla="*/ 900845 h 1391264"/>
              <a:gd name="connsiteX186" fmla="*/ 1971060 w 2216118"/>
              <a:gd name="connsiteY186" fmla="*/ 825892 h 1391264"/>
              <a:gd name="connsiteX187" fmla="*/ 1594613 w 2216118"/>
              <a:gd name="connsiteY187" fmla="*/ 825892 h 1391264"/>
              <a:gd name="connsiteX188" fmla="*/ 1670994 w 2216118"/>
              <a:gd name="connsiteY188" fmla="*/ 900845 h 1391264"/>
              <a:gd name="connsiteX189" fmla="*/ 1747375 w 2216118"/>
              <a:gd name="connsiteY189" fmla="*/ 825892 h 1391264"/>
              <a:gd name="connsiteX190" fmla="*/ 1370928 w 2216118"/>
              <a:gd name="connsiteY190" fmla="*/ 825892 h 1391264"/>
              <a:gd name="connsiteX191" fmla="*/ 1447309 w 2216118"/>
              <a:gd name="connsiteY191" fmla="*/ 900845 h 1391264"/>
              <a:gd name="connsiteX192" fmla="*/ 1523690 w 2216118"/>
              <a:gd name="connsiteY192" fmla="*/ 825892 h 1391264"/>
              <a:gd name="connsiteX193" fmla="*/ 1147243 w 2216118"/>
              <a:gd name="connsiteY193" fmla="*/ 825892 h 1391264"/>
              <a:gd name="connsiteX194" fmla="*/ 1223624 w 2216118"/>
              <a:gd name="connsiteY194" fmla="*/ 900845 h 1391264"/>
              <a:gd name="connsiteX195" fmla="*/ 1300005 w 2216118"/>
              <a:gd name="connsiteY195" fmla="*/ 825892 h 1391264"/>
              <a:gd name="connsiteX196" fmla="*/ 923558 w 2216118"/>
              <a:gd name="connsiteY196" fmla="*/ 825892 h 1391264"/>
              <a:gd name="connsiteX197" fmla="*/ 999939 w 2216118"/>
              <a:gd name="connsiteY197" fmla="*/ 900845 h 1391264"/>
              <a:gd name="connsiteX198" fmla="*/ 1076320 w 2216118"/>
              <a:gd name="connsiteY198" fmla="*/ 825892 h 1391264"/>
              <a:gd name="connsiteX199" fmla="*/ 2115760 w 2216118"/>
              <a:gd name="connsiteY199" fmla="*/ 689035 h 1391264"/>
              <a:gd name="connsiteX200" fmla="*/ 2034001 w 2216118"/>
              <a:gd name="connsiteY200" fmla="*/ 770030 h 1391264"/>
              <a:gd name="connsiteX201" fmla="*/ 2197519 w 2216118"/>
              <a:gd name="connsiteY201" fmla="*/ 770030 h 1391264"/>
              <a:gd name="connsiteX202" fmla="*/ 1892075 w 2216118"/>
              <a:gd name="connsiteY202" fmla="*/ 689035 h 1391264"/>
              <a:gd name="connsiteX203" fmla="*/ 1810316 w 2216118"/>
              <a:gd name="connsiteY203" fmla="*/ 770030 h 1391264"/>
              <a:gd name="connsiteX204" fmla="*/ 1953483 w 2216118"/>
              <a:gd name="connsiteY204" fmla="*/ 770030 h 1391264"/>
              <a:gd name="connsiteX205" fmla="*/ 1973834 w 2216118"/>
              <a:gd name="connsiteY205" fmla="*/ 770030 h 1391264"/>
              <a:gd name="connsiteX206" fmla="*/ 1668390 w 2216118"/>
              <a:gd name="connsiteY206" fmla="*/ 689035 h 1391264"/>
              <a:gd name="connsiteX207" fmla="*/ 1586631 w 2216118"/>
              <a:gd name="connsiteY207" fmla="*/ 770030 h 1391264"/>
              <a:gd name="connsiteX208" fmla="*/ 1750149 w 2216118"/>
              <a:gd name="connsiteY208" fmla="*/ 770030 h 1391264"/>
              <a:gd name="connsiteX209" fmla="*/ 1444705 w 2216118"/>
              <a:gd name="connsiteY209" fmla="*/ 689035 h 1391264"/>
              <a:gd name="connsiteX210" fmla="*/ 1362946 w 2216118"/>
              <a:gd name="connsiteY210" fmla="*/ 770030 h 1391264"/>
              <a:gd name="connsiteX211" fmla="*/ 1526464 w 2216118"/>
              <a:gd name="connsiteY211" fmla="*/ 770030 h 1391264"/>
              <a:gd name="connsiteX212" fmla="*/ 1221020 w 2216118"/>
              <a:gd name="connsiteY212" fmla="*/ 689035 h 1391264"/>
              <a:gd name="connsiteX213" fmla="*/ 1139261 w 2216118"/>
              <a:gd name="connsiteY213" fmla="*/ 770030 h 1391264"/>
              <a:gd name="connsiteX214" fmla="*/ 1302779 w 2216118"/>
              <a:gd name="connsiteY214" fmla="*/ 770030 h 1391264"/>
              <a:gd name="connsiteX215" fmla="*/ 2030803 w 2216118"/>
              <a:gd name="connsiteY215" fmla="*/ 604873 h 1391264"/>
              <a:gd name="connsiteX216" fmla="*/ 2030803 w 2216118"/>
              <a:gd name="connsiteY216" fmla="*/ 725855 h 1391264"/>
              <a:gd name="connsiteX217" fmla="*/ 2092155 w 2216118"/>
              <a:gd name="connsiteY217" fmla="*/ 665650 h 1391264"/>
              <a:gd name="connsiteX218" fmla="*/ 1807118 w 2216118"/>
              <a:gd name="connsiteY218" fmla="*/ 604873 h 1391264"/>
              <a:gd name="connsiteX219" fmla="*/ 1807118 w 2216118"/>
              <a:gd name="connsiteY219" fmla="*/ 725855 h 1391264"/>
              <a:gd name="connsiteX220" fmla="*/ 1868470 w 2216118"/>
              <a:gd name="connsiteY220" fmla="*/ 665650 h 1391264"/>
              <a:gd name="connsiteX221" fmla="*/ 1359748 w 2216118"/>
              <a:gd name="connsiteY221" fmla="*/ 604873 h 1391264"/>
              <a:gd name="connsiteX222" fmla="*/ 1359748 w 2216118"/>
              <a:gd name="connsiteY222" fmla="*/ 725855 h 1391264"/>
              <a:gd name="connsiteX223" fmla="*/ 1421100 w 2216118"/>
              <a:gd name="connsiteY223" fmla="*/ 665650 h 1391264"/>
              <a:gd name="connsiteX224" fmla="*/ 1583433 w 2216118"/>
              <a:gd name="connsiteY224" fmla="*/ 604872 h 1391264"/>
              <a:gd name="connsiteX225" fmla="*/ 1583433 w 2216118"/>
              <a:gd name="connsiteY225" fmla="*/ 725855 h 1391264"/>
              <a:gd name="connsiteX226" fmla="*/ 1644785 w 2216118"/>
              <a:gd name="connsiteY226" fmla="*/ 665650 h 1391264"/>
              <a:gd name="connsiteX227" fmla="*/ 1537713 w 2216118"/>
              <a:gd name="connsiteY227" fmla="*/ 596897 h 1391264"/>
              <a:gd name="connsiteX228" fmla="*/ 1468310 w 2216118"/>
              <a:gd name="connsiteY228" fmla="*/ 665651 h 1391264"/>
              <a:gd name="connsiteX229" fmla="*/ 1537713 w 2216118"/>
              <a:gd name="connsiteY229" fmla="*/ 733756 h 1391264"/>
              <a:gd name="connsiteX230" fmla="*/ 1985083 w 2216118"/>
              <a:gd name="connsiteY230" fmla="*/ 596896 h 1391264"/>
              <a:gd name="connsiteX231" fmla="*/ 1915680 w 2216118"/>
              <a:gd name="connsiteY231" fmla="*/ 665651 h 1391264"/>
              <a:gd name="connsiteX232" fmla="*/ 1985083 w 2216118"/>
              <a:gd name="connsiteY232" fmla="*/ 733756 h 1391264"/>
              <a:gd name="connsiteX233" fmla="*/ 1761398 w 2216118"/>
              <a:gd name="connsiteY233" fmla="*/ 596896 h 1391264"/>
              <a:gd name="connsiteX234" fmla="*/ 1691995 w 2216118"/>
              <a:gd name="connsiteY234" fmla="*/ 665651 h 1391264"/>
              <a:gd name="connsiteX235" fmla="*/ 1761398 w 2216118"/>
              <a:gd name="connsiteY235" fmla="*/ 733756 h 1391264"/>
              <a:gd name="connsiteX236" fmla="*/ 1314028 w 2216118"/>
              <a:gd name="connsiteY236" fmla="*/ 596896 h 1391264"/>
              <a:gd name="connsiteX237" fmla="*/ 1244625 w 2216118"/>
              <a:gd name="connsiteY237" fmla="*/ 665651 h 1391264"/>
              <a:gd name="connsiteX238" fmla="*/ 1314028 w 2216118"/>
              <a:gd name="connsiteY238" fmla="*/ 733756 h 1391264"/>
              <a:gd name="connsiteX239" fmla="*/ 1807118 w 2216118"/>
              <a:gd name="connsiteY239" fmla="*/ 544337 h 1391264"/>
              <a:gd name="connsiteX240" fmla="*/ 1807118 w 2216118"/>
              <a:gd name="connsiteY240" fmla="*/ 559118 h 1391264"/>
              <a:gd name="connsiteX241" fmla="*/ 1892075 w 2216118"/>
              <a:gd name="connsiteY241" fmla="*/ 642486 h 1391264"/>
              <a:gd name="connsiteX242" fmla="*/ 1985083 w 2216118"/>
              <a:gd name="connsiteY242" fmla="*/ 551217 h 1391264"/>
              <a:gd name="connsiteX243" fmla="*/ 1985083 w 2216118"/>
              <a:gd name="connsiteY243" fmla="*/ 544337 h 1391264"/>
              <a:gd name="connsiteX244" fmla="*/ 1583433 w 2216118"/>
              <a:gd name="connsiteY244" fmla="*/ 544337 h 1391264"/>
              <a:gd name="connsiteX245" fmla="*/ 1583433 w 2216118"/>
              <a:gd name="connsiteY245" fmla="*/ 559118 h 1391264"/>
              <a:gd name="connsiteX246" fmla="*/ 1668390 w 2216118"/>
              <a:gd name="connsiteY246" fmla="*/ 642486 h 1391264"/>
              <a:gd name="connsiteX247" fmla="*/ 1761398 w 2216118"/>
              <a:gd name="connsiteY247" fmla="*/ 551217 h 1391264"/>
              <a:gd name="connsiteX248" fmla="*/ 1761398 w 2216118"/>
              <a:gd name="connsiteY248" fmla="*/ 544337 h 1391264"/>
              <a:gd name="connsiteX249" fmla="*/ 1359748 w 2216118"/>
              <a:gd name="connsiteY249" fmla="*/ 544337 h 1391264"/>
              <a:gd name="connsiteX250" fmla="*/ 1359748 w 2216118"/>
              <a:gd name="connsiteY250" fmla="*/ 559118 h 1391264"/>
              <a:gd name="connsiteX251" fmla="*/ 1444705 w 2216118"/>
              <a:gd name="connsiteY251" fmla="*/ 642486 h 1391264"/>
              <a:gd name="connsiteX252" fmla="*/ 1537713 w 2216118"/>
              <a:gd name="connsiteY252" fmla="*/ 551217 h 1391264"/>
              <a:gd name="connsiteX253" fmla="*/ 1537713 w 2216118"/>
              <a:gd name="connsiteY253" fmla="*/ 544337 h 1391264"/>
              <a:gd name="connsiteX254" fmla="*/ 2118717 w 2216118"/>
              <a:gd name="connsiteY254" fmla="*/ 406859 h 1391264"/>
              <a:gd name="connsiteX255" fmla="*/ 2036331 w 2216118"/>
              <a:gd name="connsiteY255" fmla="*/ 488475 h 1391264"/>
              <a:gd name="connsiteX256" fmla="*/ 2201103 w 2216118"/>
              <a:gd name="connsiteY256" fmla="*/ 488475 h 1391264"/>
              <a:gd name="connsiteX257" fmla="*/ 1895032 w 2216118"/>
              <a:gd name="connsiteY257" fmla="*/ 406859 h 1391264"/>
              <a:gd name="connsiteX258" fmla="*/ 1812646 w 2216118"/>
              <a:gd name="connsiteY258" fmla="*/ 488475 h 1391264"/>
              <a:gd name="connsiteX259" fmla="*/ 1955092 w 2216118"/>
              <a:gd name="connsiteY259" fmla="*/ 488475 h 1391264"/>
              <a:gd name="connsiteX260" fmla="*/ 1977418 w 2216118"/>
              <a:gd name="connsiteY260" fmla="*/ 488475 h 1391264"/>
              <a:gd name="connsiteX261" fmla="*/ 1671347 w 2216118"/>
              <a:gd name="connsiteY261" fmla="*/ 406859 h 1391264"/>
              <a:gd name="connsiteX262" fmla="*/ 1588961 w 2216118"/>
              <a:gd name="connsiteY262" fmla="*/ 488475 h 1391264"/>
              <a:gd name="connsiteX263" fmla="*/ 1753733 w 2216118"/>
              <a:gd name="connsiteY263" fmla="*/ 488475 h 1391264"/>
              <a:gd name="connsiteX264" fmla="*/ 2033760 w 2216118"/>
              <a:gd name="connsiteY264" fmla="*/ 322696 h 1391264"/>
              <a:gd name="connsiteX265" fmla="*/ 2033760 w 2216118"/>
              <a:gd name="connsiteY265" fmla="*/ 443679 h 1391264"/>
              <a:gd name="connsiteX266" fmla="*/ 2095112 w 2216118"/>
              <a:gd name="connsiteY266" fmla="*/ 383474 h 1391264"/>
              <a:gd name="connsiteX267" fmla="*/ 1810075 w 2216118"/>
              <a:gd name="connsiteY267" fmla="*/ 322696 h 1391264"/>
              <a:gd name="connsiteX268" fmla="*/ 1810075 w 2216118"/>
              <a:gd name="connsiteY268" fmla="*/ 443679 h 1391264"/>
              <a:gd name="connsiteX269" fmla="*/ 1871427 w 2216118"/>
              <a:gd name="connsiteY269" fmla="*/ 383474 h 1391264"/>
              <a:gd name="connsiteX270" fmla="*/ 1988040 w 2216118"/>
              <a:gd name="connsiteY270" fmla="*/ 314720 h 1391264"/>
              <a:gd name="connsiteX271" fmla="*/ 1918637 w 2216118"/>
              <a:gd name="connsiteY271" fmla="*/ 383474 h 1391264"/>
              <a:gd name="connsiteX272" fmla="*/ 1988040 w 2216118"/>
              <a:gd name="connsiteY272" fmla="*/ 451580 h 1391264"/>
              <a:gd name="connsiteX273" fmla="*/ 1764355 w 2216118"/>
              <a:gd name="connsiteY273" fmla="*/ 314720 h 1391264"/>
              <a:gd name="connsiteX274" fmla="*/ 1694952 w 2216118"/>
              <a:gd name="connsiteY274" fmla="*/ 383474 h 1391264"/>
              <a:gd name="connsiteX275" fmla="*/ 1764355 w 2216118"/>
              <a:gd name="connsiteY275" fmla="*/ 451580 h 1391264"/>
              <a:gd name="connsiteX276" fmla="*/ 2033760 w 2216118"/>
              <a:gd name="connsiteY276" fmla="*/ 268985 h 1391264"/>
              <a:gd name="connsiteX277" fmla="*/ 2033760 w 2216118"/>
              <a:gd name="connsiteY277" fmla="*/ 276942 h 1391264"/>
              <a:gd name="connsiteX278" fmla="*/ 2118717 w 2216118"/>
              <a:gd name="connsiteY278" fmla="*/ 360310 h 1391264"/>
              <a:gd name="connsiteX279" fmla="*/ 2211782 w 2216118"/>
              <a:gd name="connsiteY279" fmla="*/ 268985 h 1391264"/>
              <a:gd name="connsiteX280" fmla="*/ 1810075 w 2216118"/>
              <a:gd name="connsiteY280" fmla="*/ 268985 h 1391264"/>
              <a:gd name="connsiteX281" fmla="*/ 1810075 w 2216118"/>
              <a:gd name="connsiteY281" fmla="*/ 276942 h 1391264"/>
              <a:gd name="connsiteX282" fmla="*/ 1895032 w 2216118"/>
              <a:gd name="connsiteY282" fmla="*/ 360310 h 1391264"/>
              <a:gd name="connsiteX283" fmla="*/ 1988040 w 2216118"/>
              <a:gd name="connsiteY283" fmla="*/ 269041 h 1391264"/>
              <a:gd name="connsiteX284" fmla="*/ 1988040 w 2216118"/>
              <a:gd name="connsiteY284" fmla="*/ 268985 h 1391264"/>
              <a:gd name="connsiteX285" fmla="*/ 2120538 w 2216118"/>
              <a:gd name="connsiteY285" fmla="*/ 125840 h 1391264"/>
              <a:gd name="connsiteX286" fmla="*/ 2035581 w 2216118"/>
              <a:gd name="connsiteY286" fmla="*/ 210002 h 1391264"/>
              <a:gd name="connsiteX287" fmla="*/ 2035581 w 2216118"/>
              <a:gd name="connsiteY287" fmla="*/ 213123 h 1391264"/>
              <a:gd name="connsiteX288" fmla="*/ 2208645 w 2216118"/>
              <a:gd name="connsiteY288" fmla="*/ 213123 h 1391264"/>
              <a:gd name="connsiteX289" fmla="*/ 2216118 w 2216118"/>
              <a:gd name="connsiteY289" fmla="*/ 0 h 1391264"/>
              <a:gd name="connsiteX290" fmla="*/ 2216118 w 2216118"/>
              <a:gd name="connsiteY290" fmla="*/ 31154 h 1391264"/>
              <a:gd name="connsiteX291" fmla="*/ 2144143 w 2216118"/>
              <a:gd name="connsiteY291" fmla="*/ 102455 h 1391264"/>
              <a:gd name="connsiteX292" fmla="*/ 2216118 w 2216118"/>
              <a:gd name="connsiteY292" fmla="*/ 173085 h 1391264"/>
              <a:gd name="connsiteX293" fmla="*/ 2216118 w 2216118"/>
              <a:gd name="connsiteY293" fmla="*/ 268985 h 1391264"/>
              <a:gd name="connsiteX294" fmla="*/ 2215304 w 2216118"/>
              <a:gd name="connsiteY294" fmla="*/ 268985 h 1391264"/>
              <a:gd name="connsiteX295" fmla="*/ 2216118 w 2216118"/>
              <a:gd name="connsiteY295" fmla="*/ 269731 h 1391264"/>
              <a:gd name="connsiteX296" fmla="*/ 2216118 w 2216118"/>
              <a:gd name="connsiteY296" fmla="*/ 310369 h 1391264"/>
              <a:gd name="connsiteX297" fmla="*/ 2142322 w 2216118"/>
              <a:gd name="connsiteY297" fmla="*/ 383474 h 1391264"/>
              <a:gd name="connsiteX298" fmla="*/ 2216118 w 2216118"/>
              <a:gd name="connsiteY298" fmla="*/ 455891 h 1391264"/>
              <a:gd name="connsiteX299" fmla="*/ 2216118 w 2216118"/>
              <a:gd name="connsiteY299" fmla="*/ 544337 h 1391264"/>
              <a:gd name="connsiteX300" fmla="*/ 2030803 w 2216118"/>
              <a:gd name="connsiteY300" fmla="*/ 544337 h 1391264"/>
              <a:gd name="connsiteX301" fmla="*/ 2030803 w 2216118"/>
              <a:gd name="connsiteY301" fmla="*/ 559118 h 1391264"/>
              <a:gd name="connsiteX302" fmla="*/ 2115760 w 2216118"/>
              <a:gd name="connsiteY302" fmla="*/ 642486 h 1391264"/>
              <a:gd name="connsiteX303" fmla="*/ 2210526 w 2216118"/>
              <a:gd name="connsiteY303" fmla="*/ 549492 h 1391264"/>
              <a:gd name="connsiteX304" fmla="*/ 2216118 w 2216118"/>
              <a:gd name="connsiteY304" fmla="*/ 554618 h 1391264"/>
              <a:gd name="connsiteX305" fmla="*/ 2216118 w 2216118"/>
              <a:gd name="connsiteY305" fmla="*/ 589616 h 1391264"/>
              <a:gd name="connsiteX306" fmla="*/ 2139365 w 2216118"/>
              <a:gd name="connsiteY306" fmla="*/ 665651 h 1391264"/>
              <a:gd name="connsiteX307" fmla="*/ 2216118 w 2216118"/>
              <a:gd name="connsiteY307" fmla="*/ 740968 h 1391264"/>
              <a:gd name="connsiteX308" fmla="*/ 2216118 w 2216118"/>
              <a:gd name="connsiteY308" fmla="*/ 850554 h 1391264"/>
              <a:gd name="connsiteX309" fmla="*/ 2141969 w 2216118"/>
              <a:gd name="connsiteY309" fmla="*/ 924010 h 1391264"/>
              <a:gd name="connsiteX310" fmla="*/ 2216118 w 2216118"/>
              <a:gd name="connsiteY310" fmla="*/ 996772 h 1391264"/>
              <a:gd name="connsiteX311" fmla="*/ 2216118 w 2216118"/>
              <a:gd name="connsiteY311" fmla="*/ 1038286 h 1391264"/>
              <a:gd name="connsiteX312" fmla="*/ 2213130 w 2216118"/>
              <a:gd name="connsiteY312" fmla="*/ 1041274 h 1391264"/>
              <a:gd name="connsiteX313" fmla="*/ 2118364 w 2216118"/>
              <a:gd name="connsiteY313" fmla="*/ 947394 h 1391264"/>
              <a:gd name="connsiteX314" fmla="*/ 2033407 w 2216118"/>
              <a:gd name="connsiteY314" fmla="*/ 1031557 h 1391264"/>
              <a:gd name="connsiteX315" fmla="*/ 2033407 w 2216118"/>
              <a:gd name="connsiteY315" fmla="*/ 1057834 h 1391264"/>
              <a:gd name="connsiteX316" fmla="*/ 2216118 w 2216118"/>
              <a:gd name="connsiteY316" fmla="*/ 1057834 h 1391264"/>
              <a:gd name="connsiteX317" fmla="*/ 2216118 w 2216118"/>
              <a:gd name="connsiteY317" fmla="*/ 1141467 h 1391264"/>
              <a:gd name="connsiteX318" fmla="*/ 2140689 w 2216118"/>
              <a:gd name="connsiteY318" fmla="*/ 1216191 h 1391264"/>
              <a:gd name="connsiteX319" fmla="*/ 2216118 w 2216118"/>
              <a:gd name="connsiteY319" fmla="*/ 1290209 h 1391264"/>
              <a:gd name="connsiteX320" fmla="*/ 2216118 w 2216118"/>
              <a:gd name="connsiteY320" fmla="*/ 1329187 h 1391264"/>
              <a:gd name="connsiteX321" fmla="*/ 2211850 w 2216118"/>
              <a:gd name="connsiteY321" fmla="*/ 1333455 h 1391264"/>
              <a:gd name="connsiteX322" fmla="*/ 2117084 w 2216118"/>
              <a:gd name="connsiteY322" fmla="*/ 1239575 h 1391264"/>
              <a:gd name="connsiteX323" fmla="*/ 2032127 w 2216118"/>
              <a:gd name="connsiteY323" fmla="*/ 1323738 h 1391264"/>
              <a:gd name="connsiteX324" fmla="*/ 2032127 w 2216118"/>
              <a:gd name="connsiteY324" fmla="*/ 1335402 h 1391264"/>
              <a:gd name="connsiteX325" fmla="*/ 2216118 w 2216118"/>
              <a:gd name="connsiteY325" fmla="*/ 1335402 h 1391264"/>
              <a:gd name="connsiteX326" fmla="*/ 2216118 w 2216118"/>
              <a:gd name="connsiteY326" fmla="*/ 1391264 h 1391264"/>
              <a:gd name="connsiteX327" fmla="*/ 0 w 2216118"/>
              <a:gd name="connsiteY327" fmla="*/ 1391264 h 1391264"/>
              <a:gd name="connsiteX328" fmla="*/ 88981 w 2216118"/>
              <a:gd name="connsiteY328" fmla="*/ 1335402 h 1391264"/>
              <a:gd name="connsiteX329" fmla="*/ 196209 w 2216118"/>
              <a:gd name="connsiteY329" fmla="*/ 1335402 h 1391264"/>
              <a:gd name="connsiteX330" fmla="*/ 196209 w 2216118"/>
              <a:gd name="connsiteY330" fmla="*/ 1326580 h 1391264"/>
              <a:gd name="connsiteX331" fmla="*/ 160066 w 2216118"/>
              <a:gd name="connsiteY331" fmla="*/ 1290776 h 1391264"/>
              <a:gd name="connsiteX332" fmla="*/ 189315 w 2216118"/>
              <a:gd name="connsiteY332" fmla="*/ 1272414 h 1391264"/>
              <a:gd name="connsiteX333" fmla="*/ 196209 w 2216118"/>
              <a:gd name="connsiteY333" fmla="*/ 1279179 h 1391264"/>
              <a:gd name="connsiteX334" fmla="*/ 196209 w 2216118"/>
              <a:gd name="connsiteY334" fmla="*/ 1268085 h 1391264"/>
              <a:gd name="connsiteX335" fmla="*/ 241929 w 2216118"/>
              <a:gd name="connsiteY335" fmla="*/ 1239383 h 1391264"/>
              <a:gd name="connsiteX336" fmla="*/ 241929 w 2216118"/>
              <a:gd name="connsiteY336" fmla="*/ 1267165 h 1391264"/>
              <a:gd name="connsiteX337" fmla="*/ 303281 w 2216118"/>
              <a:gd name="connsiteY337" fmla="*/ 1206961 h 1391264"/>
              <a:gd name="connsiteX338" fmla="*/ 299515 w 2216118"/>
              <a:gd name="connsiteY338" fmla="*/ 1203231 h 1391264"/>
              <a:gd name="connsiteX339" fmla="*/ 531114 w 2216118"/>
              <a:gd name="connsiteY339" fmla="*/ 1057834 h 1391264"/>
              <a:gd name="connsiteX340" fmla="*/ 645205 w 2216118"/>
              <a:gd name="connsiteY340" fmla="*/ 1057834 h 1391264"/>
              <a:gd name="connsiteX341" fmla="*/ 645205 w 2216118"/>
              <a:gd name="connsiteY341" fmla="*/ 1035788 h 1391264"/>
              <a:gd name="connsiteX342" fmla="*/ 614571 w 2216118"/>
              <a:gd name="connsiteY342" fmla="*/ 1005441 h 1391264"/>
              <a:gd name="connsiteX343" fmla="*/ 643839 w 2216118"/>
              <a:gd name="connsiteY343" fmla="*/ 987066 h 1391264"/>
              <a:gd name="connsiteX344" fmla="*/ 645205 w 2216118"/>
              <a:gd name="connsiteY344" fmla="*/ 988406 h 1391264"/>
              <a:gd name="connsiteX345" fmla="*/ 645205 w 2216118"/>
              <a:gd name="connsiteY345" fmla="*/ 986209 h 1391264"/>
              <a:gd name="connsiteX346" fmla="*/ 690925 w 2216118"/>
              <a:gd name="connsiteY346" fmla="*/ 957506 h 1391264"/>
              <a:gd name="connsiteX347" fmla="*/ 690925 w 2216118"/>
              <a:gd name="connsiteY347" fmla="*/ 999995 h 1391264"/>
              <a:gd name="connsiteX348" fmla="*/ 752277 w 2216118"/>
              <a:gd name="connsiteY348" fmla="*/ 939791 h 1391264"/>
              <a:gd name="connsiteX349" fmla="*/ 739424 w 2216118"/>
              <a:gd name="connsiteY349" fmla="*/ 927059 h 1391264"/>
              <a:gd name="connsiteX350" fmla="*/ 768141 w 2216118"/>
              <a:gd name="connsiteY350" fmla="*/ 909031 h 1391264"/>
              <a:gd name="connsiteX351" fmla="*/ 775882 w 2216118"/>
              <a:gd name="connsiteY351" fmla="*/ 916627 h 1391264"/>
              <a:gd name="connsiteX352" fmla="*/ 811118 w 2216118"/>
              <a:gd name="connsiteY352" fmla="*/ 882050 h 1391264"/>
              <a:gd name="connsiteX353" fmla="*/ 989552 w 2216118"/>
              <a:gd name="connsiteY353" fmla="*/ 770030 h 1391264"/>
              <a:gd name="connsiteX354" fmla="*/ 1079094 w 2216118"/>
              <a:gd name="connsiteY354" fmla="*/ 770030 h 1391264"/>
              <a:gd name="connsiteX355" fmla="*/ 1044361 w 2216118"/>
              <a:gd name="connsiteY355" fmla="*/ 735622 h 1391264"/>
              <a:gd name="connsiteX356" fmla="*/ 1073562 w 2216118"/>
              <a:gd name="connsiteY356" fmla="*/ 717289 h 1391264"/>
              <a:gd name="connsiteX357" fmla="*/ 1090343 w 2216118"/>
              <a:gd name="connsiteY357" fmla="*/ 733756 h 1391264"/>
              <a:gd name="connsiteX358" fmla="*/ 1090343 w 2216118"/>
              <a:gd name="connsiteY358" fmla="*/ 706754 h 1391264"/>
              <a:gd name="connsiteX359" fmla="*/ 1136063 w 2216118"/>
              <a:gd name="connsiteY359" fmla="*/ 678051 h 1391264"/>
              <a:gd name="connsiteX360" fmla="*/ 1136063 w 2216118"/>
              <a:gd name="connsiteY360" fmla="*/ 725855 h 1391264"/>
              <a:gd name="connsiteX361" fmla="*/ 1197415 w 2216118"/>
              <a:gd name="connsiteY361" fmla="*/ 665650 h 1391264"/>
              <a:gd name="connsiteX362" fmla="*/ 1181279 w 2216118"/>
              <a:gd name="connsiteY362" fmla="*/ 649665 h 1391264"/>
              <a:gd name="connsiteX363" fmla="*/ 1209976 w 2216118"/>
              <a:gd name="connsiteY363" fmla="*/ 631649 h 1391264"/>
              <a:gd name="connsiteX364" fmla="*/ 1221020 w 2216118"/>
              <a:gd name="connsiteY364" fmla="*/ 642486 h 1391264"/>
              <a:gd name="connsiteX365" fmla="*/ 1271288 w 2216118"/>
              <a:gd name="connsiteY365" fmla="*/ 593158 h 1391264"/>
              <a:gd name="connsiteX366" fmla="*/ 1438035 w 2216118"/>
              <a:gd name="connsiteY366" fmla="*/ 488475 h 1391264"/>
              <a:gd name="connsiteX367" fmla="*/ 1530048 w 2216118"/>
              <a:gd name="connsiteY367" fmla="*/ 488475 h 1391264"/>
              <a:gd name="connsiteX368" fmla="*/ 1494356 w 2216118"/>
              <a:gd name="connsiteY368" fmla="*/ 453117 h 1391264"/>
              <a:gd name="connsiteX369" fmla="*/ 1523556 w 2216118"/>
              <a:gd name="connsiteY369" fmla="*/ 434786 h 1391264"/>
              <a:gd name="connsiteX370" fmla="*/ 1540670 w 2216118"/>
              <a:gd name="connsiteY370" fmla="*/ 451580 h 1391264"/>
              <a:gd name="connsiteX371" fmla="*/ 1540670 w 2216118"/>
              <a:gd name="connsiteY371" fmla="*/ 424042 h 1391264"/>
              <a:gd name="connsiteX372" fmla="*/ 1586390 w 2216118"/>
              <a:gd name="connsiteY372" fmla="*/ 395339 h 1391264"/>
              <a:gd name="connsiteX373" fmla="*/ 1586390 w 2216118"/>
              <a:gd name="connsiteY373" fmla="*/ 443679 h 1391264"/>
              <a:gd name="connsiteX374" fmla="*/ 1647742 w 2216118"/>
              <a:gd name="connsiteY374" fmla="*/ 383474 h 1391264"/>
              <a:gd name="connsiteX375" fmla="*/ 1631275 w 2216118"/>
              <a:gd name="connsiteY375" fmla="*/ 367161 h 1391264"/>
              <a:gd name="connsiteX376" fmla="*/ 1659970 w 2216118"/>
              <a:gd name="connsiteY376" fmla="*/ 349146 h 1391264"/>
              <a:gd name="connsiteX377" fmla="*/ 1671347 w 2216118"/>
              <a:gd name="connsiteY377" fmla="*/ 360310 h 1391264"/>
              <a:gd name="connsiteX378" fmla="*/ 1723132 w 2216118"/>
              <a:gd name="connsiteY378" fmla="*/ 309494 h 1391264"/>
              <a:gd name="connsiteX379" fmla="*/ 1876638 w 2216118"/>
              <a:gd name="connsiteY379" fmla="*/ 213123 h 1391264"/>
              <a:gd name="connsiteX380" fmla="*/ 1958049 w 2216118"/>
              <a:gd name="connsiteY380" fmla="*/ 213123 h 1391264"/>
              <a:gd name="connsiteX381" fmla="*/ 1984960 w 2216118"/>
              <a:gd name="connsiteY381" fmla="*/ 213123 h 1391264"/>
              <a:gd name="connsiteX382" fmla="*/ 1942942 w 2216118"/>
              <a:gd name="connsiteY382" fmla="*/ 171498 h 1391264"/>
              <a:gd name="connsiteX383" fmla="*/ 1972138 w 2216118"/>
              <a:gd name="connsiteY383" fmla="*/ 153169 h 1391264"/>
              <a:gd name="connsiteX384" fmla="*/ 1989861 w 2216118"/>
              <a:gd name="connsiteY384" fmla="*/ 170560 h 1391264"/>
              <a:gd name="connsiteX385" fmla="*/ 1989861 w 2216118"/>
              <a:gd name="connsiteY385" fmla="*/ 142043 h 1391264"/>
              <a:gd name="connsiteX386" fmla="*/ 2035581 w 2216118"/>
              <a:gd name="connsiteY386" fmla="*/ 113340 h 1391264"/>
              <a:gd name="connsiteX387" fmla="*/ 2035581 w 2216118"/>
              <a:gd name="connsiteY387" fmla="*/ 162660 h 1391264"/>
              <a:gd name="connsiteX388" fmla="*/ 2096933 w 2216118"/>
              <a:gd name="connsiteY388" fmla="*/ 102455 h 1391264"/>
              <a:gd name="connsiteX389" fmla="*/ 2079860 w 2216118"/>
              <a:gd name="connsiteY389" fmla="*/ 85542 h 1391264"/>
              <a:gd name="connsiteX390" fmla="*/ 2108552 w 2216118"/>
              <a:gd name="connsiteY390" fmla="*/ 67529 h 1391264"/>
              <a:gd name="connsiteX391" fmla="*/ 2120538 w 2216118"/>
              <a:gd name="connsiteY391" fmla="*/ 79291 h 1391264"/>
              <a:gd name="connsiteX392" fmla="*/ 2175095 w 2216118"/>
              <a:gd name="connsiteY392" fmla="*/ 25754 h 139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</a:cxnLst>
            <a:rect l="l" t="t" r="r" b="b"/>
            <a:pathLst>
              <a:path w="2216118" h="1391264">
                <a:moveTo>
                  <a:pt x="1898971" y="1232027"/>
                </a:moveTo>
                <a:lnTo>
                  <a:pt x="1814014" y="1316190"/>
                </a:lnTo>
                <a:lnTo>
                  <a:pt x="1814014" y="1335402"/>
                </a:lnTo>
                <a:lnTo>
                  <a:pt x="1949877" y="1335402"/>
                </a:lnTo>
                <a:lnTo>
                  <a:pt x="1986407" y="1335402"/>
                </a:lnTo>
                <a:lnTo>
                  <a:pt x="1986407" y="1318646"/>
                </a:lnTo>
                <a:close/>
                <a:moveTo>
                  <a:pt x="326886" y="1230345"/>
                </a:moveTo>
                <a:lnTo>
                  <a:pt x="241929" y="1314508"/>
                </a:lnTo>
                <a:lnTo>
                  <a:pt x="241929" y="1335402"/>
                </a:lnTo>
                <a:lnTo>
                  <a:pt x="418108" y="1335402"/>
                </a:lnTo>
                <a:lnTo>
                  <a:pt x="418108" y="1320714"/>
                </a:lnTo>
                <a:close/>
                <a:moveTo>
                  <a:pt x="1667210" y="1224479"/>
                </a:moveTo>
                <a:lnTo>
                  <a:pt x="1582253" y="1308642"/>
                </a:lnTo>
                <a:lnTo>
                  <a:pt x="1582253" y="1335402"/>
                </a:lnTo>
                <a:lnTo>
                  <a:pt x="1768294" y="1335402"/>
                </a:lnTo>
                <a:lnTo>
                  <a:pt x="1768294" y="1312041"/>
                </a:lnTo>
                <a:lnTo>
                  <a:pt x="1761976" y="1318359"/>
                </a:lnTo>
                <a:close/>
                <a:moveTo>
                  <a:pt x="1443525" y="1224479"/>
                </a:moveTo>
                <a:lnTo>
                  <a:pt x="1358568" y="1308642"/>
                </a:lnTo>
                <a:lnTo>
                  <a:pt x="1358568" y="1335402"/>
                </a:lnTo>
                <a:lnTo>
                  <a:pt x="1536533" y="1335402"/>
                </a:lnTo>
                <a:lnTo>
                  <a:pt x="1536533" y="1316618"/>
                </a:lnTo>
                <a:close/>
                <a:moveTo>
                  <a:pt x="1219840" y="1224479"/>
                </a:moveTo>
                <a:lnTo>
                  <a:pt x="1134883" y="1308642"/>
                </a:lnTo>
                <a:lnTo>
                  <a:pt x="1134883" y="1335402"/>
                </a:lnTo>
                <a:lnTo>
                  <a:pt x="1312848" y="1335402"/>
                </a:lnTo>
                <a:lnTo>
                  <a:pt x="1312848" y="1316618"/>
                </a:lnTo>
                <a:close/>
                <a:moveTo>
                  <a:pt x="996155" y="1224479"/>
                </a:moveTo>
                <a:lnTo>
                  <a:pt x="911198" y="1308642"/>
                </a:lnTo>
                <a:lnTo>
                  <a:pt x="911198" y="1335402"/>
                </a:lnTo>
                <a:lnTo>
                  <a:pt x="1089163" y="1335402"/>
                </a:lnTo>
                <a:lnTo>
                  <a:pt x="1089163" y="1316618"/>
                </a:lnTo>
                <a:close/>
                <a:moveTo>
                  <a:pt x="772470" y="1224479"/>
                </a:moveTo>
                <a:lnTo>
                  <a:pt x="687513" y="1308642"/>
                </a:lnTo>
                <a:lnTo>
                  <a:pt x="687513" y="1335402"/>
                </a:lnTo>
                <a:lnTo>
                  <a:pt x="865478" y="1335402"/>
                </a:lnTo>
                <a:lnTo>
                  <a:pt x="865478" y="1316618"/>
                </a:lnTo>
                <a:close/>
                <a:moveTo>
                  <a:pt x="548785" y="1224479"/>
                </a:moveTo>
                <a:lnTo>
                  <a:pt x="463828" y="1308642"/>
                </a:lnTo>
                <a:lnTo>
                  <a:pt x="463828" y="1335402"/>
                </a:lnTo>
                <a:lnTo>
                  <a:pt x="641793" y="1335402"/>
                </a:lnTo>
                <a:lnTo>
                  <a:pt x="641793" y="1316618"/>
                </a:lnTo>
                <a:close/>
                <a:moveTo>
                  <a:pt x="2032127" y="1155412"/>
                </a:moveTo>
                <a:lnTo>
                  <a:pt x="2032127" y="1276395"/>
                </a:lnTo>
                <a:lnTo>
                  <a:pt x="2093479" y="1216190"/>
                </a:lnTo>
                <a:close/>
                <a:moveTo>
                  <a:pt x="1814014" y="1147864"/>
                </a:moveTo>
                <a:lnTo>
                  <a:pt x="1814014" y="1268847"/>
                </a:lnTo>
                <a:lnTo>
                  <a:pt x="1875366" y="1208643"/>
                </a:lnTo>
                <a:close/>
                <a:moveTo>
                  <a:pt x="1986407" y="1145409"/>
                </a:moveTo>
                <a:lnTo>
                  <a:pt x="1922576" y="1208643"/>
                </a:lnTo>
                <a:lnTo>
                  <a:pt x="1986407" y="1271280"/>
                </a:lnTo>
                <a:close/>
                <a:moveTo>
                  <a:pt x="1582253" y="1140317"/>
                </a:moveTo>
                <a:lnTo>
                  <a:pt x="1582253" y="1261299"/>
                </a:lnTo>
                <a:lnTo>
                  <a:pt x="1643605" y="1201094"/>
                </a:lnTo>
                <a:close/>
                <a:moveTo>
                  <a:pt x="1358568" y="1140317"/>
                </a:moveTo>
                <a:lnTo>
                  <a:pt x="1358568" y="1261299"/>
                </a:lnTo>
                <a:lnTo>
                  <a:pt x="1419920" y="1201094"/>
                </a:lnTo>
                <a:close/>
                <a:moveTo>
                  <a:pt x="1134883" y="1140317"/>
                </a:moveTo>
                <a:lnTo>
                  <a:pt x="1134883" y="1261299"/>
                </a:lnTo>
                <a:lnTo>
                  <a:pt x="1196235" y="1201094"/>
                </a:lnTo>
                <a:close/>
                <a:moveTo>
                  <a:pt x="911198" y="1140317"/>
                </a:moveTo>
                <a:lnTo>
                  <a:pt x="911198" y="1261299"/>
                </a:lnTo>
                <a:lnTo>
                  <a:pt x="972550" y="1201094"/>
                </a:lnTo>
                <a:close/>
                <a:moveTo>
                  <a:pt x="687513" y="1140316"/>
                </a:moveTo>
                <a:lnTo>
                  <a:pt x="687513" y="1261300"/>
                </a:lnTo>
                <a:lnTo>
                  <a:pt x="748865" y="1201095"/>
                </a:lnTo>
                <a:close/>
                <a:moveTo>
                  <a:pt x="463828" y="1140316"/>
                </a:moveTo>
                <a:lnTo>
                  <a:pt x="463828" y="1261299"/>
                </a:lnTo>
                <a:lnTo>
                  <a:pt x="525180" y="1201095"/>
                </a:lnTo>
                <a:close/>
                <a:moveTo>
                  <a:pt x="418108" y="1139976"/>
                </a:moveTo>
                <a:lnTo>
                  <a:pt x="350491" y="1206960"/>
                </a:lnTo>
                <a:lnTo>
                  <a:pt x="418108" y="1273313"/>
                </a:lnTo>
                <a:close/>
                <a:moveTo>
                  <a:pt x="641793" y="1132341"/>
                </a:moveTo>
                <a:lnTo>
                  <a:pt x="572390" y="1201095"/>
                </a:lnTo>
                <a:lnTo>
                  <a:pt x="641793" y="1269199"/>
                </a:lnTo>
                <a:close/>
                <a:moveTo>
                  <a:pt x="1536533" y="1132340"/>
                </a:moveTo>
                <a:lnTo>
                  <a:pt x="1467130" y="1201095"/>
                </a:lnTo>
                <a:lnTo>
                  <a:pt x="1536533" y="1269200"/>
                </a:lnTo>
                <a:close/>
                <a:moveTo>
                  <a:pt x="1312848" y="1132340"/>
                </a:moveTo>
                <a:lnTo>
                  <a:pt x="1243445" y="1201095"/>
                </a:lnTo>
                <a:lnTo>
                  <a:pt x="1312848" y="1269200"/>
                </a:lnTo>
                <a:close/>
                <a:moveTo>
                  <a:pt x="1089163" y="1132340"/>
                </a:moveTo>
                <a:lnTo>
                  <a:pt x="1019760" y="1201095"/>
                </a:lnTo>
                <a:lnTo>
                  <a:pt x="1089163" y="1269200"/>
                </a:lnTo>
                <a:close/>
                <a:moveTo>
                  <a:pt x="865478" y="1132340"/>
                </a:moveTo>
                <a:lnTo>
                  <a:pt x="796075" y="1201095"/>
                </a:lnTo>
                <a:lnTo>
                  <a:pt x="865478" y="1269200"/>
                </a:lnTo>
                <a:close/>
                <a:moveTo>
                  <a:pt x="1768294" y="1124340"/>
                </a:moveTo>
                <a:lnTo>
                  <a:pt x="1690815" y="1201095"/>
                </a:lnTo>
                <a:lnTo>
                  <a:pt x="1768294" y="1277125"/>
                </a:lnTo>
                <a:close/>
                <a:moveTo>
                  <a:pt x="2036242" y="1113696"/>
                </a:moveTo>
                <a:lnTo>
                  <a:pt x="2117084" y="1193027"/>
                </a:lnTo>
                <a:lnTo>
                  <a:pt x="2197926" y="1113696"/>
                </a:lnTo>
                <a:close/>
                <a:moveTo>
                  <a:pt x="1825821" y="1113696"/>
                </a:moveTo>
                <a:lnTo>
                  <a:pt x="1898971" y="1185479"/>
                </a:lnTo>
                <a:lnTo>
                  <a:pt x="1972121" y="1113696"/>
                </a:lnTo>
                <a:close/>
                <a:moveTo>
                  <a:pt x="1601752" y="1113696"/>
                </a:moveTo>
                <a:lnTo>
                  <a:pt x="1667210" y="1177930"/>
                </a:lnTo>
                <a:lnTo>
                  <a:pt x="1732668" y="1113696"/>
                </a:lnTo>
                <a:close/>
                <a:moveTo>
                  <a:pt x="1378067" y="1113696"/>
                </a:moveTo>
                <a:lnTo>
                  <a:pt x="1443525" y="1177930"/>
                </a:lnTo>
                <a:lnTo>
                  <a:pt x="1508983" y="1113696"/>
                </a:lnTo>
                <a:close/>
                <a:moveTo>
                  <a:pt x="1154382" y="1113696"/>
                </a:moveTo>
                <a:lnTo>
                  <a:pt x="1219840" y="1177930"/>
                </a:lnTo>
                <a:lnTo>
                  <a:pt x="1285298" y="1113696"/>
                </a:lnTo>
                <a:close/>
                <a:moveTo>
                  <a:pt x="930697" y="1113696"/>
                </a:moveTo>
                <a:lnTo>
                  <a:pt x="996155" y="1177930"/>
                </a:lnTo>
                <a:lnTo>
                  <a:pt x="1061613" y="1113696"/>
                </a:lnTo>
                <a:close/>
                <a:moveTo>
                  <a:pt x="707012" y="1113696"/>
                </a:moveTo>
                <a:lnTo>
                  <a:pt x="772470" y="1177931"/>
                </a:lnTo>
                <a:lnTo>
                  <a:pt x="837928" y="1113696"/>
                </a:lnTo>
                <a:close/>
                <a:moveTo>
                  <a:pt x="483327" y="1113696"/>
                </a:moveTo>
                <a:lnTo>
                  <a:pt x="548785" y="1177931"/>
                </a:lnTo>
                <a:lnTo>
                  <a:pt x="614243" y="1113696"/>
                </a:lnTo>
                <a:close/>
                <a:moveTo>
                  <a:pt x="775882" y="963175"/>
                </a:moveTo>
                <a:lnTo>
                  <a:pt x="690925" y="1047338"/>
                </a:lnTo>
                <a:lnTo>
                  <a:pt x="690925" y="1057834"/>
                </a:lnTo>
                <a:lnTo>
                  <a:pt x="869262" y="1057834"/>
                </a:lnTo>
                <a:lnTo>
                  <a:pt x="869262" y="1055682"/>
                </a:lnTo>
                <a:close/>
                <a:moveTo>
                  <a:pt x="1894679" y="947394"/>
                </a:moveTo>
                <a:lnTo>
                  <a:pt x="1809722" y="1031557"/>
                </a:lnTo>
                <a:lnTo>
                  <a:pt x="1809722" y="1057834"/>
                </a:lnTo>
                <a:lnTo>
                  <a:pt x="1951680" y="1057834"/>
                </a:lnTo>
                <a:lnTo>
                  <a:pt x="1987687" y="1057834"/>
                </a:lnTo>
                <a:lnTo>
                  <a:pt x="1987687" y="1039533"/>
                </a:lnTo>
                <a:close/>
                <a:moveTo>
                  <a:pt x="1670994" y="947394"/>
                </a:moveTo>
                <a:lnTo>
                  <a:pt x="1586037" y="1031557"/>
                </a:lnTo>
                <a:lnTo>
                  <a:pt x="1586037" y="1057834"/>
                </a:lnTo>
                <a:lnTo>
                  <a:pt x="1764002" y="1057834"/>
                </a:lnTo>
                <a:lnTo>
                  <a:pt x="1764002" y="1039533"/>
                </a:lnTo>
                <a:close/>
                <a:moveTo>
                  <a:pt x="1447309" y="947394"/>
                </a:moveTo>
                <a:lnTo>
                  <a:pt x="1362352" y="1031557"/>
                </a:lnTo>
                <a:lnTo>
                  <a:pt x="1362352" y="1057834"/>
                </a:lnTo>
                <a:lnTo>
                  <a:pt x="1540317" y="1057834"/>
                </a:lnTo>
                <a:lnTo>
                  <a:pt x="1540317" y="1039533"/>
                </a:lnTo>
                <a:close/>
                <a:moveTo>
                  <a:pt x="1223624" y="947394"/>
                </a:moveTo>
                <a:lnTo>
                  <a:pt x="1138667" y="1031557"/>
                </a:lnTo>
                <a:lnTo>
                  <a:pt x="1138667" y="1057834"/>
                </a:lnTo>
                <a:lnTo>
                  <a:pt x="1316632" y="1057834"/>
                </a:lnTo>
                <a:lnTo>
                  <a:pt x="1316632" y="1039533"/>
                </a:lnTo>
                <a:close/>
                <a:moveTo>
                  <a:pt x="999939" y="947394"/>
                </a:moveTo>
                <a:lnTo>
                  <a:pt x="914982" y="1031557"/>
                </a:lnTo>
                <a:lnTo>
                  <a:pt x="914982" y="1057834"/>
                </a:lnTo>
                <a:lnTo>
                  <a:pt x="1092947" y="1057834"/>
                </a:lnTo>
                <a:lnTo>
                  <a:pt x="1092947" y="1039533"/>
                </a:lnTo>
                <a:close/>
                <a:moveTo>
                  <a:pt x="869262" y="870668"/>
                </a:moveTo>
                <a:lnTo>
                  <a:pt x="799487" y="939791"/>
                </a:lnTo>
                <a:lnTo>
                  <a:pt x="869262" y="1008261"/>
                </a:lnTo>
                <a:close/>
                <a:moveTo>
                  <a:pt x="2033407" y="863232"/>
                </a:moveTo>
                <a:lnTo>
                  <a:pt x="2033407" y="984214"/>
                </a:lnTo>
                <a:lnTo>
                  <a:pt x="2094759" y="924009"/>
                </a:lnTo>
                <a:close/>
                <a:moveTo>
                  <a:pt x="1809722" y="863232"/>
                </a:moveTo>
                <a:lnTo>
                  <a:pt x="1809722" y="984214"/>
                </a:lnTo>
                <a:lnTo>
                  <a:pt x="1871074" y="924009"/>
                </a:lnTo>
                <a:close/>
                <a:moveTo>
                  <a:pt x="1586037" y="863232"/>
                </a:moveTo>
                <a:lnTo>
                  <a:pt x="1586037" y="984214"/>
                </a:lnTo>
                <a:lnTo>
                  <a:pt x="1647389" y="924009"/>
                </a:lnTo>
                <a:close/>
                <a:moveTo>
                  <a:pt x="1362352" y="863232"/>
                </a:moveTo>
                <a:lnTo>
                  <a:pt x="1362352" y="984214"/>
                </a:lnTo>
                <a:lnTo>
                  <a:pt x="1423704" y="924009"/>
                </a:lnTo>
                <a:close/>
                <a:moveTo>
                  <a:pt x="1138667" y="863232"/>
                </a:moveTo>
                <a:lnTo>
                  <a:pt x="1138667" y="984214"/>
                </a:lnTo>
                <a:lnTo>
                  <a:pt x="1200019" y="924009"/>
                </a:lnTo>
                <a:close/>
                <a:moveTo>
                  <a:pt x="914982" y="863231"/>
                </a:moveTo>
                <a:lnTo>
                  <a:pt x="914982" y="984214"/>
                </a:lnTo>
                <a:lnTo>
                  <a:pt x="976334" y="924009"/>
                </a:lnTo>
                <a:close/>
                <a:moveTo>
                  <a:pt x="1987687" y="855255"/>
                </a:moveTo>
                <a:lnTo>
                  <a:pt x="1918284" y="924010"/>
                </a:lnTo>
                <a:lnTo>
                  <a:pt x="1987687" y="992115"/>
                </a:lnTo>
                <a:close/>
                <a:moveTo>
                  <a:pt x="1764002" y="855255"/>
                </a:moveTo>
                <a:lnTo>
                  <a:pt x="1694599" y="924010"/>
                </a:lnTo>
                <a:lnTo>
                  <a:pt x="1764002" y="992115"/>
                </a:lnTo>
                <a:close/>
                <a:moveTo>
                  <a:pt x="1540317" y="855255"/>
                </a:moveTo>
                <a:lnTo>
                  <a:pt x="1470914" y="924010"/>
                </a:lnTo>
                <a:lnTo>
                  <a:pt x="1540317" y="992115"/>
                </a:lnTo>
                <a:close/>
                <a:moveTo>
                  <a:pt x="1316632" y="855255"/>
                </a:moveTo>
                <a:lnTo>
                  <a:pt x="1247229" y="924010"/>
                </a:lnTo>
                <a:lnTo>
                  <a:pt x="1316632" y="992115"/>
                </a:lnTo>
                <a:close/>
                <a:moveTo>
                  <a:pt x="1092947" y="855255"/>
                </a:moveTo>
                <a:lnTo>
                  <a:pt x="1023544" y="924010"/>
                </a:lnTo>
                <a:lnTo>
                  <a:pt x="1092947" y="992115"/>
                </a:lnTo>
                <a:close/>
                <a:moveTo>
                  <a:pt x="2041983" y="825892"/>
                </a:moveTo>
                <a:lnTo>
                  <a:pt x="2118364" y="900845"/>
                </a:lnTo>
                <a:lnTo>
                  <a:pt x="2194745" y="825892"/>
                </a:lnTo>
                <a:close/>
                <a:moveTo>
                  <a:pt x="1818298" y="825892"/>
                </a:moveTo>
                <a:lnTo>
                  <a:pt x="1894679" y="900845"/>
                </a:lnTo>
                <a:lnTo>
                  <a:pt x="1971060" y="825892"/>
                </a:lnTo>
                <a:close/>
                <a:moveTo>
                  <a:pt x="1594613" y="825892"/>
                </a:moveTo>
                <a:lnTo>
                  <a:pt x="1670994" y="900845"/>
                </a:lnTo>
                <a:lnTo>
                  <a:pt x="1747375" y="825892"/>
                </a:lnTo>
                <a:close/>
                <a:moveTo>
                  <a:pt x="1370928" y="825892"/>
                </a:moveTo>
                <a:lnTo>
                  <a:pt x="1447309" y="900845"/>
                </a:lnTo>
                <a:lnTo>
                  <a:pt x="1523690" y="825892"/>
                </a:lnTo>
                <a:close/>
                <a:moveTo>
                  <a:pt x="1147243" y="825892"/>
                </a:moveTo>
                <a:lnTo>
                  <a:pt x="1223624" y="900845"/>
                </a:lnTo>
                <a:lnTo>
                  <a:pt x="1300005" y="825892"/>
                </a:lnTo>
                <a:close/>
                <a:moveTo>
                  <a:pt x="923558" y="825892"/>
                </a:moveTo>
                <a:lnTo>
                  <a:pt x="999939" y="900845"/>
                </a:lnTo>
                <a:lnTo>
                  <a:pt x="1076320" y="825892"/>
                </a:lnTo>
                <a:close/>
                <a:moveTo>
                  <a:pt x="2115760" y="689035"/>
                </a:moveTo>
                <a:lnTo>
                  <a:pt x="2034001" y="770030"/>
                </a:lnTo>
                <a:lnTo>
                  <a:pt x="2197519" y="770030"/>
                </a:lnTo>
                <a:close/>
                <a:moveTo>
                  <a:pt x="1892075" y="689035"/>
                </a:moveTo>
                <a:lnTo>
                  <a:pt x="1810316" y="770030"/>
                </a:lnTo>
                <a:lnTo>
                  <a:pt x="1953483" y="770030"/>
                </a:lnTo>
                <a:lnTo>
                  <a:pt x="1973834" y="770030"/>
                </a:lnTo>
                <a:close/>
                <a:moveTo>
                  <a:pt x="1668390" y="689035"/>
                </a:moveTo>
                <a:lnTo>
                  <a:pt x="1586631" y="770030"/>
                </a:lnTo>
                <a:lnTo>
                  <a:pt x="1750149" y="770030"/>
                </a:lnTo>
                <a:close/>
                <a:moveTo>
                  <a:pt x="1444705" y="689035"/>
                </a:moveTo>
                <a:lnTo>
                  <a:pt x="1362946" y="770030"/>
                </a:lnTo>
                <a:lnTo>
                  <a:pt x="1526464" y="770030"/>
                </a:lnTo>
                <a:close/>
                <a:moveTo>
                  <a:pt x="1221020" y="689035"/>
                </a:moveTo>
                <a:lnTo>
                  <a:pt x="1139261" y="770030"/>
                </a:lnTo>
                <a:lnTo>
                  <a:pt x="1302779" y="770030"/>
                </a:lnTo>
                <a:close/>
                <a:moveTo>
                  <a:pt x="2030803" y="604873"/>
                </a:moveTo>
                <a:lnTo>
                  <a:pt x="2030803" y="725855"/>
                </a:lnTo>
                <a:lnTo>
                  <a:pt x="2092155" y="665650"/>
                </a:lnTo>
                <a:close/>
                <a:moveTo>
                  <a:pt x="1807118" y="604873"/>
                </a:moveTo>
                <a:lnTo>
                  <a:pt x="1807118" y="725855"/>
                </a:lnTo>
                <a:lnTo>
                  <a:pt x="1868470" y="665650"/>
                </a:lnTo>
                <a:close/>
                <a:moveTo>
                  <a:pt x="1359748" y="604873"/>
                </a:moveTo>
                <a:lnTo>
                  <a:pt x="1359748" y="725855"/>
                </a:lnTo>
                <a:lnTo>
                  <a:pt x="1421100" y="665650"/>
                </a:lnTo>
                <a:close/>
                <a:moveTo>
                  <a:pt x="1583433" y="604872"/>
                </a:moveTo>
                <a:lnTo>
                  <a:pt x="1583433" y="725855"/>
                </a:lnTo>
                <a:lnTo>
                  <a:pt x="1644785" y="665650"/>
                </a:lnTo>
                <a:close/>
                <a:moveTo>
                  <a:pt x="1537713" y="596897"/>
                </a:moveTo>
                <a:lnTo>
                  <a:pt x="1468310" y="665651"/>
                </a:lnTo>
                <a:lnTo>
                  <a:pt x="1537713" y="733756"/>
                </a:lnTo>
                <a:close/>
                <a:moveTo>
                  <a:pt x="1985083" y="596896"/>
                </a:moveTo>
                <a:lnTo>
                  <a:pt x="1915680" y="665651"/>
                </a:lnTo>
                <a:lnTo>
                  <a:pt x="1985083" y="733756"/>
                </a:lnTo>
                <a:close/>
                <a:moveTo>
                  <a:pt x="1761398" y="596896"/>
                </a:moveTo>
                <a:lnTo>
                  <a:pt x="1691995" y="665651"/>
                </a:lnTo>
                <a:lnTo>
                  <a:pt x="1761398" y="733756"/>
                </a:lnTo>
                <a:close/>
                <a:moveTo>
                  <a:pt x="1314028" y="596896"/>
                </a:moveTo>
                <a:lnTo>
                  <a:pt x="1244625" y="665651"/>
                </a:lnTo>
                <a:lnTo>
                  <a:pt x="1314028" y="733756"/>
                </a:lnTo>
                <a:close/>
                <a:moveTo>
                  <a:pt x="1807118" y="544337"/>
                </a:moveTo>
                <a:lnTo>
                  <a:pt x="1807118" y="559118"/>
                </a:lnTo>
                <a:lnTo>
                  <a:pt x="1892075" y="642486"/>
                </a:lnTo>
                <a:lnTo>
                  <a:pt x="1985083" y="551217"/>
                </a:lnTo>
                <a:lnTo>
                  <a:pt x="1985083" y="544337"/>
                </a:lnTo>
                <a:close/>
                <a:moveTo>
                  <a:pt x="1583433" y="544337"/>
                </a:moveTo>
                <a:lnTo>
                  <a:pt x="1583433" y="559118"/>
                </a:lnTo>
                <a:lnTo>
                  <a:pt x="1668390" y="642486"/>
                </a:lnTo>
                <a:lnTo>
                  <a:pt x="1761398" y="551217"/>
                </a:lnTo>
                <a:lnTo>
                  <a:pt x="1761398" y="544337"/>
                </a:lnTo>
                <a:close/>
                <a:moveTo>
                  <a:pt x="1359748" y="544337"/>
                </a:moveTo>
                <a:lnTo>
                  <a:pt x="1359748" y="559118"/>
                </a:lnTo>
                <a:lnTo>
                  <a:pt x="1444705" y="642486"/>
                </a:lnTo>
                <a:lnTo>
                  <a:pt x="1537713" y="551217"/>
                </a:lnTo>
                <a:lnTo>
                  <a:pt x="1537713" y="544337"/>
                </a:lnTo>
                <a:close/>
                <a:moveTo>
                  <a:pt x="2118717" y="406859"/>
                </a:moveTo>
                <a:lnTo>
                  <a:pt x="2036331" y="488475"/>
                </a:lnTo>
                <a:lnTo>
                  <a:pt x="2201103" y="488475"/>
                </a:lnTo>
                <a:close/>
                <a:moveTo>
                  <a:pt x="1895032" y="406859"/>
                </a:moveTo>
                <a:lnTo>
                  <a:pt x="1812646" y="488475"/>
                </a:lnTo>
                <a:lnTo>
                  <a:pt x="1955092" y="488475"/>
                </a:lnTo>
                <a:lnTo>
                  <a:pt x="1977418" y="488475"/>
                </a:lnTo>
                <a:close/>
                <a:moveTo>
                  <a:pt x="1671347" y="406859"/>
                </a:moveTo>
                <a:lnTo>
                  <a:pt x="1588961" y="488475"/>
                </a:lnTo>
                <a:lnTo>
                  <a:pt x="1753733" y="488475"/>
                </a:lnTo>
                <a:close/>
                <a:moveTo>
                  <a:pt x="2033760" y="322696"/>
                </a:moveTo>
                <a:lnTo>
                  <a:pt x="2033760" y="443679"/>
                </a:lnTo>
                <a:lnTo>
                  <a:pt x="2095112" y="383474"/>
                </a:lnTo>
                <a:close/>
                <a:moveTo>
                  <a:pt x="1810075" y="322696"/>
                </a:moveTo>
                <a:lnTo>
                  <a:pt x="1810075" y="443679"/>
                </a:lnTo>
                <a:lnTo>
                  <a:pt x="1871427" y="383474"/>
                </a:lnTo>
                <a:close/>
                <a:moveTo>
                  <a:pt x="1988040" y="314720"/>
                </a:moveTo>
                <a:lnTo>
                  <a:pt x="1918637" y="383474"/>
                </a:lnTo>
                <a:lnTo>
                  <a:pt x="1988040" y="451580"/>
                </a:lnTo>
                <a:close/>
                <a:moveTo>
                  <a:pt x="1764355" y="314720"/>
                </a:moveTo>
                <a:lnTo>
                  <a:pt x="1694952" y="383474"/>
                </a:lnTo>
                <a:lnTo>
                  <a:pt x="1764355" y="451580"/>
                </a:lnTo>
                <a:close/>
                <a:moveTo>
                  <a:pt x="2033760" y="268985"/>
                </a:moveTo>
                <a:lnTo>
                  <a:pt x="2033760" y="276942"/>
                </a:lnTo>
                <a:lnTo>
                  <a:pt x="2118717" y="360310"/>
                </a:lnTo>
                <a:lnTo>
                  <a:pt x="2211782" y="268985"/>
                </a:lnTo>
                <a:close/>
                <a:moveTo>
                  <a:pt x="1810075" y="268985"/>
                </a:moveTo>
                <a:lnTo>
                  <a:pt x="1810075" y="276942"/>
                </a:lnTo>
                <a:lnTo>
                  <a:pt x="1895032" y="360310"/>
                </a:lnTo>
                <a:lnTo>
                  <a:pt x="1988040" y="269041"/>
                </a:lnTo>
                <a:lnTo>
                  <a:pt x="1988040" y="268985"/>
                </a:lnTo>
                <a:close/>
                <a:moveTo>
                  <a:pt x="2120538" y="125840"/>
                </a:moveTo>
                <a:lnTo>
                  <a:pt x="2035581" y="210002"/>
                </a:lnTo>
                <a:lnTo>
                  <a:pt x="2035581" y="213123"/>
                </a:lnTo>
                <a:lnTo>
                  <a:pt x="2208645" y="213123"/>
                </a:lnTo>
                <a:close/>
                <a:moveTo>
                  <a:pt x="2216118" y="0"/>
                </a:moveTo>
                <a:lnTo>
                  <a:pt x="2216118" y="31154"/>
                </a:lnTo>
                <a:lnTo>
                  <a:pt x="2144143" y="102455"/>
                </a:lnTo>
                <a:lnTo>
                  <a:pt x="2216118" y="173085"/>
                </a:lnTo>
                <a:lnTo>
                  <a:pt x="2216118" y="268985"/>
                </a:lnTo>
                <a:lnTo>
                  <a:pt x="2215304" y="268985"/>
                </a:lnTo>
                <a:lnTo>
                  <a:pt x="2216118" y="269731"/>
                </a:lnTo>
                <a:lnTo>
                  <a:pt x="2216118" y="310369"/>
                </a:lnTo>
                <a:lnTo>
                  <a:pt x="2142322" y="383474"/>
                </a:lnTo>
                <a:lnTo>
                  <a:pt x="2216118" y="455891"/>
                </a:lnTo>
                <a:lnTo>
                  <a:pt x="2216118" y="544337"/>
                </a:lnTo>
                <a:lnTo>
                  <a:pt x="2030803" y="544337"/>
                </a:lnTo>
                <a:lnTo>
                  <a:pt x="2030803" y="559118"/>
                </a:lnTo>
                <a:lnTo>
                  <a:pt x="2115760" y="642486"/>
                </a:lnTo>
                <a:lnTo>
                  <a:pt x="2210526" y="549492"/>
                </a:lnTo>
                <a:lnTo>
                  <a:pt x="2216118" y="554618"/>
                </a:lnTo>
                <a:lnTo>
                  <a:pt x="2216118" y="589616"/>
                </a:lnTo>
                <a:lnTo>
                  <a:pt x="2139365" y="665651"/>
                </a:lnTo>
                <a:lnTo>
                  <a:pt x="2216118" y="740968"/>
                </a:lnTo>
                <a:lnTo>
                  <a:pt x="2216118" y="850554"/>
                </a:lnTo>
                <a:lnTo>
                  <a:pt x="2141969" y="924010"/>
                </a:lnTo>
                <a:lnTo>
                  <a:pt x="2216118" y="996772"/>
                </a:lnTo>
                <a:lnTo>
                  <a:pt x="2216118" y="1038286"/>
                </a:lnTo>
                <a:lnTo>
                  <a:pt x="2213130" y="1041274"/>
                </a:lnTo>
                <a:lnTo>
                  <a:pt x="2118364" y="947394"/>
                </a:lnTo>
                <a:lnTo>
                  <a:pt x="2033407" y="1031557"/>
                </a:lnTo>
                <a:lnTo>
                  <a:pt x="2033407" y="1057834"/>
                </a:lnTo>
                <a:lnTo>
                  <a:pt x="2216118" y="1057834"/>
                </a:lnTo>
                <a:lnTo>
                  <a:pt x="2216118" y="1141467"/>
                </a:lnTo>
                <a:lnTo>
                  <a:pt x="2140689" y="1216191"/>
                </a:lnTo>
                <a:lnTo>
                  <a:pt x="2216118" y="1290209"/>
                </a:lnTo>
                <a:lnTo>
                  <a:pt x="2216118" y="1329187"/>
                </a:lnTo>
                <a:lnTo>
                  <a:pt x="2211850" y="1333455"/>
                </a:lnTo>
                <a:lnTo>
                  <a:pt x="2117084" y="1239575"/>
                </a:lnTo>
                <a:lnTo>
                  <a:pt x="2032127" y="1323738"/>
                </a:lnTo>
                <a:lnTo>
                  <a:pt x="2032127" y="1335402"/>
                </a:lnTo>
                <a:lnTo>
                  <a:pt x="2216118" y="1335402"/>
                </a:lnTo>
                <a:lnTo>
                  <a:pt x="2216118" y="1391264"/>
                </a:lnTo>
                <a:lnTo>
                  <a:pt x="0" y="1391264"/>
                </a:lnTo>
                <a:lnTo>
                  <a:pt x="88981" y="1335402"/>
                </a:lnTo>
                <a:lnTo>
                  <a:pt x="196209" y="1335402"/>
                </a:lnTo>
                <a:lnTo>
                  <a:pt x="196209" y="1326580"/>
                </a:lnTo>
                <a:lnTo>
                  <a:pt x="160066" y="1290776"/>
                </a:lnTo>
                <a:lnTo>
                  <a:pt x="189315" y="1272414"/>
                </a:lnTo>
                <a:lnTo>
                  <a:pt x="196209" y="1279179"/>
                </a:lnTo>
                <a:lnTo>
                  <a:pt x="196209" y="1268085"/>
                </a:lnTo>
                <a:lnTo>
                  <a:pt x="241929" y="1239383"/>
                </a:lnTo>
                <a:lnTo>
                  <a:pt x="241929" y="1267165"/>
                </a:lnTo>
                <a:lnTo>
                  <a:pt x="303281" y="1206961"/>
                </a:lnTo>
                <a:lnTo>
                  <a:pt x="299515" y="1203231"/>
                </a:lnTo>
                <a:lnTo>
                  <a:pt x="531114" y="1057834"/>
                </a:lnTo>
                <a:lnTo>
                  <a:pt x="645205" y="1057834"/>
                </a:lnTo>
                <a:lnTo>
                  <a:pt x="645205" y="1035788"/>
                </a:lnTo>
                <a:lnTo>
                  <a:pt x="614571" y="1005441"/>
                </a:lnTo>
                <a:lnTo>
                  <a:pt x="643839" y="987066"/>
                </a:lnTo>
                <a:lnTo>
                  <a:pt x="645205" y="988406"/>
                </a:lnTo>
                <a:lnTo>
                  <a:pt x="645205" y="986209"/>
                </a:lnTo>
                <a:lnTo>
                  <a:pt x="690925" y="957506"/>
                </a:lnTo>
                <a:lnTo>
                  <a:pt x="690925" y="999995"/>
                </a:lnTo>
                <a:lnTo>
                  <a:pt x="752277" y="939791"/>
                </a:lnTo>
                <a:lnTo>
                  <a:pt x="739424" y="927059"/>
                </a:lnTo>
                <a:lnTo>
                  <a:pt x="768141" y="909031"/>
                </a:lnTo>
                <a:lnTo>
                  <a:pt x="775882" y="916627"/>
                </a:lnTo>
                <a:lnTo>
                  <a:pt x="811118" y="882050"/>
                </a:lnTo>
                <a:lnTo>
                  <a:pt x="989552" y="770030"/>
                </a:lnTo>
                <a:lnTo>
                  <a:pt x="1079094" y="770030"/>
                </a:lnTo>
                <a:lnTo>
                  <a:pt x="1044361" y="735622"/>
                </a:lnTo>
                <a:lnTo>
                  <a:pt x="1073562" y="717289"/>
                </a:lnTo>
                <a:lnTo>
                  <a:pt x="1090343" y="733756"/>
                </a:lnTo>
                <a:lnTo>
                  <a:pt x="1090343" y="706754"/>
                </a:lnTo>
                <a:lnTo>
                  <a:pt x="1136063" y="678051"/>
                </a:lnTo>
                <a:lnTo>
                  <a:pt x="1136063" y="725855"/>
                </a:lnTo>
                <a:lnTo>
                  <a:pt x="1197415" y="665650"/>
                </a:lnTo>
                <a:lnTo>
                  <a:pt x="1181279" y="649665"/>
                </a:lnTo>
                <a:lnTo>
                  <a:pt x="1209976" y="631649"/>
                </a:lnTo>
                <a:lnTo>
                  <a:pt x="1221020" y="642486"/>
                </a:lnTo>
                <a:lnTo>
                  <a:pt x="1271288" y="593158"/>
                </a:lnTo>
                <a:lnTo>
                  <a:pt x="1438035" y="488475"/>
                </a:lnTo>
                <a:lnTo>
                  <a:pt x="1530048" y="488475"/>
                </a:lnTo>
                <a:lnTo>
                  <a:pt x="1494356" y="453117"/>
                </a:lnTo>
                <a:lnTo>
                  <a:pt x="1523556" y="434786"/>
                </a:lnTo>
                <a:lnTo>
                  <a:pt x="1540670" y="451580"/>
                </a:lnTo>
                <a:lnTo>
                  <a:pt x="1540670" y="424042"/>
                </a:lnTo>
                <a:lnTo>
                  <a:pt x="1586390" y="395339"/>
                </a:lnTo>
                <a:lnTo>
                  <a:pt x="1586390" y="443679"/>
                </a:lnTo>
                <a:lnTo>
                  <a:pt x="1647742" y="383474"/>
                </a:lnTo>
                <a:lnTo>
                  <a:pt x="1631275" y="367161"/>
                </a:lnTo>
                <a:lnTo>
                  <a:pt x="1659970" y="349146"/>
                </a:lnTo>
                <a:lnTo>
                  <a:pt x="1671347" y="360310"/>
                </a:lnTo>
                <a:lnTo>
                  <a:pt x="1723132" y="309494"/>
                </a:lnTo>
                <a:lnTo>
                  <a:pt x="1876638" y="213123"/>
                </a:lnTo>
                <a:lnTo>
                  <a:pt x="1958049" y="213123"/>
                </a:lnTo>
                <a:lnTo>
                  <a:pt x="1984960" y="213123"/>
                </a:lnTo>
                <a:lnTo>
                  <a:pt x="1942942" y="171498"/>
                </a:lnTo>
                <a:lnTo>
                  <a:pt x="1972138" y="153169"/>
                </a:lnTo>
                <a:lnTo>
                  <a:pt x="1989861" y="170560"/>
                </a:lnTo>
                <a:lnTo>
                  <a:pt x="1989861" y="142043"/>
                </a:lnTo>
                <a:lnTo>
                  <a:pt x="2035581" y="113340"/>
                </a:lnTo>
                <a:lnTo>
                  <a:pt x="2035581" y="162660"/>
                </a:lnTo>
                <a:lnTo>
                  <a:pt x="2096933" y="102455"/>
                </a:lnTo>
                <a:lnTo>
                  <a:pt x="2079860" y="85542"/>
                </a:lnTo>
                <a:lnTo>
                  <a:pt x="2108552" y="67529"/>
                </a:lnTo>
                <a:lnTo>
                  <a:pt x="2120538" y="79291"/>
                </a:lnTo>
                <a:lnTo>
                  <a:pt x="2175095" y="25754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6ED78B2-719D-4973-B7D7-BA4C0F84F8B8}"/>
              </a:ext>
            </a:extLst>
          </p:cNvPr>
          <p:cNvGrpSpPr/>
          <p:nvPr/>
        </p:nvGrpSpPr>
        <p:grpSpPr>
          <a:xfrm>
            <a:off x="3558162" y="4751971"/>
            <a:ext cx="8637023" cy="2118017"/>
            <a:chOff x="3558162" y="4751971"/>
            <a:chExt cx="8637023" cy="2118017"/>
          </a:xfrm>
        </p:grpSpPr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id="{FF4E6F5E-FF67-4EB2-9BBE-D9403C4450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0027" y="4751971"/>
              <a:ext cx="5775158" cy="2106029"/>
            </a:xfrm>
            <a:custGeom>
              <a:avLst/>
              <a:gdLst>
                <a:gd name="T0" fmla="*/ 692 w 2980"/>
                <a:gd name="T1" fmla="*/ 625 h 1086"/>
                <a:gd name="T2" fmla="*/ 1350 w 2980"/>
                <a:gd name="T3" fmla="*/ 765 h 1086"/>
                <a:gd name="T4" fmla="*/ 1662 w 2980"/>
                <a:gd name="T5" fmla="*/ 831 h 1086"/>
                <a:gd name="T6" fmla="*/ 1686 w 2980"/>
                <a:gd name="T7" fmla="*/ 716 h 1086"/>
                <a:gd name="T8" fmla="*/ 1668 w 2980"/>
                <a:gd name="T9" fmla="*/ 547 h 1086"/>
                <a:gd name="T10" fmla="*/ 1693 w 2980"/>
                <a:gd name="T11" fmla="*/ 451 h 1086"/>
                <a:gd name="T12" fmla="*/ 1732 w 2980"/>
                <a:gd name="T13" fmla="*/ 173 h 1086"/>
                <a:gd name="T14" fmla="*/ 1836 w 2980"/>
                <a:gd name="T15" fmla="*/ 22 h 1086"/>
                <a:gd name="T16" fmla="*/ 1949 w 2980"/>
                <a:gd name="T17" fmla="*/ 123 h 1086"/>
                <a:gd name="T18" fmla="*/ 1876 w 2980"/>
                <a:gd name="T19" fmla="*/ 190 h 1086"/>
                <a:gd name="T20" fmla="*/ 1876 w 2980"/>
                <a:gd name="T21" fmla="*/ 315 h 1086"/>
                <a:gd name="T22" fmla="*/ 1959 w 2980"/>
                <a:gd name="T23" fmla="*/ 445 h 1086"/>
                <a:gd name="T24" fmla="*/ 1963 w 2980"/>
                <a:gd name="T25" fmla="*/ 549 h 1086"/>
                <a:gd name="T26" fmla="*/ 1947 w 2980"/>
                <a:gd name="T27" fmla="*/ 572 h 1086"/>
                <a:gd name="T28" fmla="*/ 1921 w 2980"/>
                <a:gd name="T29" fmla="*/ 587 h 1086"/>
                <a:gd name="T30" fmla="*/ 1880 w 2980"/>
                <a:gd name="T31" fmla="*/ 612 h 1086"/>
                <a:gd name="T32" fmla="*/ 2031 w 2980"/>
                <a:gd name="T33" fmla="*/ 662 h 1086"/>
                <a:gd name="T34" fmla="*/ 2195 w 2980"/>
                <a:gd name="T35" fmla="*/ 411 h 1086"/>
                <a:gd name="T36" fmla="*/ 2174 w 2980"/>
                <a:gd name="T37" fmla="*/ 364 h 1086"/>
                <a:gd name="T38" fmla="*/ 2163 w 2980"/>
                <a:gd name="T39" fmla="*/ 250 h 1086"/>
                <a:gd name="T40" fmla="*/ 2289 w 2980"/>
                <a:gd name="T41" fmla="*/ 309 h 1086"/>
                <a:gd name="T42" fmla="*/ 2341 w 2980"/>
                <a:gd name="T43" fmla="*/ 468 h 1086"/>
                <a:gd name="T44" fmla="*/ 2382 w 2980"/>
                <a:gd name="T45" fmla="*/ 504 h 1086"/>
                <a:gd name="T46" fmla="*/ 2451 w 2980"/>
                <a:gd name="T47" fmla="*/ 331 h 1086"/>
                <a:gd name="T48" fmla="*/ 2514 w 2980"/>
                <a:gd name="T49" fmla="*/ 246 h 1086"/>
                <a:gd name="T50" fmla="*/ 2622 w 2980"/>
                <a:gd name="T51" fmla="*/ 226 h 1086"/>
                <a:gd name="T52" fmla="*/ 2684 w 2980"/>
                <a:gd name="T53" fmla="*/ 335 h 1086"/>
                <a:gd name="T54" fmla="*/ 2710 w 2980"/>
                <a:gd name="T55" fmla="*/ 558 h 1086"/>
                <a:gd name="T56" fmla="*/ 2757 w 2980"/>
                <a:gd name="T57" fmla="*/ 626 h 1086"/>
                <a:gd name="T58" fmla="*/ 2773 w 2980"/>
                <a:gd name="T59" fmla="*/ 697 h 1086"/>
                <a:gd name="T60" fmla="*/ 2727 w 2980"/>
                <a:gd name="T61" fmla="*/ 770 h 1086"/>
                <a:gd name="T62" fmla="*/ 2664 w 2980"/>
                <a:gd name="T63" fmla="*/ 906 h 1086"/>
                <a:gd name="T64" fmla="*/ 2980 w 2980"/>
                <a:gd name="T65" fmla="*/ 998 h 1086"/>
                <a:gd name="T66" fmla="*/ 2343 w 2980"/>
                <a:gd name="T67" fmla="*/ 754 h 1086"/>
                <a:gd name="T68" fmla="*/ 2434 w 2980"/>
                <a:gd name="T69" fmla="*/ 842 h 1086"/>
                <a:gd name="T70" fmla="*/ 2466 w 2980"/>
                <a:gd name="T71" fmla="*/ 584 h 1086"/>
                <a:gd name="T72" fmla="*/ 2476 w 2980"/>
                <a:gd name="T73" fmla="*/ 480 h 1086"/>
                <a:gd name="T74" fmla="*/ 2385 w 2980"/>
                <a:gd name="T75" fmla="*/ 557 h 1086"/>
                <a:gd name="T76" fmla="*/ 2337 w 2980"/>
                <a:gd name="T77" fmla="*/ 621 h 1086"/>
                <a:gd name="T78" fmla="*/ 2338 w 2980"/>
                <a:gd name="T79" fmla="*/ 706 h 1086"/>
                <a:gd name="T80" fmla="*/ 2101 w 2980"/>
                <a:gd name="T81" fmla="*/ 618 h 1086"/>
                <a:gd name="T82" fmla="*/ 2156 w 2980"/>
                <a:gd name="T83" fmla="*/ 738 h 1086"/>
                <a:gd name="T84" fmla="*/ 2186 w 2980"/>
                <a:gd name="T85" fmla="*/ 671 h 1086"/>
                <a:gd name="T86" fmla="*/ 2185 w 2980"/>
                <a:gd name="T87" fmla="*/ 524 h 1086"/>
                <a:gd name="T88" fmla="*/ 1875 w 2980"/>
                <a:gd name="T89" fmla="*/ 494 h 1086"/>
                <a:gd name="T90" fmla="*/ 1898 w 2980"/>
                <a:gd name="T91" fmla="*/ 550 h 1086"/>
                <a:gd name="T92" fmla="*/ 1900 w 2980"/>
                <a:gd name="T93" fmla="*/ 515 h 1086"/>
                <a:gd name="T94" fmla="*/ 2712 w 2980"/>
                <a:gd name="T95" fmla="*/ 705 h 1086"/>
                <a:gd name="T96" fmla="*/ 2681 w 2980"/>
                <a:gd name="T97" fmla="*/ 766 h 1086"/>
                <a:gd name="T98" fmla="*/ 2717 w 2980"/>
                <a:gd name="T99" fmla="*/ 679 h 1086"/>
                <a:gd name="T100" fmla="*/ 1878 w 2980"/>
                <a:gd name="T101" fmla="*/ 592 h 1086"/>
                <a:gd name="T102" fmla="*/ 2768 w 2980"/>
                <a:gd name="T103" fmla="*/ 671 h 1086"/>
                <a:gd name="T104" fmla="*/ 2724 w 2980"/>
                <a:gd name="T105" fmla="*/ 758 h 1086"/>
                <a:gd name="T106" fmla="*/ 2714 w 2980"/>
                <a:gd name="T107" fmla="*/ 764 h 1086"/>
                <a:gd name="T108" fmla="*/ 2697 w 2980"/>
                <a:gd name="T109" fmla="*/ 805 h 1086"/>
                <a:gd name="T110" fmla="*/ 2360 w 2980"/>
                <a:gd name="T111" fmla="*/ 608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80" h="1086">
                  <a:moveTo>
                    <a:pt x="0" y="806"/>
                  </a:moveTo>
                  <a:cubicBezTo>
                    <a:pt x="23" y="800"/>
                    <a:pt x="45" y="795"/>
                    <a:pt x="68" y="789"/>
                  </a:cubicBezTo>
                  <a:cubicBezTo>
                    <a:pt x="216" y="750"/>
                    <a:pt x="364" y="710"/>
                    <a:pt x="513" y="671"/>
                  </a:cubicBezTo>
                  <a:cubicBezTo>
                    <a:pt x="568" y="656"/>
                    <a:pt x="624" y="641"/>
                    <a:pt x="680" y="626"/>
                  </a:cubicBezTo>
                  <a:cubicBezTo>
                    <a:pt x="684" y="625"/>
                    <a:pt x="688" y="624"/>
                    <a:pt x="692" y="625"/>
                  </a:cubicBezTo>
                  <a:cubicBezTo>
                    <a:pt x="739" y="636"/>
                    <a:pt x="785" y="647"/>
                    <a:pt x="832" y="657"/>
                  </a:cubicBezTo>
                  <a:cubicBezTo>
                    <a:pt x="902" y="673"/>
                    <a:pt x="972" y="689"/>
                    <a:pt x="1041" y="705"/>
                  </a:cubicBezTo>
                  <a:cubicBezTo>
                    <a:pt x="1096" y="717"/>
                    <a:pt x="1151" y="729"/>
                    <a:pt x="1205" y="742"/>
                  </a:cubicBezTo>
                  <a:cubicBezTo>
                    <a:pt x="1243" y="750"/>
                    <a:pt x="1280" y="760"/>
                    <a:pt x="1318" y="767"/>
                  </a:cubicBezTo>
                  <a:cubicBezTo>
                    <a:pt x="1328" y="769"/>
                    <a:pt x="1340" y="766"/>
                    <a:pt x="1350" y="765"/>
                  </a:cubicBezTo>
                  <a:cubicBezTo>
                    <a:pt x="1396" y="759"/>
                    <a:pt x="1441" y="755"/>
                    <a:pt x="1486" y="770"/>
                  </a:cubicBezTo>
                  <a:cubicBezTo>
                    <a:pt x="1508" y="778"/>
                    <a:pt x="1528" y="788"/>
                    <a:pt x="1541" y="808"/>
                  </a:cubicBezTo>
                  <a:cubicBezTo>
                    <a:pt x="1549" y="821"/>
                    <a:pt x="1562" y="822"/>
                    <a:pt x="1574" y="825"/>
                  </a:cubicBezTo>
                  <a:cubicBezTo>
                    <a:pt x="1599" y="830"/>
                    <a:pt x="1623" y="835"/>
                    <a:pt x="1647" y="840"/>
                  </a:cubicBezTo>
                  <a:cubicBezTo>
                    <a:pt x="1655" y="842"/>
                    <a:pt x="1661" y="839"/>
                    <a:pt x="1662" y="831"/>
                  </a:cubicBezTo>
                  <a:cubicBezTo>
                    <a:pt x="1663" y="826"/>
                    <a:pt x="1662" y="821"/>
                    <a:pt x="1663" y="816"/>
                  </a:cubicBezTo>
                  <a:cubicBezTo>
                    <a:pt x="1665" y="808"/>
                    <a:pt x="1667" y="799"/>
                    <a:pt x="1672" y="792"/>
                  </a:cubicBezTo>
                  <a:cubicBezTo>
                    <a:pt x="1678" y="781"/>
                    <a:pt x="1686" y="770"/>
                    <a:pt x="1692" y="760"/>
                  </a:cubicBezTo>
                  <a:cubicBezTo>
                    <a:pt x="1694" y="757"/>
                    <a:pt x="1694" y="753"/>
                    <a:pt x="1694" y="750"/>
                  </a:cubicBezTo>
                  <a:cubicBezTo>
                    <a:pt x="1691" y="739"/>
                    <a:pt x="1687" y="727"/>
                    <a:pt x="1686" y="716"/>
                  </a:cubicBezTo>
                  <a:cubicBezTo>
                    <a:pt x="1685" y="707"/>
                    <a:pt x="1689" y="698"/>
                    <a:pt x="1690" y="690"/>
                  </a:cubicBezTo>
                  <a:cubicBezTo>
                    <a:pt x="1690" y="685"/>
                    <a:pt x="1691" y="679"/>
                    <a:pt x="1690" y="675"/>
                  </a:cubicBezTo>
                  <a:cubicBezTo>
                    <a:pt x="1683" y="649"/>
                    <a:pt x="1674" y="624"/>
                    <a:pt x="1675" y="597"/>
                  </a:cubicBezTo>
                  <a:cubicBezTo>
                    <a:pt x="1676" y="585"/>
                    <a:pt x="1675" y="572"/>
                    <a:pt x="1674" y="559"/>
                  </a:cubicBezTo>
                  <a:cubicBezTo>
                    <a:pt x="1674" y="555"/>
                    <a:pt x="1671" y="551"/>
                    <a:pt x="1668" y="547"/>
                  </a:cubicBezTo>
                  <a:cubicBezTo>
                    <a:pt x="1665" y="542"/>
                    <a:pt x="1658" y="536"/>
                    <a:pt x="1659" y="532"/>
                  </a:cubicBezTo>
                  <a:cubicBezTo>
                    <a:pt x="1661" y="523"/>
                    <a:pt x="1667" y="515"/>
                    <a:pt x="1671" y="506"/>
                  </a:cubicBezTo>
                  <a:cubicBezTo>
                    <a:pt x="1674" y="501"/>
                    <a:pt x="1679" y="496"/>
                    <a:pt x="1681" y="491"/>
                  </a:cubicBezTo>
                  <a:cubicBezTo>
                    <a:pt x="1687" y="480"/>
                    <a:pt x="1692" y="468"/>
                    <a:pt x="1698" y="454"/>
                  </a:cubicBezTo>
                  <a:cubicBezTo>
                    <a:pt x="1697" y="454"/>
                    <a:pt x="1695" y="452"/>
                    <a:pt x="1693" y="451"/>
                  </a:cubicBezTo>
                  <a:cubicBezTo>
                    <a:pt x="1689" y="447"/>
                    <a:pt x="1687" y="443"/>
                    <a:pt x="1692" y="438"/>
                  </a:cubicBezTo>
                  <a:cubicBezTo>
                    <a:pt x="1706" y="422"/>
                    <a:pt x="1708" y="404"/>
                    <a:pt x="1704" y="384"/>
                  </a:cubicBezTo>
                  <a:cubicBezTo>
                    <a:pt x="1699" y="365"/>
                    <a:pt x="1694" y="346"/>
                    <a:pt x="1692" y="327"/>
                  </a:cubicBezTo>
                  <a:cubicBezTo>
                    <a:pt x="1690" y="298"/>
                    <a:pt x="1695" y="269"/>
                    <a:pt x="1701" y="241"/>
                  </a:cubicBezTo>
                  <a:cubicBezTo>
                    <a:pt x="1707" y="216"/>
                    <a:pt x="1715" y="192"/>
                    <a:pt x="1732" y="173"/>
                  </a:cubicBezTo>
                  <a:cubicBezTo>
                    <a:pt x="1738" y="167"/>
                    <a:pt x="1744" y="161"/>
                    <a:pt x="1752" y="156"/>
                  </a:cubicBezTo>
                  <a:cubicBezTo>
                    <a:pt x="1761" y="149"/>
                    <a:pt x="1772" y="146"/>
                    <a:pt x="1780" y="138"/>
                  </a:cubicBezTo>
                  <a:cubicBezTo>
                    <a:pt x="1794" y="126"/>
                    <a:pt x="1803" y="111"/>
                    <a:pt x="1806" y="92"/>
                  </a:cubicBezTo>
                  <a:cubicBezTo>
                    <a:pt x="1808" y="76"/>
                    <a:pt x="1811" y="60"/>
                    <a:pt x="1822" y="47"/>
                  </a:cubicBezTo>
                  <a:cubicBezTo>
                    <a:pt x="1828" y="40"/>
                    <a:pt x="1832" y="31"/>
                    <a:pt x="1836" y="22"/>
                  </a:cubicBezTo>
                  <a:cubicBezTo>
                    <a:pt x="1845" y="5"/>
                    <a:pt x="1860" y="0"/>
                    <a:pt x="1876" y="10"/>
                  </a:cubicBezTo>
                  <a:cubicBezTo>
                    <a:pt x="1898" y="23"/>
                    <a:pt x="1919" y="38"/>
                    <a:pt x="1939" y="53"/>
                  </a:cubicBezTo>
                  <a:cubicBezTo>
                    <a:pt x="1950" y="61"/>
                    <a:pt x="1949" y="72"/>
                    <a:pt x="1942" y="84"/>
                  </a:cubicBezTo>
                  <a:cubicBezTo>
                    <a:pt x="1933" y="97"/>
                    <a:pt x="1933" y="101"/>
                    <a:pt x="1940" y="111"/>
                  </a:cubicBezTo>
                  <a:cubicBezTo>
                    <a:pt x="1943" y="115"/>
                    <a:pt x="1946" y="119"/>
                    <a:pt x="1949" y="123"/>
                  </a:cubicBezTo>
                  <a:cubicBezTo>
                    <a:pt x="1955" y="132"/>
                    <a:pt x="1952" y="138"/>
                    <a:pt x="1940" y="138"/>
                  </a:cubicBezTo>
                  <a:cubicBezTo>
                    <a:pt x="1935" y="138"/>
                    <a:pt x="1930" y="136"/>
                    <a:pt x="1924" y="135"/>
                  </a:cubicBezTo>
                  <a:cubicBezTo>
                    <a:pt x="1919" y="142"/>
                    <a:pt x="1908" y="145"/>
                    <a:pt x="1907" y="157"/>
                  </a:cubicBezTo>
                  <a:cubicBezTo>
                    <a:pt x="1907" y="161"/>
                    <a:pt x="1899" y="163"/>
                    <a:pt x="1895" y="167"/>
                  </a:cubicBezTo>
                  <a:cubicBezTo>
                    <a:pt x="1889" y="175"/>
                    <a:pt x="1883" y="183"/>
                    <a:pt x="1876" y="190"/>
                  </a:cubicBezTo>
                  <a:cubicBezTo>
                    <a:pt x="1869" y="198"/>
                    <a:pt x="1860" y="195"/>
                    <a:pt x="1851" y="194"/>
                  </a:cubicBezTo>
                  <a:cubicBezTo>
                    <a:pt x="1849" y="193"/>
                    <a:pt x="1847" y="194"/>
                    <a:pt x="1844" y="194"/>
                  </a:cubicBezTo>
                  <a:cubicBezTo>
                    <a:pt x="1844" y="196"/>
                    <a:pt x="1844" y="199"/>
                    <a:pt x="1845" y="201"/>
                  </a:cubicBezTo>
                  <a:cubicBezTo>
                    <a:pt x="1845" y="204"/>
                    <a:pt x="1847" y="206"/>
                    <a:pt x="1849" y="209"/>
                  </a:cubicBezTo>
                  <a:cubicBezTo>
                    <a:pt x="1873" y="240"/>
                    <a:pt x="1878" y="277"/>
                    <a:pt x="1876" y="315"/>
                  </a:cubicBezTo>
                  <a:cubicBezTo>
                    <a:pt x="1875" y="331"/>
                    <a:pt x="1878" y="347"/>
                    <a:pt x="1879" y="362"/>
                  </a:cubicBezTo>
                  <a:cubicBezTo>
                    <a:pt x="1879" y="384"/>
                    <a:pt x="1894" y="395"/>
                    <a:pt x="1909" y="407"/>
                  </a:cubicBezTo>
                  <a:cubicBezTo>
                    <a:pt x="1916" y="413"/>
                    <a:pt x="1925" y="418"/>
                    <a:pt x="1933" y="423"/>
                  </a:cubicBezTo>
                  <a:cubicBezTo>
                    <a:pt x="1935" y="425"/>
                    <a:pt x="1938" y="427"/>
                    <a:pt x="1938" y="429"/>
                  </a:cubicBezTo>
                  <a:cubicBezTo>
                    <a:pt x="1941" y="439"/>
                    <a:pt x="1950" y="442"/>
                    <a:pt x="1959" y="445"/>
                  </a:cubicBezTo>
                  <a:cubicBezTo>
                    <a:pt x="1962" y="447"/>
                    <a:pt x="1965" y="449"/>
                    <a:pt x="1969" y="449"/>
                  </a:cubicBezTo>
                  <a:cubicBezTo>
                    <a:pt x="1986" y="453"/>
                    <a:pt x="1992" y="465"/>
                    <a:pt x="1995" y="480"/>
                  </a:cubicBezTo>
                  <a:cubicBezTo>
                    <a:pt x="1998" y="493"/>
                    <a:pt x="1989" y="511"/>
                    <a:pt x="1977" y="517"/>
                  </a:cubicBezTo>
                  <a:cubicBezTo>
                    <a:pt x="1971" y="520"/>
                    <a:pt x="1967" y="521"/>
                    <a:pt x="1970" y="530"/>
                  </a:cubicBezTo>
                  <a:cubicBezTo>
                    <a:pt x="1971" y="535"/>
                    <a:pt x="1965" y="542"/>
                    <a:pt x="1963" y="549"/>
                  </a:cubicBezTo>
                  <a:cubicBezTo>
                    <a:pt x="1962" y="549"/>
                    <a:pt x="1961" y="549"/>
                    <a:pt x="1959" y="548"/>
                  </a:cubicBezTo>
                  <a:cubicBezTo>
                    <a:pt x="1961" y="551"/>
                    <a:pt x="1963" y="553"/>
                    <a:pt x="1965" y="555"/>
                  </a:cubicBezTo>
                  <a:cubicBezTo>
                    <a:pt x="1966" y="557"/>
                    <a:pt x="1967" y="560"/>
                    <a:pt x="1968" y="563"/>
                  </a:cubicBezTo>
                  <a:cubicBezTo>
                    <a:pt x="1965" y="564"/>
                    <a:pt x="1962" y="566"/>
                    <a:pt x="1959" y="565"/>
                  </a:cubicBezTo>
                  <a:cubicBezTo>
                    <a:pt x="1953" y="564"/>
                    <a:pt x="1949" y="566"/>
                    <a:pt x="1947" y="572"/>
                  </a:cubicBezTo>
                  <a:cubicBezTo>
                    <a:pt x="1942" y="586"/>
                    <a:pt x="1935" y="599"/>
                    <a:pt x="1928" y="612"/>
                  </a:cubicBezTo>
                  <a:cubicBezTo>
                    <a:pt x="1927" y="614"/>
                    <a:pt x="1927" y="617"/>
                    <a:pt x="1925" y="619"/>
                  </a:cubicBezTo>
                  <a:cubicBezTo>
                    <a:pt x="1922" y="621"/>
                    <a:pt x="1918" y="621"/>
                    <a:pt x="1914" y="622"/>
                  </a:cubicBezTo>
                  <a:cubicBezTo>
                    <a:pt x="1913" y="619"/>
                    <a:pt x="1911" y="616"/>
                    <a:pt x="1912" y="613"/>
                  </a:cubicBezTo>
                  <a:cubicBezTo>
                    <a:pt x="1914" y="604"/>
                    <a:pt x="1918" y="596"/>
                    <a:pt x="1921" y="587"/>
                  </a:cubicBezTo>
                  <a:cubicBezTo>
                    <a:pt x="1922" y="585"/>
                    <a:pt x="1922" y="583"/>
                    <a:pt x="1923" y="582"/>
                  </a:cubicBezTo>
                  <a:cubicBezTo>
                    <a:pt x="1922" y="581"/>
                    <a:pt x="1922" y="581"/>
                    <a:pt x="1921" y="580"/>
                  </a:cubicBezTo>
                  <a:cubicBezTo>
                    <a:pt x="1918" y="582"/>
                    <a:pt x="1915" y="585"/>
                    <a:pt x="1912" y="587"/>
                  </a:cubicBezTo>
                  <a:cubicBezTo>
                    <a:pt x="1903" y="593"/>
                    <a:pt x="1894" y="600"/>
                    <a:pt x="1885" y="606"/>
                  </a:cubicBezTo>
                  <a:cubicBezTo>
                    <a:pt x="1883" y="608"/>
                    <a:pt x="1880" y="611"/>
                    <a:pt x="1880" y="612"/>
                  </a:cubicBezTo>
                  <a:cubicBezTo>
                    <a:pt x="1881" y="617"/>
                    <a:pt x="1883" y="623"/>
                    <a:pt x="1887" y="624"/>
                  </a:cubicBezTo>
                  <a:cubicBezTo>
                    <a:pt x="1899" y="631"/>
                    <a:pt x="1913" y="636"/>
                    <a:pt x="1926" y="642"/>
                  </a:cubicBezTo>
                  <a:cubicBezTo>
                    <a:pt x="1957" y="654"/>
                    <a:pt x="1987" y="666"/>
                    <a:pt x="2017" y="679"/>
                  </a:cubicBezTo>
                  <a:cubicBezTo>
                    <a:pt x="2024" y="682"/>
                    <a:pt x="2027" y="681"/>
                    <a:pt x="2027" y="673"/>
                  </a:cubicBezTo>
                  <a:cubicBezTo>
                    <a:pt x="2027" y="669"/>
                    <a:pt x="2030" y="666"/>
                    <a:pt x="2031" y="662"/>
                  </a:cubicBezTo>
                  <a:cubicBezTo>
                    <a:pt x="2045" y="633"/>
                    <a:pt x="2059" y="604"/>
                    <a:pt x="2075" y="575"/>
                  </a:cubicBezTo>
                  <a:cubicBezTo>
                    <a:pt x="2085" y="557"/>
                    <a:pt x="2098" y="540"/>
                    <a:pt x="2112" y="523"/>
                  </a:cubicBezTo>
                  <a:cubicBezTo>
                    <a:pt x="2128" y="503"/>
                    <a:pt x="2146" y="485"/>
                    <a:pt x="2162" y="465"/>
                  </a:cubicBezTo>
                  <a:cubicBezTo>
                    <a:pt x="2167" y="459"/>
                    <a:pt x="2170" y="452"/>
                    <a:pt x="2174" y="446"/>
                  </a:cubicBezTo>
                  <a:cubicBezTo>
                    <a:pt x="2181" y="434"/>
                    <a:pt x="2187" y="422"/>
                    <a:pt x="2195" y="411"/>
                  </a:cubicBezTo>
                  <a:cubicBezTo>
                    <a:pt x="2200" y="406"/>
                    <a:pt x="2207" y="402"/>
                    <a:pt x="2212" y="397"/>
                  </a:cubicBezTo>
                  <a:cubicBezTo>
                    <a:pt x="2215" y="395"/>
                    <a:pt x="2216" y="391"/>
                    <a:pt x="2218" y="388"/>
                  </a:cubicBezTo>
                  <a:cubicBezTo>
                    <a:pt x="2214" y="386"/>
                    <a:pt x="2209" y="383"/>
                    <a:pt x="2205" y="381"/>
                  </a:cubicBezTo>
                  <a:cubicBezTo>
                    <a:pt x="2204" y="381"/>
                    <a:pt x="2203" y="382"/>
                    <a:pt x="2202" y="382"/>
                  </a:cubicBezTo>
                  <a:cubicBezTo>
                    <a:pt x="2188" y="385"/>
                    <a:pt x="2183" y="382"/>
                    <a:pt x="2174" y="364"/>
                  </a:cubicBezTo>
                  <a:cubicBezTo>
                    <a:pt x="2170" y="357"/>
                    <a:pt x="2167" y="348"/>
                    <a:pt x="2156" y="348"/>
                  </a:cubicBezTo>
                  <a:cubicBezTo>
                    <a:pt x="2159" y="339"/>
                    <a:pt x="2154" y="337"/>
                    <a:pt x="2147" y="335"/>
                  </a:cubicBezTo>
                  <a:cubicBezTo>
                    <a:pt x="2128" y="330"/>
                    <a:pt x="2126" y="327"/>
                    <a:pt x="2139" y="312"/>
                  </a:cubicBezTo>
                  <a:cubicBezTo>
                    <a:pt x="2151" y="298"/>
                    <a:pt x="2151" y="282"/>
                    <a:pt x="2154" y="266"/>
                  </a:cubicBezTo>
                  <a:cubicBezTo>
                    <a:pt x="2155" y="260"/>
                    <a:pt x="2159" y="253"/>
                    <a:pt x="2163" y="250"/>
                  </a:cubicBezTo>
                  <a:cubicBezTo>
                    <a:pt x="2182" y="239"/>
                    <a:pt x="2204" y="234"/>
                    <a:pt x="2225" y="233"/>
                  </a:cubicBezTo>
                  <a:cubicBezTo>
                    <a:pt x="2237" y="233"/>
                    <a:pt x="2249" y="238"/>
                    <a:pt x="2255" y="249"/>
                  </a:cubicBezTo>
                  <a:cubicBezTo>
                    <a:pt x="2259" y="256"/>
                    <a:pt x="2261" y="265"/>
                    <a:pt x="2261" y="273"/>
                  </a:cubicBezTo>
                  <a:cubicBezTo>
                    <a:pt x="2261" y="282"/>
                    <a:pt x="2265" y="285"/>
                    <a:pt x="2271" y="290"/>
                  </a:cubicBezTo>
                  <a:cubicBezTo>
                    <a:pt x="2277" y="294"/>
                    <a:pt x="2282" y="301"/>
                    <a:pt x="2289" y="309"/>
                  </a:cubicBezTo>
                  <a:cubicBezTo>
                    <a:pt x="2280" y="313"/>
                    <a:pt x="2274" y="316"/>
                    <a:pt x="2267" y="319"/>
                  </a:cubicBezTo>
                  <a:cubicBezTo>
                    <a:pt x="2261" y="322"/>
                    <a:pt x="2260" y="327"/>
                    <a:pt x="2262" y="333"/>
                  </a:cubicBezTo>
                  <a:cubicBezTo>
                    <a:pt x="2266" y="348"/>
                    <a:pt x="2271" y="362"/>
                    <a:pt x="2284" y="372"/>
                  </a:cubicBezTo>
                  <a:cubicBezTo>
                    <a:pt x="2292" y="379"/>
                    <a:pt x="2299" y="388"/>
                    <a:pt x="2306" y="395"/>
                  </a:cubicBezTo>
                  <a:cubicBezTo>
                    <a:pt x="2329" y="414"/>
                    <a:pt x="2337" y="441"/>
                    <a:pt x="2341" y="468"/>
                  </a:cubicBezTo>
                  <a:cubicBezTo>
                    <a:pt x="2343" y="487"/>
                    <a:pt x="2341" y="506"/>
                    <a:pt x="2340" y="525"/>
                  </a:cubicBezTo>
                  <a:cubicBezTo>
                    <a:pt x="2340" y="539"/>
                    <a:pt x="2338" y="553"/>
                    <a:pt x="2338" y="566"/>
                  </a:cubicBezTo>
                  <a:cubicBezTo>
                    <a:pt x="2338" y="567"/>
                    <a:pt x="2339" y="568"/>
                    <a:pt x="2341" y="571"/>
                  </a:cubicBezTo>
                  <a:cubicBezTo>
                    <a:pt x="2348" y="562"/>
                    <a:pt x="2355" y="553"/>
                    <a:pt x="2360" y="544"/>
                  </a:cubicBezTo>
                  <a:cubicBezTo>
                    <a:pt x="2368" y="531"/>
                    <a:pt x="2375" y="518"/>
                    <a:pt x="2382" y="504"/>
                  </a:cubicBezTo>
                  <a:cubicBezTo>
                    <a:pt x="2389" y="491"/>
                    <a:pt x="2396" y="478"/>
                    <a:pt x="2403" y="465"/>
                  </a:cubicBezTo>
                  <a:cubicBezTo>
                    <a:pt x="2416" y="441"/>
                    <a:pt x="2430" y="418"/>
                    <a:pt x="2443" y="395"/>
                  </a:cubicBezTo>
                  <a:cubicBezTo>
                    <a:pt x="2448" y="387"/>
                    <a:pt x="2451" y="378"/>
                    <a:pt x="2455" y="370"/>
                  </a:cubicBezTo>
                  <a:cubicBezTo>
                    <a:pt x="2456" y="368"/>
                    <a:pt x="2456" y="366"/>
                    <a:pt x="2456" y="363"/>
                  </a:cubicBezTo>
                  <a:cubicBezTo>
                    <a:pt x="2454" y="352"/>
                    <a:pt x="2452" y="342"/>
                    <a:pt x="2451" y="331"/>
                  </a:cubicBezTo>
                  <a:cubicBezTo>
                    <a:pt x="2450" y="328"/>
                    <a:pt x="2452" y="326"/>
                    <a:pt x="2453" y="323"/>
                  </a:cubicBezTo>
                  <a:cubicBezTo>
                    <a:pt x="2457" y="315"/>
                    <a:pt x="2462" y="307"/>
                    <a:pt x="2466" y="298"/>
                  </a:cubicBezTo>
                  <a:cubicBezTo>
                    <a:pt x="2474" y="280"/>
                    <a:pt x="2486" y="268"/>
                    <a:pt x="2508" y="271"/>
                  </a:cubicBezTo>
                  <a:cubicBezTo>
                    <a:pt x="2513" y="271"/>
                    <a:pt x="2518" y="271"/>
                    <a:pt x="2524" y="271"/>
                  </a:cubicBezTo>
                  <a:cubicBezTo>
                    <a:pt x="2520" y="261"/>
                    <a:pt x="2517" y="253"/>
                    <a:pt x="2514" y="246"/>
                  </a:cubicBezTo>
                  <a:cubicBezTo>
                    <a:pt x="2521" y="240"/>
                    <a:pt x="2523" y="224"/>
                    <a:pt x="2518" y="213"/>
                  </a:cubicBezTo>
                  <a:cubicBezTo>
                    <a:pt x="2513" y="200"/>
                    <a:pt x="2514" y="196"/>
                    <a:pt x="2524" y="187"/>
                  </a:cubicBezTo>
                  <a:cubicBezTo>
                    <a:pt x="2546" y="166"/>
                    <a:pt x="2571" y="161"/>
                    <a:pt x="2600" y="170"/>
                  </a:cubicBezTo>
                  <a:cubicBezTo>
                    <a:pt x="2612" y="173"/>
                    <a:pt x="2617" y="183"/>
                    <a:pt x="2619" y="193"/>
                  </a:cubicBezTo>
                  <a:cubicBezTo>
                    <a:pt x="2621" y="204"/>
                    <a:pt x="2620" y="215"/>
                    <a:pt x="2622" y="226"/>
                  </a:cubicBezTo>
                  <a:cubicBezTo>
                    <a:pt x="2623" y="233"/>
                    <a:pt x="2628" y="240"/>
                    <a:pt x="2631" y="247"/>
                  </a:cubicBezTo>
                  <a:cubicBezTo>
                    <a:pt x="2625" y="246"/>
                    <a:pt x="2621" y="245"/>
                    <a:pt x="2621" y="254"/>
                  </a:cubicBezTo>
                  <a:cubicBezTo>
                    <a:pt x="2621" y="261"/>
                    <a:pt x="2619" y="268"/>
                    <a:pt x="2617" y="274"/>
                  </a:cubicBezTo>
                  <a:cubicBezTo>
                    <a:pt x="2615" y="285"/>
                    <a:pt x="2623" y="291"/>
                    <a:pt x="2630" y="296"/>
                  </a:cubicBezTo>
                  <a:cubicBezTo>
                    <a:pt x="2648" y="309"/>
                    <a:pt x="2667" y="321"/>
                    <a:pt x="2684" y="335"/>
                  </a:cubicBezTo>
                  <a:cubicBezTo>
                    <a:pt x="2698" y="346"/>
                    <a:pt x="2710" y="359"/>
                    <a:pt x="2710" y="379"/>
                  </a:cubicBezTo>
                  <a:cubicBezTo>
                    <a:pt x="2710" y="382"/>
                    <a:pt x="2711" y="385"/>
                    <a:pt x="2712" y="388"/>
                  </a:cubicBezTo>
                  <a:cubicBezTo>
                    <a:pt x="2721" y="410"/>
                    <a:pt x="2717" y="431"/>
                    <a:pt x="2715" y="453"/>
                  </a:cubicBezTo>
                  <a:cubicBezTo>
                    <a:pt x="2712" y="481"/>
                    <a:pt x="2705" y="508"/>
                    <a:pt x="2708" y="537"/>
                  </a:cubicBezTo>
                  <a:cubicBezTo>
                    <a:pt x="2709" y="544"/>
                    <a:pt x="2710" y="551"/>
                    <a:pt x="2710" y="558"/>
                  </a:cubicBezTo>
                  <a:cubicBezTo>
                    <a:pt x="2709" y="592"/>
                    <a:pt x="2707" y="626"/>
                    <a:pt x="2706" y="660"/>
                  </a:cubicBezTo>
                  <a:cubicBezTo>
                    <a:pt x="2706" y="664"/>
                    <a:pt x="2705" y="668"/>
                    <a:pt x="2704" y="673"/>
                  </a:cubicBezTo>
                  <a:cubicBezTo>
                    <a:pt x="2706" y="673"/>
                    <a:pt x="2707" y="674"/>
                    <a:pt x="2708" y="674"/>
                  </a:cubicBezTo>
                  <a:cubicBezTo>
                    <a:pt x="2712" y="669"/>
                    <a:pt x="2716" y="664"/>
                    <a:pt x="2720" y="660"/>
                  </a:cubicBezTo>
                  <a:cubicBezTo>
                    <a:pt x="2732" y="648"/>
                    <a:pt x="2743" y="635"/>
                    <a:pt x="2757" y="626"/>
                  </a:cubicBezTo>
                  <a:cubicBezTo>
                    <a:pt x="2770" y="618"/>
                    <a:pt x="2777" y="607"/>
                    <a:pt x="2788" y="598"/>
                  </a:cubicBezTo>
                  <a:cubicBezTo>
                    <a:pt x="2797" y="590"/>
                    <a:pt x="2804" y="592"/>
                    <a:pt x="2811" y="602"/>
                  </a:cubicBezTo>
                  <a:cubicBezTo>
                    <a:pt x="2812" y="605"/>
                    <a:pt x="2814" y="609"/>
                    <a:pt x="2816" y="612"/>
                  </a:cubicBezTo>
                  <a:cubicBezTo>
                    <a:pt x="2821" y="619"/>
                    <a:pt x="2818" y="625"/>
                    <a:pt x="2814" y="631"/>
                  </a:cubicBezTo>
                  <a:cubicBezTo>
                    <a:pt x="2800" y="653"/>
                    <a:pt x="2787" y="675"/>
                    <a:pt x="2773" y="697"/>
                  </a:cubicBezTo>
                  <a:cubicBezTo>
                    <a:pt x="2771" y="702"/>
                    <a:pt x="2770" y="708"/>
                    <a:pt x="2770" y="711"/>
                  </a:cubicBezTo>
                  <a:cubicBezTo>
                    <a:pt x="2766" y="713"/>
                    <a:pt x="2761" y="715"/>
                    <a:pt x="2760" y="718"/>
                  </a:cubicBezTo>
                  <a:cubicBezTo>
                    <a:pt x="2757" y="722"/>
                    <a:pt x="2751" y="726"/>
                    <a:pt x="2759" y="734"/>
                  </a:cubicBezTo>
                  <a:cubicBezTo>
                    <a:pt x="2754" y="739"/>
                    <a:pt x="2747" y="743"/>
                    <a:pt x="2742" y="749"/>
                  </a:cubicBezTo>
                  <a:cubicBezTo>
                    <a:pt x="2736" y="755"/>
                    <a:pt x="2732" y="763"/>
                    <a:pt x="2727" y="770"/>
                  </a:cubicBezTo>
                  <a:cubicBezTo>
                    <a:pt x="2713" y="792"/>
                    <a:pt x="2700" y="814"/>
                    <a:pt x="2686" y="836"/>
                  </a:cubicBezTo>
                  <a:cubicBezTo>
                    <a:pt x="2681" y="844"/>
                    <a:pt x="2672" y="850"/>
                    <a:pt x="2664" y="857"/>
                  </a:cubicBezTo>
                  <a:cubicBezTo>
                    <a:pt x="2660" y="861"/>
                    <a:pt x="2659" y="864"/>
                    <a:pt x="2661" y="870"/>
                  </a:cubicBezTo>
                  <a:cubicBezTo>
                    <a:pt x="2665" y="878"/>
                    <a:pt x="2666" y="887"/>
                    <a:pt x="2663" y="896"/>
                  </a:cubicBezTo>
                  <a:cubicBezTo>
                    <a:pt x="2662" y="899"/>
                    <a:pt x="2663" y="903"/>
                    <a:pt x="2664" y="906"/>
                  </a:cubicBezTo>
                  <a:cubicBezTo>
                    <a:pt x="2668" y="918"/>
                    <a:pt x="2672" y="931"/>
                    <a:pt x="2677" y="943"/>
                  </a:cubicBezTo>
                  <a:cubicBezTo>
                    <a:pt x="2679" y="949"/>
                    <a:pt x="2683" y="955"/>
                    <a:pt x="2688" y="957"/>
                  </a:cubicBezTo>
                  <a:cubicBezTo>
                    <a:pt x="2720" y="971"/>
                    <a:pt x="2752" y="984"/>
                    <a:pt x="2784" y="997"/>
                  </a:cubicBezTo>
                  <a:cubicBezTo>
                    <a:pt x="2788" y="999"/>
                    <a:pt x="2793" y="998"/>
                    <a:pt x="2797" y="998"/>
                  </a:cubicBezTo>
                  <a:cubicBezTo>
                    <a:pt x="2858" y="998"/>
                    <a:pt x="2918" y="998"/>
                    <a:pt x="2980" y="998"/>
                  </a:cubicBezTo>
                  <a:cubicBezTo>
                    <a:pt x="2980" y="1027"/>
                    <a:pt x="2980" y="1056"/>
                    <a:pt x="2980" y="1086"/>
                  </a:cubicBezTo>
                  <a:cubicBezTo>
                    <a:pt x="1987" y="1086"/>
                    <a:pt x="994" y="1086"/>
                    <a:pt x="0" y="1086"/>
                  </a:cubicBezTo>
                  <a:cubicBezTo>
                    <a:pt x="0" y="992"/>
                    <a:pt x="0" y="899"/>
                    <a:pt x="0" y="806"/>
                  </a:cubicBezTo>
                  <a:close/>
                  <a:moveTo>
                    <a:pt x="2347" y="754"/>
                  </a:moveTo>
                  <a:cubicBezTo>
                    <a:pt x="2345" y="754"/>
                    <a:pt x="2344" y="754"/>
                    <a:pt x="2343" y="754"/>
                  </a:cubicBezTo>
                  <a:cubicBezTo>
                    <a:pt x="2339" y="757"/>
                    <a:pt x="2333" y="761"/>
                    <a:pt x="2331" y="765"/>
                  </a:cubicBezTo>
                  <a:cubicBezTo>
                    <a:pt x="2326" y="774"/>
                    <a:pt x="2323" y="784"/>
                    <a:pt x="2318" y="793"/>
                  </a:cubicBezTo>
                  <a:cubicBezTo>
                    <a:pt x="2314" y="801"/>
                    <a:pt x="2317" y="804"/>
                    <a:pt x="2324" y="807"/>
                  </a:cubicBezTo>
                  <a:cubicBezTo>
                    <a:pt x="2357" y="821"/>
                    <a:pt x="2390" y="835"/>
                    <a:pt x="2423" y="848"/>
                  </a:cubicBezTo>
                  <a:cubicBezTo>
                    <a:pt x="2430" y="852"/>
                    <a:pt x="2433" y="850"/>
                    <a:pt x="2434" y="842"/>
                  </a:cubicBezTo>
                  <a:cubicBezTo>
                    <a:pt x="2435" y="825"/>
                    <a:pt x="2436" y="808"/>
                    <a:pt x="2438" y="791"/>
                  </a:cubicBezTo>
                  <a:cubicBezTo>
                    <a:pt x="2438" y="789"/>
                    <a:pt x="2437" y="786"/>
                    <a:pt x="2436" y="784"/>
                  </a:cubicBezTo>
                  <a:cubicBezTo>
                    <a:pt x="2429" y="769"/>
                    <a:pt x="2430" y="753"/>
                    <a:pt x="2433" y="737"/>
                  </a:cubicBezTo>
                  <a:cubicBezTo>
                    <a:pt x="2439" y="704"/>
                    <a:pt x="2445" y="671"/>
                    <a:pt x="2451" y="638"/>
                  </a:cubicBezTo>
                  <a:cubicBezTo>
                    <a:pt x="2455" y="620"/>
                    <a:pt x="2462" y="602"/>
                    <a:pt x="2466" y="584"/>
                  </a:cubicBezTo>
                  <a:cubicBezTo>
                    <a:pt x="2468" y="579"/>
                    <a:pt x="2469" y="572"/>
                    <a:pt x="2467" y="569"/>
                  </a:cubicBezTo>
                  <a:cubicBezTo>
                    <a:pt x="2460" y="560"/>
                    <a:pt x="2462" y="552"/>
                    <a:pt x="2468" y="544"/>
                  </a:cubicBezTo>
                  <a:cubicBezTo>
                    <a:pt x="2470" y="541"/>
                    <a:pt x="2472" y="538"/>
                    <a:pt x="2472" y="534"/>
                  </a:cubicBezTo>
                  <a:cubicBezTo>
                    <a:pt x="2473" y="526"/>
                    <a:pt x="2473" y="518"/>
                    <a:pt x="2473" y="510"/>
                  </a:cubicBezTo>
                  <a:cubicBezTo>
                    <a:pt x="2474" y="500"/>
                    <a:pt x="2476" y="490"/>
                    <a:pt x="2476" y="480"/>
                  </a:cubicBezTo>
                  <a:cubicBezTo>
                    <a:pt x="2477" y="478"/>
                    <a:pt x="2474" y="475"/>
                    <a:pt x="2473" y="472"/>
                  </a:cubicBezTo>
                  <a:cubicBezTo>
                    <a:pt x="2471" y="474"/>
                    <a:pt x="2469" y="475"/>
                    <a:pt x="2467" y="477"/>
                  </a:cubicBezTo>
                  <a:cubicBezTo>
                    <a:pt x="2456" y="487"/>
                    <a:pt x="2447" y="497"/>
                    <a:pt x="2436" y="506"/>
                  </a:cubicBezTo>
                  <a:cubicBezTo>
                    <a:pt x="2423" y="518"/>
                    <a:pt x="2408" y="528"/>
                    <a:pt x="2395" y="540"/>
                  </a:cubicBezTo>
                  <a:cubicBezTo>
                    <a:pt x="2390" y="544"/>
                    <a:pt x="2384" y="552"/>
                    <a:pt x="2385" y="557"/>
                  </a:cubicBezTo>
                  <a:cubicBezTo>
                    <a:pt x="2388" y="569"/>
                    <a:pt x="2383" y="578"/>
                    <a:pt x="2376" y="588"/>
                  </a:cubicBezTo>
                  <a:cubicBezTo>
                    <a:pt x="2374" y="590"/>
                    <a:pt x="2374" y="593"/>
                    <a:pt x="2373" y="596"/>
                  </a:cubicBezTo>
                  <a:cubicBezTo>
                    <a:pt x="2370" y="606"/>
                    <a:pt x="2367" y="616"/>
                    <a:pt x="2364" y="626"/>
                  </a:cubicBezTo>
                  <a:cubicBezTo>
                    <a:pt x="2363" y="628"/>
                    <a:pt x="2360" y="629"/>
                    <a:pt x="2357" y="630"/>
                  </a:cubicBezTo>
                  <a:cubicBezTo>
                    <a:pt x="2349" y="633"/>
                    <a:pt x="2345" y="627"/>
                    <a:pt x="2337" y="621"/>
                  </a:cubicBezTo>
                  <a:cubicBezTo>
                    <a:pt x="2338" y="630"/>
                    <a:pt x="2338" y="637"/>
                    <a:pt x="2339" y="643"/>
                  </a:cubicBezTo>
                  <a:cubicBezTo>
                    <a:pt x="2340" y="647"/>
                    <a:pt x="2340" y="652"/>
                    <a:pt x="2342" y="654"/>
                  </a:cubicBezTo>
                  <a:cubicBezTo>
                    <a:pt x="2351" y="664"/>
                    <a:pt x="2350" y="667"/>
                    <a:pt x="2338" y="671"/>
                  </a:cubicBezTo>
                  <a:cubicBezTo>
                    <a:pt x="2336" y="672"/>
                    <a:pt x="2333" y="676"/>
                    <a:pt x="2333" y="678"/>
                  </a:cubicBezTo>
                  <a:cubicBezTo>
                    <a:pt x="2334" y="687"/>
                    <a:pt x="2337" y="696"/>
                    <a:pt x="2338" y="706"/>
                  </a:cubicBezTo>
                  <a:cubicBezTo>
                    <a:pt x="2341" y="722"/>
                    <a:pt x="2344" y="738"/>
                    <a:pt x="2347" y="754"/>
                  </a:cubicBezTo>
                  <a:close/>
                  <a:moveTo>
                    <a:pt x="2185" y="524"/>
                  </a:moveTo>
                  <a:cubicBezTo>
                    <a:pt x="2174" y="534"/>
                    <a:pt x="2160" y="543"/>
                    <a:pt x="2151" y="556"/>
                  </a:cubicBezTo>
                  <a:cubicBezTo>
                    <a:pt x="2137" y="576"/>
                    <a:pt x="2125" y="599"/>
                    <a:pt x="2104" y="614"/>
                  </a:cubicBezTo>
                  <a:cubicBezTo>
                    <a:pt x="2103" y="615"/>
                    <a:pt x="2102" y="616"/>
                    <a:pt x="2101" y="618"/>
                  </a:cubicBezTo>
                  <a:cubicBezTo>
                    <a:pt x="2094" y="628"/>
                    <a:pt x="2086" y="638"/>
                    <a:pt x="2079" y="649"/>
                  </a:cubicBezTo>
                  <a:cubicBezTo>
                    <a:pt x="2076" y="653"/>
                    <a:pt x="2075" y="659"/>
                    <a:pt x="2075" y="664"/>
                  </a:cubicBezTo>
                  <a:cubicBezTo>
                    <a:pt x="2073" y="673"/>
                    <a:pt x="2073" y="683"/>
                    <a:pt x="2071" y="692"/>
                  </a:cubicBezTo>
                  <a:cubicBezTo>
                    <a:pt x="2069" y="699"/>
                    <a:pt x="2070" y="702"/>
                    <a:pt x="2077" y="704"/>
                  </a:cubicBezTo>
                  <a:cubicBezTo>
                    <a:pt x="2103" y="715"/>
                    <a:pt x="2130" y="726"/>
                    <a:pt x="2156" y="738"/>
                  </a:cubicBezTo>
                  <a:cubicBezTo>
                    <a:pt x="2162" y="740"/>
                    <a:pt x="2165" y="739"/>
                    <a:pt x="2167" y="733"/>
                  </a:cubicBezTo>
                  <a:cubicBezTo>
                    <a:pt x="2169" y="729"/>
                    <a:pt x="2172" y="724"/>
                    <a:pt x="2174" y="719"/>
                  </a:cubicBezTo>
                  <a:cubicBezTo>
                    <a:pt x="2179" y="711"/>
                    <a:pt x="2189" y="705"/>
                    <a:pt x="2183" y="693"/>
                  </a:cubicBezTo>
                  <a:cubicBezTo>
                    <a:pt x="2182" y="692"/>
                    <a:pt x="2183" y="689"/>
                    <a:pt x="2184" y="688"/>
                  </a:cubicBezTo>
                  <a:cubicBezTo>
                    <a:pt x="2190" y="683"/>
                    <a:pt x="2201" y="679"/>
                    <a:pt x="2186" y="671"/>
                  </a:cubicBezTo>
                  <a:cubicBezTo>
                    <a:pt x="2186" y="671"/>
                    <a:pt x="2187" y="671"/>
                    <a:pt x="2186" y="670"/>
                  </a:cubicBezTo>
                  <a:cubicBezTo>
                    <a:pt x="2182" y="652"/>
                    <a:pt x="2178" y="635"/>
                    <a:pt x="2185" y="616"/>
                  </a:cubicBezTo>
                  <a:cubicBezTo>
                    <a:pt x="2186" y="613"/>
                    <a:pt x="2186" y="609"/>
                    <a:pt x="2186" y="605"/>
                  </a:cubicBezTo>
                  <a:cubicBezTo>
                    <a:pt x="2186" y="589"/>
                    <a:pt x="2186" y="573"/>
                    <a:pt x="2192" y="558"/>
                  </a:cubicBezTo>
                  <a:cubicBezTo>
                    <a:pt x="2197" y="547"/>
                    <a:pt x="2199" y="534"/>
                    <a:pt x="2185" y="524"/>
                  </a:cubicBezTo>
                  <a:close/>
                  <a:moveTo>
                    <a:pt x="1366" y="777"/>
                  </a:moveTo>
                  <a:cubicBezTo>
                    <a:pt x="1379" y="785"/>
                    <a:pt x="1522" y="814"/>
                    <a:pt x="1529" y="811"/>
                  </a:cubicBezTo>
                  <a:cubicBezTo>
                    <a:pt x="1499" y="768"/>
                    <a:pt x="1404" y="762"/>
                    <a:pt x="1366" y="777"/>
                  </a:cubicBezTo>
                  <a:close/>
                  <a:moveTo>
                    <a:pt x="1885" y="487"/>
                  </a:moveTo>
                  <a:cubicBezTo>
                    <a:pt x="1880" y="491"/>
                    <a:pt x="1878" y="493"/>
                    <a:pt x="1875" y="494"/>
                  </a:cubicBezTo>
                  <a:cubicBezTo>
                    <a:pt x="1867" y="498"/>
                    <a:pt x="1866" y="504"/>
                    <a:pt x="1870" y="512"/>
                  </a:cubicBezTo>
                  <a:cubicBezTo>
                    <a:pt x="1872" y="518"/>
                    <a:pt x="1872" y="524"/>
                    <a:pt x="1873" y="530"/>
                  </a:cubicBezTo>
                  <a:cubicBezTo>
                    <a:pt x="1874" y="536"/>
                    <a:pt x="1874" y="542"/>
                    <a:pt x="1875" y="548"/>
                  </a:cubicBezTo>
                  <a:cubicBezTo>
                    <a:pt x="1876" y="551"/>
                    <a:pt x="1879" y="555"/>
                    <a:pt x="1881" y="555"/>
                  </a:cubicBezTo>
                  <a:cubicBezTo>
                    <a:pt x="1887" y="554"/>
                    <a:pt x="1896" y="554"/>
                    <a:pt x="1898" y="550"/>
                  </a:cubicBezTo>
                  <a:cubicBezTo>
                    <a:pt x="1906" y="538"/>
                    <a:pt x="1910" y="523"/>
                    <a:pt x="1918" y="511"/>
                  </a:cubicBezTo>
                  <a:cubicBezTo>
                    <a:pt x="1923" y="501"/>
                    <a:pt x="1919" y="494"/>
                    <a:pt x="1913" y="487"/>
                  </a:cubicBezTo>
                  <a:cubicBezTo>
                    <a:pt x="1912" y="485"/>
                    <a:pt x="1908" y="484"/>
                    <a:pt x="1906" y="484"/>
                  </a:cubicBezTo>
                  <a:cubicBezTo>
                    <a:pt x="1905" y="485"/>
                    <a:pt x="1903" y="488"/>
                    <a:pt x="1903" y="491"/>
                  </a:cubicBezTo>
                  <a:cubicBezTo>
                    <a:pt x="1902" y="499"/>
                    <a:pt x="1902" y="507"/>
                    <a:pt x="1900" y="515"/>
                  </a:cubicBezTo>
                  <a:cubicBezTo>
                    <a:pt x="1900" y="518"/>
                    <a:pt x="1896" y="521"/>
                    <a:pt x="1894" y="523"/>
                  </a:cubicBezTo>
                  <a:cubicBezTo>
                    <a:pt x="1891" y="521"/>
                    <a:pt x="1887" y="518"/>
                    <a:pt x="1887" y="515"/>
                  </a:cubicBezTo>
                  <a:cubicBezTo>
                    <a:pt x="1886" y="510"/>
                    <a:pt x="1887" y="505"/>
                    <a:pt x="1887" y="499"/>
                  </a:cubicBezTo>
                  <a:cubicBezTo>
                    <a:pt x="1887" y="496"/>
                    <a:pt x="1886" y="492"/>
                    <a:pt x="1885" y="487"/>
                  </a:cubicBezTo>
                  <a:close/>
                  <a:moveTo>
                    <a:pt x="2712" y="705"/>
                  </a:moveTo>
                  <a:cubicBezTo>
                    <a:pt x="2710" y="705"/>
                    <a:pt x="2709" y="704"/>
                    <a:pt x="2707" y="704"/>
                  </a:cubicBezTo>
                  <a:cubicBezTo>
                    <a:pt x="2705" y="708"/>
                    <a:pt x="2703" y="713"/>
                    <a:pt x="2700" y="717"/>
                  </a:cubicBezTo>
                  <a:cubicBezTo>
                    <a:pt x="2695" y="725"/>
                    <a:pt x="2690" y="735"/>
                    <a:pt x="2683" y="741"/>
                  </a:cubicBezTo>
                  <a:cubicBezTo>
                    <a:pt x="2675" y="749"/>
                    <a:pt x="2672" y="761"/>
                    <a:pt x="2679" y="767"/>
                  </a:cubicBezTo>
                  <a:cubicBezTo>
                    <a:pt x="2680" y="766"/>
                    <a:pt x="2681" y="766"/>
                    <a:pt x="2681" y="766"/>
                  </a:cubicBezTo>
                  <a:cubicBezTo>
                    <a:pt x="2691" y="749"/>
                    <a:pt x="2702" y="733"/>
                    <a:pt x="2711" y="716"/>
                  </a:cubicBezTo>
                  <a:cubicBezTo>
                    <a:pt x="2713" y="713"/>
                    <a:pt x="2712" y="709"/>
                    <a:pt x="2712" y="705"/>
                  </a:cubicBezTo>
                  <a:close/>
                  <a:moveTo>
                    <a:pt x="2759" y="641"/>
                  </a:moveTo>
                  <a:cubicBezTo>
                    <a:pt x="2758" y="640"/>
                    <a:pt x="2756" y="639"/>
                    <a:pt x="2755" y="638"/>
                  </a:cubicBezTo>
                  <a:cubicBezTo>
                    <a:pt x="2743" y="652"/>
                    <a:pt x="2730" y="665"/>
                    <a:pt x="2717" y="679"/>
                  </a:cubicBezTo>
                  <a:cubicBezTo>
                    <a:pt x="2721" y="683"/>
                    <a:pt x="2724" y="687"/>
                    <a:pt x="2728" y="692"/>
                  </a:cubicBezTo>
                  <a:cubicBezTo>
                    <a:pt x="2739" y="674"/>
                    <a:pt x="2749" y="657"/>
                    <a:pt x="2759" y="641"/>
                  </a:cubicBezTo>
                  <a:close/>
                  <a:moveTo>
                    <a:pt x="1911" y="568"/>
                  </a:moveTo>
                  <a:cubicBezTo>
                    <a:pt x="1902" y="564"/>
                    <a:pt x="1879" y="565"/>
                    <a:pt x="1879" y="570"/>
                  </a:cubicBezTo>
                  <a:cubicBezTo>
                    <a:pt x="1877" y="577"/>
                    <a:pt x="1878" y="585"/>
                    <a:pt x="1878" y="592"/>
                  </a:cubicBezTo>
                  <a:cubicBezTo>
                    <a:pt x="1879" y="593"/>
                    <a:pt x="1880" y="593"/>
                    <a:pt x="1881" y="593"/>
                  </a:cubicBezTo>
                  <a:cubicBezTo>
                    <a:pt x="1891" y="585"/>
                    <a:pt x="1900" y="577"/>
                    <a:pt x="1911" y="568"/>
                  </a:cubicBezTo>
                  <a:close/>
                  <a:moveTo>
                    <a:pt x="2789" y="650"/>
                  </a:moveTo>
                  <a:cubicBezTo>
                    <a:pt x="2787" y="649"/>
                    <a:pt x="2785" y="649"/>
                    <a:pt x="2784" y="648"/>
                  </a:cubicBezTo>
                  <a:cubicBezTo>
                    <a:pt x="2778" y="656"/>
                    <a:pt x="2772" y="663"/>
                    <a:pt x="2768" y="671"/>
                  </a:cubicBezTo>
                  <a:cubicBezTo>
                    <a:pt x="2766" y="674"/>
                    <a:pt x="2769" y="680"/>
                    <a:pt x="2770" y="684"/>
                  </a:cubicBezTo>
                  <a:cubicBezTo>
                    <a:pt x="2773" y="682"/>
                    <a:pt x="2776" y="680"/>
                    <a:pt x="2779" y="678"/>
                  </a:cubicBezTo>
                  <a:cubicBezTo>
                    <a:pt x="2781" y="674"/>
                    <a:pt x="2784" y="670"/>
                    <a:pt x="2785" y="666"/>
                  </a:cubicBezTo>
                  <a:cubicBezTo>
                    <a:pt x="2787" y="661"/>
                    <a:pt x="2788" y="655"/>
                    <a:pt x="2789" y="650"/>
                  </a:cubicBezTo>
                  <a:close/>
                  <a:moveTo>
                    <a:pt x="2724" y="758"/>
                  </a:moveTo>
                  <a:cubicBezTo>
                    <a:pt x="2738" y="748"/>
                    <a:pt x="2743" y="734"/>
                    <a:pt x="2736" y="726"/>
                  </a:cubicBezTo>
                  <a:cubicBezTo>
                    <a:pt x="2721" y="740"/>
                    <a:pt x="2718" y="749"/>
                    <a:pt x="2724" y="758"/>
                  </a:cubicBezTo>
                  <a:close/>
                  <a:moveTo>
                    <a:pt x="2714" y="764"/>
                  </a:moveTo>
                  <a:cubicBezTo>
                    <a:pt x="2699" y="777"/>
                    <a:pt x="2696" y="788"/>
                    <a:pt x="2704" y="793"/>
                  </a:cubicBezTo>
                  <a:cubicBezTo>
                    <a:pt x="2718" y="778"/>
                    <a:pt x="2720" y="773"/>
                    <a:pt x="2714" y="764"/>
                  </a:cubicBezTo>
                  <a:close/>
                  <a:moveTo>
                    <a:pt x="2747" y="723"/>
                  </a:moveTo>
                  <a:cubicBezTo>
                    <a:pt x="2761" y="711"/>
                    <a:pt x="2763" y="703"/>
                    <a:pt x="2756" y="696"/>
                  </a:cubicBezTo>
                  <a:cubicBezTo>
                    <a:pt x="2742" y="708"/>
                    <a:pt x="2740" y="712"/>
                    <a:pt x="2747" y="723"/>
                  </a:cubicBezTo>
                  <a:close/>
                  <a:moveTo>
                    <a:pt x="2687" y="826"/>
                  </a:moveTo>
                  <a:cubicBezTo>
                    <a:pt x="2690" y="818"/>
                    <a:pt x="2694" y="811"/>
                    <a:pt x="2697" y="805"/>
                  </a:cubicBezTo>
                  <a:cubicBezTo>
                    <a:pt x="2683" y="811"/>
                    <a:pt x="2680" y="819"/>
                    <a:pt x="2687" y="826"/>
                  </a:cubicBezTo>
                  <a:close/>
                  <a:moveTo>
                    <a:pt x="2360" y="608"/>
                  </a:moveTo>
                  <a:cubicBezTo>
                    <a:pt x="2361" y="600"/>
                    <a:pt x="2361" y="595"/>
                    <a:pt x="2362" y="590"/>
                  </a:cubicBezTo>
                  <a:cubicBezTo>
                    <a:pt x="2360" y="590"/>
                    <a:pt x="2356" y="590"/>
                    <a:pt x="2355" y="591"/>
                  </a:cubicBezTo>
                  <a:cubicBezTo>
                    <a:pt x="2351" y="596"/>
                    <a:pt x="2352" y="601"/>
                    <a:pt x="2360" y="60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710B57E2-3240-4AF7-AE6F-40AA6B6AFFF5}"/>
                </a:ext>
              </a:extLst>
            </p:cNvPr>
            <p:cNvSpPr/>
            <p:nvPr/>
          </p:nvSpPr>
          <p:spPr>
            <a:xfrm>
              <a:off x="3558162" y="5976507"/>
              <a:ext cx="4828674" cy="893481"/>
            </a:xfrm>
            <a:custGeom>
              <a:avLst/>
              <a:gdLst>
                <a:gd name="connsiteX0" fmla="*/ 0 w 3144253"/>
                <a:gd name="connsiteY0" fmla="*/ 989733 h 989733"/>
                <a:gd name="connsiteX1" fmla="*/ 1572127 w 3144253"/>
                <a:gd name="connsiteY1" fmla="*/ 0 h 989733"/>
                <a:gd name="connsiteX2" fmla="*/ 3144253 w 3144253"/>
                <a:gd name="connsiteY2" fmla="*/ 989733 h 989733"/>
                <a:gd name="connsiteX3" fmla="*/ 0 w 3144253"/>
                <a:gd name="connsiteY3" fmla="*/ 989733 h 989733"/>
                <a:gd name="connsiteX0" fmla="*/ 0 w 3144253"/>
                <a:gd name="connsiteY0" fmla="*/ 893481 h 893481"/>
                <a:gd name="connsiteX1" fmla="*/ 2486527 w 3144253"/>
                <a:gd name="connsiteY1" fmla="*/ 0 h 893481"/>
                <a:gd name="connsiteX2" fmla="*/ 3144253 w 3144253"/>
                <a:gd name="connsiteY2" fmla="*/ 893481 h 893481"/>
                <a:gd name="connsiteX3" fmla="*/ 0 w 3144253"/>
                <a:gd name="connsiteY3" fmla="*/ 893481 h 893481"/>
                <a:gd name="connsiteX0" fmla="*/ 0 w 4828674"/>
                <a:gd name="connsiteY0" fmla="*/ 893481 h 893481"/>
                <a:gd name="connsiteX1" fmla="*/ 4170948 w 4828674"/>
                <a:gd name="connsiteY1" fmla="*/ 0 h 893481"/>
                <a:gd name="connsiteX2" fmla="*/ 4828674 w 4828674"/>
                <a:gd name="connsiteY2" fmla="*/ 893481 h 893481"/>
                <a:gd name="connsiteX3" fmla="*/ 0 w 4828674"/>
                <a:gd name="connsiteY3" fmla="*/ 893481 h 893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8674" h="893481">
                  <a:moveTo>
                    <a:pt x="0" y="893481"/>
                  </a:moveTo>
                  <a:lnTo>
                    <a:pt x="4170948" y="0"/>
                  </a:lnTo>
                  <a:lnTo>
                    <a:pt x="4828674" y="893481"/>
                  </a:lnTo>
                  <a:lnTo>
                    <a:pt x="0" y="89348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5FB20333-F636-415F-AE3F-247D69CF12CA}"/>
              </a:ext>
            </a:extLst>
          </p:cNvPr>
          <p:cNvSpPr txBox="1"/>
          <p:nvPr/>
        </p:nvSpPr>
        <p:spPr>
          <a:xfrm>
            <a:off x="9255146" y="3945055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05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3E27DD-092B-4D64-B3F7-F2F46FF757C5}"/>
              </a:ext>
            </a:extLst>
          </p:cNvPr>
          <p:cNvGrpSpPr/>
          <p:nvPr/>
        </p:nvGrpSpPr>
        <p:grpSpPr>
          <a:xfrm>
            <a:off x="9338945" y="4509517"/>
            <a:ext cx="1731699" cy="1114656"/>
            <a:chOff x="993672" y="3632214"/>
            <a:chExt cx="1989414" cy="1114656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ADB48A5-2417-4960-A1EB-EDC6CA687BCB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E742BC8-DEA9-41BC-B865-18C79C284CF5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 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93442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A72286F-A9BF-4644-B86E-C946F7138E1B}"/>
              </a:ext>
            </a:extLst>
          </p:cNvPr>
          <p:cNvSpPr/>
          <p:nvPr/>
        </p:nvSpPr>
        <p:spPr>
          <a:xfrm>
            <a:off x="6096000" y="531906"/>
            <a:ext cx="5294243" cy="5794189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E0C77C-D597-4ADD-9DE1-3932A8656004}"/>
              </a:ext>
            </a:extLst>
          </p:cNvPr>
          <p:cNvSpPr txBox="1"/>
          <p:nvPr/>
        </p:nvSpPr>
        <p:spPr>
          <a:xfrm>
            <a:off x="8431901" y="1575376"/>
            <a:ext cx="247619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dirty="0">
                <a:solidFill>
                  <a:schemeClr val="bg1"/>
                </a:solidFill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sz="3200" dirty="0">
                <a:solidFill>
                  <a:schemeClr val="bg1"/>
                </a:solidFill>
                <a:cs typeface="B Nazanin" pitchFamily="2" charset="-78"/>
              </a:rPr>
              <a:t> اسلاید متنی برای ارائه شما</a:t>
            </a:r>
            <a:endParaRPr lang="ko-KR" altLang="en-US" sz="3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1D9DB1-2112-4495-9058-56FEE663EF85}"/>
              </a:ext>
            </a:extLst>
          </p:cNvPr>
          <p:cNvSpPr txBox="1"/>
          <p:nvPr/>
        </p:nvSpPr>
        <p:spPr>
          <a:xfrm>
            <a:off x="6456345" y="3712965"/>
            <a:ext cx="4573552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است.یک پاورپوینت مدرن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6" name="Text Placeholder 27">
            <a:extLst>
              <a:ext uri="{FF2B5EF4-FFF2-40B4-BE49-F238E27FC236}">
                <a16:creationId xmlns:a16="http://schemas.microsoft.com/office/drawing/2014/main" id="{C111536D-2FBF-432C-881E-AEC194BC34D0}"/>
              </a:ext>
            </a:extLst>
          </p:cNvPr>
          <p:cNvSpPr txBox="1">
            <a:spLocks/>
          </p:cNvSpPr>
          <p:nvPr/>
        </p:nvSpPr>
        <p:spPr>
          <a:xfrm>
            <a:off x="8274014" y="5450114"/>
            <a:ext cx="2597428" cy="43204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2400" b="0" dirty="0">
                <a:cs typeface="B Nazanin" pitchFamily="2" charset="-78"/>
              </a:rPr>
              <a:t>اینفوگرافیک</a:t>
            </a:r>
            <a:endParaRPr lang="en-US" altLang="ko-KR" sz="2400" b="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87616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F7810CC-4B7C-484F-BD48-53332526C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0126"/>
              </p:ext>
            </p:extLst>
          </p:nvPr>
        </p:nvGraphicFramePr>
        <p:xfrm>
          <a:off x="934152" y="1834241"/>
          <a:ext cx="2216560" cy="4371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ارائه ساده</a:t>
                      </a: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پاورپوینت</a:t>
                      </a:r>
                      <a:endParaRPr lang="ko-KR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994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شما به سادگی می توانید مخاطبان خود را تحت تاثیر قرار دهید و یک محصول منحصر به فرد اضافه کنید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تغییر رنگ، عکس و متن آسان است.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1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21C68E02-DE46-4434-810A-E350B107B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343419"/>
              </p:ext>
            </p:extLst>
          </p:nvPr>
        </p:nvGraphicFramePr>
        <p:xfrm>
          <a:off x="3650941" y="1834241"/>
          <a:ext cx="2216560" cy="4371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 rtl="1"/>
                      <a:endParaRPr lang="ko-KR" altLang="en-US" sz="270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ارائه ساده</a:t>
                      </a: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پاورپوینت</a:t>
                      </a:r>
                      <a:endParaRPr lang="ko-KR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994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شما به سادگی می توانید مخاطبان خود را تحت تاثیر قرار دهید و یک محصول منحصر به فرد اضافه کنید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تغییر رنگ، عکس و متن آسان است.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1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45AA749-05F1-4DF6-B076-A2392805EE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193638"/>
              </p:ext>
            </p:extLst>
          </p:nvPr>
        </p:nvGraphicFramePr>
        <p:xfrm>
          <a:off x="6367730" y="1834241"/>
          <a:ext cx="2216560" cy="4371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 rtl="1"/>
                      <a:endParaRPr lang="ko-KR" altLang="en-US" sz="270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ارائه ساده</a:t>
                      </a: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پاورپوینت</a:t>
                      </a:r>
                      <a:endParaRPr lang="ko-KR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994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شما به سادگی می توانید مخاطبان خود را تحت تاثیر قرار دهید و یک محصول منحصر به فرد اضافه کنید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تغییر رنگ، عکس و متن آسان است.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1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490ED269-74CC-4E7A-B91F-AB4A656C0B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101617"/>
              </p:ext>
            </p:extLst>
          </p:nvPr>
        </p:nvGraphicFramePr>
        <p:xfrm>
          <a:off x="9084519" y="1834241"/>
          <a:ext cx="2216560" cy="4371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 rtl="1"/>
                      <a:endParaRPr lang="ko-KR" altLang="en-US" sz="270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ارائه ساده</a:t>
                      </a: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پاورپوینت</a:t>
                      </a:r>
                      <a:endParaRPr lang="ko-KR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4994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شما به سادگی می توانید مخاطبان خود را تحت تاثیر قرار دهید و یک محصول منحصر به فرد اضافه کنید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.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ctr" rtl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تغییر رنگ، عکس و متن آسان است.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27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1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Rectangle 9">
            <a:extLst>
              <a:ext uri="{FF2B5EF4-FFF2-40B4-BE49-F238E27FC236}">
                <a16:creationId xmlns:a16="http://schemas.microsoft.com/office/drawing/2014/main" id="{ABFC251B-C2C8-4A9E-BCB5-2C9B91A05988}"/>
              </a:ext>
            </a:extLst>
          </p:cNvPr>
          <p:cNvSpPr/>
          <p:nvPr/>
        </p:nvSpPr>
        <p:spPr>
          <a:xfrm>
            <a:off x="10006908" y="3260302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6" name="Freeform 18">
            <a:extLst>
              <a:ext uri="{FF2B5EF4-FFF2-40B4-BE49-F238E27FC236}">
                <a16:creationId xmlns:a16="http://schemas.microsoft.com/office/drawing/2014/main" id="{CF2BEB6B-71FA-4E13-94D0-5DD5C6EAF720}"/>
              </a:ext>
            </a:extLst>
          </p:cNvPr>
          <p:cNvSpPr/>
          <p:nvPr/>
        </p:nvSpPr>
        <p:spPr>
          <a:xfrm>
            <a:off x="4545502" y="3273404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7" name="Block Arc 10">
            <a:extLst>
              <a:ext uri="{FF2B5EF4-FFF2-40B4-BE49-F238E27FC236}">
                <a16:creationId xmlns:a16="http://schemas.microsoft.com/office/drawing/2014/main" id="{EDEDE06F-5AFE-4855-B7D3-B69A0471A08B}"/>
              </a:ext>
            </a:extLst>
          </p:cNvPr>
          <p:cNvSpPr/>
          <p:nvPr/>
        </p:nvSpPr>
        <p:spPr>
          <a:xfrm>
            <a:off x="1826678" y="3299752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8" name="Round Same Side Corner Rectangle 36">
            <a:extLst>
              <a:ext uri="{FF2B5EF4-FFF2-40B4-BE49-F238E27FC236}">
                <a16:creationId xmlns:a16="http://schemas.microsoft.com/office/drawing/2014/main" id="{E6B43917-BF8F-4F77-9CB1-8155756FFD26}"/>
              </a:ext>
            </a:extLst>
          </p:cNvPr>
          <p:cNvSpPr>
            <a:spLocks noChangeAspect="1"/>
          </p:cNvSpPr>
          <p:nvPr/>
        </p:nvSpPr>
        <p:spPr>
          <a:xfrm>
            <a:off x="7278010" y="3289349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12672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Freeform: Shape 205">
            <a:extLst>
              <a:ext uri="{FF2B5EF4-FFF2-40B4-BE49-F238E27FC236}">
                <a16:creationId xmlns:a16="http://schemas.microsoft.com/office/drawing/2014/main" id="{E3A3C1D4-085F-493B-8B9B-045C18CCA9D0}"/>
              </a:ext>
            </a:extLst>
          </p:cNvPr>
          <p:cNvSpPr/>
          <p:nvPr/>
        </p:nvSpPr>
        <p:spPr>
          <a:xfrm>
            <a:off x="-16783" y="0"/>
            <a:ext cx="12208784" cy="6858000"/>
          </a:xfrm>
          <a:custGeom>
            <a:avLst/>
            <a:gdLst>
              <a:gd name="connsiteX0" fmla="*/ 12240039 w 12240039"/>
              <a:gd name="connsiteY0" fmla="*/ 5335596 h 6858000"/>
              <a:gd name="connsiteX1" fmla="*/ 12240039 w 12240039"/>
              <a:gd name="connsiteY1" fmla="*/ 6858000 h 6858000"/>
              <a:gd name="connsiteX2" fmla="*/ 11571468 w 12240039"/>
              <a:gd name="connsiteY2" fmla="*/ 6858000 h 6858000"/>
              <a:gd name="connsiteX3" fmla="*/ 11571468 w 12240039"/>
              <a:gd name="connsiteY3" fmla="*/ 1 h 6858000"/>
              <a:gd name="connsiteX4" fmla="*/ 12240039 w 12240039"/>
              <a:gd name="connsiteY4" fmla="*/ 1 h 6858000"/>
              <a:gd name="connsiteX5" fmla="*/ 12240039 w 12240039"/>
              <a:gd name="connsiteY5" fmla="*/ 1522405 h 6858000"/>
              <a:gd name="connsiteX6" fmla="*/ 9257174 w 12240039"/>
              <a:gd name="connsiteY6" fmla="*/ 1 h 6858000"/>
              <a:gd name="connsiteX7" fmla="*/ 10763036 w 12240039"/>
              <a:gd name="connsiteY7" fmla="*/ 1 h 6858000"/>
              <a:gd name="connsiteX8" fmla="*/ 12240039 w 12240039"/>
              <a:gd name="connsiteY8" fmla="*/ 3363290 h 6858000"/>
              <a:gd name="connsiteX9" fmla="*/ 12240039 w 12240039"/>
              <a:gd name="connsiteY9" fmla="*/ 3494711 h 6858000"/>
              <a:gd name="connsiteX10" fmla="*/ 10763036 w 12240039"/>
              <a:gd name="connsiteY10" fmla="*/ 6858000 h 6858000"/>
              <a:gd name="connsiteX11" fmla="*/ 9257174 w 12240039"/>
              <a:gd name="connsiteY11" fmla="*/ 6858000 h 6858000"/>
              <a:gd name="connsiteX12" fmla="*/ 10763036 w 12240039"/>
              <a:gd name="connsiteY12" fmla="*/ 3429000 h 6858000"/>
              <a:gd name="connsiteX13" fmla="*/ 6942881 w 12240039"/>
              <a:gd name="connsiteY13" fmla="*/ 0 h 6858000"/>
              <a:gd name="connsiteX14" fmla="*/ 8448742 w 12240039"/>
              <a:gd name="connsiteY14" fmla="*/ 0 h 6858000"/>
              <a:gd name="connsiteX15" fmla="*/ 9954603 w 12240039"/>
              <a:gd name="connsiteY15" fmla="*/ 3429000 h 6858000"/>
              <a:gd name="connsiteX16" fmla="*/ 8448742 w 12240039"/>
              <a:gd name="connsiteY16" fmla="*/ 6858000 h 6858000"/>
              <a:gd name="connsiteX17" fmla="*/ 6942881 w 12240039"/>
              <a:gd name="connsiteY17" fmla="*/ 6858000 h 6858000"/>
              <a:gd name="connsiteX18" fmla="*/ 8448742 w 12240039"/>
              <a:gd name="connsiteY18" fmla="*/ 3429000 h 6858000"/>
              <a:gd name="connsiteX19" fmla="*/ 4628587 w 12240039"/>
              <a:gd name="connsiteY19" fmla="*/ 0 h 6858000"/>
              <a:gd name="connsiteX20" fmla="*/ 6134449 w 12240039"/>
              <a:gd name="connsiteY20" fmla="*/ 0 h 6858000"/>
              <a:gd name="connsiteX21" fmla="*/ 7640310 w 12240039"/>
              <a:gd name="connsiteY21" fmla="*/ 3429000 h 6858000"/>
              <a:gd name="connsiteX22" fmla="*/ 6134449 w 12240039"/>
              <a:gd name="connsiteY22" fmla="*/ 6858000 h 6858000"/>
              <a:gd name="connsiteX23" fmla="*/ 4628587 w 12240039"/>
              <a:gd name="connsiteY23" fmla="*/ 6858000 h 6858000"/>
              <a:gd name="connsiteX24" fmla="*/ 6134449 w 12240039"/>
              <a:gd name="connsiteY24" fmla="*/ 3429000 h 6858000"/>
              <a:gd name="connsiteX25" fmla="*/ 2314294 w 12240039"/>
              <a:gd name="connsiteY25" fmla="*/ 0 h 6858000"/>
              <a:gd name="connsiteX26" fmla="*/ 3820156 w 12240039"/>
              <a:gd name="connsiteY26" fmla="*/ 0 h 6858000"/>
              <a:gd name="connsiteX27" fmla="*/ 5326016 w 12240039"/>
              <a:gd name="connsiteY27" fmla="*/ 3429000 h 6858000"/>
              <a:gd name="connsiteX28" fmla="*/ 3820156 w 12240039"/>
              <a:gd name="connsiteY28" fmla="*/ 6858000 h 6858000"/>
              <a:gd name="connsiteX29" fmla="*/ 2314294 w 12240039"/>
              <a:gd name="connsiteY29" fmla="*/ 6858000 h 6858000"/>
              <a:gd name="connsiteX30" fmla="*/ 3820156 w 12240039"/>
              <a:gd name="connsiteY30" fmla="*/ 3429000 h 6858000"/>
              <a:gd name="connsiteX31" fmla="*/ 0 w 12240039"/>
              <a:gd name="connsiteY31" fmla="*/ 0 h 6858000"/>
              <a:gd name="connsiteX32" fmla="*/ 1505862 w 12240039"/>
              <a:gd name="connsiteY32" fmla="*/ 0 h 6858000"/>
              <a:gd name="connsiteX33" fmla="*/ 3011723 w 12240039"/>
              <a:gd name="connsiteY33" fmla="*/ 3429000 h 6858000"/>
              <a:gd name="connsiteX34" fmla="*/ 1505862 w 12240039"/>
              <a:gd name="connsiteY34" fmla="*/ 6858000 h 6858000"/>
              <a:gd name="connsiteX35" fmla="*/ 0 w 12240039"/>
              <a:gd name="connsiteY35" fmla="*/ 6858000 h 6858000"/>
              <a:gd name="connsiteX36" fmla="*/ 1505862 w 12240039"/>
              <a:gd name="connsiteY36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240039" h="6858000">
                <a:moveTo>
                  <a:pt x="12240039" y="5335596"/>
                </a:moveTo>
                <a:lnTo>
                  <a:pt x="12240039" y="6858000"/>
                </a:lnTo>
                <a:lnTo>
                  <a:pt x="11571468" y="6858000"/>
                </a:lnTo>
                <a:close/>
                <a:moveTo>
                  <a:pt x="11571468" y="1"/>
                </a:moveTo>
                <a:lnTo>
                  <a:pt x="12240039" y="1"/>
                </a:lnTo>
                <a:lnTo>
                  <a:pt x="12240039" y="1522405"/>
                </a:lnTo>
                <a:close/>
                <a:moveTo>
                  <a:pt x="9257174" y="1"/>
                </a:moveTo>
                <a:lnTo>
                  <a:pt x="10763036" y="1"/>
                </a:lnTo>
                <a:lnTo>
                  <a:pt x="12240039" y="3363290"/>
                </a:lnTo>
                <a:lnTo>
                  <a:pt x="12240039" y="3494711"/>
                </a:lnTo>
                <a:lnTo>
                  <a:pt x="10763036" y="6858000"/>
                </a:lnTo>
                <a:lnTo>
                  <a:pt x="9257174" y="6858000"/>
                </a:lnTo>
                <a:lnTo>
                  <a:pt x="10763036" y="3429000"/>
                </a:lnTo>
                <a:close/>
                <a:moveTo>
                  <a:pt x="6942881" y="0"/>
                </a:moveTo>
                <a:lnTo>
                  <a:pt x="8448742" y="0"/>
                </a:lnTo>
                <a:lnTo>
                  <a:pt x="9954603" y="3429000"/>
                </a:lnTo>
                <a:lnTo>
                  <a:pt x="8448742" y="6858000"/>
                </a:lnTo>
                <a:lnTo>
                  <a:pt x="6942881" y="6858000"/>
                </a:lnTo>
                <a:lnTo>
                  <a:pt x="8448742" y="3429000"/>
                </a:lnTo>
                <a:close/>
                <a:moveTo>
                  <a:pt x="4628587" y="0"/>
                </a:moveTo>
                <a:lnTo>
                  <a:pt x="6134449" y="0"/>
                </a:lnTo>
                <a:lnTo>
                  <a:pt x="7640310" y="3429000"/>
                </a:lnTo>
                <a:lnTo>
                  <a:pt x="6134449" y="6858000"/>
                </a:lnTo>
                <a:lnTo>
                  <a:pt x="4628587" y="6858000"/>
                </a:lnTo>
                <a:lnTo>
                  <a:pt x="6134449" y="3429000"/>
                </a:lnTo>
                <a:close/>
                <a:moveTo>
                  <a:pt x="2314294" y="0"/>
                </a:moveTo>
                <a:lnTo>
                  <a:pt x="3820156" y="0"/>
                </a:lnTo>
                <a:lnTo>
                  <a:pt x="5326016" y="3429000"/>
                </a:lnTo>
                <a:lnTo>
                  <a:pt x="3820156" y="6858000"/>
                </a:lnTo>
                <a:lnTo>
                  <a:pt x="2314294" y="6858000"/>
                </a:lnTo>
                <a:lnTo>
                  <a:pt x="3820156" y="3429000"/>
                </a:lnTo>
                <a:close/>
                <a:moveTo>
                  <a:pt x="0" y="0"/>
                </a:moveTo>
                <a:lnTo>
                  <a:pt x="1505862" y="0"/>
                </a:lnTo>
                <a:lnTo>
                  <a:pt x="3011723" y="3429000"/>
                </a:lnTo>
                <a:lnTo>
                  <a:pt x="1505862" y="6858000"/>
                </a:lnTo>
                <a:lnTo>
                  <a:pt x="0" y="6858000"/>
                </a:lnTo>
                <a:lnTo>
                  <a:pt x="1505862" y="3429000"/>
                </a:lnTo>
                <a:close/>
              </a:path>
            </a:pathLst>
          </a:custGeom>
          <a:solidFill>
            <a:schemeClr val="accent2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55CF482-A6D2-4AD6-9F21-67FAE27C27ED}"/>
              </a:ext>
            </a:extLst>
          </p:cNvPr>
          <p:cNvGrpSpPr/>
          <p:nvPr/>
        </p:nvGrpSpPr>
        <p:grpSpPr>
          <a:xfrm>
            <a:off x="4264086" y="1150648"/>
            <a:ext cx="3630410" cy="3708549"/>
            <a:chOff x="4264086" y="1535656"/>
            <a:chExt cx="3630410" cy="3708549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F3A343BE-BD25-45DB-A902-6D1AF3081D10}"/>
                </a:ext>
              </a:extLst>
            </p:cNvPr>
            <p:cNvSpPr/>
            <p:nvPr/>
          </p:nvSpPr>
          <p:spPr>
            <a:xfrm rot="18900000">
              <a:off x="4264086" y="1613795"/>
              <a:ext cx="3630410" cy="3630410"/>
            </a:xfrm>
            <a:prstGeom prst="roundRect">
              <a:avLst>
                <a:gd name="adj" fmla="val 586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9EA34AFF-4789-4BF2-B06D-74F15255E311}"/>
                </a:ext>
              </a:extLst>
            </p:cNvPr>
            <p:cNvSpPr/>
            <p:nvPr/>
          </p:nvSpPr>
          <p:spPr>
            <a:xfrm rot="18900000">
              <a:off x="4264086" y="1535656"/>
              <a:ext cx="3630410" cy="3630410"/>
            </a:xfrm>
            <a:prstGeom prst="roundRect">
              <a:avLst>
                <a:gd name="adj" fmla="val 586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48A2979-A456-4286-B8FC-8FF4C0C58EFD}"/>
              </a:ext>
            </a:extLst>
          </p:cNvPr>
          <p:cNvSpPr txBox="1"/>
          <p:nvPr/>
        </p:nvSpPr>
        <p:spPr>
          <a:xfrm>
            <a:off x="3643162" y="2097696"/>
            <a:ext cx="484471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dirty="0">
                <a:solidFill>
                  <a:schemeClr val="bg1"/>
                </a:solidFill>
                <a:cs typeface="B Nazanin" pitchFamily="2" charset="-78"/>
              </a:rPr>
              <a:t>شکستن بخش </a:t>
            </a:r>
            <a:r>
              <a:rPr lang="en-US" altLang="ko-KR" sz="4800" dirty="0">
                <a:solidFill>
                  <a:schemeClr val="bg1"/>
                </a:solidFill>
                <a:cs typeface="B Nazanin" pitchFamily="2" charset="-78"/>
              </a:rPr>
              <a:t>1</a:t>
            </a:r>
            <a:endParaRPr lang="ko-KR" altLang="en-US" sz="48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84B83-6120-4373-9C1F-DC8EEE6D58B3}"/>
              </a:ext>
            </a:extLst>
          </p:cNvPr>
          <p:cNvSpPr txBox="1"/>
          <p:nvPr/>
        </p:nvSpPr>
        <p:spPr>
          <a:xfrm>
            <a:off x="3673642" y="3306735"/>
            <a:ext cx="4844502" cy="6669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67" dirty="0">
                <a:solidFill>
                  <a:schemeClr val="bg1"/>
                </a:solidFill>
                <a:cs typeface="B Nazanin" pitchFamily="2" charset="-78"/>
              </a:rPr>
              <a:t>عنوان فرعی را وارد کنید</a:t>
            </a:r>
          </a:p>
          <a:p>
            <a:pPr algn="ctr" rtl="1"/>
            <a:r>
              <a:rPr lang="en-US" altLang="ko-KR" sz="1867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ko-KR" altLang="en-US" sz="1867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3396ABD-F5E5-4CC2-8C4C-AF27AFF020E1}"/>
              </a:ext>
            </a:extLst>
          </p:cNvPr>
          <p:cNvGrpSpPr/>
          <p:nvPr/>
        </p:nvGrpSpPr>
        <p:grpSpPr>
          <a:xfrm>
            <a:off x="-16783" y="5756116"/>
            <a:ext cx="12208635" cy="987714"/>
            <a:chOff x="-16783" y="5884452"/>
            <a:chExt cx="12208635" cy="987714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E1DDDF7-62DD-49AF-9E24-4BAB23B64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783" y="5884452"/>
              <a:ext cx="6112783" cy="973548"/>
            </a:xfrm>
            <a:custGeom>
              <a:avLst/>
              <a:gdLst>
                <a:gd name="connsiteX0" fmla="*/ 5307865 w 12192148"/>
                <a:gd name="connsiteY0" fmla="*/ 0 h 1941773"/>
                <a:gd name="connsiteX1" fmla="*/ 5817217 w 12192148"/>
                <a:gd name="connsiteY1" fmla="*/ 0 h 1941773"/>
                <a:gd name="connsiteX2" fmla="*/ 5817217 w 12192148"/>
                <a:gd name="connsiteY2" fmla="*/ 697113 h 1941773"/>
                <a:gd name="connsiteX3" fmla="*/ 6190042 w 12192148"/>
                <a:gd name="connsiteY3" fmla="*/ 697113 h 1941773"/>
                <a:gd name="connsiteX4" fmla="*/ 6190042 w 12192148"/>
                <a:gd name="connsiteY4" fmla="*/ 1325570 h 1941773"/>
                <a:gd name="connsiteX5" fmla="*/ 6489353 w 12192148"/>
                <a:gd name="connsiteY5" fmla="*/ 1325570 h 1941773"/>
                <a:gd name="connsiteX6" fmla="*/ 6489353 w 12192148"/>
                <a:gd name="connsiteY6" fmla="*/ 1114324 h 1941773"/>
                <a:gd name="connsiteX7" fmla="*/ 6898935 w 12192148"/>
                <a:gd name="connsiteY7" fmla="*/ 1114324 h 1941773"/>
                <a:gd name="connsiteX8" fmla="*/ 6898935 w 12192148"/>
                <a:gd name="connsiteY8" fmla="*/ 348556 h 1941773"/>
                <a:gd name="connsiteX9" fmla="*/ 7219249 w 12192148"/>
                <a:gd name="connsiteY9" fmla="*/ 348556 h 1941773"/>
                <a:gd name="connsiteX10" fmla="*/ 7219249 w 12192148"/>
                <a:gd name="connsiteY10" fmla="*/ 1093199 h 1941773"/>
                <a:gd name="connsiteX11" fmla="*/ 7413539 w 12192148"/>
                <a:gd name="connsiteY11" fmla="*/ 1093199 h 1941773"/>
                <a:gd name="connsiteX12" fmla="*/ 7413539 w 12192148"/>
                <a:gd name="connsiteY12" fmla="*/ 517553 h 1941773"/>
                <a:gd name="connsiteX13" fmla="*/ 7875631 w 12192148"/>
                <a:gd name="connsiteY13" fmla="*/ 517553 h 1941773"/>
                <a:gd name="connsiteX14" fmla="*/ 7875631 w 12192148"/>
                <a:gd name="connsiteY14" fmla="*/ 1103761 h 1941773"/>
                <a:gd name="connsiteX15" fmla="*/ 8342975 w 12192148"/>
                <a:gd name="connsiteY15" fmla="*/ 1103761 h 1941773"/>
                <a:gd name="connsiteX16" fmla="*/ 8342975 w 12192148"/>
                <a:gd name="connsiteY16" fmla="*/ 739362 h 1941773"/>
                <a:gd name="connsiteX17" fmla="*/ 8852328 w 12192148"/>
                <a:gd name="connsiteY17" fmla="*/ 739362 h 1941773"/>
                <a:gd name="connsiteX18" fmla="*/ 8852328 w 12192148"/>
                <a:gd name="connsiteY18" fmla="*/ 1093199 h 1941773"/>
                <a:gd name="connsiteX19" fmla="*/ 9240906 w 12192148"/>
                <a:gd name="connsiteY19" fmla="*/ 1093199 h 1941773"/>
                <a:gd name="connsiteX20" fmla="*/ 9240906 w 12192148"/>
                <a:gd name="connsiteY20" fmla="*/ 924202 h 1941773"/>
                <a:gd name="connsiteX21" fmla="*/ 9503459 w 12192148"/>
                <a:gd name="connsiteY21" fmla="*/ 929483 h 1941773"/>
                <a:gd name="connsiteX22" fmla="*/ 9503459 w 12192148"/>
                <a:gd name="connsiteY22" fmla="*/ 781611 h 1941773"/>
                <a:gd name="connsiteX23" fmla="*/ 9771263 w 12192148"/>
                <a:gd name="connsiteY23" fmla="*/ 781611 h 1941773"/>
                <a:gd name="connsiteX24" fmla="*/ 9771263 w 12192148"/>
                <a:gd name="connsiteY24" fmla="*/ 918921 h 1941773"/>
                <a:gd name="connsiteX25" fmla="*/ 10028565 w 12192148"/>
                <a:gd name="connsiteY25" fmla="*/ 918921 h 1941773"/>
                <a:gd name="connsiteX26" fmla="*/ 10028565 w 12192148"/>
                <a:gd name="connsiteY26" fmla="*/ 765768 h 1941773"/>
                <a:gd name="connsiteX27" fmla="*/ 10280615 w 12192148"/>
                <a:gd name="connsiteY27" fmla="*/ 771049 h 1941773"/>
                <a:gd name="connsiteX28" fmla="*/ 10280615 w 12192148"/>
                <a:gd name="connsiteY28" fmla="*/ 190122 h 1941773"/>
                <a:gd name="connsiteX29" fmla="*/ 10789968 w 12192148"/>
                <a:gd name="connsiteY29" fmla="*/ 190122 h 1941773"/>
                <a:gd name="connsiteX30" fmla="*/ 10789968 w 12192148"/>
                <a:gd name="connsiteY30" fmla="*/ 697113 h 1941773"/>
                <a:gd name="connsiteX31" fmla="*/ 11168044 w 12192148"/>
                <a:gd name="connsiteY31" fmla="*/ 697113 h 1941773"/>
                <a:gd name="connsiteX32" fmla="*/ 11168044 w 12192148"/>
                <a:gd name="connsiteY32" fmla="*/ 1621315 h 1941773"/>
                <a:gd name="connsiteX33" fmla="*/ 11467354 w 12192148"/>
                <a:gd name="connsiteY33" fmla="*/ 1621315 h 1941773"/>
                <a:gd name="connsiteX34" fmla="*/ 11467354 w 12192148"/>
                <a:gd name="connsiteY34" fmla="*/ 1114324 h 1941773"/>
                <a:gd name="connsiteX35" fmla="*/ 11871686 w 12192148"/>
                <a:gd name="connsiteY35" fmla="*/ 1114324 h 1941773"/>
                <a:gd name="connsiteX36" fmla="*/ 11871686 w 12192148"/>
                <a:gd name="connsiteY36" fmla="*/ 348556 h 1941773"/>
                <a:gd name="connsiteX37" fmla="*/ 12192000 w 12192148"/>
                <a:gd name="connsiteY37" fmla="*/ 348556 h 1941773"/>
                <a:gd name="connsiteX38" fmla="*/ 12192000 w 12192148"/>
                <a:gd name="connsiteY38" fmla="*/ 1754103 h 1941773"/>
                <a:gd name="connsiteX39" fmla="*/ 12192000 w 12192148"/>
                <a:gd name="connsiteY39" fmla="*/ 1896676 h 1941773"/>
                <a:gd name="connsiteX40" fmla="*/ 12192148 w 12192148"/>
                <a:gd name="connsiteY40" fmla="*/ 1896676 h 1941773"/>
                <a:gd name="connsiteX41" fmla="*/ 12192148 w 12192148"/>
                <a:gd name="connsiteY41" fmla="*/ 1941773 h 1941773"/>
                <a:gd name="connsiteX42" fmla="*/ 0 w 12192148"/>
                <a:gd name="connsiteY42" fmla="*/ 1941773 h 1941773"/>
                <a:gd name="connsiteX43" fmla="*/ 0 w 12192148"/>
                <a:gd name="connsiteY43" fmla="*/ 1896676 h 1941773"/>
                <a:gd name="connsiteX44" fmla="*/ 0 w 12192148"/>
                <a:gd name="connsiteY44" fmla="*/ 1573784 h 1941773"/>
                <a:gd name="connsiteX45" fmla="*/ 112847 w 12192148"/>
                <a:gd name="connsiteY45" fmla="*/ 1573784 h 1941773"/>
                <a:gd name="connsiteX46" fmla="*/ 293106 w 12192148"/>
                <a:gd name="connsiteY46" fmla="*/ 1573784 h 1941773"/>
                <a:gd name="connsiteX47" fmla="*/ 293106 w 12192148"/>
                <a:gd name="connsiteY47" fmla="*/ 411930 h 1941773"/>
                <a:gd name="connsiteX48" fmla="*/ 655428 w 12192148"/>
                <a:gd name="connsiteY48" fmla="*/ 411930 h 1941773"/>
                <a:gd name="connsiteX49" fmla="*/ 655428 w 12192148"/>
                <a:gd name="connsiteY49" fmla="*/ 1373100 h 1941773"/>
                <a:gd name="connsiteX50" fmla="*/ 791956 w 12192148"/>
                <a:gd name="connsiteY50" fmla="*/ 1188260 h 1941773"/>
                <a:gd name="connsiteX51" fmla="*/ 954739 w 12192148"/>
                <a:gd name="connsiteY51" fmla="*/ 1399506 h 1941773"/>
                <a:gd name="connsiteX52" fmla="*/ 1101768 w 12192148"/>
                <a:gd name="connsiteY52" fmla="*/ 1188260 h 1941773"/>
                <a:gd name="connsiteX53" fmla="*/ 1264551 w 12192148"/>
                <a:gd name="connsiteY53" fmla="*/ 1399506 h 1941773"/>
                <a:gd name="connsiteX54" fmla="*/ 1411580 w 12192148"/>
                <a:gd name="connsiteY54" fmla="*/ 1188260 h 1941773"/>
                <a:gd name="connsiteX55" fmla="*/ 1574363 w 12192148"/>
                <a:gd name="connsiteY55" fmla="*/ 1399506 h 1941773"/>
                <a:gd name="connsiteX56" fmla="*/ 1574363 w 12192148"/>
                <a:gd name="connsiteY56" fmla="*/ 1447036 h 1941773"/>
                <a:gd name="connsiteX57" fmla="*/ 1721393 w 12192148"/>
                <a:gd name="connsiteY57" fmla="*/ 1447036 h 1941773"/>
                <a:gd name="connsiteX58" fmla="*/ 1721393 w 12192148"/>
                <a:gd name="connsiteY58" fmla="*/ 1299164 h 1941773"/>
                <a:gd name="connsiteX59" fmla="*/ 1537606 w 12192148"/>
                <a:gd name="connsiteY59" fmla="*/ 1072074 h 1941773"/>
                <a:gd name="connsiteX60" fmla="*/ 1721393 w 12192148"/>
                <a:gd name="connsiteY60" fmla="*/ 844985 h 1941773"/>
                <a:gd name="connsiteX61" fmla="*/ 1721393 w 12192148"/>
                <a:gd name="connsiteY61" fmla="*/ 586208 h 1941773"/>
                <a:gd name="connsiteX62" fmla="*/ 1815912 w 12192148"/>
                <a:gd name="connsiteY62" fmla="*/ 586208 h 1941773"/>
                <a:gd name="connsiteX63" fmla="*/ 1815912 w 12192148"/>
                <a:gd name="connsiteY63" fmla="*/ 844985 h 1941773"/>
                <a:gd name="connsiteX64" fmla="*/ 1999699 w 12192148"/>
                <a:gd name="connsiteY64" fmla="*/ 1072074 h 1941773"/>
                <a:gd name="connsiteX65" fmla="*/ 1815912 w 12192148"/>
                <a:gd name="connsiteY65" fmla="*/ 1299164 h 1941773"/>
                <a:gd name="connsiteX66" fmla="*/ 1815912 w 12192148"/>
                <a:gd name="connsiteY66" fmla="*/ 1447036 h 1941773"/>
                <a:gd name="connsiteX67" fmla="*/ 1941937 w 12192148"/>
                <a:gd name="connsiteY67" fmla="*/ 1447036 h 1941773"/>
                <a:gd name="connsiteX68" fmla="*/ 1941937 w 12192148"/>
                <a:gd name="connsiteY68" fmla="*/ 1293883 h 1941773"/>
                <a:gd name="connsiteX69" fmla="*/ 2099469 w 12192148"/>
                <a:gd name="connsiteY69" fmla="*/ 1293883 h 1941773"/>
                <a:gd name="connsiteX70" fmla="*/ 2099469 w 12192148"/>
                <a:gd name="connsiteY70" fmla="*/ 1093199 h 1941773"/>
                <a:gd name="connsiteX71" fmla="*/ 2440788 w 12192148"/>
                <a:gd name="connsiteY71" fmla="*/ 1093199 h 1941773"/>
                <a:gd name="connsiteX72" fmla="*/ 2440788 w 12192148"/>
                <a:gd name="connsiteY72" fmla="*/ 517553 h 1941773"/>
                <a:gd name="connsiteX73" fmla="*/ 2897630 w 12192148"/>
                <a:gd name="connsiteY73" fmla="*/ 517553 h 1941773"/>
                <a:gd name="connsiteX74" fmla="*/ 2897630 w 12192148"/>
                <a:gd name="connsiteY74" fmla="*/ 1103761 h 1941773"/>
                <a:gd name="connsiteX75" fmla="*/ 3364974 w 12192148"/>
                <a:gd name="connsiteY75" fmla="*/ 1103761 h 1941773"/>
                <a:gd name="connsiteX76" fmla="*/ 3364974 w 12192148"/>
                <a:gd name="connsiteY76" fmla="*/ 739362 h 1941773"/>
                <a:gd name="connsiteX77" fmla="*/ 3879577 w 12192148"/>
                <a:gd name="connsiteY77" fmla="*/ 739362 h 1941773"/>
                <a:gd name="connsiteX78" fmla="*/ 3879577 w 12192148"/>
                <a:gd name="connsiteY78" fmla="*/ 1093199 h 1941773"/>
                <a:gd name="connsiteX79" fmla="*/ 4268157 w 12192148"/>
                <a:gd name="connsiteY79" fmla="*/ 1093199 h 1941773"/>
                <a:gd name="connsiteX80" fmla="*/ 4268157 w 12192148"/>
                <a:gd name="connsiteY80" fmla="*/ 924202 h 1941773"/>
                <a:gd name="connsiteX81" fmla="*/ 4530710 w 12192148"/>
                <a:gd name="connsiteY81" fmla="*/ 929483 h 1941773"/>
                <a:gd name="connsiteX82" fmla="*/ 4530710 w 12192148"/>
                <a:gd name="connsiteY82" fmla="*/ 781611 h 1941773"/>
                <a:gd name="connsiteX83" fmla="*/ 4798513 w 12192148"/>
                <a:gd name="connsiteY83" fmla="*/ 781611 h 1941773"/>
                <a:gd name="connsiteX84" fmla="*/ 4798513 w 12192148"/>
                <a:gd name="connsiteY84" fmla="*/ 918921 h 1941773"/>
                <a:gd name="connsiteX85" fmla="*/ 5055815 w 12192148"/>
                <a:gd name="connsiteY85" fmla="*/ 918921 h 1941773"/>
                <a:gd name="connsiteX86" fmla="*/ 5055815 w 12192148"/>
                <a:gd name="connsiteY86" fmla="*/ 765768 h 1941773"/>
                <a:gd name="connsiteX87" fmla="*/ 5307865 w 12192148"/>
                <a:gd name="connsiteY87" fmla="*/ 771049 h 1941773"/>
                <a:gd name="connsiteX88" fmla="*/ 5307865 w 12192148"/>
                <a:gd name="connsiteY88" fmla="*/ 0 h 194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2192148" h="1941773">
                  <a:moveTo>
                    <a:pt x="5307865" y="0"/>
                  </a:moveTo>
                  <a:cubicBezTo>
                    <a:pt x="5307865" y="0"/>
                    <a:pt x="5307865" y="0"/>
                    <a:pt x="5817217" y="0"/>
                  </a:cubicBezTo>
                  <a:cubicBezTo>
                    <a:pt x="5817217" y="0"/>
                    <a:pt x="5817217" y="0"/>
                    <a:pt x="5817217" y="697113"/>
                  </a:cubicBezTo>
                  <a:cubicBezTo>
                    <a:pt x="5817217" y="697113"/>
                    <a:pt x="5817217" y="697113"/>
                    <a:pt x="6190042" y="697113"/>
                  </a:cubicBezTo>
                  <a:cubicBezTo>
                    <a:pt x="6190042" y="697113"/>
                    <a:pt x="6190042" y="697113"/>
                    <a:pt x="6190042" y="1325570"/>
                  </a:cubicBezTo>
                  <a:cubicBezTo>
                    <a:pt x="6190042" y="1325570"/>
                    <a:pt x="6190042" y="1325570"/>
                    <a:pt x="6489353" y="1325570"/>
                  </a:cubicBezTo>
                  <a:cubicBezTo>
                    <a:pt x="6489353" y="1325570"/>
                    <a:pt x="6489353" y="1325570"/>
                    <a:pt x="6489353" y="1114324"/>
                  </a:cubicBezTo>
                  <a:cubicBezTo>
                    <a:pt x="6489353" y="1114324"/>
                    <a:pt x="6489353" y="1114324"/>
                    <a:pt x="6898935" y="1114324"/>
                  </a:cubicBezTo>
                  <a:cubicBezTo>
                    <a:pt x="6898935" y="1114324"/>
                    <a:pt x="6898935" y="1114324"/>
                    <a:pt x="6898935" y="348556"/>
                  </a:cubicBezTo>
                  <a:cubicBezTo>
                    <a:pt x="6898935" y="348556"/>
                    <a:pt x="6898935" y="348556"/>
                    <a:pt x="7219249" y="348556"/>
                  </a:cubicBezTo>
                  <a:cubicBezTo>
                    <a:pt x="7219249" y="348556"/>
                    <a:pt x="7219249" y="348556"/>
                    <a:pt x="7219249" y="1093199"/>
                  </a:cubicBezTo>
                  <a:cubicBezTo>
                    <a:pt x="7219249" y="1093199"/>
                    <a:pt x="7219249" y="1093199"/>
                    <a:pt x="7413539" y="1093199"/>
                  </a:cubicBezTo>
                  <a:cubicBezTo>
                    <a:pt x="7413539" y="1093199"/>
                    <a:pt x="7413539" y="1093199"/>
                    <a:pt x="7413539" y="517553"/>
                  </a:cubicBezTo>
                  <a:cubicBezTo>
                    <a:pt x="7413539" y="517553"/>
                    <a:pt x="7413539" y="517553"/>
                    <a:pt x="7875631" y="517553"/>
                  </a:cubicBezTo>
                  <a:cubicBezTo>
                    <a:pt x="7875631" y="517553"/>
                    <a:pt x="7875631" y="517553"/>
                    <a:pt x="7875631" y="1103761"/>
                  </a:cubicBezTo>
                  <a:cubicBezTo>
                    <a:pt x="7875631" y="1103761"/>
                    <a:pt x="7875631" y="1103761"/>
                    <a:pt x="8342975" y="1103761"/>
                  </a:cubicBezTo>
                  <a:cubicBezTo>
                    <a:pt x="8342975" y="1103761"/>
                    <a:pt x="8342975" y="1103761"/>
                    <a:pt x="8342975" y="739362"/>
                  </a:cubicBezTo>
                  <a:cubicBezTo>
                    <a:pt x="8342975" y="739362"/>
                    <a:pt x="8342975" y="739362"/>
                    <a:pt x="8852328" y="739362"/>
                  </a:cubicBezTo>
                  <a:cubicBezTo>
                    <a:pt x="8852328" y="739362"/>
                    <a:pt x="8852328" y="739362"/>
                    <a:pt x="8852328" y="1093199"/>
                  </a:cubicBezTo>
                  <a:cubicBezTo>
                    <a:pt x="8852328" y="1093199"/>
                    <a:pt x="8852328" y="1093199"/>
                    <a:pt x="9240906" y="1093199"/>
                  </a:cubicBezTo>
                  <a:cubicBezTo>
                    <a:pt x="9240906" y="1093199"/>
                    <a:pt x="9240906" y="1093199"/>
                    <a:pt x="9240906" y="924202"/>
                  </a:cubicBezTo>
                  <a:cubicBezTo>
                    <a:pt x="9240906" y="924202"/>
                    <a:pt x="9240906" y="924202"/>
                    <a:pt x="9503459" y="929483"/>
                  </a:cubicBezTo>
                  <a:cubicBezTo>
                    <a:pt x="9503459" y="929483"/>
                    <a:pt x="9503459" y="929483"/>
                    <a:pt x="9503459" y="781611"/>
                  </a:cubicBezTo>
                  <a:cubicBezTo>
                    <a:pt x="9503459" y="781611"/>
                    <a:pt x="9503459" y="781611"/>
                    <a:pt x="9771263" y="781611"/>
                  </a:cubicBezTo>
                  <a:cubicBezTo>
                    <a:pt x="9771263" y="781611"/>
                    <a:pt x="9771263" y="781611"/>
                    <a:pt x="9771263" y="918921"/>
                  </a:cubicBezTo>
                  <a:cubicBezTo>
                    <a:pt x="9771263" y="918921"/>
                    <a:pt x="9771263" y="918921"/>
                    <a:pt x="10028565" y="918921"/>
                  </a:cubicBezTo>
                  <a:cubicBezTo>
                    <a:pt x="10028565" y="918921"/>
                    <a:pt x="10028565" y="918921"/>
                    <a:pt x="10028565" y="765768"/>
                  </a:cubicBezTo>
                  <a:cubicBezTo>
                    <a:pt x="10028565" y="765768"/>
                    <a:pt x="10028565" y="765768"/>
                    <a:pt x="10280615" y="771049"/>
                  </a:cubicBezTo>
                  <a:cubicBezTo>
                    <a:pt x="10280615" y="771049"/>
                    <a:pt x="10280615" y="771049"/>
                    <a:pt x="10280615" y="190122"/>
                  </a:cubicBezTo>
                  <a:cubicBezTo>
                    <a:pt x="10280615" y="190122"/>
                    <a:pt x="10280615" y="190122"/>
                    <a:pt x="10789968" y="190122"/>
                  </a:cubicBezTo>
                  <a:cubicBezTo>
                    <a:pt x="10789968" y="190122"/>
                    <a:pt x="10789968" y="190122"/>
                    <a:pt x="10789968" y="697113"/>
                  </a:cubicBezTo>
                  <a:cubicBezTo>
                    <a:pt x="10789968" y="697113"/>
                    <a:pt x="10789968" y="697113"/>
                    <a:pt x="11168044" y="697113"/>
                  </a:cubicBezTo>
                  <a:cubicBezTo>
                    <a:pt x="11168044" y="697113"/>
                    <a:pt x="11168044" y="697113"/>
                    <a:pt x="11168044" y="1621315"/>
                  </a:cubicBezTo>
                  <a:cubicBezTo>
                    <a:pt x="11168044" y="1621315"/>
                    <a:pt x="11168044" y="1621315"/>
                    <a:pt x="11467354" y="1621315"/>
                  </a:cubicBezTo>
                  <a:cubicBezTo>
                    <a:pt x="11467354" y="1621315"/>
                    <a:pt x="11467354" y="1621315"/>
                    <a:pt x="11467354" y="1114324"/>
                  </a:cubicBezTo>
                  <a:cubicBezTo>
                    <a:pt x="11467354" y="1114324"/>
                    <a:pt x="11467354" y="1114324"/>
                    <a:pt x="11871686" y="1114324"/>
                  </a:cubicBezTo>
                  <a:cubicBezTo>
                    <a:pt x="11871686" y="1114324"/>
                    <a:pt x="11871686" y="1114324"/>
                    <a:pt x="11871686" y="348556"/>
                  </a:cubicBezTo>
                  <a:cubicBezTo>
                    <a:pt x="11871686" y="348556"/>
                    <a:pt x="11871686" y="348556"/>
                    <a:pt x="12192000" y="348556"/>
                  </a:cubicBezTo>
                  <a:cubicBezTo>
                    <a:pt x="12192000" y="348556"/>
                    <a:pt x="12192000" y="348556"/>
                    <a:pt x="12192000" y="1754103"/>
                  </a:cubicBezTo>
                  <a:lnTo>
                    <a:pt x="12192000" y="1896676"/>
                  </a:lnTo>
                  <a:lnTo>
                    <a:pt x="12192148" y="1896676"/>
                  </a:lnTo>
                  <a:lnTo>
                    <a:pt x="12192148" y="1941773"/>
                  </a:lnTo>
                  <a:lnTo>
                    <a:pt x="0" y="1941773"/>
                  </a:lnTo>
                  <a:lnTo>
                    <a:pt x="0" y="1896676"/>
                  </a:lnTo>
                  <a:lnTo>
                    <a:pt x="0" y="1573784"/>
                  </a:lnTo>
                  <a:lnTo>
                    <a:pt x="112847" y="1573784"/>
                  </a:lnTo>
                  <a:cubicBezTo>
                    <a:pt x="165111" y="1573784"/>
                    <a:pt x="224842" y="1573784"/>
                    <a:pt x="293106" y="1573784"/>
                  </a:cubicBezTo>
                  <a:cubicBezTo>
                    <a:pt x="293106" y="1573784"/>
                    <a:pt x="293106" y="1573784"/>
                    <a:pt x="293106" y="411930"/>
                  </a:cubicBezTo>
                  <a:cubicBezTo>
                    <a:pt x="293106" y="411930"/>
                    <a:pt x="293106" y="411930"/>
                    <a:pt x="655428" y="411930"/>
                  </a:cubicBezTo>
                  <a:cubicBezTo>
                    <a:pt x="655428" y="411930"/>
                    <a:pt x="655428" y="411930"/>
                    <a:pt x="655428" y="1373100"/>
                  </a:cubicBezTo>
                  <a:cubicBezTo>
                    <a:pt x="676433" y="1315008"/>
                    <a:pt x="734194" y="1188260"/>
                    <a:pt x="791956" y="1188260"/>
                  </a:cubicBezTo>
                  <a:cubicBezTo>
                    <a:pt x="875973" y="1188260"/>
                    <a:pt x="954739" y="1399506"/>
                    <a:pt x="954739" y="1399506"/>
                  </a:cubicBezTo>
                  <a:cubicBezTo>
                    <a:pt x="954739" y="1399506"/>
                    <a:pt x="1023002" y="1188260"/>
                    <a:pt x="1101768" y="1188260"/>
                  </a:cubicBezTo>
                  <a:cubicBezTo>
                    <a:pt x="1180534" y="1188260"/>
                    <a:pt x="1264551" y="1399506"/>
                    <a:pt x="1264551" y="1399506"/>
                  </a:cubicBezTo>
                  <a:cubicBezTo>
                    <a:pt x="1264551" y="1399506"/>
                    <a:pt x="1332815" y="1188260"/>
                    <a:pt x="1411580" y="1188260"/>
                  </a:cubicBezTo>
                  <a:cubicBezTo>
                    <a:pt x="1490347" y="1188260"/>
                    <a:pt x="1574363" y="1399506"/>
                    <a:pt x="1574363" y="1399506"/>
                  </a:cubicBezTo>
                  <a:cubicBezTo>
                    <a:pt x="1574363" y="1399506"/>
                    <a:pt x="1574363" y="1399506"/>
                    <a:pt x="1574363" y="1447036"/>
                  </a:cubicBezTo>
                  <a:cubicBezTo>
                    <a:pt x="1574363" y="1447036"/>
                    <a:pt x="1574363" y="1447036"/>
                    <a:pt x="1721393" y="1447036"/>
                  </a:cubicBezTo>
                  <a:cubicBezTo>
                    <a:pt x="1721393" y="1447036"/>
                    <a:pt x="1721393" y="1447036"/>
                    <a:pt x="1721393" y="1299164"/>
                  </a:cubicBezTo>
                  <a:cubicBezTo>
                    <a:pt x="1616372" y="1278040"/>
                    <a:pt x="1537606" y="1182979"/>
                    <a:pt x="1537606" y="1072074"/>
                  </a:cubicBezTo>
                  <a:cubicBezTo>
                    <a:pt x="1537606" y="961170"/>
                    <a:pt x="1616372" y="866110"/>
                    <a:pt x="1721393" y="844985"/>
                  </a:cubicBezTo>
                  <a:cubicBezTo>
                    <a:pt x="1721393" y="844985"/>
                    <a:pt x="1721393" y="844985"/>
                    <a:pt x="1721393" y="586208"/>
                  </a:cubicBezTo>
                  <a:cubicBezTo>
                    <a:pt x="1721393" y="586208"/>
                    <a:pt x="1721393" y="586208"/>
                    <a:pt x="1815912" y="586208"/>
                  </a:cubicBezTo>
                  <a:cubicBezTo>
                    <a:pt x="1815912" y="586208"/>
                    <a:pt x="1815912" y="586208"/>
                    <a:pt x="1815912" y="844985"/>
                  </a:cubicBezTo>
                  <a:cubicBezTo>
                    <a:pt x="1920933" y="866110"/>
                    <a:pt x="1999699" y="961170"/>
                    <a:pt x="1999699" y="1072074"/>
                  </a:cubicBezTo>
                  <a:cubicBezTo>
                    <a:pt x="1999699" y="1188260"/>
                    <a:pt x="1920933" y="1278040"/>
                    <a:pt x="1815912" y="1299164"/>
                  </a:cubicBezTo>
                  <a:cubicBezTo>
                    <a:pt x="1815912" y="1299164"/>
                    <a:pt x="1815912" y="1299164"/>
                    <a:pt x="1815912" y="1447036"/>
                  </a:cubicBezTo>
                  <a:cubicBezTo>
                    <a:pt x="1815912" y="1447036"/>
                    <a:pt x="1815912" y="1447036"/>
                    <a:pt x="1941937" y="1447036"/>
                  </a:cubicBezTo>
                  <a:cubicBezTo>
                    <a:pt x="1941937" y="1447036"/>
                    <a:pt x="1941937" y="1447036"/>
                    <a:pt x="1941937" y="1293883"/>
                  </a:cubicBezTo>
                  <a:cubicBezTo>
                    <a:pt x="1941937" y="1293883"/>
                    <a:pt x="1941937" y="1293883"/>
                    <a:pt x="2099469" y="1293883"/>
                  </a:cubicBezTo>
                  <a:cubicBezTo>
                    <a:pt x="2099469" y="1293883"/>
                    <a:pt x="2099469" y="1293883"/>
                    <a:pt x="2099469" y="1093199"/>
                  </a:cubicBezTo>
                  <a:cubicBezTo>
                    <a:pt x="2099469" y="1093199"/>
                    <a:pt x="2099469" y="1093199"/>
                    <a:pt x="2440788" y="1093199"/>
                  </a:cubicBezTo>
                  <a:cubicBezTo>
                    <a:pt x="2440788" y="1093199"/>
                    <a:pt x="2440788" y="1093199"/>
                    <a:pt x="2440788" y="517553"/>
                  </a:cubicBezTo>
                  <a:cubicBezTo>
                    <a:pt x="2440788" y="517553"/>
                    <a:pt x="2440788" y="517553"/>
                    <a:pt x="2897630" y="517553"/>
                  </a:cubicBezTo>
                  <a:cubicBezTo>
                    <a:pt x="2897630" y="517553"/>
                    <a:pt x="2897630" y="517553"/>
                    <a:pt x="2897630" y="1103761"/>
                  </a:cubicBezTo>
                  <a:cubicBezTo>
                    <a:pt x="2897630" y="1103761"/>
                    <a:pt x="2897630" y="1103761"/>
                    <a:pt x="3364974" y="1103761"/>
                  </a:cubicBezTo>
                  <a:cubicBezTo>
                    <a:pt x="3364974" y="1103761"/>
                    <a:pt x="3364974" y="1103761"/>
                    <a:pt x="3364974" y="739362"/>
                  </a:cubicBezTo>
                  <a:cubicBezTo>
                    <a:pt x="3364974" y="739362"/>
                    <a:pt x="3364974" y="739362"/>
                    <a:pt x="3879577" y="739362"/>
                  </a:cubicBezTo>
                  <a:cubicBezTo>
                    <a:pt x="3879577" y="739362"/>
                    <a:pt x="3879577" y="739362"/>
                    <a:pt x="3879577" y="1093199"/>
                  </a:cubicBezTo>
                  <a:cubicBezTo>
                    <a:pt x="3879577" y="1093199"/>
                    <a:pt x="3879577" y="1093199"/>
                    <a:pt x="4268157" y="1093199"/>
                  </a:cubicBezTo>
                  <a:cubicBezTo>
                    <a:pt x="4268157" y="1093199"/>
                    <a:pt x="4268157" y="1093199"/>
                    <a:pt x="4268157" y="924202"/>
                  </a:cubicBezTo>
                  <a:cubicBezTo>
                    <a:pt x="4268157" y="924202"/>
                    <a:pt x="4268157" y="924202"/>
                    <a:pt x="4530710" y="929483"/>
                  </a:cubicBezTo>
                  <a:cubicBezTo>
                    <a:pt x="4530710" y="929483"/>
                    <a:pt x="4530710" y="929483"/>
                    <a:pt x="4530710" y="781611"/>
                  </a:cubicBezTo>
                  <a:cubicBezTo>
                    <a:pt x="4530710" y="781611"/>
                    <a:pt x="4530710" y="781611"/>
                    <a:pt x="4798513" y="781611"/>
                  </a:cubicBezTo>
                  <a:cubicBezTo>
                    <a:pt x="4798513" y="781611"/>
                    <a:pt x="4798513" y="781611"/>
                    <a:pt x="4798513" y="918921"/>
                  </a:cubicBezTo>
                  <a:cubicBezTo>
                    <a:pt x="4798513" y="918921"/>
                    <a:pt x="4798513" y="918921"/>
                    <a:pt x="5055815" y="918921"/>
                  </a:cubicBezTo>
                  <a:cubicBezTo>
                    <a:pt x="5055815" y="918921"/>
                    <a:pt x="5055815" y="918921"/>
                    <a:pt x="5055815" y="765768"/>
                  </a:cubicBezTo>
                  <a:cubicBezTo>
                    <a:pt x="5055815" y="765768"/>
                    <a:pt x="5055815" y="765768"/>
                    <a:pt x="5307865" y="771049"/>
                  </a:cubicBezTo>
                  <a:cubicBezTo>
                    <a:pt x="5307865" y="771049"/>
                    <a:pt x="5307865" y="771049"/>
                    <a:pt x="5307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659574A-FD5D-45B5-9E28-672B9381E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069" y="5898618"/>
              <a:ext cx="6112783" cy="973548"/>
            </a:xfrm>
            <a:custGeom>
              <a:avLst/>
              <a:gdLst>
                <a:gd name="connsiteX0" fmla="*/ 5307865 w 12192148"/>
                <a:gd name="connsiteY0" fmla="*/ 0 h 1941773"/>
                <a:gd name="connsiteX1" fmla="*/ 5817217 w 12192148"/>
                <a:gd name="connsiteY1" fmla="*/ 0 h 1941773"/>
                <a:gd name="connsiteX2" fmla="*/ 5817217 w 12192148"/>
                <a:gd name="connsiteY2" fmla="*/ 697113 h 1941773"/>
                <a:gd name="connsiteX3" fmla="*/ 6190042 w 12192148"/>
                <a:gd name="connsiteY3" fmla="*/ 697113 h 1941773"/>
                <a:gd name="connsiteX4" fmla="*/ 6190042 w 12192148"/>
                <a:gd name="connsiteY4" fmla="*/ 1325570 h 1941773"/>
                <a:gd name="connsiteX5" fmla="*/ 6489353 w 12192148"/>
                <a:gd name="connsiteY5" fmla="*/ 1325570 h 1941773"/>
                <a:gd name="connsiteX6" fmla="*/ 6489353 w 12192148"/>
                <a:gd name="connsiteY6" fmla="*/ 1114324 h 1941773"/>
                <a:gd name="connsiteX7" fmla="*/ 6898935 w 12192148"/>
                <a:gd name="connsiteY7" fmla="*/ 1114324 h 1941773"/>
                <a:gd name="connsiteX8" fmla="*/ 6898935 w 12192148"/>
                <a:gd name="connsiteY8" fmla="*/ 348556 h 1941773"/>
                <a:gd name="connsiteX9" fmla="*/ 7219249 w 12192148"/>
                <a:gd name="connsiteY9" fmla="*/ 348556 h 1941773"/>
                <a:gd name="connsiteX10" fmla="*/ 7219249 w 12192148"/>
                <a:gd name="connsiteY10" fmla="*/ 1093199 h 1941773"/>
                <a:gd name="connsiteX11" fmla="*/ 7413539 w 12192148"/>
                <a:gd name="connsiteY11" fmla="*/ 1093199 h 1941773"/>
                <a:gd name="connsiteX12" fmla="*/ 7413539 w 12192148"/>
                <a:gd name="connsiteY12" fmla="*/ 517553 h 1941773"/>
                <a:gd name="connsiteX13" fmla="*/ 7875631 w 12192148"/>
                <a:gd name="connsiteY13" fmla="*/ 517553 h 1941773"/>
                <a:gd name="connsiteX14" fmla="*/ 7875631 w 12192148"/>
                <a:gd name="connsiteY14" fmla="*/ 1103761 h 1941773"/>
                <a:gd name="connsiteX15" fmla="*/ 8342975 w 12192148"/>
                <a:gd name="connsiteY15" fmla="*/ 1103761 h 1941773"/>
                <a:gd name="connsiteX16" fmla="*/ 8342975 w 12192148"/>
                <a:gd name="connsiteY16" fmla="*/ 739362 h 1941773"/>
                <a:gd name="connsiteX17" fmla="*/ 8852328 w 12192148"/>
                <a:gd name="connsiteY17" fmla="*/ 739362 h 1941773"/>
                <a:gd name="connsiteX18" fmla="*/ 8852328 w 12192148"/>
                <a:gd name="connsiteY18" fmla="*/ 1093199 h 1941773"/>
                <a:gd name="connsiteX19" fmla="*/ 9240906 w 12192148"/>
                <a:gd name="connsiteY19" fmla="*/ 1093199 h 1941773"/>
                <a:gd name="connsiteX20" fmla="*/ 9240906 w 12192148"/>
                <a:gd name="connsiteY20" fmla="*/ 924202 h 1941773"/>
                <a:gd name="connsiteX21" fmla="*/ 9503459 w 12192148"/>
                <a:gd name="connsiteY21" fmla="*/ 929483 h 1941773"/>
                <a:gd name="connsiteX22" fmla="*/ 9503459 w 12192148"/>
                <a:gd name="connsiteY22" fmla="*/ 781611 h 1941773"/>
                <a:gd name="connsiteX23" fmla="*/ 9771263 w 12192148"/>
                <a:gd name="connsiteY23" fmla="*/ 781611 h 1941773"/>
                <a:gd name="connsiteX24" fmla="*/ 9771263 w 12192148"/>
                <a:gd name="connsiteY24" fmla="*/ 918921 h 1941773"/>
                <a:gd name="connsiteX25" fmla="*/ 10028565 w 12192148"/>
                <a:gd name="connsiteY25" fmla="*/ 918921 h 1941773"/>
                <a:gd name="connsiteX26" fmla="*/ 10028565 w 12192148"/>
                <a:gd name="connsiteY26" fmla="*/ 765768 h 1941773"/>
                <a:gd name="connsiteX27" fmla="*/ 10280615 w 12192148"/>
                <a:gd name="connsiteY27" fmla="*/ 771049 h 1941773"/>
                <a:gd name="connsiteX28" fmla="*/ 10280615 w 12192148"/>
                <a:gd name="connsiteY28" fmla="*/ 190122 h 1941773"/>
                <a:gd name="connsiteX29" fmla="*/ 10789968 w 12192148"/>
                <a:gd name="connsiteY29" fmla="*/ 190122 h 1941773"/>
                <a:gd name="connsiteX30" fmla="*/ 10789968 w 12192148"/>
                <a:gd name="connsiteY30" fmla="*/ 697113 h 1941773"/>
                <a:gd name="connsiteX31" fmla="*/ 11168044 w 12192148"/>
                <a:gd name="connsiteY31" fmla="*/ 697113 h 1941773"/>
                <a:gd name="connsiteX32" fmla="*/ 11168044 w 12192148"/>
                <a:gd name="connsiteY32" fmla="*/ 1621315 h 1941773"/>
                <a:gd name="connsiteX33" fmla="*/ 11467354 w 12192148"/>
                <a:gd name="connsiteY33" fmla="*/ 1621315 h 1941773"/>
                <a:gd name="connsiteX34" fmla="*/ 11467354 w 12192148"/>
                <a:gd name="connsiteY34" fmla="*/ 1114324 h 1941773"/>
                <a:gd name="connsiteX35" fmla="*/ 11871686 w 12192148"/>
                <a:gd name="connsiteY35" fmla="*/ 1114324 h 1941773"/>
                <a:gd name="connsiteX36" fmla="*/ 11871686 w 12192148"/>
                <a:gd name="connsiteY36" fmla="*/ 348556 h 1941773"/>
                <a:gd name="connsiteX37" fmla="*/ 12192000 w 12192148"/>
                <a:gd name="connsiteY37" fmla="*/ 348556 h 1941773"/>
                <a:gd name="connsiteX38" fmla="*/ 12192000 w 12192148"/>
                <a:gd name="connsiteY38" fmla="*/ 1754103 h 1941773"/>
                <a:gd name="connsiteX39" fmla="*/ 12192000 w 12192148"/>
                <a:gd name="connsiteY39" fmla="*/ 1896676 h 1941773"/>
                <a:gd name="connsiteX40" fmla="*/ 12192148 w 12192148"/>
                <a:gd name="connsiteY40" fmla="*/ 1896676 h 1941773"/>
                <a:gd name="connsiteX41" fmla="*/ 12192148 w 12192148"/>
                <a:gd name="connsiteY41" fmla="*/ 1941773 h 1941773"/>
                <a:gd name="connsiteX42" fmla="*/ 0 w 12192148"/>
                <a:gd name="connsiteY42" fmla="*/ 1941773 h 1941773"/>
                <a:gd name="connsiteX43" fmla="*/ 0 w 12192148"/>
                <a:gd name="connsiteY43" fmla="*/ 1896676 h 1941773"/>
                <a:gd name="connsiteX44" fmla="*/ 0 w 12192148"/>
                <a:gd name="connsiteY44" fmla="*/ 1573784 h 1941773"/>
                <a:gd name="connsiteX45" fmla="*/ 112847 w 12192148"/>
                <a:gd name="connsiteY45" fmla="*/ 1573784 h 1941773"/>
                <a:gd name="connsiteX46" fmla="*/ 293106 w 12192148"/>
                <a:gd name="connsiteY46" fmla="*/ 1573784 h 1941773"/>
                <a:gd name="connsiteX47" fmla="*/ 293106 w 12192148"/>
                <a:gd name="connsiteY47" fmla="*/ 411930 h 1941773"/>
                <a:gd name="connsiteX48" fmla="*/ 655428 w 12192148"/>
                <a:gd name="connsiteY48" fmla="*/ 411930 h 1941773"/>
                <a:gd name="connsiteX49" fmla="*/ 655428 w 12192148"/>
                <a:gd name="connsiteY49" fmla="*/ 1373100 h 1941773"/>
                <a:gd name="connsiteX50" fmla="*/ 791956 w 12192148"/>
                <a:gd name="connsiteY50" fmla="*/ 1188260 h 1941773"/>
                <a:gd name="connsiteX51" fmla="*/ 954739 w 12192148"/>
                <a:gd name="connsiteY51" fmla="*/ 1399506 h 1941773"/>
                <a:gd name="connsiteX52" fmla="*/ 1101768 w 12192148"/>
                <a:gd name="connsiteY52" fmla="*/ 1188260 h 1941773"/>
                <a:gd name="connsiteX53" fmla="*/ 1264551 w 12192148"/>
                <a:gd name="connsiteY53" fmla="*/ 1399506 h 1941773"/>
                <a:gd name="connsiteX54" fmla="*/ 1411580 w 12192148"/>
                <a:gd name="connsiteY54" fmla="*/ 1188260 h 1941773"/>
                <a:gd name="connsiteX55" fmla="*/ 1574363 w 12192148"/>
                <a:gd name="connsiteY55" fmla="*/ 1399506 h 1941773"/>
                <a:gd name="connsiteX56" fmla="*/ 1574363 w 12192148"/>
                <a:gd name="connsiteY56" fmla="*/ 1447036 h 1941773"/>
                <a:gd name="connsiteX57" fmla="*/ 1721393 w 12192148"/>
                <a:gd name="connsiteY57" fmla="*/ 1447036 h 1941773"/>
                <a:gd name="connsiteX58" fmla="*/ 1721393 w 12192148"/>
                <a:gd name="connsiteY58" fmla="*/ 1299164 h 1941773"/>
                <a:gd name="connsiteX59" fmla="*/ 1537606 w 12192148"/>
                <a:gd name="connsiteY59" fmla="*/ 1072074 h 1941773"/>
                <a:gd name="connsiteX60" fmla="*/ 1721393 w 12192148"/>
                <a:gd name="connsiteY60" fmla="*/ 844985 h 1941773"/>
                <a:gd name="connsiteX61" fmla="*/ 1721393 w 12192148"/>
                <a:gd name="connsiteY61" fmla="*/ 586208 h 1941773"/>
                <a:gd name="connsiteX62" fmla="*/ 1815912 w 12192148"/>
                <a:gd name="connsiteY62" fmla="*/ 586208 h 1941773"/>
                <a:gd name="connsiteX63" fmla="*/ 1815912 w 12192148"/>
                <a:gd name="connsiteY63" fmla="*/ 844985 h 1941773"/>
                <a:gd name="connsiteX64" fmla="*/ 1999699 w 12192148"/>
                <a:gd name="connsiteY64" fmla="*/ 1072074 h 1941773"/>
                <a:gd name="connsiteX65" fmla="*/ 1815912 w 12192148"/>
                <a:gd name="connsiteY65" fmla="*/ 1299164 h 1941773"/>
                <a:gd name="connsiteX66" fmla="*/ 1815912 w 12192148"/>
                <a:gd name="connsiteY66" fmla="*/ 1447036 h 1941773"/>
                <a:gd name="connsiteX67" fmla="*/ 1941937 w 12192148"/>
                <a:gd name="connsiteY67" fmla="*/ 1447036 h 1941773"/>
                <a:gd name="connsiteX68" fmla="*/ 1941937 w 12192148"/>
                <a:gd name="connsiteY68" fmla="*/ 1293883 h 1941773"/>
                <a:gd name="connsiteX69" fmla="*/ 2099469 w 12192148"/>
                <a:gd name="connsiteY69" fmla="*/ 1293883 h 1941773"/>
                <a:gd name="connsiteX70" fmla="*/ 2099469 w 12192148"/>
                <a:gd name="connsiteY70" fmla="*/ 1093199 h 1941773"/>
                <a:gd name="connsiteX71" fmla="*/ 2440788 w 12192148"/>
                <a:gd name="connsiteY71" fmla="*/ 1093199 h 1941773"/>
                <a:gd name="connsiteX72" fmla="*/ 2440788 w 12192148"/>
                <a:gd name="connsiteY72" fmla="*/ 517553 h 1941773"/>
                <a:gd name="connsiteX73" fmla="*/ 2897630 w 12192148"/>
                <a:gd name="connsiteY73" fmla="*/ 517553 h 1941773"/>
                <a:gd name="connsiteX74" fmla="*/ 2897630 w 12192148"/>
                <a:gd name="connsiteY74" fmla="*/ 1103761 h 1941773"/>
                <a:gd name="connsiteX75" fmla="*/ 3364974 w 12192148"/>
                <a:gd name="connsiteY75" fmla="*/ 1103761 h 1941773"/>
                <a:gd name="connsiteX76" fmla="*/ 3364974 w 12192148"/>
                <a:gd name="connsiteY76" fmla="*/ 739362 h 1941773"/>
                <a:gd name="connsiteX77" fmla="*/ 3879577 w 12192148"/>
                <a:gd name="connsiteY77" fmla="*/ 739362 h 1941773"/>
                <a:gd name="connsiteX78" fmla="*/ 3879577 w 12192148"/>
                <a:gd name="connsiteY78" fmla="*/ 1093199 h 1941773"/>
                <a:gd name="connsiteX79" fmla="*/ 4268157 w 12192148"/>
                <a:gd name="connsiteY79" fmla="*/ 1093199 h 1941773"/>
                <a:gd name="connsiteX80" fmla="*/ 4268157 w 12192148"/>
                <a:gd name="connsiteY80" fmla="*/ 924202 h 1941773"/>
                <a:gd name="connsiteX81" fmla="*/ 4530710 w 12192148"/>
                <a:gd name="connsiteY81" fmla="*/ 929483 h 1941773"/>
                <a:gd name="connsiteX82" fmla="*/ 4530710 w 12192148"/>
                <a:gd name="connsiteY82" fmla="*/ 781611 h 1941773"/>
                <a:gd name="connsiteX83" fmla="*/ 4798513 w 12192148"/>
                <a:gd name="connsiteY83" fmla="*/ 781611 h 1941773"/>
                <a:gd name="connsiteX84" fmla="*/ 4798513 w 12192148"/>
                <a:gd name="connsiteY84" fmla="*/ 918921 h 1941773"/>
                <a:gd name="connsiteX85" fmla="*/ 5055815 w 12192148"/>
                <a:gd name="connsiteY85" fmla="*/ 918921 h 1941773"/>
                <a:gd name="connsiteX86" fmla="*/ 5055815 w 12192148"/>
                <a:gd name="connsiteY86" fmla="*/ 765768 h 1941773"/>
                <a:gd name="connsiteX87" fmla="*/ 5307865 w 12192148"/>
                <a:gd name="connsiteY87" fmla="*/ 771049 h 1941773"/>
                <a:gd name="connsiteX88" fmla="*/ 5307865 w 12192148"/>
                <a:gd name="connsiteY88" fmla="*/ 0 h 194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2192148" h="1941773">
                  <a:moveTo>
                    <a:pt x="5307865" y="0"/>
                  </a:moveTo>
                  <a:cubicBezTo>
                    <a:pt x="5307865" y="0"/>
                    <a:pt x="5307865" y="0"/>
                    <a:pt x="5817217" y="0"/>
                  </a:cubicBezTo>
                  <a:cubicBezTo>
                    <a:pt x="5817217" y="0"/>
                    <a:pt x="5817217" y="0"/>
                    <a:pt x="5817217" y="697113"/>
                  </a:cubicBezTo>
                  <a:cubicBezTo>
                    <a:pt x="5817217" y="697113"/>
                    <a:pt x="5817217" y="697113"/>
                    <a:pt x="6190042" y="697113"/>
                  </a:cubicBezTo>
                  <a:cubicBezTo>
                    <a:pt x="6190042" y="697113"/>
                    <a:pt x="6190042" y="697113"/>
                    <a:pt x="6190042" y="1325570"/>
                  </a:cubicBezTo>
                  <a:cubicBezTo>
                    <a:pt x="6190042" y="1325570"/>
                    <a:pt x="6190042" y="1325570"/>
                    <a:pt x="6489353" y="1325570"/>
                  </a:cubicBezTo>
                  <a:cubicBezTo>
                    <a:pt x="6489353" y="1325570"/>
                    <a:pt x="6489353" y="1325570"/>
                    <a:pt x="6489353" y="1114324"/>
                  </a:cubicBezTo>
                  <a:cubicBezTo>
                    <a:pt x="6489353" y="1114324"/>
                    <a:pt x="6489353" y="1114324"/>
                    <a:pt x="6898935" y="1114324"/>
                  </a:cubicBezTo>
                  <a:cubicBezTo>
                    <a:pt x="6898935" y="1114324"/>
                    <a:pt x="6898935" y="1114324"/>
                    <a:pt x="6898935" y="348556"/>
                  </a:cubicBezTo>
                  <a:cubicBezTo>
                    <a:pt x="6898935" y="348556"/>
                    <a:pt x="6898935" y="348556"/>
                    <a:pt x="7219249" y="348556"/>
                  </a:cubicBezTo>
                  <a:cubicBezTo>
                    <a:pt x="7219249" y="348556"/>
                    <a:pt x="7219249" y="348556"/>
                    <a:pt x="7219249" y="1093199"/>
                  </a:cubicBezTo>
                  <a:cubicBezTo>
                    <a:pt x="7219249" y="1093199"/>
                    <a:pt x="7219249" y="1093199"/>
                    <a:pt x="7413539" y="1093199"/>
                  </a:cubicBezTo>
                  <a:cubicBezTo>
                    <a:pt x="7413539" y="1093199"/>
                    <a:pt x="7413539" y="1093199"/>
                    <a:pt x="7413539" y="517553"/>
                  </a:cubicBezTo>
                  <a:cubicBezTo>
                    <a:pt x="7413539" y="517553"/>
                    <a:pt x="7413539" y="517553"/>
                    <a:pt x="7875631" y="517553"/>
                  </a:cubicBezTo>
                  <a:cubicBezTo>
                    <a:pt x="7875631" y="517553"/>
                    <a:pt x="7875631" y="517553"/>
                    <a:pt x="7875631" y="1103761"/>
                  </a:cubicBezTo>
                  <a:cubicBezTo>
                    <a:pt x="7875631" y="1103761"/>
                    <a:pt x="7875631" y="1103761"/>
                    <a:pt x="8342975" y="1103761"/>
                  </a:cubicBezTo>
                  <a:cubicBezTo>
                    <a:pt x="8342975" y="1103761"/>
                    <a:pt x="8342975" y="1103761"/>
                    <a:pt x="8342975" y="739362"/>
                  </a:cubicBezTo>
                  <a:cubicBezTo>
                    <a:pt x="8342975" y="739362"/>
                    <a:pt x="8342975" y="739362"/>
                    <a:pt x="8852328" y="739362"/>
                  </a:cubicBezTo>
                  <a:cubicBezTo>
                    <a:pt x="8852328" y="739362"/>
                    <a:pt x="8852328" y="739362"/>
                    <a:pt x="8852328" y="1093199"/>
                  </a:cubicBezTo>
                  <a:cubicBezTo>
                    <a:pt x="8852328" y="1093199"/>
                    <a:pt x="8852328" y="1093199"/>
                    <a:pt x="9240906" y="1093199"/>
                  </a:cubicBezTo>
                  <a:cubicBezTo>
                    <a:pt x="9240906" y="1093199"/>
                    <a:pt x="9240906" y="1093199"/>
                    <a:pt x="9240906" y="924202"/>
                  </a:cubicBezTo>
                  <a:cubicBezTo>
                    <a:pt x="9240906" y="924202"/>
                    <a:pt x="9240906" y="924202"/>
                    <a:pt x="9503459" y="929483"/>
                  </a:cubicBezTo>
                  <a:cubicBezTo>
                    <a:pt x="9503459" y="929483"/>
                    <a:pt x="9503459" y="929483"/>
                    <a:pt x="9503459" y="781611"/>
                  </a:cubicBezTo>
                  <a:cubicBezTo>
                    <a:pt x="9503459" y="781611"/>
                    <a:pt x="9503459" y="781611"/>
                    <a:pt x="9771263" y="781611"/>
                  </a:cubicBezTo>
                  <a:cubicBezTo>
                    <a:pt x="9771263" y="781611"/>
                    <a:pt x="9771263" y="781611"/>
                    <a:pt x="9771263" y="918921"/>
                  </a:cubicBezTo>
                  <a:cubicBezTo>
                    <a:pt x="9771263" y="918921"/>
                    <a:pt x="9771263" y="918921"/>
                    <a:pt x="10028565" y="918921"/>
                  </a:cubicBezTo>
                  <a:cubicBezTo>
                    <a:pt x="10028565" y="918921"/>
                    <a:pt x="10028565" y="918921"/>
                    <a:pt x="10028565" y="765768"/>
                  </a:cubicBezTo>
                  <a:cubicBezTo>
                    <a:pt x="10028565" y="765768"/>
                    <a:pt x="10028565" y="765768"/>
                    <a:pt x="10280615" y="771049"/>
                  </a:cubicBezTo>
                  <a:cubicBezTo>
                    <a:pt x="10280615" y="771049"/>
                    <a:pt x="10280615" y="771049"/>
                    <a:pt x="10280615" y="190122"/>
                  </a:cubicBezTo>
                  <a:cubicBezTo>
                    <a:pt x="10280615" y="190122"/>
                    <a:pt x="10280615" y="190122"/>
                    <a:pt x="10789968" y="190122"/>
                  </a:cubicBezTo>
                  <a:cubicBezTo>
                    <a:pt x="10789968" y="190122"/>
                    <a:pt x="10789968" y="190122"/>
                    <a:pt x="10789968" y="697113"/>
                  </a:cubicBezTo>
                  <a:cubicBezTo>
                    <a:pt x="10789968" y="697113"/>
                    <a:pt x="10789968" y="697113"/>
                    <a:pt x="11168044" y="697113"/>
                  </a:cubicBezTo>
                  <a:cubicBezTo>
                    <a:pt x="11168044" y="697113"/>
                    <a:pt x="11168044" y="697113"/>
                    <a:pt x="11168044" y="1621315"/>
                  </a:cubicBezTo>
                  <a:cubicBezTo>
                    <a:pt x="11168044" y="1621315"/>
                    <a:pt x="11168044" y="1621315"/>
                    <a:pt x="11467354" y="1621315"/>
                  </a:cubicBezTo>
                  <a:cubicBezTo>
                    <a:pt x="11467354" y="1621315"/>
                    <a:pt x="11467354" y="1621315"/>
                    <a:pt x="11467354" y="1114324"/>
                  </a:cubicBezTo>
                  <a:cubicBezTo>
                    <a:pt x="11467354" y="1114324"/>
                    <a:pt x="11467354" y="1114324"/>
                    <a:pt x="11871686" y="1114324"/>
                  </a:cubicBezTo>
                  <a:cubicBezTo>
                    <a:pt x="11871686" y="1114324"/>
                    <a:pt x="11871686" y="1114324"/>
                    <a:pt x="11871686" y="348556"/>
                  </a:cubicBezTo>
                  <a:cubicBezTo>
                    <a:pt x="11871686" y="348556"/>
                    <a:pt x="11871686" y="348556"/>
                    <a:pt x="12192000" y="348556"/>
                  </a:cubicBezTo>
                  <a:cubicBezTo>
                    <a:pt x="12192000" y="348556"/>
                    <a:pt x="12192000" y="348556"/>
                    <a:pt x="12192000" y="1754103"/>
                  </a:cubicBezTo>
                  <a:lnTo>
                    <a:pt x="12192000" y="1896676"/>
                  </a:lnTo>
                  <a:lnTo>
                    <a:pt x="12192148" y="1896676"/>
                  </a:lnTo>
                  <a:lnTo>
                    <a:pt x="12192148" y="1941773"/>
                  </a:lnTo>
                  <a:lnTo>
                    <a:pt x="0" y="1941773"/>
                  </a:lnTo>
                  <a:lnTo>
                    <a:pt x="0" y="1896676"/>
                  </a:lnTo>
                  <a:lnTo>
                    <a:pt x="0" y="1573784"/>
                  </a:lnTo>
                  <a:lnTo>
                    <a:pt x="112847" y="1573784"/>
                  </a:lnTo>
                  <a:cubicBezTo>
                    <a:pt x="165111" y="1573784"/>
                    <a:pt x="224842" y="1573784"/>
                    <a:pt x="293106" y="1573784"/>
                  </a:cubicBezTo>
                  <a:cubicBezTo>
                    <a:pt x="293106" y="1573784"/>
                    <a:pt x="293106" y="1573784"/>
                    <a:pt x="293106" y="411930"/>
                  </a:cubicBezTo>
                  <a:cubicBezTo>
                    <a:pt x="293106" y="411930"/>
                    <a:pt x="293106" y="411930"/>
                    <a:pt x="655428" y="411930"/>
                  </a:cubicBezTo>
                  <a:cubicBezTo>
                    <a:pt x="655428" y="411930"/>
                    <a:pt x="655428" y="411930"/>
                    <a:pt x="655428" y="1373100"/>
                  </a:cubicBezTo>
                  <a:cubicBezTo>
                    <a:pt x="676433" y="1315008"/>
                    <a:pt x="734194" y="1188260"/>
                    <a:pt x="791956" y="1188260"/>
                  </a:cubicBezTo>
                  <a:cubicBezTo>
                    <a:pt x="875973" y="1188260"/>
                    <a:pt x="954739" y="1399506"/>
                    <a:pt x="954739" y="1399506"/>
                  </a:cubicBezTo>
                  <a:cubicBezTo>
                    <a:pt x="954739" y="1399506"/>
                    <a:pt x="1023002" y="1188260"/>
                    <a:pt x="1101768" y="1188260"/>
                  </a:cubicBezTo>
                  <a:cubicBezTo>
                    <a:pt x="1180534" y="1188260"/>
                    <a:pt x="1264551" y="1399506"/>
                    <a:pt x="1264551" y="1399506"/>
                  </a:cubicBezTo>
                  <a:cubicBezTo>
                    <a:pt x="1264551" y="1399506"/>
                    <a:pt x="1332815" y="1188260"/>
                    <a:pt x="1411580" y="1188260"/>
                  </a:cubicBezTo>
                  <a:cubicBezTo>
                    <a:pt x="1490347" y="1188260"/>
                    <a:pt x="1574363" y="1399506"/>
                    <a:pt x="1574363" y="1399506"/>
                  </a:cubicBezTo>
                  <a:cubicBezTo>
                    <a:pt x="1574363" y="1399506"/>
                    <a:pt x="1574363" y="1399506"/>
                    <a:pt x="1574363" y="1447036"/>
                  </a:cubicBezTo>
                  <a:cubicBezTo>
                    <a:pt x="1574363" y="1447036"/>
                    <a:pt x="1574363" y="1447036"/>
                    <a:pt x="1721393" y="1447036"/>
                  </a:cubicBezTo>
                  <a:cubicBezTo>
                    <a:pt x="1721393" y="1447036"/>
                    <a:pt x="1721393" y="1447036"/>
                    <a:pt x="1721393" y="1299164"/>
                  </a:cubicBezTo>
                  <a:cubicBezTo>
                    <a:pt x="1616372" y="1278040"/>
                    <a:pt x="1537606" y="1182979"/>
                    <a:pt x="1537606" y="1072074"/>
                  </a:cubicBezTo>
                  <a:cubicBezTo>
                    <a:pt x="1537606" y="961170"/>
                    <a:pt x="1616372" y="866110"/>
                    <a:pt x="1721393" y="844985"/>
                  </a:cubicBezTo>
                  <a:cubicBezTo>
                    <a:pt x="1721393" y="844985"/>
                    <a:pt x="1721393" y="844985"/>
                    <a:pt x="1721393" y="586208"/>
                  </a:cubicBezTo>
                  <a:cubicBezTo>
                    <a:pt x="1721393" y="586208"/>
                    <a:pt x="1721393" y="586208"/>
                    <a:pt x="1815912" y="586208"/>
                  </a:cubicBezTo>
                  <a:cubicBezTo>
                    <a:pt x="1815912" y="586208"/>
                    <a:pt x="1815912" y="586208"/>
                    <a:pt x="1815912" y="844985"/>
                  </a:cubicBezTo>
                  <a:cubicBezTo>
                    <a:pt x="1920933" y="866110"/>
                    <a:pt x="1999699" y="961170"/>
                    <a:pt x="1999699" y="1072074"/>
                  </a:cubicBezTo>
                  <a:cubicBezTo>
                    <a:pt x="1999699" y="1188260"/>
                    <a:pt x="1920933" y="1278040"/>
                    <a:pt x="1815912" y="1299164"/>
                  </a:cubicBezTo>
                  <a:cubicBezTo>
                    <a:pt x="1815912" y="1299164"/>
                    <a:pt x="1815912" y="1299164"/>
                    <a:pt x="1815912" y="1447036"/>
                  </a:cubicBezTo>
                  <a:cubicBezTo>
                    <a:pt x="1815912" y="1447036"/>
                    <a:pt x="1815912" y="1447036"/>
                    <a:pt x="1941937" y="1447036"/>
                  </a:cubicBezTo>
                  <a:cubicBezTo>
                    <a:pt x="1941937" y="1447036"/>
                    <a:pt x="1941937" y="1447036"/>
                    <a:pt x="1941937" y="1293883"/>
                  </a:cubicBezTo>
                  <a:cubicBezTo>
                    <a:pt x="1941937" y="1293883"/>
                    <a:pt x="1941937" y="1293883"/>
                    <a:pt x="2099469" y="1293883"/>
                  </a:cubicBezTo>
                  <a:cubicBezTo>
                    <a:pt x="2099469" y="1293883"/>
                    <a:pt x="2099469" y="1293883"/>
                    <a:pt x="2099469" y="1093199"/>
                  </a:cubicBezTo>
                  <a:cubicBezTo>
                    <a:pt x="2099469" y="1093199"/>
                    <a:pt x="2099469" y="1093199"/>
                    <a:pt x="2440788" y="1093199"/>
                  </a:cubicBezTo>
                  <a:cubicBezTo>
                    <a:pt x="2440788" y="1093199"/>
                    <a:pt x="2440788" y="1093199"/>
                    <a:pt x="2440788" y="517553"/>
                  </a:cubicBezTo>
                  <a:cubicBezTo>
                    <a:pt x="2440788" y="517553"/>
                    <a:pt x="2440788" y="517553"/>
                    <a:pt x="2897630" y="517553"/>
                  </a:cubicBezTo>
                  <a:cubicBezTo>
                    <a:pt x="2897630" y="517553"/>
                    <a:pt x="2897630" y="517553"/>
                    <a:pt x="2897630" y="1103761"/>
                  </a:cubicBezTo>
                  <a:cubicBezTo>
                    <a:pt x="2897630" y="1103761"/>
                    <a:pt x="2897630" y="1103761"/>
                    <a:pt x="3364974" y="1103761"/>
                  </a:cubicBezTo>
                  <a:cubicBezTo>
                    <a:pt x="3364974" y="1103761"/>
                    <a:pt x="3364974" y="1103761"/>
                    <a:pt x="3364974" y="739362"/>
                  </a:cubicBezTo>
                  <a:cubicBezTo>
                    <a:pt x="3364974" y="739362"/>
                    <a:pt x="3364974" y="739362"/>
                    <a:pt x="3879577" y="739362"/>
                  </a:cubicBezTo>
                  <a:cubicBezTo>
                    <a:pt x="3879577" y="739362"/>
                    <a:pt x="3879577" y="739362"/>
                    <a:pt x="3879577" y="1093199"/>
                  </a:cubicBezTo>
                  <a:cubicBezTo>
                    <a:pt x="3879577" y="1093199"/>
                    <a:pt x="3879577" y="1093199"/>
                    <a:pt x="4268157" y="1093199"/>
                  </a:cubicBezTo>
                  <a:cubicBezTo>
                    <a:pt x="4268157" y="1093199"/>
                    <a:pt x="4268157" y="1093199"/>
                    <a:pt x="4268157" y="924202"/>
                  </a:cubicBezTo>
                  <a:cubicBezTo>
                    <a:pt x="4268157" y="924202"/>
                    <a:pt x="4268157" y="924202"/>
                    <a:pt x="4530710" y="929483"/>
                  </a:cubicBezTo>
                  <a:cubicBezTo>
                    <a:pt x="4530710" y="929483"/>
                    <a:pt x="4530710" y="929483"/>
                    <a:pt x="4530710" y="781611"/>
                  </a:cubicBezTo>
                  <a:cubicBezTo>
                    <a:pt x="4530710" y="781611"/>
                    <a:pt x="4530710" y="781611"/>
                    <a:pt x="4798513" y="781611"/>
                  </a:cubicBezTo>
                  <a:cubicBezTo>
                    <a:pt x="4798513" y="781611"/>
                    <a:pt x="4798513" y="781611"/>
                    <a:pt x="4798513" y="918921"/>
                  </a:cubicBezTo>
                  <a:cubicBezTo>
                    <a:pt x="4798513" y="918921"/>
                    <a:pt x="4798513" y="918921"/>
                    <a:pt x="5055815" y="918921"/>
                  </a:cubicBezTo>
                  <a:cubicBezTo>
                    <a:pt x="5055815" y="918921"/>
                    <a:pt x="5055815" y="918921"/>
                    <a:pt x="5055815" y="765768"/>
                  </a:cubicBezTo>
                  <a:cubicBezTo>
                    <a:pt x="5055815" y="765768"/>
                    <a:pt x="5055815" y="765768"/>
                    <a:pt x="5307865" y="771049"/>
                  </a:cubicBezTo>
                  <a:cubicBezTo>
                    <a:pt x="5307865" y="771049"/>
                    <a:pt x="5307865" y="771049"/>
                    <a:pt x="5307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D62B17A-1725-49E8-9D1D-63830501112B}"/>
              </a:ext>
            </a:extLst>
          </p:cNvPr>
          <p:cNvGrpSpPr/>
          <p:nvPr/>
        </p:nvGrpSpPr>
        <p:grpSpPr>
          <a:xfrm>
            <a:off x="130076" y="4486734"/>
            <a:ext cx="2248626" cy="2225012"/>
            <a:chOff x="3175" y="1588"/>
            <a:chExt cx="4686300" cy="4637087"/>
          </a:xfrm>
          <a:solidFill>
            <a:schemeClr val="accent6"/>
          </a:solidFill>
        </p:grpSpPr>
        <p:sp>
          <p:nvSpPr>
            <p:cNvPr id="27" name="Rectangle 5">
              <a:extLst>
                <a:ext uri="{FF2B5EF4-FFF2-40B4-BE49-F238E27FC236}">
                  <a16:creationId xmlns:a16="http://schemas.microsoft.com/office/drawing/2014/main" id="{DE819105-5DB4-46DC-AC07-9DCB326E52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3094038"/>
              <a:ext cx="984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" name="Rectangle 6">
              <a:extLst>
                <a:ext uri="{FF2B5EF4-FFF2-40B4-BE49-F238E27FC236}">
                  <a16:creationId xmlns:a16="http://schemas.microsoft.com/office/drawing/2014/main" id="{36DE6030-FB06-4F93-9784-7B79CD9D6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3094038"/>
              <a:ext cx="857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" name="Rectangle 7">
              <a:extLst>
                <a:ext uri="{FF2B5EF4-FFF2-40B4-BE49-F238E27FC236}">
                  <a16:creationId xmlns:a16="http://schemas.microsoft.com/office/drawing/2014/main" id="{1176D955-10D7-4701-AAE0-C00F5ECC92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14801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418C6D0D-4DCF-44E2-8B94-E65CF4AC6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E0FDA524-43DC-4623-B0B1-ACAE7E075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" name="Rectangle 10">
              <a:extLst>
                <a:ext uri="{FF2B5EF4-FFF2-40B4-BE49-F238E27FC236}">
                  <a16:creationId xmlns:a16="http://schemas.microsoft.com/office/drawing/2014/main" id="{62F22C32-B45F-4588-96DE-460D2CEA2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4417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88FE555-3550-4100-805E-DDEBC7DD9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5AFC136C-E42D-498A-AFDB-E1453B780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" name="Rectangle 13">
              <a:extLst>
                <a:ext uri="{FF2B5EF4-FFF2-40B4-BE49-F238E27FC236}">
                  <a16:creationId xmlns:a16="http://schemas.microsoft.com/office/drawing/2014/main" id="{0EE3899C-AD24-4488-91A4-00B8CC0141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7338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C94665C3-4769-43CC-A1A3-0F3BCC0F3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8D3DCA95-33B8-44E2-AEEE-5C19E3E47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" name="Rectangle 16">
              <a:extLst>
                <a:ext uri="{FF2B5EF4-FFF2-40B4-BE49-F238E27FC236}">
                  <a16:creationId xmlns:a16="http://schemas.microsoft.com/office/drawing/2014/main" id="{91886D56-EE96-4F53-9CD0-B0A50C56EE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402748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" name="Freeform 17">
              <a:extLst>
                <a:ext uri="{FF2B5EF4-FFF2-40B4-BE49-F238E27FC236}">
                  <a16:creationId xmlns:a16="http://schemas.microsoft.com/office/drawing/2014/main" id="{38E352DA-DF6A-4693-B10F-F87894A2D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" name="Freeform 18">
              <a:extLst>
                <a:ext uri="{FF2B5EF4-FFF2-40B4-BE49-F238E27FC236}">
                  <a16:creationId xmlns:a16="http://schemas.microsoft.com/office/drawing/2014/main" id="{861D65DE-C61D-4510-8D5E-B209D4E21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" name="Rectangle 19">
              <a:extLst>
                <a:ext uri="{FF2B5EF4-FFF2-40B4-BE49-F238E27FC236}">
                  <a16:creationId xmlns:a16="http://schemas.microsoft.com/office/drawing/2014/main" id="{60B4159A-905D-48AC-B807-B563304DB9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1897063"/>
              <a:ext cx="984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" name="Rectangle 20">
              <a:extLst>
                <a:ext uri="{FF2B5EF4-FFF2-40B4-BE49-F238E27FC236}">
                  <a16:creationId xmlns:a16="http://schemas.microsoft.com/office/drawing/2014/main" id="{A2F29FED-88D3-4C7D-A344-D892BC5E7F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1897063"/>
              <a:ext cx="857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" name="Rectangle 21">
              <a:extLst>
                <a:ext uri="{FF2B5EF4-FFF2-40B4-BE49-F238E27FC236}">
                  <a16:creationId xmlns:a16="http://schemas.microsoft.com/office/drawing/2014/main" id="{A2F96EA2-99F5-4C10-A2D7-4AD146A607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18970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" name="Freeform 22">
              <a:extLst>
                <a:ext uri="{FF2B5EF4-FFF2-40B4-BE49-F238E27FC236}">
                  <a16:creationId xmlns:a16="http://schemas.microsoft.com/office/drawing/2014/main" id="{1CDB6BEC-2086-4663-975D-06B72D1F1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" name="Freeform 23">
              <a:extLst>
                <a:ext uri="{FF2B5EF4-FFF2-40B4-BE49-F238E27FC236}">
                  <a16:creationId xmlns:a16="http://schemas.microsoft.com/office/drawing/2014/main" id="{CB9C93FB-FBF3-41C0-8B61-69D5A0473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" name="Rectangle 24">
              <a:extLst>
                <a:ext uri="{FF2B5EF4-FFF2-40B4-BE49-F238E27FC236}">
                  <a16:creationId xmlns:a16="http://schemas.microsoft.com/office/drawing/2014/main" id="{95CD85C8-51E3-4D5E-8BC1-7CA4EAB8F4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1891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Freeform 25">
              <a:extLst>
                <a:ext uri="{FF2B5EF4-FFF2-40B4-BE49-F238E27FC236}">
                  <a16:creationId xmlns:a16="http://schemas.microsoft.com/office/drawing/2014/main" id="{3BFA2418-58D9-463B-8641-192E25E85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" name="Freeform 26">
              <a:extLst>
                <a:ext uri="{FF2B5EF4-FFF2-40B4-BE49-F238E27FC236}">
                  <a16:creationId xmlns:a16="http://schemas.microsoft.com/office/drawing/2014/main" id="{5EE9D6E9-0BEE-4CEF-8EDB-EF1351A60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" name="Rectangle 27">
              <a:extLst>
                <a:ext uri="{FF2B5EF4-FFF2-40B4-BE49-F238E27FC236}">
                  <a16:creationId xmlns:a16="http://schemas.microsoft.com/office/drawing/2014/main" id="{8C37EBE1-B90E-4F17-A9F9-3BD4276C2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4828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" name="Freeform 28">
              <a:extLst>
                <a:ext uri="{FF2B5EF4-FFF2-40B4-BE49-F238E27FC236}">
                  <a16:creationId xmlns:a16="http://schemas.microsoft.com/office/drawing/2014/main" id="{90F50E58-71E9-43E2-9506-BAA380CDD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" name="Freeform 29">
              <a:extLst>
                <a:ext uri="{FF2B5EF4-FFF2-40B4-BE49-F238E27FC236}">
                  <a16:creationId xmlns:a16="http://schemas.microsoft.com/office/drawing/2014/main" id="{4DBF3AEE-1012-43E8-9EBA-706E82A50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6" name="Rectangle 30">
              <a:extLst>
                <a:ext uri="{FF2B5EF4-FFF2-40B4-BE49-F238E27FC236}">
                  <a16:creationId xmlns:a16="http://schemas.microsoft.com/office/drawing/2014/main" id="{7BEAB592-643D-4949-9BF5-0A6405E66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7749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7" name="Freeform 31">
              <a:extLst>
                <a:ext uri="{FF2B5EF4-FFF2-40B4-BE49-F238E27FC236}">
                  <a16:creationId xmlns:a16="http://schemas.microsoft.com/office/drawing/2014/main" id="{2555EA84-A00C-4B50-A5DE-B218CCDF8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8" name="Freeform 32">
              <a:extLst>
                <a:ext uri="{FF2B5EF4-FFF2-40B4-BE49-F238E27FC236}">
                  <a16:creationId xmlns:a16="http://schemas.microsoft.com/office/drawing/2014/main" id="{6D28AE3B-F03F-408C-8836-47DB0EBE5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9" name="Rectangle 33">
              <a:extLst>
                <a:ext uri="{FF2B5EF4-FFF2-40B4-BE49-F238E27FC236}">
                  <a16:creationId xmlns:a16="http://schemas.microsoft.com/office/drawing/2014/main" id="{18772A9D-4ED2-46FF-B518-2243437CA0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9163"/>
              <a:ext cx="44450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0" name="Rectangle 34">
              <a:extLst>
                <a:ext uri="{FF2B5EF4-FFF2-40B4-BE49-F238E27FC236}">
                  <a16:creationId xmlns:a16="http://schemas.microsoft.com/office/drawing/2014/main" id="{FB7CA4FA-7DF7-48C5-9F36-FDED2E1E1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5" y="919163"/>
              <a:ext cx="53975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1" name="Rectangle 35">
              <a:extLst>
                <a:ext uri="{FF2B5EF4-FFF2-40B4-BE49-F238E27FC236}">
                  <a16:creationId xmlns:a16="http://schemas.microsoft.com/office/drawing/2014/main" id="{3F87037C-2303-442A-9EC1-D7D5A7F1D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598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2" name="Freeform 36">
              <a:extLst>
                <a:ext uri="{FF2B5EF4-FFF2-40B4-BE49-F238E27FC236}">
                  <a16:creationId xmlns:a16="http://schemas.microsoft.com/office/drawing/2014/main" id="{86BA7F3E-E19C-4615-BBB1-1CF2CA59D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3" name="Freeform 37">
              <a:extLst>
                <a:ext uri="{FF2B5EF4-FFF2-40B4-BE49-F238E27FC236}">
                  <a16:creationId xmlns:a16="http://schemas.microsoft.com/office/drawing/2014/main" id="{50D48179-6FA6-4BE7-AAA0-0A623BECE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4" name="Rectangle 38">
              <a:extLst>
                <a:ext uri="{FF2B5EF4-FFF2-40B4-BE49-F238E27FC236}">
                  <a16:creationId xmlns:a16="http://schemas.microsoft.com/office/drawing/2014/main" id="{E31C3D43-36AA-4C42-A8F9-A3020C8A5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141413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5" name="Freeform 39">
              <a:extLst>
                <a:ext uri="{FF2B5EF4-FFF2-40B4-BE49-F238E27FC236}">
                  <a16:creationId xmlns:a16="http://schemas.microsoft.com/office/drawing/2014/main" id="{974D4C08-85C7-4F3B-A8D8-F75E90B3E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6" name="Freeform 40">
              <a:extLst>
                <a:ext uri="{FF2B5EF4-FFF2-40B4-BE49-F238E27FC236}">
                  <a16:creationId xmlns:a16="http://schemas.microsoft.com/office/drawing/2014/main" id="{40572E18-1B63-40F3-B6E9-CB022046D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7" name="Rectangle 41">
              <a:extLst>
                <a:ext uri="{FF2B5EF4-FFF2-40B4-BE49-F238E27FC236}">
                  <a16:creationId xmlns:a16="http://schemas.microsoft.com/office/drawing/2014/main" id="{9CE2F97C-BCE4-4DA8-8524-BE509AF95D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3652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8" name="Freeform 42">
              <a:extLst>
                <a:ext uri="{FF2B5EF4-FFF2-40B4-BE49-F238E27FC236}">
                  <a16:creationId xmlns:a16="http://schemas.microsoft.com/office/drawing/2014/main" id="{E1DA533C-6026-4AE3-A7FF-7E02ED4EC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135 w 149"/>
                <a:gd name="T1" fmla="*/ 146 h 146"/>
                <a:gd name="T2" fmla="*/ 0 w 149"/>
                <a:gd name="T3" fmla="*/ 12 h 146"/>
                <a:gd name="T4" fmla="*/ 14 w 149"/>
                <a:gd name="T5" fmla="*/ 0 h 146"/>
                <a:gd name="T6" fmla="*/ 149 w 149"/>
                <a:gd name="T7" fmla="*/ 134 h 146"/>
                <a:gd name="T8" fmla="*/ 135 w 14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135" y="146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9" name="Freeform 43">
              <a:extLst>
                <a:ext uri="{FF2B5EF4-FFF2-40B4-BE49-F238E27FC236}">
                  <a16:creationId xmlns:a16="http://schemas.microsoft.com/office/drawing/2014/main" id="{F680E4D9-A7EC-4ABB-826C-64FB355CC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0 w 149"/>
                <a:gd name="T1" fmla="*/ 134 h 146"/>
                <a:gd name="T2" fmla="*/ 135 w 149"/>
                <a:gd name="T3" fmla="*/ 0 h 146"/>
                <a:gd name="T4" fmla="*/ 149 w 149"/>
                <a:gd name="T5" fmla="*/ 12 h 146"/>
                <a:gd name="T6" fmla="*/ 14 w 149"/>
                <a:gd name="T7" fmla="*/ 146 h 146"/>
                <a:gd name="T8" fmla="*/ 0 w 149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0" y="134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6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0" name="Rectangle 44">
              <a:extLst>
                <a:ext uri="{FF2B5EF4-FFF2-40B4-BE49-F238E27FC236}">
                  <a16:creationId xmlns:a16="http://schemas.microsoft.com/office/drawing/2014/main" id="{2AFEED65-484F-49D5-B1A8-A09B408FE2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590675"/>
              <a:ext cx="27463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1" name="Freeform 45">
              <a:extLst>
                <a:ext uri="{FF2B5EF4-FFF2-40B4-BE49-F238E27FC236}">
                  <a16:creationId xmlns:a16="http://schemas.microsoft.com/office/drawing/2014/main" id="{2B685833-FD6A-4301-B5D6-070B38008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2" name="Freeform 46">
              <a:extLst>
                <a:ext uri="{FF2B5EF4-FFF2-40B4-BE49-F238E27FC236}">
                  <a16:creationId xmlns:a16="http://schemas.microsoft.com/office/drawing/2014/main" id="{582CF88B-AD1D-4CF8-9E08-6C2CD8042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3" name="Rectangle 47">
              <a:extLst>
                <a:ext uri="{FF2B5EF4-FFF2-40B4-BE49-F238E27FC236}">
                  <a16:creationId xmlns:a16="http://schemas.microsoft.com/office/drawing/2014/main" id="{9E2B3AA2-E901-4120-9834-5C1CA543B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217488"/>
              <a:ext cx="44450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4" name="Rectangle 48">
              <a:extLst>
                <a:ext uri="{FF2B5EF4-FFF2-40B4-BE49-F238E27FC236}">
                  <a16:creationId xmlns:a16="http://schemas.microsoft.com/office/drawing/2014/main" id="{77DB11D9-FA72-410B-A0B0-C16557E54D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6050" y="217488"/>
              <a:ext cx="53975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5" name="Freeform 49">
              <a:extLst>
                <a:ext uri="{FF2B5EF4-FFF2-40B4-BE49-F238E27FC236}">
                  <a16:creationId xmlns:a16="http://schemas.microsoft.com/office/drawing/2014/main" id="{E8DCFB37-9013-4254-ABD1-E673DD447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65088"/>
              <a:ext cx="287338" cy="188912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0 w 181"/>
                <a:gd name="T5" fmla="*/ 80 h 119"/>
                <a:gd name="T6" fmla="*/ 86 w 181"/>
                <a:gd name="T7" fmla="*/ 0 h 119"/>
                <a:gd name="T8" fmla="*/ 181 w 181"/>
                <a:gd name="T9" fmla="*/ 26 h 119"/>
                <a:gd name="T10" fmla="*/ 181 w 181"/>
                <a:gd name="T1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0" y="80"/>
                  </a:lnTo>
                  <a:lnTo>
                    <a:pt x="86" y="0"/>
                  </a:lnTo>
                  <a:lnTo>
                    <a:pt x="181" y="26"/>
                  </a:lnTo>
                  <a:lnTo>
                    <a:pt x="18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6" name="Freeform 50">
              <a:extLst>
                <a:ext uri="{FF2B5EF4-FFF2-40B4-BE49-F238E27FC236}">
                  <a16:creationId xmlns:a16="http://schemas.microsoft.com/office/drawing/2014/main" id="{832C7B59-365A-4334-8908-6E5A1725E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5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7" name="Freeform 51">
              <a:extLst>
                <a:ext uri="{FF2B5EF4-FFF2-40B4-BE49-F238E27FC236}">
                  <a16:creationId xmlns:a16="http://schemas.microsoft.com/office/drawing/2014/main" id="{06FF40E4-1030-4CF1-9429-B44117C2E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5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5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8" name="Rectangle 52">
              <a:extLst>
                <a:ext uri="{FF2B5EF4-FFF2-40B4-BE49-F238E27FC236}">
                  <a16:creationId xmlns:a16="http://schemas.microsoft.com/office/drawing/2014/main" id="{5D48EA84-5312-4969-9CD8-9FCD8E52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43180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9" name="Freeform 53">
              <a:extLst>
                <a:ext uri="{FF2B5EF4-FFF2-40B4-BE49-F238E27FC236}">
                  <a16:creationId xmlns:a16="http://schemas.microsoft.com/office/drawing/2014/main" id="{D11978F5-DE12-4F3C-83A4-F8A103B3F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0" name="Freeform 54">
              <a:extLst>
                <a:ext uri="{FF2B5EF4-FFF2-40B4-BE49-F238E27FC236}">
                  <a16:creationId xmlns:a16="http://schemas.microsoft.com/office/drawing/2014/main" id="{06137450-B58F-4522-BAC7-E98510519E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1" name="Rectangle 55">
              <a:extLst>
                <a:ext uri="{FF2B5EF4-FFF2-40B4-BE49-F238E27FC236}">
                  <a16:creationId xmlns:a16="http://schemas.microsoft.com/office/drawing/2014/main" id="{8B463AC3-9445-47D9-BF8B-C05EC146E2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6540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2" name="Freeform 56">
              <a:extLst>
                <a:ext uri="{FF2B5EF4-FFF2-40B4-BE49-F238E27FC236}">
                  <a16:creationId xmlns:a16="http://schemas.microsoft.com/office/drawing/2014/main" id="{EAC56BBF-890E-4F2C-B54D-6A9BFBAF3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135 w 149"/>
                <a:gd name="T1" fmla="*/ 147 h 147"/>
                <a:gd name="T2" fmla="*/ 0 w 149"/>
                <a:gd name="T3" fmla="*/ 12 h 147"/>
                <a:gd name="T4" fmla="*/ 14 w 149"/>
                <a:gd name="T5" fmla="*/ 0 h 147"/>
                <a:gd name="T6" fmla="*/ 149 w 149"/>
                <a:gd name="T7" fmla="*/ 135 h 147"/>
                <a:gd name="T8" fmla="*/ 135 w 149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135" y="147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3" name="Freeform 57">
              <a:extLst>
                <a:ext uri="{FF2B5EF4-FFF2-40B4-BE49-F238E27FC236}">
                  <a16:creationId xmlns:a16="http://schemas.microsoft.com/office/drawing/2014/main" id="{66143911-43DE-4ACA-B9D8-266F62F9D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0 w 149"/>
                <a:gd name="T1" fmla="*/ 135 h 147"/>
                <a:gd name="T2" fmla="*/ 135 w 149"/>
                <a:gd name="T3" fmla="*/ 0 h 147"/>
                <a:gd name="T4" fmla="*/ 149 w 149"/>
                <a:gd name="T5" fmla="*/ 12 h 147"/>
                <a:gd name="T6" fmla="*/ 14 w 149"/>
                <a:gd name="T7" fmla="*/ 147 h 147"/>
                <a:gd name="T8" fmla="*/ 0 w 149"/>
                <a:gd name="T9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0" y="135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7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4" name="Rectangle 58">
              <a:extLst>
                <a:ext uri="{FF2B5EF4-FFF2-40B4-BE49-F238E27FC236}">
                  <a16:creationId xmlns:a16="http://schemas.microsoft.com/office/drawing/2014/main" id="{F10A7B96-1CB9-4E74-BEFA-97D6F261E2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5" name="Rectangle 59">
              <a:extLst>
                <a:ext uri="{FF2B5EF4-FFF2-40B4-BE49-F238E27FC236}">
                  <a16:creationId xmlns:a16="http://schemas.microsoft.com/office/drawing/2014/main" id="{83E0445C-8F2F-4027-8FC2-8D4BC792F0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950913"/>
              <a:ext cx="825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6" name="Rectangle 60">
              <a:extLst>
                <a:ext uri="{FF2B5EF4-FFF2-40B4-BE49-F238E27FC236}">
                  <a16:creationId xmlns:a16="http://schemas.microsoft.com/office/drawing/2014/main" id="{EBDA6985-5DFF-491C-B20A-30949167D2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5863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7" name="Freeform 61">
              <a:extLst>
                <a:ext uri="{FF2B5EF4-FFF2-40B4-BE49-F238E27FC236}">
                  <a16:creationId xmlns:a16="http://schemas.microsoft.com/office/drawing/2014/main" id="{6BE22C1C-E80D-44A2-A674-AD2AAE298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1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1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8" name="Freeform 62">
              <a:extLst>
                <a:ext uri="{FF2B5EF4-FFF2-40B4-BE49-F238E27FC236}">
                  <a16:creationId xmlns:a16="http://schemas.microsoft.com/office/drawing/2014/main" id="{2AB0E527-1719-48F6-8069-7D730AC899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11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1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1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9" name="Rectangle 63">
              <a:extLst>
                <a:ext uri="{FF2B5EF4-FFF2-40B4-BE49-F238E27FC236}">
                  <a16:creationId xmlns:a16="http://schemas.microsoft.com/office/drawing/2014/main" id="{025B8DA8-08A0-45FF-8994-554441F8BB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950" y="755650"/>
              <a:ext cx="39688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0" name="Freeform 64">
              <a:extLst>
                <a:ext uri="{FF2B5EF4-FFF2-40B4-BE49-F238E27FC236}">
                  <a16:creationId xmlns:a16="http://schemas.microsoft.com/office/drawing/2014/main" id="{C614A04A-6BF5-44BC-AA3D-D103994F3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4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4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1" name="Freeform 65">
              <a:extLst>
                <a:ext uri="{FF2B5EF4-FFF2-40B4-BE49-F238E27FC236}">
                  <a16:creationId xmlns:a16="http://schemas.microsoft.com/office/drawing/2014/main" id="{473CB7AA-2239-4F3C-92D1-EEA661827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4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2" name="Rectangle 66">
              <a:extLst>
                <a:ext uri="{FF2B5EF4-FFF2-40B4-BE49-F238E27FC236}">
                  <a16:creationId xmlns:a16="http://schemas.microsoft.com/office/drawing/2014/main" id="{326689CF-C9F2-4A33-8928-D782C4BF94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4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3" name="Freeform 67">
              <a:extLst>
                <a:ext uri="{FF2B5EF4-FFF2-40B4-BE49-F238E27FC236}">
                  <a16:creationId xmlns:a16="http://schemas.microsoft.com/office/drawing/2014/main" id="{D67486E1-5A31-446D-8510-8F9A95789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4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4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4" name="Freeform 68">
              <a:extLst>
                <a:ext uri="{FF2B5EF4-FFF2-40B4-BE49-F238E27FC236}">
                  <a16:creationId xmlns:a16="http://schemas.microsoft.com/office/drawing/2014/main" id="{591A3D3B-DCD3-4BBA-8AFA-D6319CDCE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4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5" name="Rectangle 69">
              <a:extLst>
                <a:ext uri="{FF2B5EF4-FFF2-40B4-BE49-F238E27FC236}">
                  <a16:creationId xmlns:a16="http://schemas.microsoft.com/office/drawing/2014/main" id="{B16FE9EB-FA11-4DE8-8051-1F672E7FB6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8" y="755650"/>
              <a:ext cx="42863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6" name="Freeform 70">
              <a:extLst>
                <a:ext uri="{FF2B5EF4-FFF2-40B4-BE49-F238E27FC236}">
                  <a16:creationId xmlns:a16="http://schemas.microsoft.com/office/drawing/2014/main" id="{D8A69B76-0966-498E-A6B9-133791937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2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2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7" name="Freeform 71">
              <a:extLst>
                <a:ext uri="{FF2B5EF4-FFF2-40B4-BE49-F238E27FC236}">
                  <a16:creationId xmlns:a16="http://schemas.microsoft.com/office/drawing/2014/main" id="{1BB2744C-1408-49B5-86B7-C127937FD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2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8" name="Rectangle 72">
              <a:extLst>
                <a:ext uri="{FF2B5EF4-FFF2-40B4-BE49-F238E27FC236}">
                  <a16:creationId xmlns:a16="http://schemas.microsoft.com/office/drawing/2014/main" id="{A81B684F-8D94-4A4B-AC88-6DB5D5C39F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755650"/>
              <a:ext cx="822325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9" name="Rectangle 73">
              <a:extLst>
                <a:ext uri="{FF2B5EF4-FFF2-40B4-BE49-F238E27FC236}">
                  <a16:creationId xmlns:a16="http://schemas.microsoft.com/office/drawing/2014/main" id="{F4D0A8A3-8EAF-44EF-A4D1-5BDB9AB49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950913"/>
              <a:ext cx="8223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0" name="Rectangle 74">
              <a:extLst>
                <a:ext uri="{FF2B5EF4-FFF2-40B4-BE49-F238E27FC236}">
                  <a16:creationId xmlns:a16="http://schemas.microsoft.com/office/drawing/2014/main" id="{1004FD0D-956B-44AA-8137-745DACDD16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350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1" name="Freeform 75">
              <a:extLst>
                <a:ext uri="{FF2B5EF4-FFF2-40B4-BE49-F238E27FC236}">
                  <a16:creationId xmlns:a16="http://schemas.microsoft.com/office/drawing/2014/main" id="{9797B368-1130-489F-ADE8-1871781729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0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2" name="Freeform 76">
              <a:extLst>
                <a:ext uri="{FF2B5EF4-FFF2-40B4-BE49-F238E27FC236}">
                  <a16:creationId xmlns:a16="http://schemas.microsoft.com/office/drawing/2014/main" id="{86E80B01-335E-419F-83D7-63973D0B22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10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0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0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3" name="Rectangle 77">
              <a:extLst>
                <a:ext uri="{FF2B5EF4-FFF2-40B4-BE49-F238E27FC236}">
                  <a16:creationId xmlns:a16="http://schemas.microsoft.com/office/drawing/2014/main" id="{8A36AB3D-F4F4-41FA-86AC-7582D7731D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263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4" name="Freeform 78">
              <a:extLst>
                <a:ext uri="{FF2B5EF4-FFF2-40B4-BE49-F238E27FC236}">
                  <a16:creationId xmlns:a16="http://schemas.microsoft.com/office/drawing/2014/main" id="{D0B91DA6-62CD-4B74-BEAD-350F00A98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0 w 126"/>
                <a:gd name="T1" fmla="*/ 112 h 124"/>
                <a:gd name="T2" fmla="*/ 114 w 126"/>
                <a:gd name="T3" fmla="*/ 0 h 124"/>
                <a:gd name="T4" fmla="*/ 126 w 126"/>
                <a:gd name="T5" fmla="*/ 12 h 124"/>
                <a:gd name="T6" fmla="*/ 12 w 126"/>
                <a:gd name="T7" fmla="*/ 124 h 124"/>
                <a:gd name="T8" fmla="*/ 0 w 126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0" y="112"/>
                  </a:moveTo>
                  <a:lnTo>
                    <a:pt x="114" y="0"/>
                  </a:lnTo>
                  <a:lnTo>
                    <a:pt x="126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5" name="Freeform 79">
              <a:extLst>
                <a:ext uri="{FF2B5EF4-FFF2-40B4-BE49-F238E27FC236}">
                  <a16:creationId xmlns:a16="http://schemas.microsoft.com/office/drawing/2014/main" id="{F2963009-EFDA-46D5-97E1-CED1BDED0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12 w 126"/>
                <a:gd name="T1" fmla="*/ 0 h 124"/>
                <a:gd name="T2" fmla="*/ 126 w 126"/>
                <a:gd name="T3" fmla="*/ 112 h 124"/>
                <a:gd name="T4" fmla="*/ 114 w 126"/>
                <a:gd name="T5" fmla="*/ 124 h 124"/>
                <a:gd name="T6" fmla="*/ 0 w 126"/>
                <a:gd name="T7" fmla="*/ 12 h 124"/>
                <a:gd name="T8" fmla="*/ 12 w 126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12" y="0"/>
                  </a:moveTo>
                  <a:lnTo>
                    <a:pt x="126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6" name="Rectangle 80">
              <a:extLst>
                <a:ext uri="{FF2B5EF4-FFF2-40B4-BE49-F238E27FC236}">
                  <a16:creationId xmlns:a16="http://schemas.microsoft.com/office/drawing/2014/main" id="{B7D31B82-341D-42B0-B652-B356C0DCD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2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7" name="Freeform 81">
              <a:extLst>
                <a:ext uri="{FF2B5EF4-FFF2-40B4-BE49-F238E27FC236}">
                  <a16:creationId xmlns:a16="http://schemas.microsoft.com/office/drawing/2014/main" id="{C51B6370-9A36-4609-A870-D846C694B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8" name="Freeform 82">
              <a:extLst>
                <a:ext uri="{FF2B5EF4-FFF2-40B4-BE49-F238E27FC236}">
                  <a16:creationId xmlns:a16="http://schemas.microsoft.com/office/drawing/2014/main" id="{2FEA0319-90E8-4FF0-8B66-F4745ED35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9" name="Rectangle 83">
              <a:extLst>
                <a:ext uri="{FF2B5EF4-FFF2-40B4-BE49-F238E27FC236}">
                  <a16:creationId xmlns:a16="http://schemas.microsoft.com/office/drawing/2014/main" id="{29AA625D-F1C2-4BA7-9A85-815E507F78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0" name="Freeform 84">
              <a:extLst>
                <a:ext uri="{FF2B5EF4-FFF2-40B4-BE49-F238E27FC236}">
                  <a16:creationId xmlns:a16="http://schemas.microsoft.com/office/drawing/2014/main" id="{E7A83AF3-7714-40C4-9D71-F9650A97D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1" name="Freeform 85">
              <a:extLst>
                <a:ext uri="{FF2B5EF4-FFF2-40B4-BE49-F238E27FC236}">
                  <a16:creationId xmlns:a16="http://schemas.microsoft.com/office/drawing/2014/main" id="{B914F548-3C6F-4A19-9494-0DD416812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2" name="Rectangle 86">
              <a:extLst>
                <a:ext uri="{FF2B5EF4-FFF2-40B4-BE49-F238E27FC236}">
                  <a16:creationId xmlns:a16="http://schemas.microsoft.com/office/drawing/2014/main" id="{999599C1-C47D-4ECE-A21E-234B90C2E0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6950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3" name="Freeform 87">
              <a:extLst>
                <a:ext uri="{FF2B5EF4-FFF2-40B4-BE49-F238E27FC236}">
                  <a16:creationId xmlns:a16="http://schemas.microsoft.com/office/drawing/2014/main" id="{9CCBBC56-3BE6-40FB-8761-A66D226FE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  <a:gd name="T10" fmla="*/ 869 w 86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  <a:lnTo>
                    <a:pt x="8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4" name="Freeform 88">
              <a:extLst>
                <a:ext uri="{FF2B5EF4-FFF2-40B4-BE49-F238E27FC236}">
                  <a16:creationId xmlns:a16="http://schemas.microsoft.com/office/drawing/2014/main" id="{8B481B5D-1E70-45C3-AEAC-A27A0E720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5" name="Rectangle 89">
              <a:extLst>
                <a:ext uri="{FF2B5EF4-FFF2-40B4-BE49-F238E27FC236}">
                  <a16:creationId xmlns:a16="http://schemas.microsoft.com/office/drawing/2014/main" id="{BA1D8568-40F5-416F-8677-897AFEE213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3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6" name="Freeform 90">
              <a:extLst>
                <a:ext uri="{FF2B5EF4-FFF2-40B4-BE49-F238E27FC236}">
                  <a16:creationId xmlns:a16="http://schemas.microsoft.com/office/drawing/2014/main" id="{6B553A95-8E71-40B6-86F2-BBB6CEDD8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7" name="Freeform 91">
              <a:extLst>
                <a:ext uri="{FF2B5EF4-FFF2-40B4-BE49-F238E27FC236}">
                  <a16:creationId xmlns:a16="http://schemas.microsoft.com/office/drawing/2014/main" id="{D4ED0FD4-2791-431F-997B-3B45191C1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8" name="Rectangle 92">
              <a:extLst>
                <a:ext uri="{FF2B5EF4-FFF2-40B4-BE49-F238E27FC236}">
                  <a16:creationId xmlns:a16="http://schemas.microsoft.com/office/drawing/2014/main" id="{3665DE63-5009-48D7-9E2C-E927170D49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9" name="Freeform 93">
              <a:extLst>
                <a:ext uri="{FF2B5EF4-FFF2-40B4-BE49-F238E27FC236}">
                  <a16:creationId xmlns:a16="http://schemas.microsoft.com/office/drawing/2014/main" id="{20F8CB5F-15A4-4101-ADD3-5516C7CFA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0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0" name="Freeform 94">
              <a:extLst>
                <a:ext uri="{FF2B5EF4-FFF2-40B4-BE49-F238E27FC236}">
                  <a16:creationId xmlns:a16="http://schemas.microsoft.com/office/drawing/2014/main" id="{F195254C-B7F7-4F24-9DC9-B392E12DF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10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0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0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1" name="Rectangle 95">
              <a:extLst>
                <a:ext uri="{FF2B5EF4-FFF2-40B4-BE49-F238E27FC236}">
                  <a16:creationId xmlns:a16="http://schemas.microsoft.com/office/drawing/2014/main" id="{EA840885-7D19-4CAB-8ED7-22AFD3EF01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2" name="Freeform 96">
              <a:extLst>
                <a:ext uri="{FF2B5EF4-FFF2-40B4-BE49-F238E27FC236}">
                  <a16:creationId xmlns:a16="http://schemas.microsoft.com/office/drawing/2014/main" id="{1AC4AD05-693F-4C88-B485-79833C997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5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5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3" name="Freeform 97">
              <a:extLst>
                <a:ext uri="{FF2B5EF4-FFF2-40B4-BE49-F238E27FC236}">
                  <a16:creationId xmlns:a16="http://schemas.microsoft.com/office/drawing/2014/main" id="{666541C1-D7C6-4D5F-AF16-6A839D76F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5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5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4" name="Rectangle 98">
              <a:extLst>
                <a:ext uri="{FF2B5EF4-FFF2-40B4-BE49-F238E27FC236}">
                  <a16:creationId xmlns:a16="http://schemas.microsoft.com/office/drawing/2014/main" id="{3C7CEAEE-7472-4ED9-94BF-0598489AD5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5" name="Freeform 99">
              <a:extLst>
                <a:ext uri="{FF2B5EF4-FFF2-40B4-BE49-F238E27FC236}">
                  <a16:creationId xmlns:a16="http://schemas.microsoft.com/office/drawing/2014/main" id="{EC6414C8-278E-4F46-AD6D-24C0962AA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6" name="Freeform 100">
              <a:extLst>
                <a:ext uri="{FF2B5EF4-FFF2-40B4-BE49-F238E27FC236}">
                  <a16:creationId xmlns:a16="http://schemas.microsoft.com/office/drawing/2014/main" id="{4135BE9C-72D5-4576-8890-AE504690A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7" name="Freeform 101">
              <a:extLst>
                <a:ext uri="{FF2B5EF4-FFF2-40B4-BE49-F238E27FC236}">
                  <a16:creationId xmlns:a16="http://schemas.microsoft.com/office/drawing/2014/main" id="{7DFFFF19-B354-48C6-9DBC-978990455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513" y="628650"/>
              <a:ext cx="652463" cy="474662"/>
            </a:xfrm>
            <a:custGeom>
              <a:avLst/>
              <a:gdLst>
                <a:gd name="T0" fmla="*/ 205 w 205"/>
                <a:gd name="T1" fmla="*/ 149 h 149"/>
                <a:gd name="T2" fmla="*/ 0 w 205"/>
                <a:gd name="T3" fmla="*/ 149 h 149"/>
                <a:gd name="T4" fmla="*/ 0 w 205"/>
                <a:gd name="T5" fmla="*/ 0 h 149"/>
                <a:gd name="T6" fmla="*/ 125 w 205"/>
                <a:gd name="T7" fmla="*/ 0 h 149"/>
                <a:gd name="T8" fmla="*/ 205 w 205"/>
                <a:gd name="T9" fmla="*/ 67 h 149"/>
                <a:gd name="T10" fmla="*/ 205 w 205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49">
                  <a:moveTo>
                    <a:pt x="205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9" y="0"/>
                    <a:pt x="205" y="30"/>
                    <a:pt x="205" y="67"/>
                  </a:cubicBezTo>
                  <a:lnTo>
                    <a:pt x="20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8" name="Rectangle 102">
              <a:extLst>
                <a:ext uri="{FF2B5EF4-FFF2-40B4-BE49-F238E27FC236}">
                  <a16:creationId xmlns:a16="http://schemas.microsoft.com/office/drawing/2014/main" id="{9DA132F7-FC04-49FE-B13F-CABFE90399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38" y="698500"/>
              <a:ext cx="219075" cy="490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9" name="Freeform 103">
              <a:extLst>
                <a:ext uri="{FF2B5EF4-FFF2-40B4-BE49-F238E27FC236}">
                  <a16:creationId xmlns:a16="http://schemas.microsoft.com/office/drawing/2014/main" id="{F707C6BE-0D06-4FFF-941B-8141E1FB0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3" y="1588"/>
              <a:ext cx="3952875" cy="977900"/>
            </a:xfrm>
            <a:custGeom>
              <a:avLst/>
              <a:gdLst>
                <a:gd name="T0" fmla="*/ 2474 w 2490"/>
                <a:gd name="T1" fmla="*/ 616 h 616"/>
                <a:gd name="T2" fmla="*/ 580 w 2490"/>
                <a:gd name="T3" fmla="*/ 48 h 616"/>
                <a:gd name="T4" fmla="*/ 28 w 2490"/>
                <a:gd name="T5" fmla="*/ 469 h 616"/>
                <a:gd name="T6" fmla="*/ 0 w 2490"/>
                <a:gd name="T7" fmla="*/ 437 h 616"/>
                <a:gd name="T8" fmla="*/ 572 w 2490"/>
                <a:gd name="T9" fmla="*/ 0 h 616"/>
                <a:gd name="T10" fmla="*/ 2490 w 2490"/>
                <a:gd name="T11" fmla="*/ 578 h 616"/>
                <a:gd name="T12" fmla="*/ 2474 w 2490"/>
                <a:gd name="T13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0" h="616">
                  <a:moveTo>
                    <a:pt x="2474" y="616"/>
                  </a:moveTo>
                  <a:lnTo>
                    <a:pt x="580" y="48"/>
                  </a:lnTo>
                  <a:lnTo>
                    <a:pt x="28" y="469"/>
                  </a:lnTo>
                  <a:lnTo>
                    <a:pt x="0" y="437"/>
                  </a:lnTo>
                  <a:lnTo>
                    <a:pt x="572" y="0"/>
                  </a:lnTo>
                  <a:lnTo>
                    <a:pt x="2490" y="578"/>
                  </a:lnTo>
                  <a:lnTo>
                    <a:pt x="2474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0" name="Rectangle 104">
              <a:extLst>
                <a:ext uri="{FF2B5EF4-FFF2-40B4-BE49-F238E27FC236}">
                  <a16:creationId xmlns:a16="http://schemas.microsoft.com/office/drawing/2014/main" id="{66AD34D4-D5AF-44CE-828C-70C26CA1C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4188" y="966788"/>
              <a:ext cx="44450" cy="1012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1" name="Rectangle 105">
              <a:extLst>
                <a:ext uri="{FF2B5EF4-FFF2-40B4-BE49-F238E27FC236}">
                  <a16:creationId xmlns:a16="http://schemas.microsoft.com/office/drawing/2014/main" id="{6BE6EA7D-4D6A-40A9-914C-3C8B8947AE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1938338"/>
              <a:ext cx="736600" cy="241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2" name="Rectangle 106">
              <a:extLst>
                <a:ext uri="{FF2B5EF4-FFF2-40B4-BE49-F238E27FC236}">
                  <a16:creationId xmlns:a16="http://schemas.microsoft.com/office/drawing/2014/main" id="{DF0C5101-559D-40FA-960A-D72D4EB95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338" y="1855788"/>
              <a:ext cx="187325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3" name="Rectangle 107">
              <a:extLst>
                <a:ext uri="{FF2B5EF4-FFF2-40B4-BE49-F238E27FC236}">
                  <a16:creationId xmlns:a16="http://schemas.microsoft.com/office/drawing/2014/main" id="{F8E12AEC-DA90-401E-94A4-E0858BC033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752475"/>
              <a:ext cx="771525" cy="36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4" name="Freeform 108">
              <a:extLst>
                <a:ext uri="{FF2B5EF4-FFF2-40B4-BE49-F238E27FC236}">
                  <a16:creationId xmlns:a16="http://schemas.microsoft.com/office/drawing/2014/main" id="{9F873FB8-662E-40F6-8787-B42B0F67E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900113"/>
              <a:ext cx="1287463" cy="88900"/>
            </a:xfrm>
            <a:custGeom>
              <a:avLst/>
              <a:gdLst>
                <a:gd name="T0" fmla="*/ 0 w 811"/>
                <a:gd name="T1" fmla="*/ 56 h 56"/>
                <a:gd name="T2" fmla="*/ 0 w 811"/>
                <a:gd name="T3" fmla="*/ 30 h 56"/>
                <a:gd name="T4" fmla="*/ 725 w 811"/>
                <a:gd name="T5" fmla="*/ 30 h 56"/>
                <a:gd name="T6" fmla="*/ 735 w 811"/>
                <a:gd name="T7" fmla="*/ 0 h 56"/>
                <a:gd name="T8" fmla="*/ 811 w 811"/>
                <a:gd name="T9" fmla="*/ 30 h 56"/>
                <a:gd name="T10" fmla="*/ 811 w 811"/>
                <a:gd name="T11" fmla="*/ 56 h 56"/>
                <a:gd name="T12" fmla="*/ 0 w 81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56">
                  <a:moveTo>
                    <a:pt x="0" y="56"/>
                  </a:moveTo>
                  <a:lnTo>
                    <a:pt x="0" y="30"/>
                  </a:lnTo>
                  <a:lnTo>
                    <a:pt x="725" y="30"/>
                  </a:lnTo>
                  <a:lnTo>
                    <a:pt x="735" y="0"/>
                  </a:lnTo>
                  <a:lnTo>
                    <a:pt x="811" y="30"/>
                  </a:lnTo>
                  <a:lnTo>
                    <a:pt x="811" y="56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5" name="Rectangle 109">
              <a:extLst>
                <a:ext uri="{FF2B5EF4-FFF2-40B4-BE49-F238E27FC236}">
                  <a16:creationId xmlns:a16="http://schemas.microsoft.com/office/drawing/2014/main" id="{4E1F0F9F-9EBA-4F27-8CE9-9BD9A3FE2A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6" name="Rectangle 110">
              <a:extLst>
                <a:ext uri="{FF2B5EF4-FFF2-40B4-BE49-F238E27FC236}">
                  <a16:creationId xmlns:a16="http://schemas.microsoft.com/office/drawing/2014/main" id="{710444E4-A343-4CA2-AD27-64916BBAB0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700" y="820738"/>
              <a:ext cx="3810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7" name="Freeform 111">
              <a:extLst>
                <a:ext uri="{FF2B5EF4-FFF2-40B4-BE49-F238E27FC236}">
                  <a16:creationId xmlns:a16="http://schemas.microsoft.com/office/drawing/2014/main" id="{8F7DBF22-F2C7-46CA-B179-8E91D54E1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0 w 117"/>
                <a:gd name="T1" fmla="*/ 105 h 117"/>
                <a:gd name="T2" fmla="*/ 107 w 117"/>
                <a:gd name="T3" fmla="*/ 0 h 117"/>
                <a:gd name="T4" fmla="*/ 117 w 117"/>
                <a:gd name="T5" fmla="*/ 11 h 117"/>
                <a:gd name="T6" fmla="*/ 12 w 117"/>
                <a:gd name="T7" fmla="*/ 117 h 117"/>
                <a:gd name="T8" fmla="*/ 0 w 117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0" y="105"/>
                  </a:moveTo>
                  <a:lnTo>
                    <a:pt x="107" y="0"/>
                  </a:lnTo>
                  <a:lnTo>
                    <a:pt x="117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8" name="Freeform 112">
              <a:extLst>
                <a:ext uri="{FF2B5EF4-FFF2-40B4-BE49-F238E27FC236}">
                  <a16:creationId xmlns:a16="http://schemas.microsoft.com/office/drawing/2014/main" id="{209BCE25-38EE-48B7-822C-79B0EE0A5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0" y="814388"/>
              <a:ext cx="142875" cy="139700"/>
            </a:xfrm>
            <a:custGeom>
              <a:avLst/>
              <a:gdLst>
                <a:gd name="T0" fmla="*/ 0 w 90"/>
                <a:gd name="T1" fmla="*/ 78 h 88"/>
                <a:gd name="T2" fmla="*/ 78 w 90"/>
                <a:gd name="T3" fmla="*/ 0 h 88"/>
                <a:gd name="T4" fmla="*/ 90 w 90"/>
                <a:gd name="T5" fmla="*/ 10 h 88"/>
                <a:gd name="T6" fmla="*/ 12 w 90"/>
                <a:gd name="T7" fmla="*/ 88 h 88"/>
                <a:gd name="T8" fmla="*/ 0 w 90"/>
                <a:gd name="T9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0" y="78"/>
                  </a:moveTo>
                  <a:lnTo>
                    <a:pt x="78" y="0"/>
                  </a:lnTo>
                  <a:lnTo>
                    <a:pt x="90" y="10"/>
                  </a:lnTo>
                  <a:lnTo>
                    <a:pt x="12" y="8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9" name="Freeform 113">
              <a:extLst>
                <a:ext uri="{FF2B5EF4-FFF2-40B4-BE49-F238E27FC236}">
                  <a16:creationId xmlns:a16="http://schemas.microsoft.com/office/drawing/2014/main" id="{425F2677-F7F1-45B4-A795-5CBB310FB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12 w 117"/>
                <a:gd name="T1" fmla="*/ 0 h 117"/>
                <a:gd name="T2" fmla="*/ 117 w 117"/>
                <a:gd name="T3" fmla="*/ 105 h 117"/>
                <a:gd name="T4" fmla="*/ 107 w 117"/>
                <a:gd name="T5" fmla="*/ 117 h 117"/>
                <a:gd name="T6" fmla="*/ 0 w 117"/>
                <a:gd name="T7" fmla="*/ 11 h 117"/>
                <a:gd name="T8" fmla="*/ 12 w 117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2" y="0"/>
                  </a:moveTo>
                  <a:lnTo>
                    <a:pt x="117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0" name="Rectangle 114">
              <a:extLst>
                <a:ext uri="{FF2B5EF4-FFF2-40B4-BE49-F238E27FC236}">
                  <a16:creationId xmlns:a16="http://schemas.microsoft.com/office/drawing/2014/main" id="{6CE6152C-EB38-4D0B-93BD-B058186C4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038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1" name="Freeform 115">
              <a:extLst>
                <a:ext uri="{FF2B5EF4-FFF2-40B4-BE49-F238E27FC236}">
                  <a16:creationId xmlns:a16="http://schemas.microsoft.com/office/drawing/2014/main" id="{5E60347D-F0A9-4A58-A6CB-2361F02A2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4 w 116"/>
                <a:gd name="T3" fmla="*/ 0 h 117"/>
                <a:gd name="T4" fmla="*/ 116 w 116"/>
                <a:gd name="T5" fmla="*/ 11 h 117"/>
                <a:gd name="T6" fmla="*/ 10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4" y="0"/>
                  </a:lnTo>
                  <a:lnTo>
                    <a:pt x="116" y="11"/>
                  </a:lnTo>
                  <a:lnTo>
                    <a:pt x="10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2" name="Freeform 116">
              <a:extLst>
                <a:ext uri="{FF2B5EF4-FFF2-40B4-BE49-F238E27FC236}">
                  <a16:creationId xmlns:a16="http://schemas.microsoft.com/office/drawing/2014/main" id="{FCF93B89-6FA9-47AB-96B1-3AD268269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10 w 116"/>
                <a:gd name="T1" fmla="*/ 0 h 117"/>
                <a:gd name="T2" fmla="*/ 116 w 116"/>
                <a:gd name="T3" fmla="*/ 105 h 117"/>
                <a:gd name="T4" fmla="*/ 104 w 116"/>
                <a:gd name="T5" fmla="*/ 117 h 117"/>
                <a:gd name="T6" fmla="*/ 0 w 116"/>
                <a:gd name="T7" fmla="*/ 11 h 117"/>
                <a:gd name="T8" fmla="*/ 10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" y="0"/>
                  </a:moveTo>
                  <a:lnTo>
                    <a:pt x="116" y="105"/>
                  </a:lnTo>
                  <a:lnTo>
                    <a:pt x="104" y="117"/>
                  </a:lnTo>
                  <a:lnTo>
                    <a:pt x="0" y="11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3" name="Rectangle 117">
              <a:extLst>
                <a:ext uri="{FF2B5EF4-FFF2-40B4-BE49-F238E27FC236}">
                  <a16:creationId xmlns:a16="http://schemas.microsoft.com/office/drawing/2014/main" id="{246BFEA0-B911-43EE-A56A-7C2AA169C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7413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4" name="Freeform 118">
              <a:extLst>
                <a:ext uri="{FF2B5EF4-FFF2-40B4-BE49-F238E27FC236}">
                  <a16:creationId xmlns:a16="http://schemas.microsoft.com/office/drawing/2014/main" id="{94F5F43D-1DD4-4645-9351-EBC381083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0 w 119"/>
                <a:gd name="T1" fmla="*/ 105 h 117"/>
                <a:gd name="T2" fmla="*/ 107 w 119"/>
                <a:gd name="T3" fmla="*/ 0 h 117"/>
                <a:gd name="T4" fmla="*/ 119 w 119"/>
                <a:gd name="T5" fmla="*/ 11 h 117"/>
                <a:gd name="T6" fmla="*/ 12 w 119"/>
                <a:gd name="T7" fmla="*/ 117 h 117"/>
                <a:gd name="T8" fmla="*/ 0 w 119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0" y="105"/>
                  </a:moveTo>
                  <a:lnTo>
                    <a:pt x="107" y="0"/>
                  </a:lnTo>
                  <a:lnTo>
                    <a:pt x="119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5" name="Freeform 119">
              <a:extLst>
                <a:ext uri="{FF2B5EF4-FFF2-40B4-BE49-F238E27FC236}">
                  <a16:creationId xmlns:a16="http://schemas.microsoft.com/office/drawing/2014/main" id="{C30FB6B9-A360-434A-9A35-37CA00C92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12 w 119"/>
                <a:gd name="T1" fmla="*/ 0 h 117"/>
                <a:gd name="T2" fmla="*/ 119 w 119"/>
                <a:gd name="T3" fmla="*/ 105 h 117"/>
                <a:gd name="T4" fmla="*/ 107 w 119"/>
                <a:gd name="T5" fmla="*/ 117 h 117"/>
                <a:gd name="T6" fmla="*/ 0 w 119"/>
                <a:gd name="T7" fmla="*/ 11 h 117"/>
                <a:gd name="T8" fmla="*/ 12 w 11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12" y="0"/>
                  </a:moveTo>
                  <a:lnTo>
                    <a:pt x="119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6" name="Rectangle 120">
              <a:extLst>
                <a:ext uri="{FF2B5EF4-FFF2-40B4-BE49-F238E27FC236}">
                  <a16:creationId xmlns:a16="http://schemas.microsoft.com/office/drawing/2014/main" id="{270692D5-6393-459F-ADB7-A1EF3638B7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7" name="Freeform 121">
              <a:extLst>
                <a:ext uri="{FF2B5EF4-FFF2-40B4-BE49-F238E27FC236}">
                  <a16:creationId xmlns:a16="http://schemas.microsoft.com/office/drawing/2014/main" id="{3FAAB7DC-1D26-44D1-A706-A324450B1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6 w 116"/>
                <a:gd name="T3" fmla="*/ 0 h 117"/>
                <a:gd name="T4" fmla="*/ 116 w 116"/>
                <a:gd name="T5" fmla="*/ 11 h 117"/>
                <a:gd name="T6" fmla="*/ 12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6" y="0"/>
                  </a:lnTo>
                  <a:lnTo>
                    <a:pt x="116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8" name="Freeform 122">
              <a:extLst>
                <a:ext uri="{FF2B5EF4-FFF2-40B4-BE49-F238E27FC236}">
                  <a16:creationId xmlns:a16="http://schemas.microsoft.com/office/drawing/2014/main" id="{9F904936-C691-463E-9C5E-16E122794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12 w 116"/>
                <a:gd name="T1" fmla="*/ 0 h 117"/>
                <a:gd name="T2" fmla="*/ 116 w 116"/>
                <a:gd name="T3" fmla="*/ 105 h 117"/>
                <a:gd name="T4" fmla="*/ 106 w 116"/>
                <a:gd name="T5" fmla="*/ 117 h 117"/>
                <a:gd name="T6" fmla="*/ 0 w 116"/>
                <a:gd name="T7" fmla="*/ 11 h 117"/>
                <a:gd name="T8" fmla="*/ 12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2" y="0"/>
                  </a:moveTo>
                  <a:lnTo>
                    <a:pt x="116" y="105"/>
                  </a:lnTo>
                  <a:lnTo>
                    <a:pt x="106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9" name="Rectangle 123">
              <a:extLst>
                <a:ext uri="{FF2B5EF4-FFF2-40B4-BE49-F238E27FC236}">
                  <a16:creationId xmlns:a16="http://schemas.microsoft.com/office/drawing/2014/main" id="{CAE3A756-8B33-4EA7-A47F-E668268F4E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2192338"/>
              <a:ext cx="736600" cy="2428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0" name="Rectangle 124">
              <a:extLst>
                <a:ext uri="{FF2B5EF4-FFF2-40B4-BE49-F238E27FC236}">
                  <a16:creationId xmlns:a16="http://schemas.microsoft.com/office/drawing/2014/main" id="{445B16B6-E8FB-4AAC-B908-419B0DF7B5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695325"/>
              <a:ext cx="206375" cy="676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1" name="Freeform 125">
              <a:extLst>
                <a:ext uri="{FF2B5EF4-FFF2-40B4-BE49-F238E27FC236}">
                  <a16:creationId xmlns:a16="http://schemas.microsoft.com/office/drawing/2014/main" id="{00447FA8-67FA-4C6F-92DF-7AF0E1C96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" y="4430713"/>
              <a:ext cx="1154113" cy="207962"/>
            </a:xfrm>
            <a:custGeom>
              <a:avLst/>
              <a:gdLst>
                <a:gd name="T0" fmla="*/ 362 w 362"/>
                <a:gd name="T1" fmla="*/ 31 h 65"/>
                <a:gd name="T2" fmla="*/ 362 w 362"/>
                <a:gd name="T3" fmla="*/ 65 h 65"/>
                <a:gd name="T4" fmla="*/ 0 w 362"/>
                <a:gd name="T5" fmla="*/ 65 h 65"/>
                <a:gd name="T6" fmla="*/ 0 w 362"/>
                <a:gd name="T7" fmla="*/ 31 h 65"/>
                <a:gd name="T8" fmla="*/ 30 w 362"/>
                <a:gd name="T9" fmla="*/ 0 h 65"/>
                <a:gd name="T10" fmla="*/ 332 w 362"/>
                <a:gd name="T11" fmla="*/ 0 h 65"/>
                <a:gd name="T12" fmla="*/ 362 w 362"/>
                <a:gd name="T13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65">
                  <a:moveTo>
                    <a:pt x="362" y="31"/>
                  </a:moveTo>
                  <a:cubicBezTo>
                    <a:pt x="362" y="65"/>
                    <a:pt x="362" y="65"/>
                    <a:pt x="362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9" y="0"/>
                    <a:pt x="362" y="14"/>
                    <a:pt x="36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7B93D85D-4E62-4F21-90D9-61D4D18814A2}"/>
              </a:ext>
            </a:extLst>
          </p:cNvPr>
          <p:cNvGrpSpPr/>
          <p:nvPr/>
        </p:nvGrpSpPr>
        <p:grpSpPr>
          <a:xfrm>
            <a:off x="-54500" y="6688382"/>
            <a:ext cx="12301000" cy="170806"/>
            <a:chOff x="-48040" y="6512575"/>
            <a:chExt cx="12301000" cy="364176"/>
          </a:xfrm>
        </p:grpSpPr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7C563450-2758-4CB5-BD85-5D057A09B1E6}"/>
                </a:ext>
              </a:extLst>
            </p:cNvPr>
            <p:cNvSpPr/>
            <p:nvPr/>
          </p:nvSpPr>
          <p:spPr>
            <a:xfrm>
              <a:off x="0" y="6512575"/>
              <a:ext cx="12252960" cy="3641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8D04B00D-95B6-4EC7-8EF8-1E40F8F8E45F}"/>
                </a:ext>
              </a:extLst>
            </p:cNvPr>
            <p:cNvSpPr/>
            <p:nvPr/>
          </p:nvSpPr>
          <p:spPr>
            <a:xfrm>
              <a:off x="-48040" y="6526705"/>
              <a:ext cx="12240040" cy="347675"/>
            </a:xfrm>
            <a:custGeom>
              <a:avLst/>
              <a:gdLst>
                <a:gd name="connsiteX0" fmla="*/ 12135116 w 12240040"/>
                <a:gd name="connsiteY0" fmla="*/ 0 h 347675"/>
                <a:gd name="connsiteX1" fmla="*/ 12240040 w 12240040"/>
                <a:gd name="connsiteY1" fmla="*/ 0 h 347675"/>
                <a:gd name="connsiteX2" fmla="*/ 12075846 w 12240040"/>
                <a:gd name="connsiteY2" fmla="*/ 347675 h 347675"/>
                <a:gd name="connsiteX3" fmla="*/ 11970922 w 12240040"/>
                <a:gd name="connsiteY3" fmla="*/ 347675 h 347675"/>
                <a:gd name="connsiteX4" fmla="*/ 11930117 w 12240040"/>
                <a:gd name="connsiteY4" fmla="*/ 0 h 347675"/>
                <a:gd name="connsiteX5" fmla="*/ 12035041 w 12240040"/>
                <a:gd name="connsiteY5" fmla="*/ 0 h 347675"/>
                <a:gd name="connsiteX6" fmla="*/ 11870847 w 12240040"/>
                <a:gd name="connsiteY6" fmla="*/ 347675 h 347675"/>
                <a:gd name="connsiteX7" fmla="*/ 11765923 w 12240040"/>
                <a:gd name="connsiteY7" fmla="*/ 347675 h 347675"/>
                <a:gd name="connsiteX8" fmla="*/ 11725116 w 12240040"/>
                <a:gd name="connsiteY8" fmla="*/ 0 h 347675"/>
                <a:gd name="connsiteX9" fmla="*/ 11830040 w 12240040"/>
                <a:gd name="connsiteY9" fmla="*/ 0 h 347675"/>
                <a:gd name="connsiteX10" fmla="*/ 11665846 w 12240040"/>
                <a:gd name="connsiteY10" fmla="*/ 347675 h 347675"/>
                <a:gd name="connsiteX11" fmla="*/ 11560922 w 12240040"/>
                <a:gd name="connsiteY11" fmla="*/ 347675 h 347675"/>
                <a:gd name="connsiteX12" fmla="*/ 11520115 w 12240040"/>
                <a:gd name="connsiteY12" fmla="*/ 0 h 347675"/>
                <a:gd name="connsiteX13" fmla="*/ 11625039 w 12240040"/>
                <a:gd name="connsiteY13" fmla="*/ 0 h 347675"/>
                <a:gd name="connsiteX14" fmla="*/ 11460845 w 12240040"/>
                <a:gd name="connsiteY14" fmla="*/ 347675 h 347675"/>
                <a:gd name="connsiteX15" fmla="*/ 11355921 w 12240040"/>
                <a:gd name="connsiteY15" fmla="*/ 347675 h 347675"/>
                <a:gd name="connsiteX16" fmla="*/ 11315114 w 12240040"/>
                <a:gd name="connsiteY16" fmla="*/ 0 h 347675"/>
                <a:gd name="connsiteX17" fmla="*/ 11420038 w 12240040"/>
                <a:gd name="connsiteY17" fmla="*/ 0 h 347675"/>
                <a:gd name="connsiteX18" fmla="*/ 11255844 w 12240040"/>
                <a:gd name="connsiteY18" fmla="*/ 347675 h 347675"/>
                <a:gd name="connsiteX19" fmla="*/ 11150920 w 12240040"/>
                <a:gd name="connsiteY19" fmla="*/ 347675 h 347675"/>
                <a:gd name="connsiteX20" fmla="*/ 11110113 w 12240040"/>
                <a:gd name="connsiteY20" fmla="*/ 0 h 347675"/>
                <a:gd name="connsiteX21" fmla="*/ 11215037 w 12240040"/>
                <a:gd name="connsiteY21" fmla="*/ 0 h 347675"/>
                <a:gd name="connsiteX22" fmla="*/ 11050843 w 12240040"/>
                <a:gd name="connsiteY22" fmla="*/ 347675 h 347675"/>
                <a:gd name="connsiteX23" fmla="*/ 10945919 w 12240040"/>
                <a:gd name="connsiteY23" fmla="*/ 347675 h 347675"/>
                <a:gd name="connsiteX24" fmla="*/ 10905112 w 12240040"/>
                <a:gd name="connsiteY24" fmla="*/ 0 h 347675"/>
                <a:gd name="connsiteX25" fmla="*/ 11010036 w 12240040"/>
                <a:gd name="connsiteY25" fmla="*/ 0 h 347675"/>
                <a:gd name="connsiteX26" fmla="*/ 10845842 w 12240040"/>
                <a:gd name="connsiteY26" fmla="*/ 347675 h 347675"/>
                <a:gd name="connsiteX27" fmla="*/ 10740918 w 12240040"/>
                <a:gd name="connsiteY27" fmla="*/ 347675 h 347675"/>
                <a:gd name="connsiteX28" fmla="*/ 10700111 w 12240040"/>
                <a:gd name="connsiteY28" fmla="*/ 0 h 347675"/>
                <a:gd name="connsiteX29" fmla="*/ 10805035 w 12240040"/>
                <a:gd name="connsiteY29" fmla="*/ 0 h 347675"/>
                <a:gd name="connsiteX30" fmla="*/ 10640841 w 12240040"/>
                <a:gd name="connsiteY30" fmla="*/ 347675 h 347675"/>
                <a:gd name="connsiteX31" fmla="*/ 10535917 w 12240040"/>
                <a:gd name="connsiteY31" fmla="*/ 347675 h 347675"/>
                <a:gd name="connsiteX32" fmla="*/ 10495110 w 12240040"/>
                <a:gd name="connsiteY32" fmla="*/ 0 h 347675"/>
                <a:gd name="connsiteX33" fmla="*/ 10600034 w 12240040"/>
                <a:gd name="connsiteY33" fmla="*/ 0 h 347675"/>
                <a:gd name="connsiteX34" fmla="*/ 10435840 w 12240040"/>
                <a:gd name="connsiteY34" fmla="*/ 347675 h 347675"/>
                <a:gd name="connsiteX35" fmla="*/ 10330916 w 12240040"/>
                <a:gd name="connsiteY35" fmla="*/ 347675 h 347675"/>
                <a:gd name="connsiteX36" fmla="*/ 10290109 w 12240040"/>
                <a:gd name="connsiteY36" fmla="*/ 0 h 347675"/>
                <a:gd name="connsiteX37" fmla="*/ 10395033 w 12240040"/>
                <a:gd name="connsiteY37" fmla="*/ 0 h 347675"/>
                <a:gd name="connsiteX38" fmla="*/ 10230839 w 12240040"/>
                <a:gd name="connsiteY38" fmla="*/ 347675 h 347675"/>
                <a:gd name="connsiteX39" fmla="*/ 10125915 w 12240040"/>
                <a:gd name="connsiteY39" fmla="*/ 347675 h 347675"/>
                <a:gd name="connsiteX40" fmla="*/ 10085108 w 12240040"/>
                <a:gd name="connsiteY40" fmla="*/ 0 h 347675"/>
                <a:gd name="connsiteX41" fmla="*/ 10190032 w 12240040"/>
                <a:gd name="connsiteY41" fmla="*/ 0 h 347675"/>
                <a:gd name="connsiteX42" fmla="*/ 10025838 w 12240040"/>
                <a:gd name="connsiteY42" fmla="*/ 347675 h 347675"/>
                <a:gd name="connsiteX43" fmla="*/ 9920914 w 12240040"/>
                <a:gd name="connsiteY43" fmla="*/ 347675 h 347675"/>
                <a:gd name="connsiteX44" fmla="*/ 9893895 w 12240040"/>
                <a:gd name="connsiteY44" fmla="*/ 0 h 347675"/>
                <a:gd name="connsiteX45" fmla="*/ 9998819 w 12240040"/>
                <a:gd name="connsiteY45" fmla="*/ 0 h 347675"/>
                <a:gd name="connsiteX46" fmla="*/ 9834625 w 12240040"/>
                <a:gd name="connsiteY46" fmla="*/ 347675 h 347675"/>
                <a:gd name="connsiteX47" fmla="*/ 9729701 w 12240040"/>
                <a:gd name="connsiteY47" fmla="*/ 347675 h 347675"/>
                <a:gd name="connsiteX48" fmla="*/ 9688896 w 12240040"/>
                <a:gd name="connsiteY48" fmla="*/ 0 h 347675"/>
                <a:gd name="connsiteX49" fmla="*/ 9793820 w 12240040"/>
                <a:gd name="connsiteY49" fmla="*/ 0 h 347675"/>
                <a:gd name="connsiteX50" fmla="*/ 9629626 w 12240040"/>
                <a:gd name="connsiteY50" fmla="*/ 347675 h 347675"/>
                <a:gd name="connsiteX51" fmla="*/ 9524702 w 12240040"/>
                <a:gd name="connsiteY51" fmla="*/ 347675 h 347675"/>
                <a:gd name="connsiteX52" fmla="*/ 9483895 w 12240040"/>
                <a:gd name="connsiteY52" fmla="*/ 0 h 347675"/>
                <a:gd name="connsiteX53" fmla="*/ 9588819 w 12240040"/>
                <a:gd name="connsiteY53" fmla="*/ 0 h 347675"/>
                <a:gd name="connsiteX54" fmla="*/ 9424625 w 12240040"/>
                <a:gd name="connsiteY54" fmla="*/ 347675 h 347675"/>
                <a:gd name="connsiteX55" fmla="*/ 9319701 w 12240040"/>
                <a:gd name="connsiteY55" fmla="*/ 347675 h 347675"/>
                <a:gd name="connsiteX56" fmla="*/ 9278894 w 12240040"/>
                <a:gd name="connsiteY56" fmla="*/ 0 h 347675"/>
                <a:gd name="connsiteX57" fmla="*/ 9383818 w 12240040"/>
                <a:gd name="connsiteY57" fmla="*/ 0 h 347675"/>
                <a:gd name="connsiteX58" fmla="*/ 9219624 w 12240040"/>
                <a:gd name="connsiteY58" fmla="*/ 347675 h 347675"/>
                <a:gd name="connsiteX59" fmla="*/ 9114700 w 12240040"/>
                <a:gd name="connsiteY59" fmla="*/ 347675 h 347675"/>
                <a:gd name="connsiteX60" fmla="*/ 9073893 w 12240040"/>
                <a:gd name="connsiteY60" fmla="*/ 0 h 347675"/>
                <a:gd name="connsiteX61" fmla="*/ 9178817 w 12240040"/>
                <a:gd name="connsiteY61" fmla="*/ 0 h 347675"/>
                <a:gd name="connsiteX62" fmla="*/ 9014623 w 12240040"/>
                <a:gd name="connsiteY62" fmla="*/ 347675 h 347675"/>
                <a:gd name="connsiteX63" fmla="*/ 8909699 w 12240040"/>
                <a:gd name="connsiteY63" fmla="*/ 347675 h 347675"/>
                <a:gd name="connsiteX64" fmla="*/ 8868892 w 12240040"/>
                <a:gd name="connsiteY64" fmla="*/ 0 h 347675"/>
                <a:gd name="connsiteX65" fmla="*/ 8973816 w 12240040"/>
                <a:gd name="connsiteY65" fmla="*/ 0 h 347675"/>
                <a:gd name="connsiteX66" fmla="*/ 8809622 w 12240040"/>
                <a:gd name="connsiteY66" fmla="*/ 347675 h 347675"/>
                <a:gd name="connsiteX67" fmla="*/ 8704698 w 12240040"/>
                <a:gd name="connsiteY67" fmla="*/ 347675 h 347675"/>
                <a:gd name="connsiteX68" fmla="*/ 8663891 w 12240040"/>
                <a:gd name="connsiteY68" fmla="*/ 0 h 347675"/>
                <a:gd name="connsiteX69" fmla="*/ 8768815 w 12240040"/>
                <a:gd name="connsiteY69" fmla="*/ 0 h 347675"/>
                <a:gd name="connsiteX70" fmla="*/ 8604621 w 12240040"/>
                <a:gd name="connsiteY70" fmla="*/ 347675 h 347675"/>
                <a:gd name="connsiteX71" fmla="*/ 8499697 w 12240040"/>
                <a:gd name="connsiteY71" fmla="*/ 347675 h 347675"/>
                <a:gd name="connsiteX72" fmla="*/ 8458890 w 12240040"/>
                <a:gd name="connsiteY72" fmla="*/ 0 h 347675"/>
                <a:gd name="connsiteX73" fmla="*/ 8563814 w 12240040"/>
                <a:gd name="connsiteY73" fmla="*/ 0 h 347675"/>
                <a:gd name="connsiteX74" fmla="*/ 8399620 w 12240040"/>
                <a:gd name="connsiteY74" fmla="*/ 347675 h 347675"/>
                <a:gd name="connsiteX75" fmla="*/ 8294696 w 12240040"/>
                <a:gd name="connsiteY75" fmla="*/ 347675 h 347675"/>
                <a:gd name="connsiteX76" fmla="*/ 8253889 w 12240040"/>
                <a:gd name="connsiteY76" fmla="*/ 0 h 347675"/>
                <a:gd name="connsiteX77" fmla="*/ 8358813 w 12240040"/>
                <a:gd name="connsiteY77" fmla="*/ 0 h 347675"/>
                <a:gd name="connsiteX78" fmla="*/ 8194619 w 12240040"/>
                <a:gd name="connsiteY78" fmla="*/ 347675 h 347675"/>
                <a:gd name="connsiteX79" fmla="*/ 8089695 w 12240040"/>
                <a:gd name="connsiteY79" fmla="*/ 347675 h 347675"/>
                <a:gd name="connsiteX80" fmla="*/ 8048888 w 12240040"/>
                <a:gd name="connsiteY80" fmla="*/ 0 h 347675"/>
                <a:gd name="connsiteX81" fmla="*/ 8153812 w 12240040"/>
                <a:gd name="connsiteY81" fmla="*/ 0 h 347675"/>
                <a:gd name="connsiteX82" fmla="*/ 7989618 w 12240040"/>
                <a:gd name="connsiteY82" fmla="*/ 347675 h 347675"/>
                <a:gd name="connsiteX83" fmla="*/ 7884694 w 12240040"/>
                <a:gd name="connsiteY83" fmla="*/ 347675 h 347675"/>
                <a:gd name="connsiteX84" fmla="*/ 7843887 w 12240040"/>
                <a:gd name="connsiteY84" fmla="*/ 0 h 347675"/>
                <a:gd name="connsiteX85" fmla="*/ 7948811 w 12240040"/>
                <a:gd name="connsiteY85" fmla="*/ 0 h 347675"/>
                <a:gd name="connsiteX86" fmla="*/ 7784617 w 12240040"/>
                <a:gd name="connsiteY86" fmla="*/ 347675 h 347675"/>
                <a:gd name="connsiteX87" fmla="*/ 7679693 w 12240040"/>
                <a:gd name="connsiteY87" fmla="*/ 347675 h 347675"/>
                <a:gd name="connsiteX88" fmla="*/ 7652677 w 12240040"/>
                <a:gd name="connsiteY88" fmla="*/ 0 h 347675"/>
                <a:gd name="connsiteX89" fmla="*/ 7757601 w 12240040"/>
                <a:gd name="connsiteY89" fmla="*/ 0 h 347675"/>
                <a:gd name="connsiteX90" fmla="*/ 7593407 w 12240040"/>
                <a:gd name="connsiteY90" fmla="*/ 347675 h 347675"/>
                <a:gd name="connsiteX91" fmla="*/ 7488483 w 12240040"/>
                <a:gd name="connsiteY91" fmla="*/ 347675 h 347675"/>
                <a:gd name="connsiteX92" fmla="*/ 7447678 w 12240040"/>
                <a:gd name="connsiteY92" fmla="*/ 0 h 347675"/>
                <a:gd name="connsiteX93" fmla="*/ 7552602 w 12240040"/>
                <a:gd name="connsiteY93" fmla="*/ 0 h 347675"/>
                <a:gd name="connsiteX94" fmla="*/ 7388408 w 12240040"/>
                <a:gd name="connsiteY94" fmla="*/ 347675 h 347675"/>
                <a:gd name="connsiteX95" fmla="*/ 7283484 w 12240040"/>
                <a:gd name="connsiteY95" fmla="*/ 347675 h 347675"/>
                <a:gd name="connsiteX96" fmla="*/ 7242677 w 12240040"/>
                <a:gd name="connsiteY96" fmla="*/ 0 h 347675"/>
                <a:gd name="connsiteX97" fmla="*/ 7347601 w 12240040"/>
                <a:gd name="connsiteY97" fmla="*/ 0 h 347675"/>
                <a:gd name="connsiteX98" fmla="*/ 7183407 w 12240040"/>
                <a:gd name="connsiteY98" fmla="*/ 347675 h 347675"/>
                <a:gd name="connsiteX99" fmla="*/ 7078483 w 12240040"/>
                <a:gd name="connsiteY99" fmla="*/ 347675 h 347675"/>
                <a:gd name="connsiteX100" fmla="*/ 7037676 w 12240040"/>
                <a:gd name="connsiteY100" fmla="*/ 0 h 347675"/>
                <a:gd name="connsiteX101" fmla="*/ 7142600 w 12240040"/>
                <a:gd name="connsiteY101" fmla="*/ 0 h 347675"/>
                <a:gd name="connsiteX102" fmla="*/ 6978406 w 12240040"/>
                <a:gd name="connsiteY102" fmla="*/ 347675 h 347675"/>
                <a:gd name="connsiteX103" fmla="*/ 6873482 w 12240040"/>
                <a:gd name="connsiteY103" fmla="*/ 347675 h 347675"/>
                <a:gd name="connsiteX104" fmla="*/ 6832675 w 12240040"/>
                <a:gd name="connsiteY104" fmla="*/ 0 h 347675"/>
                <a:gd name="connsiteX105" fmla="*/ 6937599 w 12240040"/>
                <a:gd name="connsiteY105" fmla="*/ 0 h 347675"/>
                <a:gd name="connsiteX106" fmla="*/ 6773405 w 12240040"/>
                <a:gd name="connsiteY106" fmla="*/ 347675 h 347675"/>
                <a:gd name="connsiteX107" fmla="*/ 6668481 w 12240040"/>
                <a:gd name="connsiteY107" fmla="*/ 347675 h 347675"/>
                <a:gd name="connsiteX108" fmla="*/ 6627674 w 12240040"/>
                <a:gd name="connsiteY108" fmla="*/ 0 h 347675"/>
                <a:gd name="connsiteX109" fmla="*/ 6732598 w 12240040"/>
                <a:gd name="connsiteY109" fmla="*/ 0 h 347675"/>
                <a:gd name="connsiteX110" fmla="*/ 6568404 w 12240040"/>
                <a:gd name="connsiteY110" fmla="*/ 347675 h 347675"/>
                <a:gd name="connsiteX111" fmla="*/ 6463480 w 12240040"/>
                <a:gd name="connsiteY111" fmla="*/ 347675 h 347675"/>
                <a:gd name="connsiteX112" fmla="*/ 6422673 w 12240040"/>
                <a:gd name="connsiteY112" fmla="*/ 0 h 347675"/>
                <a:gd name="connsiteX113" fmla="*/ 6527597 w 12240040"/>
                <a:gd name="connsiteY113" fmla="*/ 0 h 347675"/>
                <a:gd name="connsiteX114" fmla="*/ 6363403 w 12240040"/>
                <a:gd name="connsiteY114" fmla="*/ 347675 h 347675"/>
                <a:gd name="connsiteX115" fmla="*/ 6258479 w 12240040"/>
                <a:gd name="connsiteY115" fmla="*/ 347675 h 347675"/>
                <a:gd name="connsiteX116" fmla="*/ 6217672 w 12240040"/>
                <a:gd name="connsiteY116" fmla="*/ 0 h 347675"/>
                <a:gd name="connsiteX117" fmla="*/ 6322596 w 12240040"/>
                <a:gd name="connsiteY117" fmla="*/ 0 h 347675"/>
                <a:gd name="connsiteX118" fmla="*/ 6158402 w 12240040"/>
                <a:gd name="connsiteY118" fmla="*/ 347675 h 347675"/>
                <a:gd name="connsiteX119" fmla="*/ 6053478 w 12240040"/>
                <a:gd name="connsiteY119" fmla="*/ 347675 h 347675"/>
                <a:gd name="connsiteX120" fmla="*/ 6012672 w 12240040"/>
                <a:gd name="connsiteY120" fmla="*/ 0 h 347675"/>
                <a:gd name="connsiteX121" fmla="*/ 6117596 w 12240040"/>
                <a:gd name="connsiteY121" fmla="*/ 0 h 347675"/>
                <a:gd name="connsiteX122" fmla="*/ 5953402 w 12240040"/>
                <a:gd name="connsiteY122" fmla="*/ 347675 h 347675"/>
                <a:gd name="connsiteX123" fmla="*/ 5848478 w 12240040"/>
                <a:gd name="connsiteY123" fmla="*/ 347675 h 347675"/>
                <a:gd name="connsiteX124" fmla="*/ 5807671 w 12240040"/>
                <a:gd name="connsiteY124" fmla="*/ 0 h 347675"/>
                <a:gd name="connsiteX125" fmla="*/ 5912595 w 12240040"/>
                <a:gd name="connsiteY125" fmla="*/ 0 h 347675"/>
                <a:gd name="connsiteX126" fmla="*/ 5748402 w 12240040"/>
                <a:gd name="connsiteY126" fmla="*/ 347675 h 347675"/>
                <a:gd name="connsiteX127" fmla="*/ 5643479 w 12240040"/>
                <a:gd name="connsiteY127" fmla="*/ 347675 h 347675"/>
                <a:gd name="connsiteX128" fmla="*/ 5602671 w 12240040"/>
                <a:gd name="connsiteY128" fmla="*/ 0 h 347675"/>
                <a:gd name="connsiteX129" fmla="*/ 5707595 w 12240040"/>
                <a:gd name="connsiteY129" fmla="*/ 0 h 347675"/>
                <a:gd name="connsiteX130" fmla="*/ 5543402 w 12240040"/>
                <a:gd name="connsiteY130" fmla="*/ 347675 h 347675"/>
                <a:gd name="connsiteX131" fmla="*/ 5438478 w 12240040"/>
                <a:gd name="connsiteY131" fmla="*/ 347675 h 347675"/>
                <a:gd name="connsiteX132" fmla="*/ 5411462 w 12240040"/>
                <a:gd name="connsiteY132" fmla="*/ 0 h 347675"/>
                <a:gd name="connsiteX133" fmla="*/ 5516385 w 12240040"/>
                <a:gd name="connsiteY133" fmla="*/ 0 h 347675"/>
                <a:gd name="connsiteX134" fmla="*/ 5352193 w 12240040"/>
                <a:gd name="connsiteY134" fmla="*/ 347675 h 347675"/>
                <a:gd name="connsiteX135" fmla="*/ 5247268 w 12240040"/>
                <a:gd name="connsiteY135" fmla="*/ 347675 h 347675"/>
                <a:gd name="connsiteX136" fmla="*/ 5206463 w 12240040"/>
                <a:gd name="connsiteY136" fmla="*/ 0 h 347675"/>
                <a:gd name="connsiteX137" fmla="*/ 5311388 w 12240040"/>
                <a:gd name="connsiteY137" fmla="*/ 0 h 347675"/>
                <a:gd name="connsiteX138" fmla="*/ 5147194 w 12240040"/>
                <a:gd name="connsiteY138" fmla="*/ 347675 h 347675"/>
                <a:gd name="connsiteX139" fmla="*/ 5042269 w 12240040"/>
                <a:gd name="connsiteY139" fmla="*/ 347675 h 347675"/>
                <a:gd name="connsiteX140" fmla="*/ 5001460 w 12240040"/>
                <a:gd name="connsiteY140" fmla="*/ 0 h 347675"/>
                <a:gd name="connsiteX141" fmla="*/ 5106386 w 12240040"/>
                <a:gd name="connsiteY141" fmla="*/ 0 h 347675"/>
                <a:gd name="connsiteX142" fmla="*/ 4942191 w 12240040"/>
                <a:gd name="connsiteY142" fmla="*/ 347675 h 347675"/>
                <a:gd name="connsiteX143" fmla="*/ 4837267 w 12240040"/>
                <a:gd name="connsiteY143" fmla="*/ 347675 h 347675"/>
                <a:gd name="connsiteX144" fmla="*/ 4796461 w 12240040"/>
                <a:gd name="connsiteY144" fmla="*/ 0 h 347675"/>
                <a:gd name="connsiteX145" fmla="*/ 4901383 w 12240040"/>
                <a:gd name="connsiteY145" fmla="*/ 0 h 347675"/>
                <a:gd name="connsiteX146" fmla="*/ 4737191 w 12240040"/>
                <a:gd name="connsiteY146" fmla="*/ 347675 h 347675"/>
                <a:gd name="connsiteX147" fmla="*/ 4632266 w 12240040"/>
                <a:gd name="connsiteY147" fmla="*/ 347675 h 347675"/>
                <a:gd name="connsiteX148" fmla="*/ 4591459 w 12240040"/>
                <a:gd name="connsiteY148" fmla="*/ 0 h 347675"/>
                <a:gd name="connsiteX149" fmla="*/ 4696383 w 12240040"/>
                <a:gd name="connsiteY149" fmla="*/ 0 h 347675"/>
                <a:gd name="connsiteX150" fmla="*/ 4532189 w 12240040"/>
                <a:gd name="connsiteY150" fmla="*/ 347675 h 347675"/>
                <a:gd name="connsiteX151" fmla="*/ 4427265 w 12240040"/>
                <a:gd name="connsiteY151" fmla="*/ 347675 h 347675"/>
                <a:gd name="connsiteX152" fmla="*/ 4386457 w 12240040"/>
                <a:gd name="connsiteY152" fmla="*/ 0 h 347675"/>
                <a:gd name="connsiteX153" fmla="*/ 4491381 w 12240040"/>
                <a:gd name="connsiteY153" fmla="*/ 0 h 347675"/>
                <a:gd name="connsiteX154" fmla="*/ 4327188 w 12240040"/>
                <a:gd name="connsiteY154" fmla="*/ 347675 h 347675"/>
                <a:gd name="connsiteX155" fmla="*/ 4222266 w 12240040"/>
                <a:gd name="connsiteY155" fmla="*/ 347675 h 347675"/>
                <a:gd name="connsiteX156" fmla="*/ 4181459 w 12240040"/>
                <a:gd name="connsiteY156" fmla="*/ 0 h 347675"/>
                <a:gd name="connsiteX157" fmla="*/ 4286380 w 12240040"/>
                <a:gd name="connsiteY157" fmla="*/ 0 h 347675"/>
                <a:gd name="connsiteX158" fmla="*/ 4122189 w 12240040"/>
                <a:gd name="connsiteY158" fmla="*/ 347675 h 347675"/>
                <a:gd name="connsiteX159" fmla="*/ 4017265 w 12240040"/>
                <a:gd name="connsiteY159" fmla="*/ 347675 h 347675"/>
                <a:gd name="connsiteX160" fmla="*/ 3976457 w 12240040"/>
                <a:gd name="connsiteY160" fmla="*/ 0 h 347675"/>
                <a:gd name="connsiteX161" fmla="*/ 4081381 w 12240040"/>
                <a:gd name="connsiteY161" fmla="*/ 0 h 347675"/>
                <a:gd name="connsiteX162" fmla="*/ 3917187 w 12240040"/>
                <a:gd name="connsiteY162" fmla="*/ 347675 h 347675"/>
                <a:gd name="connsiteX163" fmla="*/ 3812264 w 12240040"/>
                <a:gd name="connsiteY163" fmla="*/ 347675 h 347675"/>
                <a:gd name="connsiteX164" fmla="*/ 3771456 w 12240040"/>
                <a:gd name="connsiteY164" fmla="*/ 0 h 347675"/>
                <a:gd name="connsiteX165" fmla="*/ 3876380 w 12240040"/>
                <a:gd name="connsiteY165" fmla="*/ 0 h 347675"/>
                <a:gd name="connsiteX166" fmla="*/ 3712187 w 12240040"/>
                <a:gd name="connsiteY166" fmla="*/ 347675 h 347675"/>
                <a:gd name="connsiteX167" fmla="*/ 3607263 w 12240040"/>
                <a:gd name="connsiteY167" fmla="*/ 347675 h 347675"/>
                <a:gd name="connsiteX168" fmla="*/ 3566456 w 12240040"/>
                <a:gd name="connsiteY168" fmla="*/ 0 h 347675"/>
                <a:gd name="connsiteX169" fmla="*/ 3671379 w 12240040"/>
                <a:gd name="connsiteY169" fmla="*/ 0 h 347675"/>
                <a:gd name="connsiteX170" fmla="*/ 3507186 w 12240040"/>
                <a:gd name="connsiteY170" fmla="*/ 347675 h 347675"/>
                <a:gd name="connsiteX171" fmla="*/ 3402262 w 12240040"/>
                <a:gd name="connsiteY171" fmla="*/ 347675 h 347675"/>
                <a:gd name="connsiteX172" fmla="*/ 3361454 w 12240040"/>
                <a:gd name="connsiteY172" fmla="*/ 0 h 347675"/>
                <a:gd name="connsiteX173" fmla="*/ 3466379 w 12240040"/>
                <a:gd name="connsiteY173" fmla="*/ 0 h 347675"/>
                <a:gd name="connsiteX174" fmla="*/ 3302184 w 12240040"/>
                <a:gd name="connsiteY174" fmla="*/ 347675 h 347675"/>
                <a:gd name="connsiteX175" fmla="*/ 3197260 w 12240040"/>
                <a:gd name="connsiteY175" fmla="*/ 347675 h 347675"/>
                <a:gd name="connsiteX176" fmla="*/ 3170244 w 12240040"/>
                <a:gd name="connsiteY176" fmla="*/ 0 h 347675"/>
                <a:gd name="connsiteX177" fmla="*/ 3275168 w 12240040"/>
                <a:gd name="connsiteY177" fmla="*/ 0 h 347675"/>
                <a:gd name="connsiteX178" fmla="*/ 3110974 w 12240040"/>
                <a:gd name="connsiteY178" fmla="*/ 347675 h 347675"/>
                <a:gd name="connsiteX179" fmla="*/ 3006050 w 12240040"/>
                <a:gd name="connsiteY179" fmla="*/ 347675 h 347675"/>
                <a:gd name="connsiteX180" fmla="*/ 2965245 w 12240040"/>
                <a:gd name="connsiteY180" fmla="*/ 0 h 347675"/>
                <a:gd name="connsiteX181" fmla="*/ 3070169 w 12240040"/>
                <a:gd name="connsiteY181" fmla="*/ 0 h 347675"/>
                <a:gd name="connsiteX182" fmla="*/ 2905975 w 12240040"/>
                <a:gd name="connsiteY182" fmla="*/ 347675 h 347675"/>
                <a:gd name="connsiteX183" fmla="*/ 2801051 w 12240040"/>
                <a:gd name="connsiteY183" fmla="*/ 347675 h 347675"/>
                <a:gd name="connsiteX184" fmla="*/ 2760244 w 12240040"/>
                <a:gd name="connsiteY184" fmla="*/ 0 h 347675"/>
                <a:gd name="connsiteX185" fmla="*/ 2865168 w 12240040"/>
                <a:gd name="connsiteY185" fmla="*/ 0 h 347675"/>
                <a:gd name="connsiteX186" fmla="*/ 2700973 w 12240040"/>
                <a:gd name="connsiteY186" fmla="*/ 347675 h 347675"/>
                <a:gd name="connsiteX187" fmla="*/ 2596050 w 12240040"/>
                <a:gd name="connsiteY187" fmla="*/ 347675 h 347675"/>
                <a:gd name="connsiteX188" fmla="*/ 2555242 w 12240040"/>
                <a:gd name="connsiteY188" fmla="*/ 0 h 347675"/>
                <a:gd name="connsiteX189" fmla="*/ 2660166 w 12240040"/>
                <a:gd name="connsiteY189" fmla="*/ 0 h 347675"/>
                <a:gd name="connsiteX190" fmla="*/ 2495973 w 12240040"/>
                <a:gd name="connsiteY190" fmla="*/ 347675 h 347675"/>
                <a:gd name="connsiteX191" fmla="*/ 2391049 w 12240040"/>
                <a:gd name="connsiteY191" fmla="*/ 347675 h 347675"/>
                <a:gd name="connsiteX192" fmla="*/ 2350242 w 12240040"/>
                <a:gd name="connsiteY192" fmla="*/ 0 h 347675"/>
                <a:gd name="connsiteX193" fmla="*/ 2455165 w 12240040"/>
                <a:gd name="connsiteY193" fmla="*/ 0 h 347675"/>
                <a:gd name="connsiteX194" fmla="*/ 2290972 w 12240040"/>
                <a:gd name="connsiteY194" fmla="*/ 347675 h 347675"/>
                <a:gd name="connsiteX195" fmla="*/ 2186048 w 12240040"/>
                <a:gd name="connsiteY195" fmla="*/ 347675 h 347675"/>
                <a:gd name="connsiteX196" fmla="*/ 2145240 w 12240040"/>
                <a:gd name="connsiteY196" fmla="*/ 0 h 347675"/>
                <a:gd name="connsiteX197" fmla="*/ 2250164 w 12240040"/>
                <a:gd name="connsiteY197" fmla="*/ 0 h 347675"/>
                <a:gd name="connsiteX198" fmla="*/ 2085970 w 12240040"/>
                <a:gd name="connsiteY198" fmla="*/ 347675 h 347675"/>
                <a:gd name="connsiteX199" fmla="*/ 1981046 w 12240040"/>
                <a:gd name="connsiteY199" fmla="*/ 347675 h 347675"/>
                <a:gd name="connsiteX200" fmla="*/ 1940238 w 12240040"/>
                <a:gd name="connsiteY200" fmla="*/ 0 h 347675"/>
                <a:gd name="connsiteX201" fmla="*/ 2045162 w 12240040"/>
                <a:gd name="connsiteY201" fmla="*/ 0 h 347675"/>
                <a:gd name="connsiteX202" fmla="*/ 1880969 w 12240040"/>
                <a:gd name="connsiteY202" fmla="*/ 347675 h 347675"/>
                <a:gd name="connsiteX203" fmla="*/ 1776044 w 12240040"/>
                <a:gd name="connsiteY203" fmla="*/ 347675 h 347675"/>
                <a:gd name="connsiteX204" fmla="*/ 1735237 w 12240040"/>
                <a:gd name="connsiteY204" fmla="*/ 0 h 347675"/>
                <a:gd name="connsiteX205" fmla="*/ 1840161 w 12240040"/>
                <a:gd name="connsiteY205" fmla="*/ 0 h 347675"/>
                <a:gd name="connsiteX206" fmla="*/ 1675967 w 12240040"/>
                <a:gd name="connsiteY206" fmla="*/ 347675 h 347675"/>
                <a:gd name="connsiteX207" fmla="*/ 1571043 w 12240040"/>
                <a:gd name="connsiteY207" fmla="*/ 347675 h 347675"/>
                <a:gd name="connsiteX208" fmla="*/ 1530236 w 12240040"/>
                <a:gd name="connsiteY208" fmla="*/ 0 h 347675"/>
                <a:gd name="connsiteX209" fmla="*/ 1635160 w 12240040"/>
                <a:gd name="connsiteY209" fmla="*/ 0 h 347675"/>
                <a:gd name="connsiteX210" fmla="*/ 1470966 w 12240040"/>
                <a:gd name="connsiteY210" fmla="*/ 347675 h 347675"/>
                <a:gd name="connsiteX211" fmla="*/ 1366042 w 12240040"/>
                <a:gd name="connsiteY211" fmla="*/ 347675 h 347675"/>
                <a:gd name="connsiteX212" fmla="*/ 1325235 w 12240040"/>
                <a:gd name="connsiteY212" fmla="*/ 0 h 347675"/>
                <a:gd name="connsiteX213" fmla="*/ 1430159 w 12240040"/>
                <a:gd name="connsiteY213" fmla="*/ 0 h 347675"/>
                <a:gd name="connsiteX214" fmla="*/ 1265965 w 12240040"/>
                <a:gd name="connsiteY214" fmla="*/ 347675 h 347675"/>
                <a:gd name="connsiteX215" fmla="*/ 1161041 w 12240040"/>
                <a:gd name="connsiteY215" fmla="*/ 347675 h 347675"/>
                <a:gd name="connsiteX216" fmla="*/ 1120234 w 12240040"/>
                <a:gd name="connsiteY216" fmla="*/ 0 h 347675"/>
                <a:gd name="connsiteX217" fmla="*/ 1225158 w 12240040"/>
                <a:gd name="connsiteY217" fmla="*/ 0 h 347675"/>
                <a:gd name="connsiteX218" fmla="*/ 1060964 w 12240040"/>
                <a:gd name="connsiteY218" fmla="*/ 347675 h 347675"/>
                <a:gd name="connsiteX219" fmla="*/ 956040 w 12240040"/>
                <a:gd name="connsiteY219" fmla="*/ 347675 h 347675"/>
                <a:gd name="connsiteX220" fmla="*/ 929024 w 12240040"/>
                <a:gd name="connsiteY220" fmla="*/ 0 h 347675"/>
                <a:gd name="connsiteX221" fmla="*/ 1033948 w 12240040"/>
                <a:gd name="connsiteY221" fmla="*/ 0 h 347675"/>
                <a:gd name="connsiteX222" fmla="*/ 869754 w 12240040"/>
                <a:gd name="connsiteY222" fmla="*/ 347675 h 347675"/>
                <a:gd name="connsiteX223" fmla="*/ 764830 w 12240040"/>
                <a:gd name="connsiteY223" fmla="*/ 347675 h 347675"/>
                <a:gd name="connsiteX224" fmla="*/ 737813 w 12240040"/>
                <a:gd name="connsiteY224" fmla="*/ 0 h 347675"/>
                <a:gd name="connsiteX225" fmla="*/ 842738 w 12240040"/>
                <a:gd name="connsiteY225" fmla="*/ 0 h 347675"/>
                <a:gd name="connsiteX226" fmla="*/ 678544 w 12240040"/>
                <a:gd name="connsiteY226" fmla="*/ 347675 h 347675"/>
                <a:gd name="connsiteX227" fmla="*/ 573620 w 12240040"/>
                <a:gd name="connsiteY227" fmla="*/ 347675 h 347675"/>
                <a:gd name="connsiteX228" fmla="*/ 546603 w 12240040"/>
                <a:gd name="connsiteY228" fmla="*/ 0 h 347675"/>
                <a:gd name="connsiteX229" fmla="*/ 651527 w 12240040"/>
                <a:gd name="connsiteY229" fmla="*/ 0 h 347675"/>
                <a:gd name="connsiteX230" fmla="*/ 487333 w 12240040"/>
                <a:gd name="connsiteY230" fmla="*/ 347675 h 347675"/>
                <a:gd name="connsiteX231" fmla="*/ 382409 w 12240040"/>
                <a:gd name="connsiteY231" fmla="*/ 347675 h 347675"/>
                <a:gd name="connsiteX232" fmla="*/ 355393 w 12240040"/>
                <a:gd name="connsiteY232" fmla="*/ 0 h 347675"/>
                <a:gd name="connsiteX233" fmla="*/ 460317 w 12240040"/>
                <a:gd name="connsiteY233" fmla="*/ 0 h 347675"/>
                <a:gd name="connsiteX234" fmla="*/ 296123 w 12240040"/>
                <a:gd name="connsiteY234" fmla="*/ 347675 h 347675"/>
                <a:gd name="connsiteX235" fmla="*/ 191199 w 12240040"/>
                <a:gd name="connsiteY235" fmla="*/ 347675 h 347675"/>
                <a:gd name="connsiteX236" fmla="*/ 164194 w 12240040"/>
                <a:gd name="connsiteY236" fmla="*/ 0 h 347675"/>
                <a:gd name="connsiteX237" fmla="*/ 269118 w 12240040"/>
                <a:gd name="connsiteY237" fmla="*/ 0 h 347675"/>
                <a:gd name="connsiteX238" fmla="*/ 104924 w 12240040"/>
                <a:gd name="connsiteY238" fmla="*/ 347675 h 347675"/>
                <a:gd name="connsiteX239" fmla="*/ 0 w 12240040"/>
                <a:gd name="connsiteY239" fmla="*/ 347675 h 3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</a:cxnLst>
              <a:rect l="l" t="t" r="r" b="b"/>
              <a:pathLst>
                <a:path w="12240040" h="347675">
                  <a:moveTo>
                    <a:pt x="12135116" y="0"/>
                  </a:moveTo>
                  <a:lnTo>
                    <a:pt x="12240040" y="0"/>
                  </a:lnTo>
                  <a:lnTo>
                    <a:pt x="12075846" y="347675"/>
                  </a:lnTo>
                  <a:lnTo>
                    <a:pt x="11970922" y="347675"/>
                  </a:lnTo>
                  <a:close/>
                  <a:moveTo>
                    <a:pt x="11930117" y="0"/>
                  </a:moveTo>
                  <a:lnTo>
                    <a:pt x="12035041" y="0"/>
                  </a:lnTo>
                  <a:lnTo>
                    <a:pt x="11870847" y="347675"/>
                  </a:lnTo>
                  <a:lnTo>
                    <a:pt x="11765923" y="347675"/>
                  </a:lnTo>
                  <a:close/>
                  <a:moveTo>
                    <a:pt x="11725116" y="0"/>
                  </a:moveTo>
                  <a:lnTo>
                    <a:pt x="11830040" y="0"/>
                  </a:lnTo>
                  <a:lnTo>
                    <a:pt x="11665846" y="347675"/>
                  </a:lnTo>
                  <a:lnTo>
                    <a:pt x="11560922" y="347675"/>
                  </a:lnTo>
                  <a:close/>
                  <a:moveTo>
                    <a:pt x="11520115" y="0"/>
                  </a:moveTo>
                  <a:lnTo>
                    <a:pt x="11625039" y="0"/>
                  </a:lnTo>
                  <a:lnTo>
                    <a:pt x="11460845" y="347675"/>
                  </a:lnTo>
                  <a:lnTo>
                    <a:pt x="11355921" y="347675"/>
                  </a:lnTo>
                  <a:close/>
                  <a:moveTo>
                    <a:pt x="11315114" y="0"/>
                  </a:moveTo>
                  <a:lnTo>
                    <a:pt x="11420038" y="0"/>
                  </a:lnTo>
                  <a:lnTo>
                    <a:pt x="11255844" y="347675"/>
                  </a:lnTo>
                  <a:lnTo>
                    <a:pt x="11150920" y="347675"/>
                  </a:lnTo>
                  <a:close/>
                  <a:moveTo>
                    <a:pt x="11110113" y="0"/>
                  </a:moveTo>
                  <a:lnTo>
                    <a:pt x="11215037" y="0"/>
                  </a:lnTo>
                  <a:lnTo>
                    <a:pt x="11050843" y="347675"/>
                  </a:lnTo>
                  <a:lnTo>
                    <a:pt x="10945919" y="347675"/>
                  </a:lnTo>
                  <a:close/>
                  <a:moveTo>
                    <a:pt x="10905112" y="0"/>
                  </a:moveTo>
                  <a:lnTo>
                    <a:pt x="11010036" y="0"/>
                  </a:lnTo>
                  <a:lnTo>
                    <a:pt x="10845842" y="347675"/>
                  </a:lnTo>
                  <a:lnTo>
                    <a:pt x="10740918" y="347675"/>
                  </a:lnTo>
                  <a:close/>
                  <a:moveTo>
                    <a:pt x="10700111" y="0"/>
                  </a:moveTo>
                  <a:lnTo>
                    <a:pt x="10805035" y="0"/>
                  </a:lnTo>
                  <a:lnTo>
                    <a:pt x="10640841" y="347675"/>
                  </a:lnTo>
                  <a:lnTo>
                    <a:pt x="10535917" y="347675"/>
                  </a:lnTo>
                  <a:close/>
                  <a:moveTo>
                    <a:pt x="10495110" y="0"/>
                  </a:moveTo>
                  <a:lnTo>
                    <a:pt x="10600034" y="0"/>
                  </a:lnTo>
                  <a:lnTo>
                    <a:pt x="10435840" y="347675"/>
                  </a:lnTo>
                  <a:lnTo>
                    <a:pt x="10330916" y="347675"/>
                  </a:lnTo>
                  <a:close/>
                  <a:moveTo>
                    <a:pt x="10290109" y="0"/>
                  </a:moveTo>
                  <a:lnTo>
                    <a:pt x="10395033" y="0"/>
                  </a:lnTo>
                  <a:lnTo>
                    <a:pt x="10230839" y="347675"/>
                  </a:lnTo>
                  <a:lnTo>
                    <a:pt x="10125915" y="347675"/>
                  </a:lnTo>
                  <a:close/>
                  <a:moveTo>
                    <a:pt x="10085108" y="0"/>
                  </a:moveTo>
                  <a:lnTo>
                    <a:pt x="10190032" y="0"/>
                  </a:lnTo>
                  <a:lnTo>
                    <a:pt x="10025838" y="347675"/>
                  </a:lnTo>
                  <a:lnTo>
                    <a:pt x="9920914" y="347675"/>
                  </a:lnTo>
                  <a:close/>
                  <a:moveTo>
                    <a:pt x="9893895" y="0"/>
                  </a:moveTo>
                  <a:lnTo>
                    <a:pt x="9998819" y="0"/>
                  </a:lnTo>
                  <a:lnTo>
                    <a:pt x="9834625" y="347675"/>
                  </a:lnTo>
                  <a:lnTo>
                    <a:pt x="9729701" y="347675"/>
                  </a:lnTo>
                  <a:close/>
                  <a:moveTo>
                    <a:pt x="9688896" y="0"/>
                  </a:moveTo>
                  <a:lnTo>
                    <a:pt x="9793820" y="0"/>
                  </a:lnTo>
                  <a:lnTo>
                    <a:pt x="9629626" y="347675"/>
                  </a:lnTo>
                  <a:lnTo>
                    <a:pt x="9524702" y="347675"/>
                  </a:lnTo>
                  <a:close/>
                  <a:moveTo>
                    <a:pt x="9483895" y="0"/>
                  </a:moveTo>
                  <a:lnTo>
                    <a:pt x="9588819" y="0"/>
                  </a:lnTo>
                  <a:lnTo>
                    <a:pt x="9424625" y="347675"/>
                  </a:lnTo>
                  <a:lnTo>
                    <a:pt x="9319701" y="347675"/>
                  </a:lnTo>
                  <a:close/>
                  <a:moveTo>
                    <a:pt x="9278894" y="0"/>
                  </a:moveTo>
                  <a:lnTo>
                    <a:pt x="9383818" y="0"/>
                  </a:lnTo>
                  <a:lnTo>
                    <a:pt x="9219624" y="347675"/>
                  </a:lnTo>
                  <a:lnTo>
                    <a:pt x="9114700" y="347675"/>
                  </a:lnTo>
                  <a:close/>
                  <a:moveTo>
                    <a:pt x="9073893" y="0"/>
                  </a:moveTo>
                  <a:lnTo>
                    <a:pt x="9178817" y="0"/>
                  </a:lnTo>
                  <a:lnTo>
                    <a:pt x="9014623" y="347675"/>
                  </a:lnTo>
                  <a:lnTo>
                    <a:pt x="8909699" y="347675"/>
                  </a:lnTo>
                  <a:close/>
                  <a:moveTo>
                    <a:pt x="8868892" y="0"/>
                  </a:moveTo>
                  <a:lnTo>
                    <a:pt x="8973816" y="0"/>
                  </a:lnTo>
                  <a:lnTo>
                    <a:pt x="8809622" y="347675"/>
                  </a:lnTo>
                  <a:lnTo>
                    <a:pt x="8704698" y="347675"/>
                  </a:lnTo>
                  <a:close/>
                  <a:moveTo>
                    <a:pt x="8663891" y="0"/>
                  </a:moveTo>
                  <a:lnTo>
                    <a:pt x="8768815" y="0"/>
                  </a:lnTo>
                  <a:lnTo>
                    <a:pt x="8604621" y="347675"/>
                  </a:lnTo>
                  <a:lnTo>
                    <a:pt x="8499697" y="347675"/>
                  </a:lnTo>
                  <a:close/>
                  <a:moveTo>
                    <a:pt x="8458890" y="0"/>
                  </a:moveTo>
                  <a:lnTo>
                    <a:pt x="8563814" y="0"/>
                  </a:lnTo>
                  <a:lnTo>
                    <a:pt x="8399620" y="347675"/>
                  </a:lnTo>
                  <a:lnTo>
                    <a:pt x="8294696" y="347675"/>
                  </a:lnTo>
                  <a:close/>
                  <a:moveTo>
                    <a:pt x="8253889" y="0"/>
                  </a:moveTo>
                  <a:lnTo>
                    <a:pt x="8358813" y="0"/>
                  </a:lnTo>
                  <a:lnTo>
                    <a:pt x="8194619" y="347675"/>
                  </a:lnTo>
                  <a:lnTo>
                    <a:pt x="8089695" y="347675"/>
                  </a:lnTo>
                  <a:close/>
                  <a:moveTo>
                    <a:pt x="8048888" y="0"/>
                  </a:moveTo>
                  <a:lnTo>
                    <a:pt x="8153812" y="0"/>
                  </a:lnTo>
                  <a:lnTo>
                    <a:pt x="7989618" y="347675"/>
                  </a:lnTo>
                  <a:lnTo>
                    <a:pt x="7884694" y="347675"/>
                  </a:lnTo>
                  <a:close/>
                  <a:moveTo>
                    <a:pt x="7843887" y="0"/>
                  </a:moveTo>
                  <a:lnTo>
                    <a:pt x="7948811" y="0"/>
                  </a:lnTo>
                  <a:lnTo>
                    <a:pt x="7784617" y="347675"/>
                  </a:lnTo>
                  <a:lnTo>
                    <a:pt x="7679693" y="347675"/>
                  </a:lnTo>
                  <a:close/>
                  <a:moveTo>
                    <a:pt x="7652677" y="0"/>
                  </a:moveTo>
                  <a:lnTo>
                    <a:pt x="7757601" y="0"/>
                  </a:lnTo>
                  <a:lnTo>
                    <a:pt x="7593407" y="347675"/>
                  </a:lnTo>
                  <a:lnTo>
                    <a:pt x="7488483" y="347675"/>
                  </a:lnTo>
                  <a:close/>
                  <a:moveTo>
                    <a:pt x="7447678" y="0"/>
                  </a:moveTo>
                  <a:lnTo>
                    <a:pt x="7552602" y="0"/>
                  </a:lnTo>
                  <a:lnTo>
                    <a:pt x="7388408" y="347675"/>
                  </a:lnTo>
                  <a:lnTo>
                    <a:pt x="7283484" y="347675"/>
                  </a:lnTo>
                  <a:close/>
                  <a:moveTo>
                    <a:pt x="7242677" y="0"/>
                  </a:moveTo>
                  <a:lnTo>
                    <a:pt x="7347601" y="0"/>
                  </a:lnTo>
                  <a:lnTo>
                    <a:pt x="7183407" y="347675"/>
                  </a:lnTo>
                  <a:lnTo>
                    <a:pt x="7078483" y="347675"/>
                  </a:lnTo>
                  <a:close/>
                  <a:moveTo>
                    <a:pt x="7037676" y="0"/>
                  </a:moveTo>
                  <a:lnTo>
                    <a:pt x="7142600" y="0"/>
                  </a:lnTo>
                  <a:lnTo>
                    <a:pt x="6978406" y="347675"/>
                  </a:lnTo>
                  <a:lnTo>
                    <a:pt x="6873482" y="347675"/>
                  </a:lnTo>
                  <a:close/>
                  <a:moveTo>
                    <a:pt x="6832675" y="0"/>
                  </a:moveTo>
                  <a:lnTo>
                    <a:pt x="6937599" y="0"/>
                  </a:lnTo>
                  <a:lnTo>
                    <a:pt x="6773405" y="347675"/>
                  </a:lnTo>
                  <a:lnTo>
                    <a:pt x="6668481" y="347675"/>
                  </a:lnTo>
                  <a:close/>
                  <a:moveTo>
                    <a:pt x="6627674" y="0"/>
                  </a:moveTo>
                  <a:lnTo>
                    <a:pt x="6732598" y="0"/>
                  </a:lnTo>
                  <a:lnTo>
                    <a:pt x="6568404" y="347675"/>
                  </a:lnTo>
                  <a:lnTo>
                    <a:pt x="6463480" y="347675"/>
                  </a:lnTo>
                  <a:close/>
                  <a:moveTo>
                    <a:pt x="6422673" y="0"/>
                  </a:moveTo>
                  <a:lnTo>
                    <a:pt x="6527597" y="0"/>
                  </a:lnTo>
                  <a:lnTo>
                    <a:pt x="6363403" y="347675"/>
                  </a:lnTo>
                  <a:lnTo>
                    <a:pt x="6258479" y="347675"/>
                  </a:lnTo>
                  <a:close/>
                  <a:moveTo>
                    <a:pt x="6217672" y="0"/>
                  </a:moveTo>
                  <a:lnTo>
                    <a:pt x="6322596" y="0"/>
                  </a:lnTo>
                  <a:lnTo>
                    <a:pt x="6158402" y="347675"/>
                  </a:lnTo>
                  <a:lnTo>
                    <a:pt x="6053478" y="347675"/>
                  </a:lnTo>
                  <a:close/>
                  <a:moveTo>
                    <a:pt x="6012672" y="0"/>
                  </a:moveTo>
                  <a:lnTo>
                    <a:pt x="6117596" y="0"/>
                  </a:lnTo>
                  <a:lnTo>
                    <a:pt x="5953402" y="347675"/>
                  </a:lnTo>
                  <a:lnTo>
                    <a:pt x="5848478" y="347675"/>
                  </a:lnTo>
                  <a:close/>
                  <a:moveTo>
                    <a:pt x="5807671" y="0"/>
                  </a:moveTo>
                  <a:lnTo>
                    <a:pt x="5912595" y="0"/>
                  </a:lnTo>
                  <a:lnTo>
                    <a:pt x="5748402" y="347675"/>
                  </a:lnTo>
                  <a:lnTo>
                    <a:pt x="5643479" y="347675"/>
                  </a:lnTo>
                  <a:close/>
                  <a:moveTo>
                    <a:pt x="5602671" y="0"/>
                  </a:moveTo>
                  <a:lnTo>
                    <a:pt x="5707595" y="0"/>
                  </a:lnTo>
                  <a:lnTo>
                    <a:pt x="5543402" y="347675"/>
                  </a:lnTo>
                  <a:lnTo>
                    <a:pt x="5438478" y="347675"/>
                  </a:lnTo>
                  <a:close/>
                  <a:moveTo>
                    <a:pt x="5411462" y="0"/>
                  </a:moveTo>
                  <a:lnTo>
                    <a:pt x="5516385" y="0"/>
                  </a:lnTo>
                  <a:lnTo>
                    <a:pt x="5352193" y="347675"/>
                  </a:lnTo>
                  <a:lnTo>
                    <a:pt x="5247268" y="347675"/>
                  </a:lnTo>
                  <a:close/>
                  <a:moveTo>
                    <a:pt x="5206463" y="0"/>
                  </a:moveTo>
                  <a:lnTo>
                    <a:pt x="5311388" y="0"/>
                  </a:lnTo>
                  <a:lnTo>
                    <a:pt x="5147194" y="347675"/>
                  </a:lnTo>
                  <a:lnTo>
                    <a:pt x="5042269" y="347675"/>
                  </a:lnTo>
                  <a:close/>
                  <a:moveTo>
                    <a:pt x="5001460" y="0"/>
                  </a:moveTo>
                  <a:lnTo>
                    <a:pt x="5106386" y="0"/>
                  </a:lnTo>
                  <a:lnTo>
                    <a:pt x="4942191" y="347675"/>
                  </a:lnTo>
                  <a:lnTo>
                    <a:pt x="4837267" y="347675"/>
                  </a:lnTo>
                  <a:close/>
                  <a:moveTo>
                    <a:pt x="4796461" y="0"/>
                  </a:moveTo>
                  <a:lnTo>
                    <a:pt x="4901383" y="0"/>
                  </a:lnTo>
                  <a:lnTo>
                    <a:pt x="4737191" y="347675"/>
                  </a:lnTo>
                  <a:lnTo>
                    <a:pt x="4632266" y="347675"/>
                  </a:lnTo>
                  <a:close/>
                  <a:moveTo>
                    <a:pt x="4591459" y="0"/>
                  </a:moveTo>
                  <a:lnTo>
                    <a:pt x="4696383" y="0"/>
                  </a:lnTo>
                  <a:lnTo>
                    <a:pt x="4532189" y="347675"/>
                  </a:lnTo>
                  <a:lnTo>
                    <a:pt x="4427265" y="347675"/>
                  </a:lnTo>
                  <a:close/>
                  <a:moveTo>
                    <a:pt x="4386457" y="0"/>
                  </a:moveTo>
                  <a:lnTo>
                    <a:pt x="4491381" y="0"/>
                  </a:lnTo>
                  <a:lnTo>
                    <a:pt x="4327188" y="347675"/>
                  </a:lnTo>
                  <a:lnTo>
                    <a:pt x="4222266" y="347675"/>
                  </a:lnTo>
                  <a:close/>
                  <a:moveTo>
                    <a:pt x="4181459" y="0"/>
                  </a:moveTo>
                  <a:lnTo>
                    <a:pt x="4286380" y="0"/>
                  </a:lnTo>
                  <a:lnTo>
                    <a:pt x="4122189" y="347675"/>
                  </a:lnTo>
                  <a:lnTo>
                    <a:pt x="4017265" y="347675"/>
                  </a:lnTo>
                  <a:close/>
                  <a:moveTo>
                    <a:pt x="3976457" y="0"/>
                  </a:moveTo>
                  <a:lnTo>
                    <a:pt x="4081381" y="0"/>
                  </a:lnTo>
                  <a:lnTo>
                    <a:pt x="3917187" y="347675"/>
                  </a:lnTo>
                  <a:lnTo>
                    <a:pt x="3812264" y="347675"/>
                  </a:lnTo>
                  <a:close/>
                  <a:moveTo>
                    <a:pt x="3771456" y="0"/>
                  </a:moveTo>
                  <a:lnTo>
                    <a:pt x="3876380" y="0"/>
                  </a:lnTo>
                  <a:lnTo>
                    <a:pt x="3712187" y="347675"/>
                  </a:lnTo>
                  <a:lnTo>
                    <a:pt x="3607263" y="347675"/>
                  </a:lnTo>
                  <a:close/>
                  <a:moveTo>
                    <a:pt x="3566456" y="0"/>
                  </a:moveTo>
                  <a:lnTo>
                    <a:pt x="3671379" y="0"/>
                  </a:lnTo>
                  <a:lnTo>
                    <a:pt x="3507186" y="347675"/>
                  </a:lnTo>
                  <a:lnTo>
                    <a:pt x="3402262" y="347675"/>
                  </a:lnTo>
                  <a:close/>
                  <a:moveTo>
                    <a:pt x="3361454" y="0"/>
                  </a:moveTo>
                  <a:lnTo>
                    <a:pt x="3466379" y="0"/>
                  </a:lnTo>
                  <a:lnTo>
                    <a:pt x="3302184" y="347675"/>
                  </a:lnTo>
                  <a:lnTo>
                    <a:pt x="3197260" y="347675"/>
                  </a:lnTo>
                  <a:close/>
                  <a:moveTo>
                    <a:pt x="3170244" y="0"/>
                  </a:moveTo>
                  <a:lnTo>
                    <a:pt x="3275168" y="0"/>
                  </a:lnTo>
                  <a:lnTo>
                    <a:pt x="3110974" y="347675"/>
                  </a:lnTo>
                  <a:lnTo>
                    <a:pt x="3006050" y="347675"/>
                  </a:lnTo>
                  <a:close/>
                  <a:moveTo>
                    <a:pt x="2965245" y="0"/>
                  </a:moveTo>
                  <a:lnTo>
                    <a:pt x="3070169" y="0"/>
                  </a:lnTo>
                  <a:lnTo>
                    <a:pt x="2905975" y="347675"/>
                  </a:lnTo>
                  <a:lnTo>
                    <a:pt x="2801051" y="347675"/>
                  </a:lnTo>
                  <a:close/>
                  <a:moveTo>
                    <a:pt x="2760244" y="0"/>
                  </a:moveTo>
                  <a:lnTo>
                    <a:pt x="2865168" y="0"/>
                  </a:lnTo>
                  <a:lnTo>
                    <a:pt x="2700973" y="347675"/>
                  </a:lnTo>
                  <a:lnTo>
                    <a:pt x="2596050" y="347675"/>
                  </a:lnTo>
                  <a:close/>
                  <a:moveTo>
                    <a:pt x="2555242" y="0"/>
                  </a:moveTo>
                  <a:lnTo>
                    <a:pt x="2660166" y="0"/>
                  </a:lnTo>
                  <a:lnTo>
                    <a:pt x="2495973" y="347675"/>
                  </a:lnTo>
                  <a:lnTo>
                    <a:pt x="2391049" y="347675"/>
                  </a:lnTo>
                  <a:close/>
                  <a:moveTo>
                    <a:pt x="2350242" y="0"/>
                  </a:moveTo>
                  <a:lnTo>
                    <a:pt x="2455165" y="0"/>
                  </a:lnTo>
                  <a:lnTo>
                    <a:pt x="2290972" y="347675"/>
                  </a:lnTo>
                  <a:lnTo>
                    <a:pt x="2186048" y="347675"/>
                  </a:lnTo>
                  <a:close/>
                  <a:moveTo>
                    <a:pt x="2145240" y="0"/>
                  </a:moveTo>
                  <a:lnTo>
                    <a:pt x="2250164" y="0"/>
                  </a:lnTo>
                  <a:lnTo>
                    <a:pt x="2085970" y="347675"/>
                  </a:lnTo>
                  <a:lnTo>
                    <a:pt x="1981046" y="347675"/>
                  </a:lnTo>
                  <a:close/>
                  <a:moveTo>
                    <a:pt x="1940238" y="0"/>
                  </a:moveTo>
                  <a:lnTo>
                    <a:pt x="2045162" y="0"/>
                  </a:lnTo>
                  <a:lnTo>
                    <a:pt x="1880969" y="347675"/>
                  </a:lnTo>
                  <a:lnTo>
                    <a:pt x="1776044" y="347675"/>
                  </a:lnTo>
                  <a:close/>
                  <a:moveTo>
                    <a:pt x="1735237" y="0"/>
                  </a:moveTo>
                  <a:lnTo>
                    <a:pt x="1840161" y="0"/>
                  </a:lnTo>
                  <a:lnTo>
                    <a:pt x="1675967" y="347675"/>
                  </a:lnTo>
                  <a:lnTo>
                    <a:pt x="1571043" y="347675"/>
                  </a:lnTo>
                  <a:close/>
                  <a:moveTo>
                    <a:pt x="1530236" y="0"/>
                  </a:moveTo>
                  <a:lnTo>
                    <a:pt x="1635160" y="0"/>
                  </a:lnTo>
                  <a:lnTo>
                    <a:pt x="1470966" y="347675"/>
                  </a:lnTo>
                  <a:lnTo>
                    <a:pt x="1366042" y="347675"/>
                  </a:lnTo>
                  <a:close/>
                  <a:moveTo>
                    <a:pt x="1325235" y="0"/>
                  </a:moveTo>
                  <a:lnTo>
                    <a:pt x="1430159" y="0"/>
                  </a:lnTo>
                  <a:lnTo>
                    <a:pt x="1265965" y="347675"/>
                  </a:lnTo>
                  <a:lnTo>
                    <a:pt x="1161041" y="347675"/>
                  </a:lnTo>
                  <a:close/>
                  <a:moveTo>
                    <a:pt x="1120234" y="0"/>
                  </a:moveTo>
                  <a:lnTo>
                    <a:pt x="1225158" y="0"/>
                  </a:lnTo>
                  <a:lnTo>
                    <a:pt x="1060964" y="347675"/>
                  </a:lnTo>
                  <a:lnTo>
                    <a:pt x="956040" y="347675"/>
                  </a:lnTo>
                  <a:close/>
                  <a:moveTo>
                    <a:pt x="929024" y="0"/>
                  </a:moveTo>
                  <a:lnTo>
                    <a:pt x="1033948" y="0"/>
                  </a:lnTo>
                  <a:lnTo>
                    <a:pt x="869754" y="347675"/>
                  </a:lnTo>
                  <a:lnTo>
                    <a:pt x="764830" y="347675"/>
                  </a:lnTo>
                  <a:close/>
                  <a:moveTo>
                    <a:pt x="737813" y="0"/>
                  </a:moveTo>
                  <a:lnTo>
                    <a:pt x="842738" y="0"/>
                  </a:lnTo>
                  <a:lnTo>
                    <a:pt x="678544" y="347675"/>
                  </a:lnTo>
                  <a:lnTo>
                    <a:pt x="573620" y="347675"/>
                  </a:lnTo>
                  <a:close/>
                  <a:moveTo>
                    <a:pt x="546603" y="0"/>
                  </a:moveTo>
                  <a:lnTo>
                    <a:pt x="651527" y="0"/>
                  </a:lnTo>
                  <a:lnTo>
                    <a:pt x="487333" y="347675"/>
                  </a:lnTo>
                  <a:lnTo>
                    <a:pt x="382409" y="347675"/>
                  </a:lnTo>
                  <a:close/>
                  <a:moveTo>
                    <a:pt x="355393" y="0"/>
                  </a:moveTo>
                  <a:lnTo>
                    <a:pt x="460317" y="0"/>
                  </a:lnTo>
                  <a:lnTo>
                    <a:pt x="296123" y="347675"/>
                  </a:lnTo>
                  <a:lnTo>
                    <a:pt x="191199" y="347675"/>
                  </a:lnTo>
                  <a:close/>
                  <a:moveTo>
                    <a:pt x="164194" y="0"/>
                  </a:moveTo>
                  <a:lnTo>
                    <a:pt x="269118" y="0"/>
                  </a:lnTo>
                  <a:lnTo>
                    <a:pt x="104924" y="347675"/>
                  </a:lnTo>
                  <a:lnTo>
                    <a:pt x="0" y="347675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EC16ACC1-A22B-48FF-BACF-3270AAB952DB}"/>
              </a:ext>
            </a:extLst>
          </p:cNvPr>
          <p:cNvSpPr/>
          <p:nvPr/>
        </p:nvSpPr>
        <p:spPr>
          <a:xfrm>
            <a:off x="3834063" y="2837516"/>
            <a:ext cx="256673" cy="25667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DC972DC-D3E9-4C37-8D02-C8676844CE31}"/>
              </a:ext>
            </a:extLst>
          </p:cNvPr>
          <p:cNvSpPr/>
          <p:nvPr/>
        </p:nvSpPr>
        <p:spPr>
          <a:xfrm>
            <a:off x="8101266" y="2842056"/>
            <a:ext cx="256673" cy="25667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19C0589-0803-4B21-946F-B53086A820B7}"/>
              </a:ext>
            </a:extLst>
          </p:cNvPr>
          <p:cNvGrpSpPr/>
          <p:nvPr/>
        </p:nvGrpSpPr>
        <p:grpSpPr>
          <a:xfrm>
            <a:off x="5769656" y="4440204"/>
            <a:ext cx="631143" cy="641293"/>
            <a:chOff x="9271661" y="927087"/>
            <a:chExt cx="1690381" cy="1717565"/>
          </a:xfrm>
          <a:solidFill>
            <a:schemeClr val="bg1"/>
          </a:solidFill>
        </p:grpSpPr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9C94B01A-D249-4CD2-969F-EE234E61CB41}"/>
                </a:ext>
              </a:extLst>
            </p:cNvPr>
            <p:cNvSpPr/>
            <p:nvPr/>
          </p:nvSpPr>
          <p:spPr>
            <a:xfrm rot="2411044">
              <a:off x="9825722" y="927087"/>
              <a:ext cx="487932" cy="1717565"/>
            </a:xfrm>
            <a:custGeom>
              <a:avLst/>
              <a:gdLst>
                <a:gd name="connsiteX0" fmla="*/ 398295 w 480600"/>
                <a:gd name="connsiteY0" fmla="*/ 1046026 h 1345680"/>
                <a:gd name="connsiteX1" fmla="*/ 348313 w 480600"/>
                <a:gd name="connsiteY1" fmla="*/ 1015268 h 1345680"/>
                <a:gd name="connsiteX2" fmla="*/ 329088 w 480600"/>
                <a:gd name="connsiteY2" fmla="*/ 334738 h 1345680"/>
                <a:gd name="connsiteX3" fmla="*/ 379071 w 480600"/>
                <a:gd name="connsiteY3" fmla="*/ 303980 h 1345680"/>
                <a:gd name="connsiteX4" fmla="*/ 440588 w 480600"/>
                <a:gd name="connsiteY4" fmla="*/ 167489 h 1345680"/>
                <a:gd name="connsiteX5" fmla="*/ 430976 w 480600"/>
                <a:gd name="connsiteY5" fmla="*/ 109817 h 1345680"/>
                <a:gd name="connsiteX6" fmla="*/ 334856 w 480600"/>
                <a:gd name="connsiteY6" fmla="*/ 29076 h 1345680"/>
                <a:gd name="connsiteX7" fmla="*/ 309864 w 480600"/>
                <a:gd name="connsiteY7" fmla="*/ 54068 h 1345680"/>
                <a:gd name="connsiteX8" fmla="*/ 309864 w 480600"/>
                <a:gd name="connsiteY8" fmla="*/ 173256 h 1345680"/>
                <a:gd name="connsiteX9" fmla="*/ 271416 w 480600"/>
                <a:gd name="connsiteY9" fmla="*/ 211704 h 1345680"/>
                <a:gd name="connsiteX10" fmla="*/ 219512 w 480600"/>
                <a:gd name="connsiteY10" fmla="*/ 211704 h 1345680"/>
                <a:gd name="connsiteX11" fmla="*/ 181064 w 480600"/>
                <a:gd name="connsiteY11" fmla="*/ 173256 h 1345680"/>
                <a:gd name="connsiteX12" fmla="*/ 181064 w 480600"/>
                <a:gd name="connsiteY12" fmla="*/ 55990 h 1345680"/>
                <a:gd name="connsiteX13" fmla="*/ 156072 w 480600"/>
                <a:gd name="connsiteY13" fmla="*/ 30999 h 1345680"/>
                <a:gd name="connsiteX14" fmla="*/ 59952 w 480600"/>
                <a:gd name="connsiteY14" fmla="*/ 111740 h 1345680"/>
                <a:gd name="connsiteX15" fmla="*/ 50340 w 480600"/>
                <a:gd name="connsiteY15" fmla="*/ 169412 h 1345680"/>
                <a:gd name="connsiteX16" fmla="*/ 111857 w 480600"/>
                <a:gd name="connsiteY16" fmla="*/ 305902 h 1345680"/>
                <a:gd name="connsiteX17" fmla="*/ 161840 w 480600"/>
                <a:gd name="connsiteY17" fmla="*/ 336660 h 1345680"/>
                <a:gd name="connsiteX18" fmla="*/ 142616 w 480600"/>
                <a:gd name="connsiteY18" fmla="*/ 1017190 h 1345680"/>
                <a:gd name="connsiteX19" fmla="*/ 92633 w 480600"/>
                <a:gd name="connsiteY19" fmla="*/ 1047949 h 1345680"/>
                <a:gd name="connsiteX20" fmla="*/ 31116 w 480600"/>
                <a:gd name="connsiteY20" fmla="*/ 1184439 h 1345680"/>
                <a:gd name="connsiteX21" fmla="*/ 40728 w 480600"/>
                <a:gd name="connsiteY21" fmla="*/ 1242111 h 1345680"/>
                <a:gd name="connsiteX22" fmla="*/ 136848 w 480600"/>
                <a:gd name="connsiteY22" fmla="*/ 1322852 h 1345680"/>
                <a:gd name="connsiteX23" fmla="*/ 161840 w 480600"/>
                <a:gd name="connsiteY23" fmla="*/ 1297861 h 1345680"/>
                <a:gd name="connsiteX24" fmla="*/ 161840 w 480600"/>
                <a:gd name="connsiteY24" fmla="*/ 1178672 h 1345680"/>
                <a:gd name="connsiteX25" fmla="*/ 200288 w 480600"/>
                <a:gd name="connsiteY25" fmla="*/ 1140224 h 1345680"/>
                <a:gd name="connsiteX26" fmla="*/ 290640 w 480600"/>
                <a:gd name="connsiteY26" fmla="*/ 1140224 h 1345680"/>
                <a:gd name="connsiteX27" fmla="*/ 329088 w 480600"/>
                <a:gd name="connsiteY27" fmla="*/ 1178672 h 1345680"/>
                <a:gd name="connsiteX28" fmla="*/ 329088 w 480600"/>
                <a:gd name="connsiteY28" fmla="*/ 1297861 h 1345680"/>
                <a:gd name="connsiteX29" fmla="*/ 354080 w 480600"/>
                <a:gd name="connsiteY29" fmla="*/ 1322852 h 1345680"/>
                <a:gd name="connsiteX30" fmla="*/ 450200 w 480600"/>
                <a:gd name="connsiteY30" fmla="*/ 1242111 h 1345680"/>
                <a:gd name="connsiteX31" fmla="*/ 459812 w 480600"/>
                <a:gd name="connsiteY31" fmla="*/ 1184439 h 1345680"/>
                <a:gd name="connsiteX32" fmla="*/ 398295 w 480600"/>
                <a:gd name="connsiteY32" fmla="*/ 1046026 h 134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80600" h="1345680">
                  <a:moveTo>
                    <a:pt x="398295" y="1046026"/>
                  </a:moveTo>
                  <a:lnTo>
                    <a:pt x="348313" y="1015268"/>
                  </a:lnTo>
                  <a:lnTo>
                    <a:pt x="329088" y="334738"/>
                  </a:lnTo>
                  <a:lnTo>
                    <a:pt x="379071" y="303980"/>
                  </a:lnTo>
                  <a:cubicBezTo>
                    <a:pt x="425209" y="275144"/>
                    <a:pt x="450200" y="221316"/>
                    <a:pt x="440588" y="167489"/>
                  </a:cubicBezTo>
                  <a:lnTo>
                    <a:pt x="430976" y="109817"/>
                  </a:lnTo>
                  <a:cubicBezTo>
                    <a:pt x="423286" y="63680"/>
                    <a:pt x="382916" y="29076"/>
                    <a:pt x="334856" y="29076"/>
                  </a:cubicBezTo>
                  <a:cubicBezTo>
                    <a:pt x="321399" y="29076"/>
                    <a:pt x="309864" y="40611"/>
                    <a:pt x="309864" y="54068"/>
                  </a:cubicBezTo>
                  <a:lnTo>
                    <a:pt x="309864" y="173256"/>
                  </a:lnTo>
                  <a:cubicBezTo>
                    <a:pt x="309864" y="194403"/>
                    <a:pt x="292563" y="211704"/>
                    <a:pt x="271416" y="211704"/>
                  </a:cubicBezTo>
                  <a:lnTo>
                    <a:pt x="219512" y="211704"/>
                  </a:lnTo>
                  <a:cubicBezTo>
                    <a:pt x="198365" y="211704"/>
                    <a:pt x="181064" y="194403"/>
                    <a:pt x="181064" y="173256"/>
                  </a:cubicBezTo>
                  <a:lnTo>
                    <a:pt x="181064" y="55990"/>
                  </a:lnTo>
                  <a:cubicBezTo>
                    <a:pt x="181064" y="42533"/>
                    <a:pt x="169529" y="30999"/>
                    <a:pt x="156072" y="30999"/>
                  </a:cubicBezTo>
                  <a:cubicBezTo>
                    <a:pt x="108012" y="30999"/>
                    <a:pt x="67642" y="65602"/>
                    <a:pt x="59952" y="111740"/>
                  </a:cubicBezTo>
                  <a:lnTo>
                    <a:pt x="50340" y="169412"/>
                  </a:lnTo>
                  <a:cubicBezTo>
                    <a:pt x="40728" y="223239"/>
                    <a:pt x="65720" y="277066"/>
                    <a:pt x="111857" y="305902"/>
                  </a:cubicBezTo>
                  <a:lnTo>
                    <a:pt x="161840" y="336660"/>
                  </a:lnTo>
                  <a:lnTo>
                    <a:pt x="142616" y="1017190"/>
                  </a:lnTo>
                  <a:lnTo>
                    <a:pt x="92633" y="1047949"/>
                  </a:lnTo>
                  <a:cubicBezTo>
                    <a:pt x="46496" y="1076785"/>
                    <a:pt x="21504" y="1130612"/>
                    <a:pt x="31116" y="1184439"/>
                  </a:cubicBezTo>
                  <a:lnTo>
                    <a:pt x="40728" y="1242111"/>
                  </a:lnTo>
                  <a:cubicBezTo>
                    <a:pt x="48418" y="1288249"/>
                    <a:pt x="88788" y="1322852"/>
                    <a:pt x="136848" y="1322852"/>
                  </a:cubicBezTo>
                  <a:cubicBezTo>
                    <a:pt x="150305" y="1322852"/>
                    <a:pt x="161840" y="1311317"/>
                    <a:pt x="161840" y="1297861"/>
                  </a:cubicBezTo>
                  <a:lnTo>
                    <a:pt x="161840" y="1178672"/>
                  </a:lnTo>
                  <a:cubicBezTo>
                    <a:pt x="161840" y="1157525"/>
                    <a:pt x="179141" y="1140224"/>
                    <a:pt x="200288" y="1140224"/>
                  </a:cubicBezTo>
                  <a:lnTo>
                    <a:pt x="290640" y="1140224"/>
                  </a:lnTo>
                  <a:cubicBezTo>
                    <a:pt x="311787" y="1140224"/>
                    <a:pt x="329088" y="1157525"/>
                    <a:pt x="329088" y="1178672"/>
                  </a:cubicBezTo>
                  <a:lnTo>
                    <a:pt x="329088" y="1297861"/>
                  </a:lnTo>
                  <a:cubicBezTo>
                    <a:pt x="329088" y="1311317"/>
                    <a:pt x="340623" y="1322852"/>
                    <a:pt x="354080" y="1322852"/>
                  </a:cubicBezTo>
                  <a:cubicBezTo>
                    <a:pt x="402140" y="1322852"/>
                    <a:pt x="442510" y="1288249"/>
                    <a:pt x="450200" y="1242111"/>
                  </a:cubicBezTo>
                  <a:lnTo>
                    <a:pt x="459812" y="1184439"/>
                  </a:lnTo>
                  <a:cubicBezTo>
                    <a:pt x="469424" y="1128689"/>
                    <a:pt x="446355" y="1074862"/>
                    <a:pt x="398295" y="104602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F843E5C4-49C1-449B-B6A0-27CA193314F2}"/>
                </a:ext>
              </a:extLst>
            </p:cNvPr>
            <p:cNvSpPr/>
            <p:nvPr/>
          </p:nvSpPr>
          <p:spPr>
            <a:xfrm rot="18712925">
              <a:off x="9675227" y="1020217"/>
              <a:ext cx="883249" cy="1690381"/>
            </a:xfrm>
            <a:custGeom>
              <a:avLst/>
              <a:gdLst>
                <a:gd name="connsiteX0" fmla="*/ 335181 w 883249"/>
                <a:gd name="connsiteY0" fmla="*/ 0 h 1563687"/>
                <a:gd name="connsiteX1" fmla="*/ 631293 w 883249"/>
                <a:gd name="connsiteY1" fmla="*/ 0 h 1563687"/>
                <a:gd name="connsiteX2" fmla="*/ 665062 w 883249"/>
                <a:gd name="connsiteY2" fmla="*/ 49352 h 1563687"/>
                <a:gd name="connsiteX3" fmla="*/ 717011 w 883249"/>
                <a:gd name="connsiteY3" fmla="*/ 49352 h 1563687"/>
                <a:gd name="connsiteX4" fmla="*/ 750778 w 883249"/>
                <a:gd name="connsiteY4" fmla="*/ 0 h 1563687"/>
                <a:gd name="connsiteX5" fmla="*/ 844287 w 883249"/>
                <a:gd name="connsiteY5" fmla="*/ 0 h 1563687"/>
                <a:gd name="connsiteX6" fmla="*/ 883249 w 883249"/>
                <a:gd name="connsiteY6" fmla="*/ 111692 h 1563687"/>
                <a:gd name="connsiteX7" fmla="*/ 844287 w 883249"/>
                <a:gd name="connsiteY7" fmla="*/ 223384 h 1563687"/>
                <a:gd name="connsiteX8" fmla="*/ 750778 w 883249"/>
                <a:gd name="connsiteY8" fmla="*/ 223384 h 1563687"/>
                <a:gd name="connsiteX9" fmla="*/ 750777 w 883249"/>
                <a:gd name="connsiteY9" fmla="*/ 223384 h 1563687"/>
                <a:gd name="connsiteX10" fmla="*/ 748180 w 883249"/>
                <a:gd name="connsiteY10" fmla="*/ 223384 h 1563687"/>
                <a:gd name="connsiteX11" fmla="*/ 714413 w 883249"/>
                <a:gd name="connsiteY11" fmla="*/ 174032 h 1563687"/>
                <a:gd name="connsiteX12" fmla="*/ 665062 w 883249"/>
                <a:gd name="connsiteY12" fmla="*/ 174032 h 1563687"/>
                <a:gd name="connsiteX13" fmla="*/ 659785 w 883249"/>
                <a:gd name="connsiteY13" fmla="*/ 200372 h 1563687"/>
                <a:gd name="connsiteX14" fmla="*/ 631293 w 883249"/>
                <a:gd name="connsiteY14" fmla="*/ 223384 h 1563687"/>
                <a:gd name="connsiteX15" fmla="*/ 532589 w 883249"/>
                <a:gd name="connsiteY15" fmla="*/ 223384 h 1563687"/>
                <a:gd name="connsiteX16" fmla="*/ 532589 w 883249"/>
                <a:gd name="connsiteY16" fmla="*/ 737686 h 1563687"/>
                <a:gd name="connsiteX17" fmla="*/ 529992 w 883249"/>
                <a:gd name="connsiteY17" fmla="*/ 737686 h 1563687"/>
                <a:gd name="connsiteX18" fmla="*/ 529992 w 883249"/>
                <a:gd name="connsiteY18" fmla="*/ 748076 h 1563687"/>
                <a:gd name="connsiteX19" fmla="*/ 558564 w 883249"/>
                <a:gd name="connsiteY19" fmla="*/ 781843 h 1563687"/>
                <a:gd name="connsiteX20" fmla="*/ 581942 w 883249"/>
                <a:gd name="connsiteY20" fmla="*/ 1355888 h 1563687"/>
                <a:gd name="connsiteX21" fmla="*/ 537784 w 883249"/>
                <a:gd name="connsiteY21" fmla="*/ 1501346 h 1563687"/>
                <a:gd name="connsiteX22" fmla="*/ 467652 w 883249"/>
                <a:gd name="connsiteY22" fmla="*/ 1563687 h 1563687"/>
                <a:gd name="connsiteX23" fmla="*/ 397520 w 883249"/>
                <a:gd name="connsiteY23" fmla="*/ 1501346 h 1563687"/>
                <a:gd name="connsiteX24" fmla="*/ 353363 w 883249"/>
                <a:gd name="connsiteY24" fmla="*/ 1355888 h 1563687"/>
                <a:gd name="connsiteX25" fmla="*/ 376740 w 883249"/>
                <a:gd name="connsiteY25" fmla="*/ 781843 h 1563687"/>
                <a:gd name="connsiteX26" fmla="*/ 405313 w 883249"/>
                <a:gd name="connsiteY26" fmla="*/ 748076 h 1563687"/>
                <a:gd name="connsiteX27" fmla="*/ 405313 w 883249"/>
                <a:gd name="connsiteY27" fmla="*/ 225982 h 1563687"/>
                <a:gd name="connsiteX28" fmla="*/ 332583 w 883249"/>
                <a:gd name="connsiteY28" fmla="*/ 225982 h 1563687"/>
                <a:gd name="connsiteX29" fmla="*/ 327389 w 883249"/>
                <a:gd name="connsiteY29" fmla="*/ 223384 h 1563687"/>
                <a:gd name="connsiteX30" fmla="*/ 114395 w 883249"/>
                <a:gd name="connsiteY30" fmla="*/ 238969 h 1563687"/>
                <a:gd name="connsiteX31" fmla="*/ 41665 w 883249"/>
                <a:gd name="connsiteY31" fmla="*/ 277932 h 1563687"/>
                <a:gd name="connsiteX32" fmla="*/ 28678 w 883249"/>
                <a:gd name="connsiteY32" fmla="*/ 280529 h 1563687"/>
                <a:gd name="connsiteX33" fmla="*/ 2703 w 883249"/>
                <a:gd name="connsiteY33" fmla="*/ 262346 h 1563687"/>
                <a:gd name="connsiteX34" fmla="*/ 430 w 883249"/>
                <a:gd name="connsiteY34" fmla="*/ 245788 h 1563687"/>
                <a:gd name="connsiteX35" fmla="*/ 711 w 883249"/>
                <a:gd name="connsiteY35" fmla="*/ 245238 h 1563687"/>
                <a:gd name="connsiteX36" fmla="*/ 430 w 883249"/>
                <a:gd name="connsiteY36" fmla="*/ 243190 h 1563687"/>
                <a:gd name="connsiteX37" fmla="*/ 7897 w 883249"/>
                <a:gd name="connsiteY37" fmla="*/ 228579 h 1563687"/>
                <a:gd name="connsiteX38" fmla="*/ 54653 w 883249"/>
                <a:gd name="connsiteY38" fmla="*/ 176630 h 1563687"/>
                <a:gd name="connsiteX39" fmla="*/ 335181 w 883249"/>
                <a:gd name="connsiteY39" fmla="*/ 0 h 156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883249" h="1563687">
                  <a:moveTo>
                    <a:pt x="335181" y="0"/>
                  </a:moveTo>
                  <a:lnTo>
                    <a:pt x="631293" y="0"/>
                  </a:lnTo>
                  <a:cubicBezTo>
                    <a:pt x="646879" y="0"/>
                    <a:pt x="659866" y="5195"/>
                    <a:pt x="665062" y="49352"/>
                  </a:cubicBezTo>
                  <a:lnTo>
                    <a:pt x="717011" y="49352"/>
                  </a:lnTo>
                  <a:cubicBezTo>
                    <a:pt x="722205" y="5195"/>
                    <a:pt x="735193" y="0"/>
                    <a:pt x="750778" y="0"/>
                  </a:cubicBezTo>
                  <a:lnTo>
                    <a:pt x="844287" y="0"/>
                  </a:lnTo>
                  <a:cubicBezTo>
                    <a:pt x="865067" y="0"/>
                    <a:pt x="883249" y="36365"/>
                    <a:pt x="883249" y="111692"/>
                  </a:cubicBezTo>
                  <a:cubicBezTo>
                    <a:pt x="883249" y="187019"/>
                    <a:pt x="865067" y="223384"/>
                    <a:pt x="844287" y="223384"/>
                  </a:cubicBezTo>
                  <a:lnTo>
                    <a:pt x="750778" y="223384"/>
                  </a:lnTo>
                  <a:lnTo>
                    <a:pt x="750777" y="223384"/>
                  </a:lnTo>
                  <a:lnTo>
                    <a:pt x="748180" y="223384"/>
                  </a:lnTo>
                  <a:cubicBezTo>
                    <a:pt x="732596" y="223384"/>
                    <a:pt x="719608" y="218190"/>
                    <a:pt x="714413" y="174032"/>
                  </a:cubicBezTo>
                  <a:lnTo>
                    <a:pt x="665062" y="174032"/>
                  </a:lnTo>
                  <a:lnTo>
                    <a:pt x="659785" y="200372"/>
                  </a:lnTo>
                  <a:cubicBezTo>
                    <a:pt x="653210" y="220462"/>
                    <a:pt x="642982" y="223384"/>
                    <a:pt x="631293" y="223384"/>
                  </a:cubicBezTo>
                  <a:lnTo>
                    <a:pt x="532589" y="223384"/>
                  </a:lnTo>
                  <a:lnTo>
                    <a:pt x="532589" y="737686"/>
                  </a:lnTo>
                  <a:lnTo>
                    <a:pt x="529992" y="737686"/>
                  </a:lnTo>
                  <a:lnTo>
                    <a:pt x="529992" y="748076"/>
                  </a:lnTo>
                  <a:cubicBezTo>
                    <a:pt x="545576" y="750674"/>
                    <a:pt x="555967" y="763662"/>
                    <a:pt x="558564" y="781843"/>
                  </a:cubicBezTo>
                  <a:lnTo>
                    <a:pt x="581942" y="1355888"/>
                  </a:lnTo>
                  <a:cubicBezTo>
                    <a:pt x="584539" y="1410434"/>
                    <a:pt x="568954" y="1462384"/>
                    <a:pt x="537784" y="1501346"/>
                  </a:cubicBezTo>
                  <a:cubicBezTo>
                    <a:pt x="506614" y="1540309"/>
                    <a:pt x="514406" y="1563687"/>
                    <a:pt x="467652" y="1563687"/>
                  </a:cubicBezTo>
                  <a:cubicBezTo>
                    <a:pt x="420898" y="1563687"/>
                    <a:pt x="428690" y="1540309"/>
                    <a:pt x="397520" y="1501346"/>
                  </a:cubicBezTo>
                  <a:cubicBezTo>
                    <a:pt x="363753" y="1462384"/>
                    <a:pt x="348168" y="1407837"/>
                    <a:pt x="353363" y="1355888"/>
                  </a:cubicBezTo>
                  <a:lnTo>
                    <a:pt x="376740" y="781843"/>
                  </a:lnTo>
                  <a:cubicBezTo>
                    <a:pt x="376740" y="763662"/>
                    <a:pt x="389727" y="750674"/>
                    <a:pt x="405313" y="748076"/>
                  </a:cubicBezTo>
                  <a:lnTo>
                    <a:pt x="405313" y="225982"/>
                  </a:lnTo>
                  <a:lnTo>
                    <a:pt x="332583" y="225982"/>
                  </a:lnTo>
                  <a:lnTo>
                    <a:pt x="327389" y="223384"/>
                  </a:lnTo>
                  <a:cubicBezTo>
                    <a:pt x="241671" y="189617"/>
                    <a:pt x="197514" y="197409"/>
                    <a:pt x="114395" y="238969"/>
                  </a:cubicBezTo>
                  <a:lnTo>
                    <a:pt x="41665" y="277932"/>
                  </a:lnTo>
                  <a:cubicBezTo>
                    <a:pt x="39067" y="280529"/>
                    <a:pt x="33872" y="280529"/>
                    <a:pt x="28678" y="280529"/>
                  </a:cubicBezTo>
                  <a:cubicBezTo>
                    <a:pt x="18288" y="280529"/>
                    <a:pt x="7897" y="272737"/>
                    <a:pt x="2703" y="262346"/>
                  </a:cubicBezTo>
                  <a:cubicBezTo>
                    <a:pt x="106" y="257151"/>
                    <a:pt x="-544" y="251307"/>
                    <a:pt x="430" y="245788"/>
                  </a:cubicBezTo>
                  <a:lnTo>
                    <a:pt x="711" y="245238"/>
                  </a:lnTo>
                  <a:lnTo>
                    <a:pt x="430" y="243190"/>
                  </a:lnTo>
                  <a:cubicBezTo>
                    <a:pt x="1404" y="237670"/>
                    <a:pt x="4001" y="232475"/>
                    <a:pt x="7897" y="228579"/>
                  </a:cubicBezTo>
                  <a:lnTo>
                    <a:pt x="54653" y="176630"/>
                  </a:lnTo>
                  <a:cubicBezTo>
                    <a:pt x="145565" y="75327"/>
                    <a:pt x="207904" y="49352"/>
                    <a:pt x="335181" y="0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201748BF-1257-4CF4-8700-879A3130C45B}"/>
              </a:ext>
            </a:extLst>
          </p:cNvPr>
          <p:cNvGrpSpPr/>
          <p:nvPr/>
        </p:nvGrpSpPr>
        <p:grpSpPr>
          <a:xfrm>
            <a:off x="1090963" y="6424158"/>
            <a:ext cx="569844" cy="274717"/>
            <a:chOff x="2633799" y="5558352"/>
            <a:chExt cx="1343686" cy="647780"/>
          </a:xfrm>
          <a:solidFill>
            <a:schemeClr val="accent6"/>
          </a:solidFill>
        </p:grpSpPr>
        <p:sp>
          <p:nvSpPr>
            <p:cNvPr id="208" name="Rectangle 129">
              <a:extLst>
                <a:ext uri="{FF2B5EF4-FFF2-40B4-BE49-F238E27FC236}">
                  <a16:creationId xmlns:a16="http://schemas.microsoft.com/office/drawing/2014/main" id="{FCEFB22B-DE97-4828-9207-6EC4D3F3AA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3799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9" name="Rectangle 129">
              <a:extLst>
                <a:ext uri="{FF2B5EF4-FFF2-40B4-BE49-F238E27FC236}">
                  <a16:creationId xmlns:a16="http://schemas.microsoft.com/office/drawing/2014/main" id="{4872C328-D2A7-4786-A7DD-BA0EB89D0B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944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0" name="Rectangle 129">
              <a:extLst>
                <a:ext uri="{FF2B5EF4-FFF2-40B4-BE49-F238E27FC236}">
                  <a16:creationId xmlns:a16="http://schemas.microsoft.com/office/drawing/2014/main" id="{7FDDE72A-1796-4C88-B460-D1533009A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071" y="5558352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1" name="Rectangle 129">
              <a:extLst>
                <a:ext uri="{FF2B5EF4-FFF2-40B4-BE49-F238E27FC236}">
                  <a16:creationId xmlns:a16="http://schemas.microsoft.com/office/drawing/2014/main" id="{0E910020-B8A6-478E-A7A8-0A2E246F2C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216" y="5558352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3DD55919-9F02-45EA-8F4C-729A51F50631}"/>
              </a:ext>
            </a:extLst>
          </p:cNvPr>
          <p:cNvGrpSpPr/>
          <p:nvPr/>
        </p:nvGrpSpPr>
        <p:grpSpPr>
          <a:xfrm>
            <a:off x="1705970" y="6423443"/>
            <a:ext cx="568880" cy="274717"/>
            <a:chOff x="2633799" y="5558352"/>
            <a:chExt cx="1341414" cy="647780"/>
          </a:xfrm>
          <a:solidFill>
            <a:schemeClr val="accent6"/>
          </a:solidFill>
        </p:grpSpPr>
        <p:sp>
          <p:nvSpPr>
            <p:cNvPr id="213" name="Rectangle 129">
              <a:extLst>
                <a:ext uri="{FF2B5EF4-FFF2-40B4-BE49-F238E27FC236}">
                  <a16:creationId xmlns:a16="http://schemas.microsoft.com/office/drawing/2014/main" id="{FAF3C75F-ECFC-45D9-9D35-899FC7EF1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3799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4" name="Rectangle 129">
              <a:extLst>
                <a:ext uri="{FF2B5EF4-FFF2-40B4-BE49-F238E27FC236}">
                  <a16:creationId xmlns:a16="http://schemas.microsoft.com/office/drawing/2014/main" id="{A5B358F7-A6DF-4234-941D-40C5C47214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944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5" name="Rectangle 129">
              <a:extLst>
                <a:ext uri="{FF2B5EF4-FFF2-40B4-BE49-F238E27FC236}">
                  <a16:creationId xmlns:a16="http://schemas.microsoft.com/office/drawing/2014/main" id="{6BA38982-A80F-4404-8AF9-742E68A83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071" y="5558352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32775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>
            <a:extLst>
              <a:ext uri="{FF2B5EF4-FFF2-40B4-BE49-F238E27FC236}">
                <a16:creationId xmlns:a16="http://schemas.microsoft.com/office/drawing/2014/main" id="{4C2A8821-3021-41C9-BA86-96A6CFDAC92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381250" y="647700"/>
            <a:ext cx="74295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19063FAF-47FD-415E-973D-5BC27638E8F5}"/>
              </a:ext>
            </a:extLst>
          </p:cNvPr>
          <p:cNvGrpSpPr/>
          <p:nvPr/>
        </p:nvGrpSpPr>
        <p:grpSpPr>
          <a:xfrm>
            <a:off x="1063786" y="2369026"/>
            <a:ext cx="5020197" cy="646331"/>
            <a:chOff x="959011" y="2597626"/>
            <a:chExt cx="5020197" cy="64633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C8DC14B-E2BB-414E-8F8E-DF3B51B3F8D8}"/>
                </a:ext>
              </a:extLst>
            </p:cNvPr>
            <p:cNvSpPr txBox="1"/>
            <p:nvPr/>
          </p:nvSpPr>
          <p:spPr>
            <a:xfrm>
              <a:off x="959011" y="2691895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4"/>
                  </a:solidFill>
                  <a:cs typeface="B Nazanin" pitchFamily="2" charset="-78"/>
                </a:rPr>
                <a:t>پاورپوینت</a:t>
              </a:r>
              <a:endParaRPr lang="ko-KR" altLang="en-US" sz="12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DB15166-114D-4679-98E3-6E4071949DE7}"/>
                </a:ext>
              </a:extLst>
            </p:cNvPr>
            <p:cNvSpPr txBox="1"/>
            <p:nvPr/>
          </p:nvSpPr>
          <p:spPr>
            <a:xfrm>
              <a:off x="2968085" y="259762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" name="Chevron 25">
              <a:extLst>
                <a:ext uri="{FF2B5EF4-FFF2-40B4-BE49-F238E27FC236}">
                  <a16:creationId xmlns:a16="http://schemas.microsoft.com/office/drawing/2014/main" id="{F3D5D9CC-16E4-4461-955D-4732C8A1EB06}"/>
                </a:ext>
              </a:extLst>
            </p:cNvPr>
            <p:cNvSpPr/>
            <p:nvPr/>
          </p:nvSpPr>
          <p:spPr>
            <a:xfrm>
              <a:off x="2601327" y="273203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E866488E-2223-48A8-9495-1370405C021A}"/>
              </a:ext>
            </a:extLst>
          </p:cNvPr>
          <p:cNvGrpSpPr/>
          <p:nvPr/>
        </p:nvGrpSpPr>
        <p:grpSpPr>
          <a:xfrm>
            <a:off x="1673386" y="3401556"/>
            <a:ext cx="5020197" cy="646331"/>
            <a:chOff x="959011" y="3630156"/>
            <a:chExt cx="5020197" cy="64633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066E785-5A72-438E-9721-B9B5DE70D3AD}"/>
                </a:ext>
              </a:extLst>
            </p:cNvPr>
            <p:cNvSpPr txBox="1"/>
            <p:nvPr/>
          </p:nvSpPr>
          <p:spPr>
            <a:xfrm>
              <a:off x="959011" y="3725844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3"/>
                  </a:solidFill>
                  <a:cs typeface="B Nazanin" pitchFamily="2" charset="-78"/>
                </a:rPr>
                <a:t>فهرست</a:t>
              </a:r>
              <a:endParaRPr lang="ko-KR" altLang="en-US" sz="12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99A719A-B4EF-4014-85C3-34031F2F09F9}"/>
                </a:ext>
              </a:extLst>
            </p:cNvPr>
            <p:cNvSpPr txBox="1"/>
            <p:nvPr/>
          </p:nvSpPr>
          <p:spPr>
            <a:xfrm>
              <a:off x="2968085" y="363015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" name="Chevron 26">
              <a:extLst>
                <a:ext uri="{FF2B5EF4-FFF2-40B4-BE49-F238E27FC236}">
                  <a16:creationId xmlns:a16="http://schemas.microsoft.com/office/drawing/2014/main" id="{42B9B7DB-509C-40A1-8A62-4033AF9D803D}"/>
                </a:ext>
              </a:extLst>
            </p:cNvPr>
            <p:cNvSpPr/>
            <p:nvPr/>
          </p:nvSpPr>
          <p:spPr>
            <a:xfrm>
              <a:off x="2601327" y="376456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2CA5CA78-D0BD-4F9E-A269-6572A418E0FB}"/>
              </a:ext>
            </a:extLst>
          </p:cNvPr>
          <p:cNvGrpSpPr/>
          <p:nvPr/>
        </p:nvGrpSpPr>
        <p:grpSpPr>
          <a:xfrm>
            <a:off x="454186" y="5466616"/>
            <a:ext cx="5020197" cy="646331"/>
            <a:chOff x="959011" y="4662686"/>
            <a:chExt cx="5020197" cy="64633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DDCBC05-391C-443D-ABC3-47500C94F330}"/>
                </a:ext>
              </a:extLst>
            </p:cNvPr>
            <p:cNvSpPr txBox="1"/>
            <p:nvPr/>
          </p:nvSpPr>
          <p:spPr>
            <a:xfrm>
              <a:off x="959011" y="4759793"/>
              <a:ext cx="15136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2"/>
                  </a:solidFill>
                  <a:cs typeface="B Nazanin" pitchFamily="2" charset="-78"/>
                </a:rPr>
                <a:t>ارائه</a:t>
              </a:r>
              <a:endParaRPr lang="ko-KR" altLang="en-US" sz="12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761C88E-9CE9-4310-9C1C-474BADC23F50}"/>
                </a:ext>
              </a:extLst>
            </p:cNvPr>
            <p:cNvSpPr txBox="1"/>
            <p:nvPr/>
          </p:nvSpPr>
          <p:spPr>
            <a:xfrm>
              <a:off x="2968085" y="466268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" name="Chevron 27">
              <a:extLst>
                <a:ext uri="{FF2B5EF4-FFF2-40B4-BE49-F238E27FC236}">
                  <a16:creationId xmlns:a16="http://schemas.microsoft.com/office/drawing/2014/main" id="{3765C425-BCA0-4908-A4E2-89D7FAAAD99B}"/>
                </a:ext>
              </a:extLst>
            </p:cNvPr>
            <p:cNvSpPr/>
            <p:nvPr/>
          </p:nvSpPr>
          <p:spPr>
            <a:xfrm>
              <a:off x="2601327" y="479709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3A5F2EA3-A3F0-44B7-98CA-7FC31182D05A}"/>
              </a:ext>
            </a:extLst>
          </p:cNvPr>
          <p:cNvGrpSpPr/>
          <p:nvPr/>
        </p:nvGrpSpPr>
        <p:grpSpPr>
          <a:xfrm>
            <a:off x="1063786" y="4392534"/>
            <a:ext cx="5020197" cy="646331"/>
            <a:chOff x="959011" y="5695216"/>
            <a:chExt cx="5020197" cy="64633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F840384-36C8-49F0-9217-27A904ACDBFA}"/>
                </a:ext>
              </a:extLst>
            </p:cNvPr>
            <p:cNvSpPr txBox="1"/>
            <p:nvPr/>
          </p:nvSpPr>
          <p:spPr>
            <a:xfrm>
              <a:off x="959011" y="5789485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متن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1DDB9D6-EA69-47CB-A10D-D674037B4B0B}"/>
                </a:ext>
              </a:extLst>
            </p:cNvPr>
            <p:cNvSpPr txBox="1"/>
            <p:nvPr/>
          </p:nvSpPr>
          <p:spPr>
            <a:xfrm>
              <a:off x="2968085" y="569521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9" name="Chevron 28">
              <a:extLst>
                <a:ext uri="{FF2B5EF4-FFF2-40B4-BE49-F238E27FC236}">
                  <a16:creationId xmlns:a16="http://schemas.microsoft.com/office/drawing/2014/main" id="{32F358A4-8F4B-4CA2-8EB1-D3C13B820779}"/>
                </a:ext>
              </a:extLst>
            </p:cNvPr>
            <p:cNvSpPr/>
            <p:nvPr/>
          </p:nvSpPr>
          <p:spPr>
            <a:xfrm>
              <a:off x="2601327" y="582962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586C8B8-228C-426B-9D2F-B67F4A8CA883}"/>
              </a:ext>
            </a:extLst>
          </p:cNvPr>
          <p:cNvSpPr txBox="1"/>
          <p:nvPr/>
        </p:nvSpPr>
        <p:spPr>
          <a:xfrm>
            <a:off x="536815" y="622880"/>
            <a:ext cx="4842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Nazanin" pitchFamily="2" charset="-78"/>
              </a:rPr>
              <a:t>ارائه پاورپوینت ساده</a:t>
            </a:r>
            <a:endParaRPr lang="ko-KR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5F57D3-4B64-46EB-8106-71625E86DF45}"/>
              </a:ext>
            </a:extLst>
          </p:cNvPr>
          <p:cNvSpPr>
            <a:spLocks noGrp="1"/>
          </p:cNvSpPr>
          <p:nvPr>
            <p:ph type="pic" idx="16"/>
          </p:nvPr>
        </p:nvSpPr>
        <p:spPr/>
      </p:sp>
    </p:spTree>
    <p:extLst>
      <p:ext uri="{BB962C8B-B14F-4D97-AF65-F5344CB8AC3E}">
        <p14:creationId xmlns:p14="http://schemas.microsoft.com/office/powerpoint/2010/main" val="11363741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8">
            <a:extLst>
              <a:ext uri="{FF2B5EF4-FFF2-40B4-BE49-F238E27FC236}">
                <a16:creationId xmlns:a16="http://schemas.microsoft.com/office/drawing/2014/main" id="{68FC4034-6E33-4408-B2DE-9E9A7A959BCE}"/>
              </a:ext>
            </a:extLst>
          </p:cNvPr>
          <p:cNvSpPr>
            <a:spLocks/>
          </p:cNvSpPr>
          <p:nvPr/>
        </p:nvSpPr>
        <p:spPr bwMode="auto">
          <a:xfrm flipH="1">
            <a:off x="727722" y="3169357"/>
            <a:ext cx="4965655" cy="3643953"/>
          </a:xfrm>
          <a:custGeom>
            <a:avLst/>
            <a:gdLst/>
            <a:ahLst/>
            <a:cxnLst/>
            <a:rect l="l" t="t" r="r" b="b"/>
            <a:pathLst>
              <a:path w="2304256" h="1690935">
                <a:moveTo>
                  <a:pt x="2302739" y="0"/>
                </a:moveTo>
                <a:lnTo>
                  <a:pt x="270214" y="0"/>
                </a:lnTo>
                <a:lnTo>
                  <a:pt x="270214" y="25876"/>
                </a:lnTo>
                <a:lnTo>
                  <a:pt x="266297" y="60666"/>
                </a:lnTo>
                <a:lnTo>
                  <a:pt x="254549" y="96265"/>
                </a:lnTo>
                <a:lnTo>
                  <a:pt x="233402" y="139146"/>
                </a:lnTo>
                <a:lnTo>
                  <a:pt x="207556" y="178790"/>
                </a:lnTo>
                <a:lnTo>
                  <a:pt x="179359" y="213579"/>
                </a:lnTo>
                <a:lnTo>
                  <a:pt x="149597" y="249179"/>
                </a:lnTo>
                <a:lnTo>
                  <a:pt x="118268" y="281542"/>
                </a:lnTo>
                <a:lnTo>
                  <a:pt x="86938" y="313904"/>
                </a:lnTo>
                <a:lnTo>
                  <a:pt x="57176" y="349503"/>
                </a:lnTo>
                <a:lnTo>
                  <a:pt x="46994" y="359212"/>
                </a:lnTo>
                <a:lnTo>
                  <a:pt x="34462" y="371348"/>
                </a:lnTo>
                <a:lnTo>
                  <a:pt x="21148" y="385911"/>
                </a:lnTo>
                <a:lnTo>
                  <a:pt x="10182" y="400475"/>
                </a:lnTo>
                <a:lnTo>
                  <a:pt x="3134" y="418274"/>
                </a:lnTo>
                <a:lnTo>
                  <a:pt x="0" y="437691"/>
                </a:lnTo>
                <a:lnTo>
                  <a:pt x="3916" y="457918"/>
                </a:lnTo>
                <a:lnTo>
                  <a:pt x="14099" y="477336"/>
                </a:lnTo>
                <a:lnTo>
                  <a:pt x="31329" y="493517"/>
                </a:lnTo>
                <a:lnTo>
                  <a:pt x="50910" y="504844"/>
                </a:lnTo>
                <a:lnTo>
                  <a:pt x="75190" y="515362"/>
                </a:lnTo>
                <a:lnTo>
                  <a:pt x="101037" y="524261"/>
                </a:lnTo>
                <a:lnTo>
                  <a:pt x="126883" y="533162"/>
                </a:lnTo>
                <a:lnTo>
                  <a:pt x="151947" y="542060"/>
                </a:lnTo>
                <a:lnTo>
                  <a:pt x="176227" y="552579"/>
                </a:lnTo>
                <a:lnTo>
                  <a:pt x="198157" y="563906"/>
                </a:lnTo>
                <a:lnTo>
                  <a:pt x="213822" y="578469"/>
                </a:lnTo>
                <a:lnTo>
                  <a:pt x="209123" y="597886"/>
                </a:lnTo>
                <a:lnTo>
                  <a:pt x="200507" y="615686"/>
                </a:lnTo>
                <a:lnTo>
                  <a:pt x="191891" y="634295"/>
                </a:lnTo>
                <a:lnTo>
                  <a:pt x="182493" y="652094"/>
                </a:lnTo>
                <a:lnTo>
                  <a:pt x="173877" y="669893"/>
                </a:lnTo>
                <a:lnTo>
                  <a:pt x="167611" y="687693"/>
                </a:lnTo>
                <a:lnTo>
                  <a:pt x="165262" y="703874"/>
                </a:lnTo>
                <a:lnTo>
                  <a:pt x="166828" y="721673"/>
                </a:lnTo>
                <a:lnTo>
                  <a:pt x="175443" y="737855"/>
                </a:lnTo>
                <a:lnTo>
                  <a:pt x="191108" y="754036"/>
                </a:lnTo>
                <a:lnTo>
                  <a:pt x="213822" y="770218"/>
                </a:lnTo>
                <a:lnTo>
                  <a:pt x="209123" y="783163"/>
                </a:lnTo>
                <a:lnTo>
                  <a:pt x="202073" y="796108"/>
                </a:lnTo>
                <a:lnTo>
                  <a:pt x="196591" y="811480"/>
                </a:lnTo>
                <a:lnTo>
                  <a:pt x="195024" y="827661"/>
                </a:lnTo>
                <a:lnTo>
                  <a:pt x="198157" y="843843"/>
                </a:lnTo>
                <a:lnTo>
                  <a:pt x="206773" y="858406"/>
                </a:lnTo>
                <a:lnTo>
                  <a:pt x="217738" y="869733"/>
                </a:lnTo>
                <a:lnTo>
                  <a:pt x="231836" y="880250"/>
                </a:lnTo>
                <a:lnTo>
                  <a:pt x="245934" y="887532"/>
                </a:lnTo>
                <a:lnTo>
                  <a:pt x="259249" y="896432"/>
                </a:lnTo>
                <a:lnTo>
                  <a:pt x="271781" y="908568"/>
                </a:lnTo>
                <a:lnTo>
                  <a:pt x="278829" y="921513"/>
                </a:lnTo>
                <a:lnTo>
                  <a:pt x="285878" y="944976"/>
                </a:lnTo>
                <a:lnTo>
                  <a:pt x="285878" y="971675"/>
                </a:lnTo>
                <a:lnTo>
                  <a:pt x="283529" y="996756"/>
                </a:lnTo>
                <a:lnTo>
                  <a:pt x="277263" y="1022646"/>
                </a:lnTo>
                <a:lnTo>
                  <a:pt x="271781" y="1047727"/>
                </a:lnTo>
                <a:lnTo>
                  <a:pt x="267865" y="1070381"/>
                </a:lnTo>
                <a:lnTo>
                  <a:pt x="264732" y="1102744"/>
                </a:lnTo>
                <a:lnTo>
                  <a:pt x="267865" y="1131870"/>
                </a:lnTo>
                <a:lnTo>
                  <a:pt x="276480" y="1158569"/>
                </a:lnTo>
                <a:lnTo>
                  <a:pt x="287445" y="1182033"/>
                </a:lnTo>
                <a:lnTo>
                  <a:pt x="303109" y="1200640"/>
                </a:lnTo>
                <a:lnTo>
                  <a:pt x="323474" y="1218440"/>
                </a:lnTo>
                <a:lnTo>
                  <a:pt x="343054" y="1233004"/>
                </a:lnTo>
                <a:lnTo>
                  <a:pt x="365767" y="1245140"/>
                </a:lnTo>
                <a:lnTo>
                  <a:pt x="388482" y="1255658"/>
                </a:lnTo>
                <a:lnTo>
                  <a:pt x="411195" y="1261321"/>
                </a:lnTo>
                <a:lnTo>
                  <a:pt x="452706" y="1268603"/>
                </a:lnTo>
                <a:lnTo>
                  <a:pt x="496567" y="1271839"/>
                </a:lnTo>
                <a:lnTo>
                  <a:pt x="542777" y="1270221"/>
                </a:lnTo>
                <a:lnTo>
                  <a:pt x="588205" y="1265367"/>
                </a:lnTo>
                <a:lnTo>
                  <a:pt x="633632" y="1259702"/>
                </a:lnTo>
                <a:lnTo>
                  <a:pt x="676710" y="1250803"/>
                </a:lnTo>
                <a:lnTo>
                  <a:pt x="715087" y="1240286"/>
                </a:lnTo>
                <a:lnTo>
                  <a:pt x="748766" y="1228958"/>
                </a:lnTo>
                <a:lnTo>
                  <a:pt x="762864" y="1224104"/>
                </a:lnTo>
                <a:lnTo>
                  <a:pt x="781662" y="1218440"/>
                </a:lnTo>
                <a:lnTo>
                  <a:pt x="802025" y="1212777"/>
                </a:lnTo>
                <a:lnTo>
                  <a:pt x="823173" y="1207113"/>
                </a:lnTo>
                <a:lnTo>
                  <a:pt x="845886" y="1203877"/>
                </a:lnTo>
                <a:lnTo>
                  <a:pt x="868600" y="1202259"/>
                </a:lnTo>
                <a:lnTo>
                  <a:pt x="888180" y="1205495"/>
                </a:lnTo>
                <a:lnTo>
                  <a:pt x="905412" y="1212777"/>
                </a:lnTo>
                <a:lnTo>
                  <a:pt x="921076" y="1227340"/>
                </a:lnTo>
                <a:lnTo>
                  <a:pt x="935175" y="1250803"/>
                </a:lnTo>
                <a:lnTo>
                  <a:pt x="948489" y="1280738"/>
                </a:lnTo>
                <a:lnTo>
                  <a:pt x="961021" y="1315528"/>
                </a:lnTo>
                <a:lnTo>
                  <a:pt x="971203" y="1355173"/>
                </a:lnTo>
                <a:lnTo>
                  <a:pt x="981385" y="1396435"/>
                </a:lnTo>
                <a:lnTo>
                  <a:pt x="990000" y="1439316"/>
                </a:lnTo>
                <a:lnTo>
                  <a:pt x="997832" y="1483005"/>
                </a:lnTo>
                <a:lnTo>
                  <a:pt x="1005665" y="1525886"/>
                </a:lnTo>
                <a:lnTo>
                  <a:pt x="1011148" y="1565530"/>
                </a:lnTo>
                <a:lnTo>
                  <a:pt x="1018196" y="1602747"/>
                </a:lnTo>
                <a:lnTo>
                  <a:pt x="1023680" y="1633491"/>
                </a:lnTo>
                <a:lnTo>
                  <a:pt x="1028379" y="1660191"/>
                </a:lnTo>
                <a:lnTo>
                  <a:pt x="1134898" y="1678799"/>
                </a:lnTo>
                <a:lnTo>
                  <a:pt x="1242983" y="1689317"/>
                </a:lnTo>
                <a:lnTo>
                  <a:pt x="1354201" y="1690935"/>
                </a:lnTo>
                <a:lnTo>
                  <a:pt x="1467769" y="1685272"/>
                </a:lnTo>
                <a:lnTo>
                  <a:pt x="1585253" y="1669090"/>
                </a:lnTo>
                <a:lnTo>
                  <a:pt x="1705871" y="1646436"/>
                </a:lnTo>
                <a:lnTo>
                  <a:pt x="1829621" y="1615692"/>
                </a:lnTo>
                <a:lnTo>
                  <a:pt x="1959636" y="1577666"/>
                </a:lnTo>
                <a:lnTo>
                  <a:pt x="2093568" y="1533168"/>
                </a:lnTo>
                <a:lnTo>
                  <a:pt x="2078686" y="1496759"/>
                </a:lnTo>
                <a:lnTo>
                  <a:pt x="2064589" y="1455497"/>
                </a:lnTo>
                <a:lnTo>
                  <a:pt x="2052057" y="1410189"/>
                </a:lnTo>
                <a:lnTo>
                  <a:pt x="2039525" y="1365691"/>
                </a:lnTo>
                <a:lnTo>
                  <a:pt x="2027777" y="1326046"/>
                </a:lnTo>
                <a:lnTo>
                  <a:pt x="2015246" y="1293683"/>
                </a:lnTo>
                <a:lnTo>
                  <a:pt x="2006630" y="1271839"/>
                </a:lnTo>
                <a:lnTo>
                  <a:pt x="1996448" y="1241903"/>
                </a:lnTo>
                <a:lnTo>
                  <a:pt x="1986266" y="1207922"/>
                </a:lnTo>
                <a:lnTo>
                  <a:pt x="1975300" y="1169896"/>
                </a:lnTo>
                <a:lnTo>
                  <a:pt x="1965119" y="1130252"/>
                </a:lnTo>
                <a:lnTo>
                  <a:pt x="1954937" y="1088990"/>
                </a:lnTo>
                <a:lnTo>
                  <a:pt x="1946321" y="1047727"/>
                </a:lnTo>
                <a:lnTo>
                  <a:pt x="1940839" y="1009701"/>
                </a:lnTo>
                <a:lnTo>
                  <a:pt x="1936923" y="973293"/>
                </a:lnTo>
                <a:lnTo>
                  <a:pt x="1935356" y="943358"/>
                </a:lnTo>
                <a:lnTo>
                  <a:pt x="1936923" y="918276"/>
                </a:lnTo>
                <a:lnTo>
                  <a:pt x="1949455" y="865687"/>
                </a:lnTo>
                <a:lnTo>
                  <a:pt x="1965119" y="817143"/>
                </a:lnTo>
                <a:lnTo>
                  <a:pt x="1984700" y="771026"/>
                </a:lnTo>
                <a:lnTo>
                  <a:pt x="2008980" y="730573"/>
                </a:lnTo>
                <a:lnTo>
                  <a:pt x="2045008" y="680412"/>
                </a:lnTo>
                <a:lnTo>
                  <a:pt x="2081820" y="630249"/>
                </a:lnTo>
                <a:lnTo>
                  <a:pt x="2118631" y="581705"/>
                </a:lnTo>
                <a:lnTo>
                  <a:pt x="2156226" y="529925"/>
                </a:lnTo>
                <a:lnTo>
                  <a:pt x="2189904" y="477336"/>
                </a:lnTo>
                <a:lnTo>
                  <a:pt x="2222800" y="423128"/>
                </a:lnTo>
                <a:lnTo>
                  <a:pt x="2250214" y="364066"/>
                </a:lnTo>
                <a:lnTo>
                  <a:pt x="2272927" y="300959"/>
                </a:lnTo>
                <a:lnTo>
                  <a:pt x="2290158" y="227334"/>
                </a:lnTo>
                <a:lnTo>
                  <a:pt x="2299557" y="152091"/>
                </a:lnTo>
                <a:lnTo>
                  <a:pt x="2304256" y="7522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44" name="Freeform: Shape 143">
            <a:extLst>
              <a:ext uri="{FF2B5EF4-FFF2-40B4-BE49-F238E27FC236}">
                <a16:creationId xmlns:a16="http://schemas.microsoft.com/office/drawing/2014/main" id="{736A81DA-5C9D-4B69-ADD7-91BD0DE99B7E}"/>
              </a:ext>
            </a:extLst>
          </p:cNvPr>
          <p:cNvSpPr>
            <a:spLocks/>
          </p:cNvSpPr>
          <p:nvPr/>
        </p:nvSpPr>
        <p:spPr bwMode="auto">
          <a:xfrm flipH="1">
            <a:off x="727720" y="2009777"/>
            <a:ext cx="4375986" cy="1178489"/>
          </a:xfrm>
          <a:custGeom>
            <a:avLst/>
            <a:gdLst>
              <a:gd name="connsiteX0" fmla="*/ 2573224 w 3495477"/>
              <a:gd name="connsiteY0" fmla="*/ 0 h 941361"/>
              <a:gd name="connsiteX1" fmla="*/ 2820155 w 3495477"/>
              <a:gd name="connsiteY1" fmla="*/ 0 h 941361"/>
              <a:gd name="connsiteX2" fmla="*/ 2820155 w 3495477"/>
              <a:gd name="connsiteY2" fmla="*/ 337957 h 941361"/>
              <a:gd name="connsiteX3" fmla="*/ 3000898 w 3495477"/>
              <a:gd name="connsiteY3" fmla="*/ 337957 h 941361"/>
              <a:gd name="connsiteX4" fmla="*/ 3000898 w 3495477"/>
              <a:gd name="connsiteY4" fmla="*/ 642629 h 941361"/>
              <a:gd name="connsiteX5" fmla="*/ 3146003 w 3495477"/>
              <a:gd name="connsiteY5" fmla="*/ 642629 h 941361"/>
              <a:gd name="connsiteX6" fmla="*/ 3146003 w 3495477"/>
              <a:gd name="connsiteY6" fmla="*/ 540218 h 941361"/>
              <a:gd name="connsiteX7" fmla="*/ 3344565 w 3495477"/>
              <a:gd name="connsiteY7" fmla="*/ 540218 h 941361"/>
              <a:gd name="connsiteX8" fmla="*/ 3344565 w 3495477"/>
              <a:gd name="connsiteY8" fmla="*/ 168978 h 941361"/>
              <a:gd name="connsiteX9" fmla="*/ 3410077 w 3495477"/>
              <a:gd name="connsiteY9" fmla="*/ 168978 h 941361"/>
              <a:gd name="connsiteX10" fmla="*/ 3495477 w 3495477"/>
              <a:gd name="connsiteY10" fmla="*/ 168978 h 941361"/>
              <a:gd name="connsiteX11" fmla="*/ 3495477 w 3495477"/>
              <a:gd name="connsiteY11" fmla="*/ 941361 h 941361"/>
              <a:gd name="connsiteX12" fmla="*/ 0 w 3495477"/>
              <a:gd name="connsiteY12" fmla="*/ 941361 h 941361"/>
              <a:gd name="connsiteX13" fmla="*/ 0 w 3495477"/>
              <a:gd name="connsiteY13" fmla="*/ 919498 h 941361"/>
              <a:gd name="connsiteX14" fmla="*/ 0 w 3495477"/>
              <a:gd name="connsiteY14" fmla="*/ 762962 h 941361"/>
              <a:gd name="connsiteX15" fmla="*/ 54708 w 3495477"/>
              <a:gd name="connsiteY15" fmla="*/ 762962 h 941361"/>
              <a:gd name="connsiteX16" fmla="*/ 142096 w 3495477"/>
              <a:gd name="connsiteY16" fmla="*/ 762962 h 941361"/>
              <a:gd name="connsiteX17" fmla="*/ 142096 w 3495477"/>
              <a:gd name="connsiteY17" fmla="*/ 199702 h 941361"/>
              <a:gd name="connsiteX18" fmla="*/ 317748 w 3495477"/>
              <a:gd name="connsiteY18" fmla="*/ 199702 h 941361"/>
              <a:gd name="connsiteX19" fmla="*/ 317748 w 3495477"/>
              <a:gd name="connsiteY19" fmla="*/ 665672 h 941361"/>
              <a:gd name="connsiteX20" fmla="*/ 383936 w 3495477"/>
              <a:gd name="connsiteY20" fmla="*/ 576062 h 941361"/>
              <a:gd name="connsiteX21" fmla="*/ 462852 w 3495477"/>
              <a:gd name="connsiteY21" fmla="*/ 678473 h 941361"/>
              <a:gd name="connsiteX22" fmla="*/ 534131 w 3495477"/>
              <a:gd name="connsiteY22" fmla="*/ 576062 h 941361"/>
              <a:gd name="connsiteX23" fmla="*/ 613048 w 3495477"/>
              <a:gd name="connsiteY23" fmla="*/ 678473 h 941361"/>
              <a:gd name="connsiteX24" fmla="*/ 684326 w 3495477"/>
              <a:gd name="connsiteY24" fmla="*/ 576062 h 941361"/>
              <a:gd name="connsiteX25" fmla="*/ 763243 w 3495477"/>
              <a:gd name="connsiteY25" fmla="*/ 678473 h 941361"/>
              <a:gd name="connsiteX26" fmla="*/ 763243 w 3495477"/>
              <a:gd name="connsiteY26" fmla="*/ 701515 h 941361"/>
              <a:gd name="connsiteX27" fmla="*/ 834522 w 3495477"/>
              <a:gd name="connsiteY27" fmla="*/ 701515 h 941361"/>
              <a:gd name="connsiteX28" fmla="*/ 834522 w 3495477"/>
              <a:gd name="connsiteY28" fmla="*/ 629828 h 941361"/>
              <a:gd name="connsiteX29" fmla="*/ 745423 w 3495477"/>
              <a:gd name="connsiteY29" fmla="*/ 519736 h 941361"/>
              <a:gd name="connsiteX30" fmla="*/ 834522 w 3495477"/>
              <a:gd name="connsiteY30" fmla="*/ 409644 h 941361"/>
              <a:gd name="connsiteX31" fmla="*/ 834522 w 3495477"/>
              <a:gd name="connsiteY31" fmla="*/ 284191 h 941361"/>
              <a:gd name="connsiteX32" fmla="*/ 880344 w 3495477"/>
              <a:gd name="connsiteY32" fmla="*/ 284191 h 941361"/>
              <a:gd name="connsiteX33" fmla="*/ 880344 w 3495477"/>
              <a:gd name="connsiteY33" fmla="*/ 409644 h 941361"/>
              <a:gd name="connsiteX34" fmla="*/ 969443 w 3495477"/>
              <a:gd name="connsiteY34" fmla="*/ 519736 h 941361"/>
              <a:gd name="connsiteX35" fmla="*/ 880344 w 3495477"/>
              <a:gd name="connsiteY35" fmla="*/ 629828 h 941361"/>
              <a:gd name="connsiteX36" fmla="*/ 880344 w 3495477"/>
              <a:gd name="connsiteY36" fmla="*/ 701515 h 941361"/>
              <a:gd name="connsiteX37" fmla="*/ 941440 w 3495477"/>
              <a:gd name="connsiteY37" fmla="*/ 701515 h 941361"/>
              <a:gd name="connsiteX38" fmla="*/ 941440 w 3495477"/>
              <a:gd name="connsiteY38" fmla="*/ 627268 h 941361"/>
              <a:gd name="connsiteX39" fmla="*/ 1017811 w 3495477"/>
              <a:gd name="connsiteY39" fmla="*/ 627268 h 941361"/>
              <a:gd name="connsiteX40" fmla="*/ 1017811 w 3495477"/>
              <a:gd name="connsiteY40" fmla="*/ 529977 h 941361"/>
              <a:gd name="connsiteX41" fmla="*/ 1183281 w 3495477"/>
              <a:gd name="connsiteY41" fmla="*/ 529977 h 941361"/>
              <a:gd name="connsiteX42" fmla="*/ 1183281 w 3495477"/>
              <a:gd name="connsiteY42" fmla="*/ 250907 h 941361"/>
              <a:gd name="connsiteX43" fmla="*/ 1404755 w 3495477"/>
              <a:gd name="connsiteY43" fmla="*/ 250907 h 941361"/>
              <a:gd name="connsiteX44" fmla="*/ 1404755 w 3495477"/>
              <a:gd name="connsiteY44" fmla="*/ 535097 h 941361"/>
              <a:gd name="connsiteX45" fmla="*/ 1631321 w 3495477"/>
              <a:gd name="connsiteY45" fmla="*/ 535097 h 941361"/>
              <a:gd name="connsiteX46" fmla="*/ 1631321 w 3495477"/>
              <a:gd name="connsiteY46" fmla="*/ 358439 h 941361"/>
              <a:gd name="connsiteX47" fmla="*/ 1880797 w 3495477"/>
              <a:gd name="connsiteY47" fmla="*/ 358439 h 941361"/>
              <a:gd name="connsiteX48" fmla="*/ 1880797 w 3495477"/>
              <a:gd name="connsiteY48" fmla="*/ 529977 h 941361"/>
              <a:gd name="connsiteX49" fmla="*/ 2069179 w 3495477"/>
              <a:gd name="connsiteY49" fmla="*/ 529977 h 941361"/>
              <a:gd name="connsiteX50" fmla="*/ 2069179 w 3495477"/>
              <a:gd name="connsiteY50" fmla="*/ 448048 h 941361"/>
              <a:gd name="connsiteX51" fmla="*/ 2196463 w 3495477"/>
              <a:gd name="connsiteY51" fmla="*/ 450608 h 941361"/>
              <a:gd name="connsiteX52" fmla="*/ 2196463 w 3495477"/>
              <a:gd name="connsiteY52" fmla="*/ 378921 h 941361"/>
              <a:gd name="connsiteX53" fmla="*/ 2326293 w 3495477"/>
              <a:gd name="connsiteY53" fmla="*/ 378921 h 941361"/>
              <a:gd name="connsiteX54" fmla="*/ 2326293 w 3495477"/>
              <a:gd name="connsiteY54" fmla="*/ 445488 h 941361"/>
              <a:gd name="connsiteX55" fmla="*/ 2451031 w 3495477"/>
              <a:gd name="connsiteY55" fmla="*/ 445488 h 941361"/>
              <a:gd name="connsiteX56" fmla="*/ 2451031 w 3495477"/>
              <a:gd name="connsiteY56" fmla="*/ 371240 h 941361"/>
              <a:gd name="connsiteX57" fmla="*/ 2573224 w 3495477"/>
              <a:gd name="connsiteY57" fmla="*/ 373801 h 941361"/>
              <a:gd name="connsiteX58" fmla="*/ 2573224 w 3495477"/>
              <a:gd name="connsiteY58" fmla="*/ 0 h 94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495477" h="941361">
                <a:moveTo>
                  <a:pt x="2573224" y="0"/>
                </a:moveTo>
                <a:cubicBezTo>
                  <a:pt x="2573224" y="0"/>
                  <a:pt x="2573224" y="0"/>
                  <a:pt x="2820155" y="0"/>
                </a:cubicBezTo>
                <a:cubicBezTo>
                  <a:pt x="2820155" y="0"/>
                  <a:pt x="2820155" y="0"/>
                  <a:pt x="2820155" y="337957"/>
                </a:cubicBezTo>
                <a:cubicBezTo>
                  <a:pt x="2820155" y="337957"/>
                  <a:pt x="2820155" y="337957"/>
                  <a:pt x="3000898" y="337957"/>
                </a:cubicBezTo>
                <a:cubicBezTo>
                  <a:pt x="3000898" y="337957"/>
                  <a:pt x="3000898" y="337957"/>
                  <a:pt x="3000898" y="642629"/>
                </a:cubicBezTo>
                <a:cubicBezTo>
                  <a:pt x="3000898" y="642629"/>
                  <a:pt x="3000898" y="642629"/>
                  <a:pt x="3146003" y="642629"/>
                </a:cubicBezTo>
                <a:cubicBezTo>
                  <a:pt x="3146003" y="642629"/>
                  <a:pt x="3146003" y="642629"/>
                  <a:pt x="3146003" y="540218"/>
                </a:cubicBezTo>
                <a:cubicBezTo>
                  <a:pt x="3146003" y="540218"/>
                  <a:pt x="3146003" y="540218"/>
                  <a:pt x="3344565" y="540218"/>
                </a:cubicBezTo>
                <a:cubicBezTo>
                  <a:pt x="3344565" y="540218"/>
                  <a:pt x="3344565" y="540218"/>
                  <a:pt x="3344565" y="168978"/>
                </a:cubicBezTo>
                <a:cubicBezTo>
                  <a:pt x="3344565" y="168978"/>
                  <a:pt x="3344565" y="168978"/>
                  <a:pt x="3410077" y="168978"/>
                </a:cubicBezTo>
                <a:lnTo>
                  <a:pt x="3495477" y="168978"/>
                </a:lnTo>
                <a:lnTo>
                  <a:pt x="3495477" y="941361"/>
                </a:lnTo>
                <a:lnTo>
                  <a:pt x="0" y="941361"/>
                </a:lnTo>
                <a:lnTo>
                  <a:pt x="0" y="919498"/>
                </a:lnTo>
                <a:lnTo>
                  <a:pt x="0" y="762962"/>
                </a:lnTo>
                <a:lnTo>
                  <a:pt x="54708" y="762962"/>
                </a:lnTo>
                <a:cubicBezTo>
                  <a:pt x="80045" y="762962"/>
                  <a:pt x="109002" y="762962"/>
                  <a:pt x="142096" y="762962"/>
                </a:cubicBezTo>
                <a:cubicBezTo>
                  <a:pt x="142096" y="762962"/>
                  <a:pt x="142096" y="762962"/>
                  <a:pt x="142096" y="199702"/>
                </a:cubicBezTo>
                <a:cubicBezTo>
                  <a:pt x="142096" y="199702"/>
                  <a:pt x="142096" y="199702"/>
                  <a:pt x="317748" y="199702"/>
                </a:cubicBezTo>
                <a:cubicBezTo>
                  <a:pt x="317748" y="199702"/>
                  <a:pt x="317748" y="199702"/>
                  <a:pt x="317748" y="665672"/>
                </a:cubicBezTo>
                <a:cubicBezTo>
                  <a:pt x="327931" y="637509"/>
                  <a:pt x="355933" y="576062"/>
                  <a:pt x="383936" y="576062"/>
                </a:cubicBezTo>
                <a:cubicBezTo>
                  <a:pt x="424667" y="576062"/>
                  <a:pt x="462852" y="678473"/>
                  <a:pt x="462852" y="678473"/>
                </a:cubicBezTo>
                <a:cubicBezTo>
                  <a:pt x="462852" y="678473"/>
                  <a:pt x="495946" y="576062"/>
                  <a:pt x="534131" y="576062"/>
                </a:cubicBezTo>
                <a:cubicBezTo>
                  <a:pt x="572317" y="576062"/>
                  <a:pt x="613048" y="678473"/>
                  <a:pt x="613048" y="678473"/>
                </a:cubicBezTo>
                <a:cubicBezTo>
                  <a:pt x="613048" y="678473"/>
                  <a:pt x="646141" y="576062"/>
                  <a:pt x="684326" y="576062"/>
                </a:cubicBezTo>
                <a:cubicBezTo>
                  <a:pt x="722512" y="576062"/>
                  <a:pt x="763243" y="678473"/>
                  <a:pt x="763243" y="678473"/>
                </a:cubicBezTo>
                <a:cubicBezTo>
                  <a:pt x="763243" y="678473"/>
                  <a:pt x="763243" y="678473"/>
                  <a:pt x="763243" y="701515"/>
                </a:cubicBezTo>
                <a:cubicBezTo>
                  <a:pt x="763243" y="701515"/>
                  <a:pt x="763243" y="701515"/>
                  <a:pt x="834522" y="701515"/>
                </a:cubicBezTo>
                <a:cubicBezTo>
                  <a:pt x="834522" y="701515"/>
                  <a:pt x="834522" y="701515"/>
                  <a:pt x="834522" y="629828"/>
                </a:cubicBezTo>
                <a:cubicBezTo>
                  <a:pt x="783608" y="619587"/>
                  <a:pt x="745423" y="573502"/>
                  <a:pt x="745423" y="519736"/>
                </a:cubicBezTo>
                <a:cubicBezTo>
                  <a:pt x="745423" y="465970"/>
                  <a:pt x="783608" y="419886"/>
                  <a:pt x="834522" y="409644"/>
                </a:cubicBezTo>
                <a:cubicBezTo>
                  <a:pt x="834522" y="409644"/>
                  <a:pt x="834522" y="409644"/>
                  <a:pt x="834522" y="284191"/>
                </a:cubicBezTo>
                <a:cubicBezTo>
                  <a:pt x="834522" y="284191"/>
                  <a:pt x="834522" y="284191"/>
                  <a:pt x="880344" y="284191"/>
                </a:cubicBezTo>
                <a:cubicBezTo>
                  <a:pt x="880344" y="284191"/>
                  <a:pt x="880344" y="284191"/>
                  <a:pt x="880344" y="409644"/>
                </a:cubicBezTo>
                <a:cubicBezTo>
                  <a:pt x="931258" y="419886"/>
                  <a:pt x="969443" y="465970"/>
                  <a:pt x="969443" y="519736"/>
                </a:cubicBezTo>
                <a:cubicBezTo>
                  <a:pt x="969443" y="576062"/>
                  <a:pt x="931258" y="619587"/>
                  <a:pt x="880344" y="629828"/>
                </a:cubicBezTo>
                <a:cubicBezTo>
                  <a:pt x="880344" y="629828"/>
                  <a:pt x="880344" y="629828"/>
                  <a:pt x="880344" y="701515"/>
                </a:cubicBezTo>
                <a:cubicBezTo>
                  <a:pt x="880344" y="701515"/>
                  <a:pt x="880344" y="701515"/>
                  <a:pt x="941440" y="701515"/>
                </a:cubicBezTo>
                <a:cubicBezTo>
                  <a:pt x="941440" y="701515"/>
                  <a:pt x="941440" y="701515"/>
                  <a:pt x="941440" y="627268"/>
                </a:cubicBezTo>
                <a:cubicBezTo>
                  <a:pt x="941440" y="627268"/>
                  <a:pt x="941440" y="627268"/>
                  <a:pt x="1017811" y="627268"/>
                </a:cubicBezTo>
                <a:cubicBezTo>
                  <a:pt x="1017811" y="627268"/>
                  <a:pt x="1017811" y="627268"/>
                  <a:pt x="1017811" y="529977"/>
                </a:cubicBezTo>
                <a:cubicBezTo>
                  <a:pt x="1017811" y="529977"/>
                  <a:pt x="1017811" y="529977"/>
                  <a:pt x="1183281" y="529977"/>
                </a:cubicBezTo>
                <a:cubicBezTo>
                  <a:pt x="1183281" y="529977"/>
                  <a:pt x="1183281" y="529977"/>
                  <a:pt x="1183281" y="250907"/>
                </a:cubicBezTo>
                <a:cubicBezTo>
                  <a:pt x="1183281" y="250907"/>
                  <a:pt x="1183281" y="250907"/>
                  <a:pt x="1404755" y="250907"/>
                </a:cubicBezTo>
                <a:cubicBezTo>
                  <a:pt x="1404755" y="250907"/>
                  <a:pt x="1404755" y="250907"/>
                  <a:pt x="1404755" y="535097"/>
                </a:cubicBezTo>
                <a:cubicBezTo>
                  <a:pt x="1404755" y="535097"/>
                  <a:pt x="1404755" y="535097"/>
                  <a:pt x="1631321" y="535097"/>
                </a:cubicBezTo>
                <a:cubicBezTo>
                  <a:pt x="1631321" y="535097"/>
                  <a:pt x="1631321" y="535097"/>
                  <a:pt x="1631321" y="358439"/>
                </a:cubicBezTo>
                <a:cubicBezTo>
                  <a:pt x="1631321" y="358439"/>
                  <a:pt x="1631321" y="358439"/>
                  <a:pt x="1880797" y="358439"/>
                </a:cubicBezTo>
                <a:cubicBezTo>
                  <a:pt x="1880797" y="358439"/>
                  <a:pt x="1880797" y="358439"/>
                  <a:pt x="1880797" y="529977"/>
                </a:cubicBezTo>
                <a:cubicBezTo>
                  <a:pt x="1880797" y="529977"/>
                  <a:pt x="1880797" y="529977"/>
                  <a:pt x="2069179" y="529977"/>
                </a:cubicBezTo>
                <a:cubicBezTo>
                  <a:pt x="2069179" y="529977"/>
                  <a:pt x="2069179" y="529977"/>
                  <a:pt x="2069179" y="448048"/>
                </a:cubicBezTo>
                <a:cubicBezTo>
                  <a:pt x="2069179" y="448048"/>
                  <a:pt x="2069179" y="448048"/>
                  <a:pt x="2196463" y="450608"/>
                </a:cubicBezTo>
                <a:cubicBezTo>
                  <a:pt x="2196463" y="450608"/>
                  <a:pt x="2196463" y="450608"/>
                  <a:pt x="2196463" y="378921"/>
                </a:cubicBezTo>
                <a:cubicBezTo>
                  <a:pt x="2196463" y="378921"/>
                  <a:pt x="2196463" y="378921"/>
                  <a:pt x="2326293" y="378921"/>
                </a:cubicBezTo>
                <a:cubicBezTo>
                  <a:pt x="2326293" y="378921"/>
                  <a:pt x="2326293" y="378921"/>
                  <a:pt x="2326293" y="445488"/>
                </a:cubicBezTo>
                <a:cubicBezTo>
                  <a:pt x="2326293" y="445488"/>
                  <a:pt x="2326293" y="445488"/>
                  <a:pt x="2451031" y="445488"/>
                </a:cubicBezTo>
                <a:cubicBezTo>
                  <a:pt x="2451031" y="445488"/>
                  <a:pt x="2451031" y="445488"/>
                  <a:pt x="2451031" y="371240"/>
                </a:cubicBezTo>
                <a:cubicBezTo>
                  <a:pt x="2451031" y="371240"/>
                  <a:pt x="2451031" y="371240"/>
                  <a:pt x="2573224" y="373801"/>
                </a:cubicBezTo>
                <a:cubicBezTo>
                  <a:pt x="2573224" y="373801"/>
                  <a:pt x="2573224" y="373801"/>
                  <a:pt x="257322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AE62115-D9DC-4779-88B5-F37A2D8FF445}"/>
              </a:ext>
            </a:extLst>
          </p:cNvPr>
          <p:cNvGrpSpPr/>
          <p:nvPr/>
        </p:nvGrpSpPr>
        <p:grpSpPr>
          <a:xfrm>
            <a:off x="309726" y="654289"/>
            <a:ext cx="2560872" cy="2533978"/>
            <a:chOff x="3175" y="1588"/>
            <a:chExt cx="4686300" cy="4637087"/>
          </a:xfrm>
          <a:solidFill>
            <a:schemeClr val="accent6"/>
          </a:solidFill>
        </p:grpSpPr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id="{389E7FC4-E9E8-4A33-9B88-95FFE70EC4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3094038"/>
              <a:ext cx="984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id="{BA63794A-06E2-40DB-A99D-BF5C8D1F0E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3094038"/>
              <a:ext cx="857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" name="Rectangle 7">
              <a:extLst>
                <a:ext uri="{FF2B5EF4-FFF2-40B4-BE49-F238E27FC236}">
                  <a16:creationId xmlns:a16="http://schemas.microsoft.com/office/drawing/2014/main" id="{1A8E3E76-5D5B-443A-ACF1-B308051C2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14801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C20395D9-88F1-43AC-9EC9-465DE7ACA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BB6FA4A-AD1E-4ED0-9B1B-9F3567B67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" name="Rectangle 10">
              <a:extLst>
                <a:ext uri="{FF2B5EF4-FFF2-40B4-BE49-F238E27FC236}">
                  <a16:creationId xmlns:a16="http://schemas.microsoft.com/office/drawing/2014/main" id="{155C2FD6-DCE9-4B42-BB0E-FBE54C84B7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4417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B20235A0-E1C9-47B5-83AF-E90A2ACDC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56DB63E9-A13D-41E2-8429-C431B4C4C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" name="Rectangle 13">
              <a:extLst>
                <a:ext uri="{FF2B5EF4-FFF2-40B4-BE49-F238E27FC236}">
                  <a16:creationId xmlns:a16="http://schemas.microsoft.com/office/drawing/2014/main" id="{05B0707A-885A-40F3-AA75-D93FFAB0C4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7338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C2F227FA-7D32-45EC-80CE-7E04D4C3D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BE1E9C3A-B139-4175-8274-737580875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" name="Rectangle 16">
              <a:extLst>
                <a:ext uri="{FF2B5EF4-FFF2-40B4-BE49-F238E27FC236}">
                  <a16:creationId xmlns:a16="http://schemas.microsoft.com/office/drawing/2014/main" id="{6492070B-C907-4372-AE16-07EE8B97F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402748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8F1C4E2C-4E26-4A7B-A4BC-E0A0B1267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481792EE-8674-4427-973E-55E84E3DE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" name="Rectangle 19">
              <a:extLst>
                <a:ext uri="{FF2B5EF4-FFF2-40B4-BE49-F238E27FC236}">
                  <a16:creationId xmlns:a16="http://schemas.microsoft.com/office/drawing/2014/main" id="{0D993346-5DA3-484E-8F55-D7DF0F0B8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1897063"/>
              <a:ext cx="984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" name="Rectangle 20">
              <a:extLst>
                <a:ext uri="{FF2B5EF4-FFF2-40B4-BE49-F238E27FC236}">
                  <a16:creationId xmlns:a16="http://schemas.microsoft.com/office/drawing/2014/main" id="{84481BDF-2ADF-4F38-847F-3BD94ACC58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1897063"/>
              <a:ext cx="857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" name="Rectangle 21">
              <a:extLst>
                <a:ext uri="{FF2B5EF4-FFF2-40B4-BE49-F238E27FC236}">
                  <a16:creationId xmlns:a16="http://schemas.microsoft.com/office/drawing/2014/main" id="{84E272E8-A717-43F4-BDFB-C023C3F461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18970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79CF1629-B6D8-433B-8F92-9EF76D8DD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285FDDE7-4901-430E-8F9C-26EC54D4B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" name="Rectangle 24">
              <a:extLst>
                <a:ext uri="{FF2B5EF4-FFF2-40B4-BE49-F238E27FC236}">
                  <a16:creationId xmlns:a16="http://schemas.microsoft.com/office/drawing/2014/main" id="{D524EAB0-76B5-45DA-815E-12B3304F9D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1891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id="{FB7632B5-3271-4740-8520-9222D6962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id="{FD18C526-062D-4763-B242-7A1F4FE53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" name="Rectangle 27">
              <a:extLst>
                <a:ext uri="{FF2B5EF4-FFF2-40B4-BE49-F238E27FC236}">
                  <a16:creationId xmlns:a16="http://schemas.microsoft.com/office/drawing/2014/main" id="{295FA73A-2051-478D-91E7-69580A73A9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4828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id="{95046317-602A-49FF-B923-2CDF1BD36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41D4DD24-3100-47E3-8387-7F4232009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" name="Rectangle 30">
              <a:extLst>
                <a:ext uri="{FF2B5EF4-FFF2-40B4-BE49-F238E27FC236}">
                  <a16:creationId xmlns:a16="http://schemas.microsoft.com/office/drawing/2014/main" id="{E93269C9-EF82-458F-9B23-9DE000062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7749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id="{13141FC1-1FA1-4D07-945C-3CC973B36F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id="{CDD16EB8-3105-4CC3-BFFC-C8997B51CC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" name="Rectangle 33">
              <a:extLst>
                <a:ext uri="{FF2B5EF4-FFF2-40B4-BE49-F238E27FC236}">
                  <a16:creationId xmlns:a16="http://schemas.microsoft.com/office/drawing/2014/main" id="{938EFD42-63EC-475B-9856-749177C3D7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9163"/>
              <a:ext cx="44450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" name="Rectangle 34">
              <a:extLst>
                <a:ext uri="{FF2B5EF4-FFF2-40B4-BE49-F238E27FC236}">
                  <a16:creationId xmlns:a16="http://schemas.microsoft.com/office/drawing/2014/main" id="{F0AEAE97-4C48-4610-9BD5-C045D0436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5" y="919163"/>
              <a:ext cx="53975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" name="Rectangle 35">
              <a:extLst>
                <a:ext uri="{FF2B5EF4-FFF2-40B4-BE49-F238E27FC236}">
                  <a16:creationId xmlns:a16="http://schemas.microsoft.com/office/drawing/2014/main" id="{61419118-9F0E-4BFE-82D6-2FFD4D3988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598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" name="Freeform 36">
              <a:extLst>
                <a:ext uri="{FF2B5EF4-FFF2-40B4-BE49-F238E27FC236}">
                  <a16:creationId xmlns:a16="http://schemas.microsoft.com/office/drawing/2014/main" id="{BD4355A1-FF60-4ED5-B2CA-A9BA881F8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id="{C38F92DC-3278-4709-A919-DAA0D8FEA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" name="Rectangle 38">
              <a:extLst>
                <a:ext uri="{FF2B5EF4-FFF2-40B4-BE49-F238E27FC236}">
                  <a16:creationId xmlns:a16="http://schemas.microsoft.com/office/drawing/2014/main" id="{8FB279B1-E574-47CD-BE7D-EE60D4FA5B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141413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id="{3344E820-E84A-43C1-AF85-0D79E7CFB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" name="Freeform 40">
              <a:extLst>
                <a:ext uri="{FF2B5EF4-FFF2-40B4-BE49-F238E27FC236}">
                  <a16:creationId xmlns:a16="http://schemas.microsoft.com/office/drawing/2014/main" id="{A874E74C-5235-46A6-BAF7-DD5EAEF54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" name="Rectangle 41">
              <a:extLst>
                <a:ext uri="{FF2B5EF4-FFF2-40B4-BE49-F238E27FC236}">
                  <a16:creationId xmlns:a16="http://schemas.microsoft.com/office/drawing/2014/main" id="{FA6C4602-5F8F-465C-9AA6-132514E48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3652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id="{63CD1607-F52D-402A-975A-3503418A6F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135 w 149"/>
                <a:gd name="T1" fmla="*/ 146 h 146"/>
                <a:gd name="T2" fmla="*/ 0 w 149"/>
                <a:gd name="T3" fmla="*/ 12 h 146"/>
                <a:gd name="T4" fmla="*/ 14 w 149"/>
                <a:gd name="T5" fmla="*/ 0 h 146"/>
                <a:gd name="T6" fmla="*/ 149 w 149"/>
                <a:gd name="T7" fmla="*/ 134 h 146"/>
                <a:gd name="T8" fmla="*/ 135 w 14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135" y="146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" name="Freeform 43">
              <a:extLst>
                <a:ext uri="{FF2B5EF4-FFF2-40B4-BE49-F238E27FC236}">
                  <a16:creationId xmlns:a16="http://schemas.microsoft.com/office/drawing/2014/main" id="{D0B23EB1-0B46-4BC5-90F9-73E7BE685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0 w 149"/>
                <a:gd name="T1" fmla="*/ 134 h 146"/>
                <a:gd name="T2" fmla="*/ 135 w 149"/>
                <a:gd name="T3" fmla="*/ 0 h 146"/>
                <a:gd name="T4" fmla="*/ 149 w 149"/>
                <a:gd name="T5" fmla="*/ 12 h 146"/>
                <a:gd name="T6" fmla="*/ 14 w 149"/>
                <a:gd name="T7" fmla="*/ 146 h 146"/>
                <a:gd name="T8" fmla="*/ 0 w 149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0" y="134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6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" name="Rectangle 44">
              <a:extLst>
                <a:ext uri="{FF2B5EF4-FFF2-40B4-BE49-F238E27FC236}">
                  <a16:creationId xmlns:a16="http://schemas.microsoft.com/office/drawing/2014/main" id="{43A9ADEB-51E3-499B-B4F3-979C5D88E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590675"/>
              <a:ext cx="27463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" name="Freeform 45">
              <a:extLst>
                <a:ext uri="{FF2B5EF4-FFF2-40B4-BE49-F238E27FC236}">
                  <a16:creationId xmlns:a16="http://schemas.microsoft.com/office/drawing/2014/main" id="{77986E69-0145-4648-90E7-7314C1969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" name="Freeform 46">
              <a:extLst>
                <a:ext uri="{FF2B5EF4-FFF2-40B4-BE49-F238E27FC236}">
                  <a16:creationId xmlns:a16="http://schemas.microsoft.com/office/drawing/2014/main" id="{A910AED5-F6FF-459A-AF67-71C70B684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6" name="Rectangle 47">
              <a:extLst>
                <a:ext uri="{FF2B5EF4-FFF2-40B4-BE49-F238E27FC236}">
                  <a16:creationId xmlns:a16="http://schemas.microsoft.com/office/drawing/2014/main" id="{8F3F7BF1-839A-4CE2-A2E9-E93BBC44FA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217488"/>
              <a:ext cx="44450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7" name="Rectangle 48">
              <a:extLst>
                <a:ext uri="{FF2B5EF4-FFF2-40B4-BE49-F238E27FC236}">
                  <a16:creationId xmlns:a16="http://schemas.microsoft.com/office/drawing/2014/main" id="{856C3B92-72F9-44BE-B1D5-6C646FACF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6050" y="217488"/>
              <a:ext cx="53975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id="{31CED89C-25EB-49A9-BCA2-3801EC540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65088"/>
              <a:ext cx="287338" cy="188912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0 w 181"/>
                <a:gd name="T5" fmla="*/ 80 h 119"/>
                <a:gd name="T6" fmla="*/ 86 w 181"/>
                <a:gd name="T7" fmla="*/ 0 h 119"/>
                <a:gd name="T8" fmla="*/ 181 w 181"/>
                <a:gd name="T9" fmla="*/ 26 h 119"/>
                <a:gd name="T10" fmla="*/ 181 w 181"/>
                <a:gd name="T1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0" y="80"/>
                  </a:lnTo>
                  <a:lnTo>
                    <a:pt x="86" y="0"/>
                  </a:lnTo>
                  <a:lnTo>
                    <a:pt x="181" y="26"/>
                  </a:lnTo>
                  <a:lnTo>
                    <a:pt x="18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9" name="Freeform 50">
              <a:extLst>
                <a:ext uri="{FF2B5EF4-FFF2-40B4-BE49-F238E27FC236}">
                  <a16:creationId xmlns:a16="http://schemas.microsoft.com/office/drawing/2014/main" id="{F59E1C74-D29D-4127-BC66-4143E4BB7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5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id="{0BF9A2D3-DCDA-4664-9C17-EAE40616A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5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5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1" name="Rectangle 52">
              <a:extLst>
                <a:ext uri="{FF2B5EF4-FFF2-40B4-BE49-F238E27FC236}">
                  <a16:creationId xmlns:a16="http://schemas.microsoft.com/office/drawing/2014/main" id="{26E0901E-83BB-4E81-A6EC-5912E46645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43180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id="{47B7F810-29E9-4FFD-AD83-BC623FE52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id="{5195591D-1470-46F1-A63A-5D8034057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4" name="Rectangle 55">
              <a:extLst>
                <a:ext uri="{FF2B5EF4-FFF2-40B4-BE49-F238E27FC236}">
                  <a16:creationId xmlns:a16="http://schemas.microsoft.com/office/drawing/2014/main" id="{5163CFDF-6001-49C3-A1CE-B60A3F37C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6540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id="{6375713F-B295-4EB6-B50B-638D4D45A3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135 w 149"/>
                <a:gd name="T1" fmla="*/ 147 h 147"/>
                <a:gd name="T2" fmla="*/ 0 w 149"/>
                <a:gd name="T3" fmla="*/ 12 h 147"/>
                <a:gd name="T4" fmla="*/ 14 w 149"/>
                <a:gd name="T5" fmla="*/ 0 h 147"/>
                <a:gd name="T6" fmla="*/ 149 w 149"/>
                <a:gd name="T7" fmla="*/ 135 h 147"/>
                <a:gd name="T8" fmla="*/ 135 w 149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135" y="147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id="{9DAF47E3-5178-4DE9-B381-813780C32B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0 w 149"/>
                <a:gd name="T1" fmla="*/ 135 h 147"/>
                <a:gd name="T2" fmla="*/ 135 w 149"/>
                <a:gd name="T3" fmla="*/ 0 h 147"/>
                <a:gd name="T4" fmla="*/ 149 w 149"/>
                <a:gd name="T5" fmla="*/ 12 h 147"/>
                <a:gd name="T6" fmla="*/ 14 w 149"/>
                <a:gd name="T7" fmla="*/ 147 h 147"/>
                <a:gd name="T8" fmla="*/ 0 w 149"/>
                <a:gd name="T9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0" y="135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7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7" name="Rectangle 58">
              <a:extLst>
                <a:ext uri="{FF2B5EF4-FFF2-40B4-BE49-F238E27FC236}">
                  <a16:creationId xmlns:a16="http://schemas.microsoft.com/office/drawing/2014/main" id="{4BAF8E2D-DDD3-4C71-81AA-F84B2F9DE1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8" name="Rectangle 59">
              <a:extLst>
                <a:ext uri="{FF2B5EF4-FFF2-40B4-BE49-F238E27FC236}">
                  <a16:creationId xmlns:a16="http://schemas.microsoft.com/office/drawing/2014/main" id="{E0239148-3CB5-44D7-8FD4-A83194A68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950913"/>
              <a:ext cx="825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9" name="Rectangle 60">
              <a:extLst>
                <a:ext uri="{FF2B5EF4-FFF2-40B4-BE49-F238E27FC236}">
                  <a16:creationId xmlns:a16="http://schemas.microsoft.com/office/drawing/2014/main" id="{407C0262-780A-4200-91A7-EFFC95235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5863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0" name="Freeform 61">
              <a:extLst>
                <a:ext uri="{FF2B5EF4-FFF2-40B4-BE49-F238E27FC236}">
                  <a16:creationId xmlns:a16="http://schemas.microsoft.com/office/drawing/2014/main" id="{C8239C9D-7633-48F3-8A1E-C78A4FC63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1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1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1" name="Freeform 62">
              <a:extLst>
                <a:ext uri="{FF2B5EF4-FFF2-40B4-BE49-F238E27FC236}">
                  <a16:creationId xmlns:a16="http://schemas.microsoft.com/office/drawing/2014/main" id="{7C49F158-E475-42B5-8284-396413A5B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11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1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1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2" name="Rectangle 63">
              <a:extLst>
                <a:ext uri="{FF2B5EF4-FFF2-40B4-BE49-F238E27FC236}">
                  <a16:creationId xmlns:a16="http://schemas.microsoft.com/office/drawing/2014/main" id="{DED02A60-2390-4440-B801-5A0DFD9C56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950" y="755650"/>
              <a:ext cx="39688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3" name="Freeform 64">
              <a:extLst>
                <a:ext uri="{FF2B5EF4-FFF2-40B4-BE49-F238E27FC236}">
                  <a16:creationId xmlns:a16="http://schemas.microsoft.com/office/drawing/2014/main" id="{2A78219C-9B55-4B23-A60C-C57D163F9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4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4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4" name="Freeform 65">
              <a:extLst>
                <a:ext uri="{FF2B5EF4-FFF2-40B4-BE49-F238E27FC236}">
                  <a16:creationId xmlns:a16="http://schemas.microsoft.com/office/drawing/2014/main" id="{17D09358-19EA-449E-BE49-0B6F120F4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4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5" name="Rectangle 66">
              <a:extLst>
                <a:ext uri="{FF2B5EF4-FFF2-40B4-BE49-F238E27FC236}">
                  <a16:creationId xmlns:a16="http://schemas.microsoft.com/office/drawing/2014/main" id="{5BE2098C-AA6C-478B-ADDB-78F23260D5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4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6" name="Freeform 67">
              <a:extLst>
                <a:ext uri="{FF2B5EF4-FFF2-40B4-BE49-F238E27FC236}">
                  <a16:creationId xmlns:a16="http://schemas.microsoft.com/office/drawing/2014/main" id="{D43DF0E5-023C-4D9A-A97C-636F0F443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4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4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7" name="Freeform 68">
              <a:extLst>
                <a:ext uri="{FF2B5EF4-FFF2-40B4-BE49-F238E27FC236}">
                  <a16:creationId xmlns:a16="http://schemas.microsoft.com/office/drawing/2014/main" id="{3C348DDE-F82F-4871-8ADC-3989E62B4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4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8" name="Rectangle 69">
              <a:extLst>
                <a:ext uri="{FF2B5EF4-FFF2-40B4-BE49-F238E27FC236}">
                  <a16:creationId xmlns:a16="http://schemas.microsoft.com/office/drawing/2014/main" id="{0EBB2477-3BA8-42D1-B4F0-D89B3DFA7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8" y="755650"/>
              <a:ext cx="42863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9" name="Freeform 70">
              <a:extLst>
                <a:ext uri="{FF2B5EF4-FFF2-40B4-BE49-F238E27FC236}">
                  <a16:creationId xmlns:a16="http://schemas.microsoft.com/office/drawing/2014/main" id="{DB11683F-FB35-4E34-954A-96A377DE2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2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2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0" name="Freeform 71">
              <a:extLst>
                <a:ext uri="{FF2B5EF4-FFF2-40B4-BE49-F238E27FC236}">
                  <a16:creationId xmlns:a16="http://schemas.microsoft.com/office/drawing/2014/main" id="{7889B663-B619-40B6-B583-6EDBDAB54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2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1" name="Rectangle 72">
              <a:extLst>
                <a:ext uri="{FF2B5EF4-FFF2-40B4-BE49-F238E27FC236}">
                  <a16:creationId xmlns:a16="http://schemas.microsoft.com/office/drawing/2014/main" id="{5468BEB4-D546-4C5A-A6C1-9D00979507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755650"/>
              <a:ext cx="822325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2" name="Rectangle 73">
              <a:extLst>
                <a:ext uri="{FF2B5EF4-FFF2-40B4-BE49-F238E27FC236}">
                  <a16:creationId xmlns:a16="http://schemas.microsoft.com/office/drawing/2014/main" id="{E758E897-A83E-4408-B2AA-9A60A8FAE9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950913"/>
              <a:ext cx="8223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3" name="Rectangle 74">
              <a:extLst>
                <a:ext uri="{FF2B5EF4-FFF2-40B4-BE49-F238E27FC236}">
                  <a16:creationId xmlns:a16="http://schemas.microsoft.com/office/drawing/2014/main" id="{94152133-0D41-4234-A9CB-E56EC048C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350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4" name="Freeform 75">
              <a:extLst>
                <a:ext uri="{FF2B5EF4-FFF2-40B4-BE49-F238E27FC236}">
                  <a16:creationId xmlns:a16="http://schemas.microsoft.com/office/drawing/2014/main" id="{759DED68-85D0-4A5A-A3BB-59A709563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0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5" name="Freeform 76">
              <a:extLst>
                <a:ext uri="{FF2B5EF4-FFF2-40B4-BE49-F238E27FC236}">
                  <a16:creationId xmlns:a16="http://schemas.microsoft.com/office/drawing/2014/main" id="{3C295D09-9B36-4C2F-8ADE-2B9D797C8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10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0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0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6" name="Rectangle 77">
              <a:extLst>
                <a:ext uri="{FF2B5EF4-FFF2-40B4-BE49-F238E27FC236}">
                  <a16:creationId xmlns:a16="http://schemas.microsoft.com/office/drawing/2014/main" id="{77A25FD7-4FB5-40C2-9F05-66996BFCC6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263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7" name="Freeform 78">
              <a:extLst>
                <a:ext uri="{FF2B5EF4-FFF2-40B4-BE49-F238E27FC236}">
                  <a16:creationId xmlns:a16="http://schemas.microsoft.com/office/drawing/2014/main" id="{BF5A5E12-17AE-485B-A9AF-0D11C0F96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0 w 126"/>
                <a:gd name="T1" fmla="*/ 112 h 124"/>
                <a:gd name="T2" fmla="*/ 114 w 126"/>
                <a:gd name="T3" fmla="*/ 0 h 124"/>
                <a:gd name="T4" fmla="*/ 126 w 126"/>
                <a:gd name="T5" fmla="*/ 12 h 124"/>
                <a:gd name="T6" fmla="*/ 12 w 126"/>
                <a:gd name="T7" fmla="*/ 124 h 124"/>
                <a:gd name="T8" fmla="*/ 0 w 126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0" y="112"/>
                  </a:moveTo>
                  <a:lnTo>
                    <a:pt x="114" y="0"/>
                  </a:lnTo>
                  <a:lnTo>
                    <a:pt x="126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8" name="Freeform 79">
              <a:extLst>
                <a:ext uri="{FF2B5EF4-FFF2-40B4-BE49-F238E27FC236}">
                  <a16:creationId xmlns:a16="http://schemas.microsoft.com/office/drawing/2014/main" id="{16A06C23-D815-4668-A27D-E77E0C2A3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12 w 126"/>
                <a:gd name="T1" fmla="*/ 0 h 124"/>
                <a:gd name="T2" fmla="*/ 126 w 126"/>
                <a:gd name="T3" fmla="*/ 112 h 124"/>
                <a:gd name="T4" fmla="*/ 114 w 126"/>
                <a:gd name="T5" fmla="*/ 124 h 124"/>
                <a:gd name="T6" fmla="*/ 0 w 126"/>
                <a:gd name="T7" fmla="*/ 12 h 124"/>
                <a:gd name="T8" fmla="*/ 12 w 126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12" y="0"/>
                  </a:moveTo>
                  <a:lnTo>
                    <a:pt x="126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9" name="Rectangle 80">
              <a:extLst>
                <a:ext uri="{FF2B5EF4-FFF2-40B4-BE49-F238E27FC236}">
                  <a16:creationId xmlns:a16="http://schemas.microsoft.com/office/drawing/2014/main" id="{A368E5D4-35C0-407C-A2AF-ECD0B4C6F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2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0" name="Freeform 81">
              <a:extLst>
                <a:ext uri="{FF2B5EF4-FFF2-40B4-BE49-F238E27FC236}">
                  <a16:creationId xmlns:a16="http://schemas.microsoft.com/office/drawing/2014/main" id="{645BB36D-36E5-4500-B650-2D9B01042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1" name="Freeform 82">
              <a:extLst>
                <a:ext uri="{FF2B5EF4-FFF2-40B4-BE49-F238E27FC236}">
                  <a16:creationId xmlns:a16="http://schemas.microsoft.com/office/drawing/2014/main" id="{1DCF5AC3-B4D5-4465-8224-206ED85F7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2" name="Rectangle 83">
              <a:extLst>
                <a:ext uri="{FF2B5EF4-FFF2-40B4-BE49-F238E27FC236}">
                  <a16:creationId xmlns:a16="http://schemas.microsoft.com/office/drawing/2014/main" id="{C8C8355D-BB1B-428C-B1C1-28E867A834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3" name="Freeform 84">
              <a:extLst>
                <a:ext uri="{FF2B5EF4-FFF2-40B4-BE49-F238E27FC236}">
                  <a16:creationId xmlns:a16="http://schemas.microsoft.com/office/drawing/2014/main" id="{8C46F529-090B-498D-B41D-E2DED3BC2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4" name="Freeform 85">
              <a:extLst>
                <a:ext uri="{FF2B5EF4-FFF2-40B4-BE49-F238E27FC236}">
                  <a16:creationId xmlns:a16="http://schemas.microsoft.com/office/drawing/2014/main" id="{71498BFA-0F76-404A-8574-C89E8F0A4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5" name="Rectangle 86">
              <a:extLst>
                <a:ext uri="{FF2B5EF4-FFF2-40B4-BE49-F238E27FC236}">
                  <a16:creationId xmlns:a16="http://schemas.microsoft.com/office/drawing/2014/main" id="{6DAFC222-065C-4867-B733-60E168E19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6950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6" name="Freeform 87">
              <a:extLst>
                <a:ext uri="{FF2B5EF4-FFF2-40B4-BE49-F238E27FC236}">
                  <a16:creationId xmlns:a16="http://schemas.microsoft.com/office/drawing/2014/main" id="{A2E7F12E-EF54-4472-A03A-19AFA0E5E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  <a:gd name="T10" fmla="*/ 869 w 86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  <a:lnTo>
                    <a:pt x="8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7" name="Freeform 88">
              <a:extLst>
                <a:ext uri="{FF2B5EF4-FFF2-40B4-BE49-F238E27FC236}">
                  <a16:creationId xmlns:a16="http://schemas.microsoft.com/office/drawing/2014/main" id="{E508BD47-9136-4175-AD79-BF98314E4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8" name="Rectangle 89">
              <a:extLst>
                <a:ext uri="{FF2B5EF4-FFF2-40B4-BE49-F238E27FC236}">
                  <a16:creationId xmlns:a16="http://schemas.microsoft.com/office/drawing/2014/main" id="{120D304E-0FC3-4C34-B738-BDC9D371D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3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9" name="Freeform 90">
              <a:extLst>
                <a:ext uri="{FF2B5EF4-FFF2-40B4-BE49-F238E27FC236}">
                  <a16:creationId xmlns:a16="http://schemas.microsoft.com/office/drawing/2014/main" id="{14012116-E421-4600-B1F2-7A67FDDCB3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0" name="Freeform 91">
              <a:extLst>
                <a:ext uri="{FF2B5EF4-FFF2-40B4-BE49-F238E27FC236}">
                  <a16:creationId xmlns:a16="http://schemas.microsoft.com/office/drawing/2014/main" id="{A111175B-20E5-49B5-9052-8C140F09E7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1" name="Rectangle 92">
              <a:extLst>
                <a:ext uri="{FF2B5EF4-FFF2-40B4-BE49-F238E27FC236}">
                  <a16:creationId xmlns:a16="http://schemas.microsoft.com/office/drawing/2014/main" id="{4B7C87AC-6CDB-4EF0-AD91-B2FAFD16E8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2" name="Freeform 93">
              <a:extLst>
                <a:ext uri="{FF2B5EF4-FFF2-40B4-BE49-F238E27FC236}">
                  <a16:creationId xmlns:a16="http://schemas.microsoft.com/office/drawing/2014/main" id="{EBB1174C-A4D2-469D-9B4E-2B52C686B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0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3" name="Freeform 94">
              <a:extLst>
                <a:ext uri="{FF2B5EF4-FFF2-40B4-BE49-F238E27FC236}">
                  <a16:creationId xmlns:a16="http://schemas.microsoft.com/office/drawing/2014/main" id="{DA56EA5A-F34D-4363-85A2-6E7AFF805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10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0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0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4" name="Rectangle 95">
              <a:extLst>
                <a:ext uri="{FF2B5EF4-FFF2-40B4-BE49-F238E27FC236}">
                  <a16:creationId xmlns:a16="http://schemas.microsoft.com/office/drawing/2014/main" id="{AB525947-C35D-40B0-9772-BB5D29DC8F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5" name="Freeform 96">
              <a:extLst>
                <a:ext uri="{FF2B5EF4-FFF2-40B4-BE49-F238E27FC236}">
                  <a16:creationId xmlns:a16="http://schemas.microsoft.com/office/drawing/2014/main" id="{B865C72F-91CC-4075-B386-E777DBFFC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5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5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6" name="Freeform 97">
              <a:extLst>
                <a:ext uri="{FF2B5EF4-FFF2-40B4-BE49-F238E27FC236}">
                  <a16:creationId xmlns:a16="http://schemas.microsoft.com/office/drawing/2014/main" id="{DFDD1897-2CFE-4683-8A74-06ECCB5A8A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5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5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7" name="Rectangle 98">
              <a:extLst>
                <a:ext uri="{FF2B5EF4-FFF2-40B4-BE49-F238E27FC236}">
                  <a16:creationId xmlns:a16="http://schemas.microsoft.com/office/drawing/2014/main" id="{047AB4A9-125B-41E4-81B9-560FA8239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8" name="Freeform 99">
              <a:extLst>
                <a:ext uri="{FF2B5EF4-FFF2-40B4-BE49-F238E27FC236}">
                  <a16:creationId xmlns:a16="http://schemas.microsoft.com/office/drawing/2014/main" id="{33F8BDAD-FA92-4C74-99B5-11B82D829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9" name="Freeform 100">
              <a:extLst>
                <a:ext uri="{FF2B5EF4-FFF2-40B4-BE49-F238E27FC236}">
                  <a16:creationId xmlns:a16="http://schemas.microsoft.com/office/drawing/2014/main" id="{E61BBD66-A429-4FEB-995F-A99FEB4D1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0" name="Freeform 101">
              <a:extLst>
                <a:ext uri="{FF2B5EF4-FFF2-40B4-BE49-F238E27FC236}">
                  <a16:creationId xmlns:a16="http://schemas.microsoft.com/office/drawing/2014/main" id="{8C8E67E3-F866-4E1A-8FB7-8B6827A8B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513" y="628650"/>
              <a:ext cx="652463" cy="474662"/>
            </a:xfrm>
            <a:custGeom>
              <a:avLst/>
              <a:gdLst>
                <a:gd name="T0" fmla="*/ 205 w 205"/>
                <a:gd name="T1" fmla="*/ 149 h 149"/>
                <a:gd name="T2" fmla="*/ 0 w 205"/>
                <a:gd name="T3" fmla="*/ 149 h 149"/>
                <a:gd name="T4" fmla="*/ 0 w 205"/>
                <a:gd name="T5" fmla="*/ 0 h 149"/>
                <a:gd name="T6" fmla="*/ 125 w 205"/>
                <a:gd name="T7" fmla="*/ 0 h 149"/>
                <a:gd name="T8" fmla="*/ 205 w 205"/>
                <a:gd name="T9" fmla="*/ 67 h 149"/>
                <a:gd name="T10" fmla="*/ 205 w 205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49">
                  <a:moveTo>
                    <a:pt x="205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9" y="0"/>
                    <a:pt x="205" y="30"/>
                    <a:pt x="205" y="67"/>
                  </a:cubicBezTo>
                  <a:lnTo>
                    <a:pt x="20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1" name="Rectangle 102">
              <a:extLst>
                <a:ext uri="{FF2B5EF4-FFF2-40B4-BE49-F238E27FC236}">
                  <a16:creationId xmlns:a16="http://schemas.microsoft.com/office/drawing/2014/main" id="{81791C7B-B6B5-45EC-B712-1B31D7B768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38" y="698500"/>
              <a:ext cx="219075" cy="490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2" name="Freeform 103">
              <a:extLst>
                <a:ext uri="{FF2B5EF4-FFF2-40B4-BE49-F238E27FC236}">
                  <a16:creationId xmlns:a16="http://schemas.microsoft.com/office/drawing/2014/main" id="{49D319E8-87E7-49EF-9600-EA86BB2B9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3" y="1588"/>
              <a:ext cx="3952875" cy="977900"/>
            </a:xfrm>
            <a:custGeom>
              <a:avLst/>
              <a:gdLst>
                <a:gd name="T0" fmla="*/ 2474 w 2490"/>
                <a:gd name="T1" fmla="*/ 616 h 616"/>
                <a:gd name="T2" fmla="*/ 580 w 2490"/>
                <a:gd name="T3" fmla="*/ 48 h 616"/>
                <a:gd name="T4" fmla="*/ 28 w 2490"/>
                <a:gd name="T5" fmla="*/ 469 h 616"/>
                <a:gd name="T6" fmla="*/ 0 w 2490"/>
                <a:gd name="T7" fmla="*/ 437 h 616"/>
                <a:gd name="T8" fmla="*/ 572 w 2490"/>
                <a:gd name="T9" fmla="*/ 0 h 616"/>
                <a:gd name="T10" fmla="*/ 2490 w 2490"/>
                <a:gd name="T11" fmla="*/ 578 h 616"/>
                <a:gd name="T12" fmla="*/ 2474 w 2490"/>
                <a:gd name="T13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0" h="616">
                  <a:moveTo>
                    <a:pt x="2474" y="616"/>
                  </a:moveTo>
                  <a:lnTo>
                    <a:pt x="580" y="48"/>
                  </a:lnTo>
                  <a:lnTo>
                    <a:pt x="28" y="469"/>
                  </a:lnTo>
                  <a:lnTo>
                    <a:pt x="0" y="437"/>
                  </a:lnTo>
                  <a:lnTo>
                    <a:pt x="572" y="0"/>
                  </a:lnTo>
                  <a:lnTo>
                    <a:pt x="2490" y="578"/>
                  </a:lnTo>
                  <a:lnTo>
                    <a:pt x="2474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3" name="Rectangle 104">
              <a:extLst>
                <a:ext uri="{FF2B5EF4-FFF2-40B4-BE49-F238E27FC236}">
                  <a16:creationId xmlns:a16="http://schemas.microsoft.com/office/drawing/2014/main" id="{1E76B15E-08AB-4134-85A2-915684B458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4188" y="966788"/>
              <a:ext cx="44450" cy="1012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4" name="Rectangle 105">
              <a:extLst>
                <a:ext uri="{FF2B5EF4-FFF2-40B4-BE49-F238E27FC236}">
                  <a16:creationId xmlns:a16="http://schemas.microsoft.com/office/drawing/2014/main" id="{E8322965-B91F-401F-AD61-F1A4797A8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1938338"/>
              <a:ext cx="736600" cy="241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5" name="Rectangle 106">
              <a:extLst>
                <a:ext uri="{FF2B5EF4-FFF2-40B4-BE49-F238E27FC236}">
                  <a16:creationId xmlns:a16="http://schemas.microsoft.com/office/drawing/2014/main" id="{9B598B1A-C016-442D-8EA8-2879513B8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338" y="1855788"/>
              <a:ext cx="187325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6" name="Rectangle 107">
              <a:extLst>
                <a:ext uri="{FF2B5EF4-FFF2-40B4-BE49-F238E27FC236}">
                  <a16:creationId xmlns:a16="http://schemas.microsoft.com/office/drawing/2014/main" id="{91CAD16B-5247-46BA-AC52-3709513D92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752475"/>
              <a:ext cx="771525" cy="36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7" name="Freeform 108">
              <a:extLst>
                <a:ext uri="{FF2B5EF4-FFF2-40B4-BE49-F238E27FC236}">
                  <a16:creationId xmlns:a16="http://schemas.microsoft.com/office/drawing/2014/main" id="{C91F57B6-434E-4B23-99F3-DFE4F411E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900113"/>
              <a:ext cx="1287463" cy="88900"/>
            </a:xfrm>
            <a:custGeom>
              <a:avLst/>
              <a:gdLst>
                <a:gd name="T0" fmla="*/ 0 w 811"/>
                <a:gd name="T1" fmla="*/ 56 h 56"/>
                <a:gd name="T2" fmla="*/ 0 w 811"/>
                <a:gd name="T3" fmla="*/ 30 h 56"/>
                <a:gd name="T4" fmla="*/ 725 w 811"/>
                <a:gd name="T5" fmla="*/ 30 h 56"/>
                <a:gd name="T6" fmla="*/ 735 w 811"/>
                <a:gd name="T7" fmla="*/ 0 h 56"/>
                <a:gd name="T8" fmla="*/ 811 w 811"/>
                <a:gd name="T9" fmla="*/ 30 h 56"/>
                <a:gd name="T10" fmla="*/ 811 w 811"/>
                <a:gd name="T11" fmla="*/ 56 h 56"/>
                <a:gd name="T12" fmla="*/ 0 w 81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56">
                  <a:moveTo>
                    <a:pt x="0" y="56"/>
                  </a:moveTo>
                  <a:lnTo>
                    <a:pt x="0" y="30"/>
                  </a:lnTo>
                  <a:lnTo>
                    <a:pt x="725" y="30"/>
                  </a:lnTo>
                  <a:lnTo>
                    <a:pt x="735" y="0"/>
                  </a:lnTo>
                  <a:lnTo>
                    <a:pt x="811" y="30"/>
                  </a:lnTo>
                  <a:lnTo>
                    <a:pt x="811" y="56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8" name="Rectangle 109">
              <a:extLst>
                <a:ext uri="{FF2B5EF4-FFF2-40B4-BE49-F238E27FC236}">
                  <a16:creationId xmlns:a16="http://schemas.microsoft.com/office/drawing/2014/main" id="{67EC64DC-D990-457E-8ACC-13249B287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9" name="Rectangle 110">
              <a:extLst>
                <a:ext uri="{FF2B5EF4-FFF2-40B4-BE49-F238E27FC236}">
                  <a16:creationId xmlns:a16="http://schemas.microsoft.com/office/drawing/2014/main" id="{B8F2A068-D1D4-47E4-986C-109F8B9855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700" y="820738"/>
              <a:ext cx="3810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0" name="Freeform 111">
              <a:extLst>
                <a:ext uri="{FF2B5EF4-FFF2-40B4-BE49-F238E27FC236}">
                  <a16:creationId xmlns:a16="http://schemas.microsoft.com/office/drawing/2014/main" id="{CE1DB790-ED55-48B8-BB1B-7242651D6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0 w 117"/>
                <a:gd name="T1" fmla="*/ 105 h 117"/>
                <a:gd name="T2" fmla="*/ 107 w 117"/>
                <a:gd name="T3" fmla="*/ 0 h 117"/>
                <a:gd name="T4" fmla="*/ 117 w 117"/>
                <a:gd name="T5" fmla="*/ 11 h 117"/>
                <a:gd name="T6" fmla="*/ 12 w 117"/>
                <a:gd name="T7" fmla="*/ 117 h 117"/>
                <a:gd name="T8" fmla="*/ 0 w 117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0" y="105"/>
                  </a:moveTo>
                  <a:lnTo>
                    <a:pt x="107" y="0"/>
                  </a:lnTo>
                  <a:lnTo>
                    <a:pt x="117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1" name="Freeform 112">
              <a:extLst>
                <a:ext uri="{FF2B5EF4-FFF2-40B4-BE49-F238E27FC236}">
                  <a16:creationId xmlns:a16="http://schemas.microsoft.com/office/drawing/2014/main" id="{43D7C0B1-1309-49A7-B8BB-365269B1D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0" y="814388"/>
              <a:ext cx="142875" cy="139700"/>
            </a:xfrm>
            <a:custGeom>
              <a:avLst/>
              <a:gdLst>
                <a:gd name="T0" fmla="*/ 0 w 90"/>
                <a:gd name="T1" fmla="*/ 78 h 88"/>
                <a:gd name="T2" fmla="*/ 78 w 90"/>
                <a:gd name="T3" fmla="*/ 0 h 88"/>
                <a:gd name="T4" fmla="*/ 90 w 90"/>
                <a:gd name="T5" fmla="*/ 10 h 88"/>
                <a:gd name="T6" fmla="*/ 12 w 90"/>
                <a:gd name="T7" fmla="*/ 88 h 88"/>
                <a:gd name="T8" fmla="*/ 0 w 90"/>
                <a:gd name="T9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0" y="78"/>
                  </a:moveTo>
                  <a:lnTo>
                    <a:pt x="78" y="0"/>
                  </a:lnTo>
                  <a:lnTo>
                    <a:pt x="90" y="10"/>
                  </a:lnTo>
                  <a:lnTo>
                    <a:pt x="12" y="8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2" name="Freeform 113">
              <a:extLst>
                <a:ext uri="{FF2B5EF4-FFF2-40B4-BE49-F238E27FC236}">
                  <a16:creationId xmlns:a16="http://schemas.microsoft.com/office/drawing/2014/main" id="{3646FC93-1502-43B4-B088-112E976D7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12 w 117"/>
                <a:gd name="T1" fmla="*/ 0 h 117"/>
                <a:gd name="T2" fmla="*/ 117 w 117"/>
                <a:gd name="T3" fmla="*/ 105 h 117"/>
                <a:gd name="T4" fmla="*/ 107 w 117"/>
                <a:gd name="T5" fmla="*/ 117 h 117"/>
                <a:gd name="T6" fmla="*/ 0 w 117"/>
                <a:gd name="T7" fmla="*/ 11 h 117"/>
                <a:gd name="T8" fmla="*/ 12 w 117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2" y="0"/>
                  </a:moveTo>
                  <a:lnTo>
                    <a:pt x="117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3" name="Rectangle 114">
              <a:extLst>
                <a:ext uri="{FF2B5EF4-FFF2-40B4-BE49-F238E27FC236}">
                  <a16:creationId xmlns:a16="http://schemas.microsoft.com/office/drawing/2014/main" id="{D3A20F94-D56D-4E2D-AB4A-1AA1B6C811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038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4" name="Freeform 115">
              <a:extLst>
                <a:ext uri="{FF2B5EF4-FFF2-40B4-BE49-F238E27FC236}">
                  <a16:creationId xmlns:a16="http://schemas.microsoft.com/office/drawing/2014/main" id="{836C7709-560E-4438-96B7-29EDC0ABB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4 w 116"/>
                <a:gd name="T3" fmla="*/ 0 h 117"/>
                <a:gd name="T4" fmla="*/ 116 w 116"/>
                <a:gd name="T5" fmla="*/ 11 h 117"/>
                <a:gd name="T6" fmla="*/ 10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4" y="0"/>
                  </a:lnTo>
                  <a:lnTo>
                    <a:pt x="116" y="11"/>
                  </a:lnTo>
                  <a:lnTo>
                    <a:pt x="10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5" name="Freeform 116">
              <a:extLst>
                <a:ext uri="{FF2B5EF4-FFF2-40B4-BE49-F238E27FC236}">
                  <a16:creationId xmlns:a16="http://schemas.microsoft.com/office/drawing/2014/main" id="{EF3C1148-4310-4FDC-8D84-2BB11E0423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10 w 116"/>
                <a:gd name="T1" fmla="*/ 0 h 117"/>
                <a:gd name="T2" fmla="*/ 116 w 116"/>
                <a:gd name="T3" fmla="*/ 105 h 117"/>
                <a:gd name="T4" fmla="*/ 104 w 116"/>
                <a:gd name="T5" fmla="*/ 117 h 117"/>
                <a:gd name="T6" fmla="*/ 0 w 116"/>
                <a:gd name="T7" fmla="*/ 11 h 117"/>
                <a:gd name="T8" fmla="*/ 10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" y="0"/>
                  </a:moveTo>
                  <a:lnTo>
                    <a:pt x="116" y="105"/>
                  </a:lnTo>
                  <a:lnTo>
                    <a:pt x="104" y="117"/>
                  </a:lnTo>
                  <a:lnTo>
                    <a:pt x="0" y="11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6" name="Rectangle 117">
              <a:extLst>
                <a:ext uri="{FF2B5EF4-FFF2-40B4-BE49-F238E27FC236}">
                  <a16:creationId xmlns:a16="http://schemas.microsoft.com/office/drawing/2014/main" id="{49AA0B3C-D5E0-48D7-9991-45CCDA2E02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7413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7" name="Freeform 118">
              <a:extLst>
                <a:ext uri="{FF2B5EF4-FFF2-40B4-BE49-F238E27FC236}">
                  <a16:creationId xmlns:a16="http://schemas.microsoft.com/office/drawing/2014/main" id="{599105E7-8C00-4B43-8BF6-352D08BE0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0 w 119"/>
                <a:gd name="T1" fmla="*/ 105 h 117"/>
                <a:gd name="T2" fmla="*/ 107 w 119"/>
                <a:gd name="T3" fmla="*/ 0 h 117"/>
                <a:gd name="T4" fmla="*/ 119 w 119"/>
                <a:gd name="T5" fmla="*/ 11 h 117"/>
                <a:gd name="T6" fmla="*/ 12 w 119"/>
                <a:gd name="T7" fmla="*/ 117 h 117"/>
                <a:gd name="T8" fmla="*/ 0 w 119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0" y="105"/>
                  </a:moveTo>
                  <a:lnTo>
                    <a:pt x="107" y="0"/>
                  </a:lnTo>
                  <a:lnTo>
                    <a:pt x="119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8" name="Freeform 119">
              <a:extLst>
                <a:ext uri="{FF2B5EF4-FFF2-40B4-BE49-F238E27FC236}">
                  <a16:creationId xmlns:a16="http://schemas.microsoft.com/office/drawing/2014/main" id="{CA0388E3-738A-4B58-91BA-B4899ECDF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12 w 119"/>
                <a:gd name="T1" fmla="*/ 0 h 117"/>
                <a:gd name="T2" fmla="*/ 119 w 119"/>
                <a:gd name="T3" fmla="*/ 105 h 117"/>
                <a:gd name="T4" fmla="*/ 107 w 119"/>
                <a:gd name="T5" fmla="*/ 117 h 117"/>
                <a:gd name="T6" fmla="*/ 0 w 119"/>
                <a:gd name="T7" fmla="*/ 11 h 117"/>
                <a:gd name="T8" fmla="*/ 12 w 11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12" y="0"/>
                  </a:moveTo>
                  <a:lnTo>
                    <a:pt x="119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9" name="Rectangle 120">
              <a:extLst>
                <a:ext uri="{FF2B5EF4-FFF2-40B4-BE49-F238E27FC236}">
                  <a16:creationId xmlns:a16="http://schemas.microsoft.com/office/drawing/2014/main" id="{4948DA8A-F461-4335-91EA-68386A4A91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0" name="Freeform 121">
              <a:extLst>
                <a:ext uri="{FF2B5EF4-FFF2-40B4-BE49-F238E27FC236}">
                  <a16:creationId xmlns:a16="http://schemas.microsoft.com/office/drawing/2014/main" id="{E5B69A0B-2BEE-4800-B8D2-A1EB9F742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6 w 116"/>
                <a:gd name="T3" fmla="*/ 0 h 117"/>
                <a:gd name="T4" fmla="*/ 116 w 116"/>
                <a:gd name="T5" fmla="*/ 11 h 117"/>
                <a:gd name="T6" fmla="*/ 12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6" y="0"/>
                  </a:lnTo>
                  <a:lnTo>
                    <a:pt x="116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1" name="Freeform 122">
              <a:extLst>
                <a:ext uri="{FF2B5EF4-FFF2-40B4-BE49-F238E27FC236}">
                  <a16:creationId xmlns:a16="http://schemas.microsoft.com/office/drawing/2014/main" id="{C428F6EB-42E2-493B-878C-AA6646099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12 w 116"/>
                <a:gd name="T1" fmla="*/ 0 h 117"/>
                <a:gd name="T2" fmla="*/ 116 w 116"/>
                <a:gd name="T3" fmla="*/ 105 h 117"/>
                <a:gd name="T4" fmla="*/ 106 w 116"/>
                <a:gd name="T5" fmla="*/ 117 h 117"/>
                <a:gd name="T6" fmla="*/ 0 w 116"/>
                <a:gd name="T7" fmla="*/ 11 h 117"/>
                <a:gd name="T8" fmla="*/ 12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2" y="0"/>
                  </a:moveTo>
                  <a:lnTo>
                    <a:pt x="116" y="105"/>
                  </a:lnTo>
                  <a:lnTo>
                    <a:pt x="106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2" name="Rectangle 123">
              <a:extLst>
                <a:ext uri="{FF2B5EF4-FFF2-40B4-BE49-F238E27FC236}">
                  <a16:creationId xmlns:a16="http://schemas.microsoft.com/office/drawing/2014/main" id="{58D97922-D891-40A6-9AC4-FE86132FAA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2192338"/>
              <a:ext cx="736600" cy="2428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3" name="Rectangle 124">
              <a:extLst>
                <a:ext uri="{FF2B5EF4-FFF2-40B4-BE49-F238E27FC236}">
                  <a16:creationId xmlns:a16="http://schemas.microsoft.com/office/drawing/2014/main" id="{E2337A6E-9069-429D-B1F0-7D004F2DF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695325"/>
              <a:ext cx="206375" cy="676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4" name="Freeform 125">
              <a:extLst>
                <a:ext uri="{FF2B5EF4-FFF2-40B4-BE49-F238E27FC236}">
                  <a16:creationId xmlns:a16="http://schemas.microsoft.com/office/drawing/2014/main" id="{135D5E64-5F4E-4BAF-AE2D-FFE9A8946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" y="4430713"/>
              <a:ext cx="1154113" cy="207962"/>
            </a:xfrm>
            <a:custGeom>
              <a:avLst/>
              <a:gdLst>
                <a:gd name="T0" fmla="*/ 362 w 362"/>
                <a:gd name="T1" fmla="*/ 31 h 65"/>
                <a:gd name="T2" fmla="*/ 362 w 362"/>
                <a:gd name="T3" fmla="*/ 65 h 65"/>
                <a:gd name="T4" fmla="*/ 0 w 362"/>
                <a:gd name="T5" fmla="*/ 65 h 65"/>
                <a:gd name="T6" fmla="*/ 0 w 362"/>
                <a:gd name="T7" fmla="*/ 31 h 65"/>
                <a:gd name="T8" fmla="*/ 30 w 362"/>
                <a:gd name="T9" fmla="*/ 0 h 65"/>
                <a:gd name="T10" fmla="*/ 332 w 362"/>
                <a:gd name="T11" fmla="*/ 0 h 65"/>
                <a:gd name="T12" fmla="*/ 362 w 362"/>
                <a:gd name="T13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65">
                  <a:moveTo>
                    <a:pt x="362" y="31"/>
                  </a:moveTo>
                  <a:cubicBezTo>
                    <a:pt x="362" y="65"/>
                    <a:pt x="362" y="65"/>
                    <a:pt x="362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9" y="0"/>
                    <a:pt x="362" y="14"/>
                    <a:pt x="36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8550F7AE-0AC9-4859-AF41-B88DC0DAD919}"/>
              </a:ext>
            </a:extLst>
          </p:cNvPr>
          <p:cNvGrpSpPr/>
          <p:nvPr/>
        </p:nvGrpSpPr>
        <p:grpSpPr>
          <a:xfrm flipH="1">
            <a:off x="1427845" y="2844348"/>
            <a:ext cx="712182" cy="343918"/>
            <a:chOff x="2636069" y="5558352"/>
            <a:chExt cx="1341416" cy="647780"/>
          </a:xfrm>
          <a:solidFill>
            <a:schemeClr val="accent6"/>
          </a:solidFill>
        </p:grpSpPr>
        <p:sp>
          <p:nvSpPr>
            <p:cNvPr id="136" name="Rectangle 129">
              <a:extLst>
                <a:ext uri="{FF2B5EF4-FFF2-40B4-BE49-F238E27FC236}">
                  <a16:creationId xmlns:a16="http://schemas.microsoft.com/office/drawing/2014/main" id="{2FBB13FB-356A-4477-B756-DD233052DA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071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37" name="Rectangle 129">
              <a:extLst>
                <a:ext uri="{FF2B5EF4-FFF2-40B4-BE49-F238E27FC236}">
                  <a16:creationId xmlns:a16="http://schemas.microsoft.com/office/drawing/2014/main" id="{9EDBF32B-A66B-4C6C-ABCF-46A03416A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216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8" name="Rectangle 129">
              <a:extLst>
                <a:ext uri="{FF2B5EF4-FFF2-40B4-BE49-F238E27FC236}">
                  <a16:creationId xmlns:a16="http://schemas.microsoft.com/office/drawing/2014/main" id="{2B5F413A-C0D4-4A80-A526-03EC23B9FB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069" y="5558352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9" name="Rectangle 129">
              <a:extLst>
                <a:ext uri="{FF2B5EF4-FFF2-40B4-BE49-F238E27FC236}">
                  <a16:creationId xmlns:a16="http://schemas.microsoft.com/office/drawing/2014/main" id="{E86AEFCB-83E9-480B-AE4F-AA2F685D3F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216" y="5558352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BF15EB4B-B1C4-4D45-A750-9033BFA0FC61}"/>
              </a:ext>
            </a:extLst>
          </p:cNvPr>
          <p:cNvGrpSpPr/>
          <p:nvPr/>
        </p:nvGrpSpPr>
        <p:grpSpPr>
          <a:xfrm>
            <a:off x="2169794" y="2844348"/>
            <a:ext cx="712181" cy="343918"/>
            <a:chOff x="2633799" y="5558352"/>
            <a:chExt cx="1341414" cy="647780"/>
          </a:xfrm>
          <a:solidFill>
            <a:schemeClr val="accent6"/>
          </a:solidFill>
        </p:grpSpPr>
        <p:sp>
          <p:nvSpPr>
            <p:cNvPr id="141" name="Rectangle 129">
              <a:extLst>
                <a:ext uri="{FF2B5EF4-FFF2-40B4-BE49-F238E27FC236}">
                  <a16:creationId xmlns:a16="http://schemas.microsoft.com/office/drawing/2014/main" id="{75189223-0759-47C2-A624-48330B814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3799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2" name="Rectangle 129">
              <a:extLst>
                <a:ext uri="{FF2B5EF4-FFF2-40B4-BE49-F238E27FC236}">
                  <a16:creationId xmlns:a16="http://schemas.microsoft.com/office/drawing/2014/main" id="{1C1D065A-A728-4447-898A-A63BE81D7A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944" y="5910921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3" name="Rectangle 129">
              <a:extLst>
                <a:ext uri="{FF2B5EF4-FFF2-40B4-BE49-F238E27FC236}">
                  <a16:creationId xmlns:a16="http://schemas.microsoft.com/office/drawing/2014/main" id="{43D79B84-C03D-4022-8211-2C8638BF10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071" y="5558352"/>
              <a:ext cx="644269" cy="2952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ECC80725-04EA-499A-9AC5-AB32370BB9EE}"/>
              </a:ext>
            </a:extLst>
          </p:cNvPr>
          <p:cNvGrpSpPr/>
          <p:nvPr/>
        </p:nvGrpSpPr>
        <p:grpSpPr>
          <a:xfrm flipH="1">
            <a:off x="3595307" y="1642154"/>
            <a:ext cx="1210598" cy="1273372"/>
            <a:chOff x="3175" y="1588"/>
            <a:chExt cx="4408488" cy="4637087"/>
          </a:xfrm>
          <a:solidFill>
            <a:schemeClr val="accent3"/>
          </a:solidFill>
        </p:grpSpPr>
        <p:sp>
          <p:nvSpPr>
            <p:cNvPr id="146" name="Rectangle 5">
              <a:extLst>
                <a:ext uri="{FF2B5EF4-FFF2-40B4-BE49-F238E27FC236}">
                  <a16:creationId xmlns:a16="http://schemas.microsoft.com/office/drawing/2014/main" id="{CE31D827-E428-4201-B31E-63D813C23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3094038"/>
              <a:ext cx="984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7" name="Rectangle 6">
              <a:extLst>
                <a:ext uri="{FF2B5EF4-FFF2-40B4-BE49-F238E27FC236}">
                  <a16:creationId xmlns:a16="http://schemas.microsoft.com/office/drawing/2014/main" id="{BFF3C33D-6DC3-45AE-96E8-8497F7BC1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3094038"/>
              <a:ext cx="857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8" name="Rectangle 7">
              <a:extLst>
                <a:ext uri="{FF2B5EF4-FFF2-40B4-BE49-F238E27FC236}">
                  <a16:creationId xmlns:a16="http://schemas.microsoft.com/office/drawing/2014/main" id="{E03B6B5F-6F32-49C5-8854-C22481E51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14801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9" name="Freeform 8">
              <a:extLst>
                <a:ext uri="{FF2B5EF4-FFF2-40B4-BE49-F238E27FC236}">
                  <a16:creationId xmlns:a16="http://schemas.microsoft.com/office/drawing/2014/main" id="{0B8C6E2A-1221-420D-9D75-C936F4E3E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0" name="Freeform 9">
              <a:extLst>
                <a:ext uri="{FF2B5EF4-FFF2-40B4-BE49-F238E27FC236}">
                  <a16:creationId xmlns:a16="http://schemas.microsoft.com/office/drawing/2014/main" id="{919FE481-C254-46BC-AEC2-F953853AD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1" name="Rectangle 10">
              <a:extLst>
                <a:ext uri="{FF2B5EF4-FFF2-40B4-BE49-F238E27FC236}">
                  <a16:creationId xmlns:a16="http://schemas.microsoft.com/office/drawing/2014/main" id="{2D8C1921-203C-43DA-8D5B-81992E2B1B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4417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2" name="Freeform 11">
              <a:extLst>
                <a:ext uri="{FF2B5EF4-FFF2-40B4-BE49-F238E27FC236}">
                  <a16:creationId xmlns:a16="http://schemas.microsoft.com/office/drawing/2014/main" id="{67CE8565-3E37-4E2E-AD33-FE8CE5BA2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3" name="Freeform 12">
              <a:extLst>
                <a:ext uri="{FF2B5EF4-FFF2-40B4-BE49-F238E27FC236}">
                  <a16:creationId xmlns:a16="http://schemas.microsoft.com/office/drawing/2014/main" id="{6981E485-95D0-40C0-9DFA-43B0E7137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4" name="Rectangle 13">
              <a:extLst>
                <a:ext uri="{FF2B5EF4-FFF2-40B4-BE49-F238E27FC236}">
                  <a16:creationId xmlns:a16="http://schemas.microsoft.com/office/drawing/2014/main" id="{589A6CEB-20B5-42EA-8209-E30674B179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7338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5" name="Freeform 14">
              <a:extLst>
                <a:ext uri="{FF2B5EF4-FFF2-40B4-BE49-F238E27FC236}">
                  <a16:creationId xmlns:a16="http://schemas.microsoft.com/office/drawing/2014/main" id="{FE708F2B-31C2-484A-AF09-98F30EE8F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6" name="Freeform 15">
              <a:extLst>
                <a:ext uri="{FF2B5EF4-FFF2-40B4-BE49-F238E27FC236}">
                  <a16:creationId xmlns:a16="http://schemas.microsoft.com/office/drawing/2014/main" id="{0056A9A1-0E5D-4C08-A9BB-E9DAA5239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7" name="Rectangle 16">
              <a:extLst>
                <a:ext uri="{FF2B5EF4-FFF2-40B4-BE49-F238E27FC236}">
                  <a16:creationId xmlns:a16="http://schemas.microsoft.com/office/drawing/2014/main" id="{E685B006-6075-409C-BE43-C5A8A304E9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402748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8" name="Freeform 17">
              <a:extLst>
                <a:ext uri="{FF2B5EF4-FFF2-40B4-BE49-F238E27FC236}">
                  <a16:creationId xmlns:a16="http://schemas.microsoft.com/office/drawing/2014/main" id="{3D9CEBCA-995F-418A-87B9-E3EC605ED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9" name="Freeform 18">
              <a:extLst>
                <a:ext uri="{FF2B5EF4-FFF2-40B4-BE49-F238E27FC236}">
                  <a16:creationId xmlns:a16="http://schemas.microsoft.com/office/drawing/2014/main" id="{958D8980-654D-45B0-AF1C-8F66C3715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0" name="Rectangle 19">
              <a:extLst>
                <a:ext uri="{FF2B5EF4-FFF2-40B4-BE49-F238E27FC236}">
                  <a16:creationId xmlns:a16="http://schemas.microsoft.com/office/drawing/2014/main" id="{FF98E077-8AD3-4F31-95A8-7937B1DA3F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1897063"/>
              <a:ext cx="984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1" name="Rectangle 20">
              <a:extLst>
                <a:ext uri="{FF2B5EF4-FFF2-40B4-BE49-F238E27FC236}">
                  <a16:creationId xmlns:a16="http://schemas.microsoft.com/office/drawing/2014/main" id="{617F9112-554B-488C-ABC2-903EC9A8D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1897063"/>
              <a:ext cx="857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2" name="Rectangle 21">
              <a:extLst>
                <a:ext uri="{FF2B5EF4-FFF2-40B4-BE49-F238E27FC236}">
                  <a16:creationId xmlns:a16="http://schemas.microsoft.com/office/drawing/2014/main" id="{E7610943-5134-4D9F-915F-8063C3A8F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18970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3" name="Freeform 22">
              <a:extLst>
                <a:ext uri="{FF2B5EF4-FFF2-40B4-BE49-F238E27FC236}">
                  <a16:creationId xmlns:a16="http://schemas.microsoft.com/office/drawing/2014/main" id="{D476B7B2-355D-4C8B-A61B-B8438BB6F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4" name="Freeform 23">
              <a:extLst>
                <a:ext uri="{FF2B5EF4-FFF2-40B4-BE49-F238E27FC236}">
                  <a16:creationId xmlns:a16="http://schemas.microsoft.com/office/drawing/2014/main" id="{2ADE5FFD-3EF6-482E-8842-98D276FE77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5" name="Rectangle 24">
              <a:extLst>
                <a:ext uri="{FF2B5EF4-FFF2-40B4-BE49-F238E27FC236}">
                  <a16:creationId xmlns:a16="http://schemas.microsoft.com/office/drawing/2014/main" id="{8C6D5BC0-C6A7-4363-8195-DF3C5C81DE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1891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6" name="Freeform 25">
              <a:extLst>
                <a:ext uri="{FF2B5EF4-FFF2-40B4-BE49-F238E27FC236}">
                  <a16:creationId xmlns:a16="http://schemas.microsoft.com/office/drawing/2014/main" id="{64E8B254-ABCB-4F3A-B3EE-0825C1C12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7" name="Freeform 26">
              <a:extLst>
                <a:ext uri="{FF2B5EF4-FFF2-40B4-BE49-F238E27FC236}">
                  <a16:creationId xmlns:a16="http://schemas.microsoft.com/office/drawing/2014/main" id="{0BCB7F90-D963-4E65-8CAA-C6A9F495D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8" name="Rectangle 27">
              <a:extLst>
                <a:ext uri="{FF2B5EF4-FFF2-40B4-BE49-F238E27FC236}">
                  <a16:creationId xmlns:a16="http://schemas.microsoft.com/office/drawing/2014/main" id="{FC0182EB-93A8-46B8-9E75-6ACBDDEED1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4828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9" name="Freeform 28">
              <a:extLst>
                <a:ext uri="{FF2B5EF4-FFF2-40B4-BE49-F238E27FC236}">
                  <a16:creationId xmlns:a16="http://schemas.microsoft.com/office/drawing/2014/main" id="{47440B92-0803-46EC-9429-214C48D8B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0" name="Freeform 29">
              <a:extLst>
                <a:ext uri="{FF2B5EF4-FFF2-40B4-BE49-F238E27FC236}">
                  <a16:creationId xmlns:a16="http://schemas.microsoft.com/office/drawing/2014/main" id="{29C8DF77-0F92-4FF1-BEC4-F84916F9E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1" name="Rectangle 30">
              <a:extLst>
                <a:ext uri="{FF2B5EF4-FFF2-40B4-BE49-F238E27FC236}">
                  <a16:creationId xmlns:a16="http://schemas.microsoft.com/office/drawing/2014/main" id="{506BE70B-8808-4D41-885F-AB67593A13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7749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2" name="Freeform 31">
              <a:extLst>
                <a:ext uri="{FF2B5EF4-FFF2-40B4-BE49-F238E27FC236}">
                  <a16:creationId xmlns:a16="http://schemas.microsoft.com/office/drawing/2014/main" id="{4A721456-19A8-4BBA-812C-FECF9458E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3" name="Freeform 32">
              <a:extLst>
                <a:ext uri="{FF2B5EF4-FFF2-40B4-BE49-F238E27FC236}">
                  <a16:creationId xmlns:a16="http://schemas.microsoft.com/office/drawing/2014/main" id="{E939BCD1-1949-464D-922C-F70A5EA50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4" name="Rectangle 33">
              <a:extLst>
                <a:ext uri="{FF2B5EF4-FFF2-40B4-BE49-F238E27FC236}">
                  <a16:creationId xmlns:a16="http://schemas.microsoft.com/office/drawing/2014/main" id="{4A48CCEB-6EC3-4903-8B8F-DDC8B02C99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9163"/>
              <a:ext cx="44450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5" name="Rectangle 34">
              <a:extLst>
                <a:ext uri="{FF2B5EF4-FFF2-40B4-BE49-F238E27FC236}">
                  <a16:creationId xmlns:a16="http://schemas.microsoft.com/office/drawing/2014/main" id="{E1764468-7F84-48DD-9658-146A3E6090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5" y="919163"/>
              <a:ext cx="53975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6" name="Rectangle 35">
              <a:extLst>
                <a:ext uri="{FF2B5EF4-FFF2-40B4-BE49-F238E27FC236}">
                  <a16:creationId xmlns:a16="http://schemas.microsoft.com/office/drawing/2014/main" id="{A159C966-43AF-498C-9EBD-F710105AC9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598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7" name="Freeform 36">
              <a:extLst>
                <a:ext uri="{FF2B5EF4-FFF2-40B4-BE49-F238E27FC236}">
                  <a16:creationId xmlns:a16="http://schemas.microsoft.com/office/drawing/2014/main" id="{44CE37F9-095C-4C62-BB2D-CAB288A46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8" name="Freeform 37">
              <a:extLst>
                <a:ext uri="{FF2B5EF4-FFF2-40B4-BE49-F238E27FC236}">
                  <a16:creationId xmlns:a16="http://schemas.microsoft.com/office/drawing/2014/main" id="{8D47D4F1-47D3-4E89-9AC7-3D883476B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9" name="Rectangle 38">
              <a:extLst>
                <a:ext uri="{FF2B5EF4-FFF2-40B4-BE49-F238E27FC236}">
                  <a16:creationId xmlns:a16="http://schemas.microsoft.com/office/drawing/2014/main" id="{64E2FA30-BF89-4B8F-AD02-0295085121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141413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0" name="Freeform 39">
              <a:extLst>
                <a:ext uri="{FF2B5EF4-FFF2-40B4-BE49-F238E27FC236}">
                  <a16:creationId xmlns:a16="http://schemas.microsoft.com/office/drawing/2014/main" id="{DA261D97-D3E6-4BD8-ADE1-FFE4B82404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1" name="Freeform 40">
              <a:extLst>
                <a:ext uri="{FF2B5EF4-FFF2-40B4-BE49-F238E27FC236}">
                  <a16:creationId xmlns:a16="http://schemas.microsoft.com/office/drawing/2014/main" id="{1D3F4B6A-2271-47BA-8B1B-FA4685D1F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2" name="Rectangle 41">
              <a:extLst>
                <a:ext uri="{FF2B5EF4-FFF2-40B4-BE49-F238E27FC236}">
                  <a16:creationId xmlns:a16="http://schemas.microsoft.com/office/drawing/2014/main" id="{F9EE8AD3-84EB-4F7C-BB42-39C4E4575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3652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3" name="Freeform 42">
              <a:extLst>
                <a:ext uri="{FF2B5EF4-FFF2-40B4-BE49-F238E27FC236}">
                  <a16:creationId xmlns:a16="http://schemas.microsoft.com/office/drawing/2014/main" id="{EB7FDD44-C92F-434B-9ECA-62FD28F49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135 w 149"/>
                <a:gd name="T1" fmla="*/ 146 h 146"/>
                <a:gd name="T2" fmla="*/ 0 w 149"/>
                <a:gd name="T3" fmla="*/ 12 h 146"/>
                <a:gd name="T4" fmla="*/ 14 w 149"/>
                <a:gd name="T5" fmla="*/ 0 h 146"/>
                <a:gd name="T6" fmla="*/ 149 w 149"/>
                <a:gd name="T7" fmla="*/ 134 h 146"/>
                <a:gd name="T8" fmla="*/ 135 w 14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135" y="146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4" name="Freeform 43">
              <a:extLst>
                <a:ext uri="{FF2B5EF4-FFF2-40B4-BE49-F238E27FC236}">
                  <a16:creationId xmlns:a16="http://schemas.microsoft.com/office/drawing/2014/main" id="{BACBAB7A-B50B-46CA-B8E7-71A6F8773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0 w 149"/>
                <a:gd name="T1" fmla="*/ 134 h 146"/>
                <a:gd name="T2" fmla="*/ 135 w 149"/>
                <a:gd name="T3" fmla="*/ 0 h 146"/>
                <a:gd name="T4" fmla="*/ 149 w 149"/>
                <a:gd name="T5" fmla="*/ 12 h 146"/>
                <a:gd name="T6" fmla="*/ 14 w 149"/>
                <a:gd name="T7" fmla="*/ 146 h 146"/>
                <a:gd name="T8" fmla="*/ 0 w 149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0" y="134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6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5" name="Rectangle 44">
              <a:extLst>
                <a:ext uri="{FF2B5EF4-FFF2-40B4-BE49-F238E27FC236}">
                  <a16:creationId xmlns:a16="http://schemas.microsoft.com/office/drawing/2014/main" id="{93C2755E-90DA-4968-ACA7-DC91725BD9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590675"/>
              <a:ext cx="27463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6" name="Freeform 45">
              <a:extLst>
                <a:ext uri="{FF2B5EF4-FFF2-40B4-BE49-F238E27FC236}">
                  <a16:creationId xmlns:a16="http://schemas.microsoft.com/office/drawing/2014/main" id="{9F240C71-999C-4042-AB09-6E12D9512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7" name="Freeform 46">
              <a:extLst>
                <a:ext uri="{FF2B5EF4-FFF2-40B4-BE49-F238E27FC236}">
                  <a16:creationId xmlns:a16="http://schemas.microsoft.com/office/drawing/2014/main" id="{8BA80CAE-A4DB-41CF-A07A-B45A817A7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8" name="Rectangle 47">
              <a:extLst>
                <a:ext uri="{FF2B5EF4-FFF2-40B4-BE49-F238E27FC236}">
                  <a16:creationId xmlns:a16="http://schemas.microsoft.com/office/drawing/2014/main" id="{5BE0B21E-9DC5-441C-91E0-29BF0C9BA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217488"/>
              <a:ext cx="44450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9" name="Rectangle 48">
              <a:extLst>
                <a:ext uri="{FF2B5EF4-FFF2-40B4-BE49-F238E27FC236}">
                  <a16:creationId xmlns:a16="http://schemas.microsoft.com/office/drawing/2014/main" id="{1A6E7E78-F947-42B0-9FBE-B81E09ECA0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6050" y="217488"/>
              <a:ext cx="53975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0" name="Freeform 49">
              <a:extLst>
                <a:ext uri="{FF2B5EF4-FFF2-40B4-BE49-F238E27FC236}">
                  <a16:creationId xmlns:a16="http://schemas.microsoft.com/office/drawing/2014/main" id="{F96D03BC-0771-42C0-AA19-E160D29151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65088"/>
              <a:ext cx="287338" cy="188912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0 w 181"/>
                <a:gd name="T5" fmla="*/ 80 h 119"/>
                <a:gd name="T6" fmla="*/ 86 w 181"/>
                <a:gd name="T7" fmla="*/ 0 h 119"/>
                <a:gd name="T8" fmla="*/ 181 w 181"/>
                <a:gd name="T9" fmla="*/ 26 h 119"/>
                <a:gd name="T10" fmla="*/ 181 w 181"/>
                <a:gd name="T1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0" y="80"/>
                  </a:lnTo>
                  <a:lnTo>
                    <a:pt x="86" y="0"/>
                  </a:lnTo>
                  <a:lnTo>
                    <a:pt x="181" y="26"/>
                  </a:lnTo>
                  <a:lnTo>
                    <a:pt x="18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1" name="Freeform 50">
              <a:extLst>
                <a:ext uri="{FF2B5EF4-FFF2-40B4-BE49-F238E27FC236}">
                  <a16:creationId xmlns:a16="http://schemas.microsoft.com/office/drawing/2014/main" id="{6E939F22-4BBA-4F8E-9FD0-B961330E2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5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2" name="Freeform 51">
              <a:extLst>
                <a:ext uri="{FF2B5EF4-FFF2-40B4-BE49-F238E27FC236}">
                  <a16:creationId xmlns:a16="http://schemas.microsoft.com/office/drawing/2014/main" id="{D75988F2-15B1-4843-8B89-2A71894DF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5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5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3" name="Rectangle 52">
              <a:extLst>
                <a:ext uri="{FF2B5EF4-FFF2-40B4-BE49-F238E27FC236}">
                  <a16:creationId xmlns:a16="http://schemas.microsoft.com/office/drawing/2014/main" id="{54AF981E-0B3F-4AD9-8CC0-49BC3A6468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43180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4" name="Freeform 53">
              <a:extLst>
                <a:ext uri="{FF2B5EF4-FFF2-40B4-BE49-F238E27FC236}">
                  <a16:creationId xmlns:a16="http://schemas.microsoft.com/office/drawing/2014/main" id="{E983FF36-51EB-4791-9881-A46D347C9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5" name="Freeform 54">
              <a:extLst>
                <a:ext uri="{FF2B5EF4-FFF2-40B4-BE49-F238E27FC236}">
                  <a16:creationId xmlns:a16="http://schemas.microsoft.com/office/drawing/2014/main" id="{E0016AAF-09A7-4BAF-B7A1-21DCFE65D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6" name="Rectangle 55">
              <a:extLst>
                <a:ext uri="{FF2B5EF4-FFF2-40B4-BE49-F238E27FC236}">
                  <a16:creationId xmlns:a16="http://schemas.microsoft.com/office/drawing/2014/main" id="{7AE04388-1145-43C1-A3FF-537F2DCE7D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6540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7" name="Freeform 56">
              <a:extLst>
                <a:ext uri="{FF2B5EF4-FFF2-40B4-BE49-F238E27FC236}">
                  <a16:creationId xmlns:a16="http://schemas.microsoft.com/office/drawing/2014/main" id="{97D303A7-EC48-4A20-8D79-D93007BBA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135 w 149"/>
                <a:gd name="T1" fmla="*/ 147 h 147"/>
                <a:gd name="T2" fmla="*/ 0 w 149"/>
                <a:gd name="T3" fmla="*/ 12 h 147"/>
                <a:gd name="T4" fmla="*/ 14 w 149"/>
                <a:gd name="T5" fmla="*/ 0 h 147"/>
                <a:gd name="T6" fmla="*/ 149 w 149"/>
                <a:gd name="T7" fmla="*/ 135 h 147"/>
                <a:gd name="T8" fmla="*/ 135 w 149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135" y="147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8" name="Freeform 57">
              <a:extLst>
                <a:ext uri="{FF2B5EF4-FFF2-40B4-BE49-F238E27FC236}">
                  <a16:creationId xmlns:a16="http://schemas.microsoft.com/office/drawing/2014/main" id="{99135A0A-2BC8-4D65-80B3-D18BB6B4F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0 w 149"/>
                <a:gd name="T1" fmla="*/ 135 h 147"/>
                <a:gd name="T2" fmla="*/ 135 w 149"/>
                <a:gd name="T3" fmla="*/ 0 h 147"/>
                <a:gd name="T4" fmla="*/ 149 w 149"/>
                <a:gd name="T5" fmla="*/ 12 h 147"/>
                <a:gd name="T6" fmla="*/ 14 w 149"/>
                <a:gd name="T7" fmla="*/ 147 h 147"/>
                <a:gd name="T8" fmla="*/ 0 w 149"/>
                <a:gd name="T9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0" y="135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7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9" name="Rectangle 58">
              <a:extLst>
                <a:ext uri="{FF2B5EF4-FFF2-40B4-BE49-F238E27FC236}">
                  <a16:creationId xmlns:a16="http://schemas.microsoft.com/office/drawing/2014/main" id="{8FDD1F1A-1462-4C94-8BE3-D85D2BD5E9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0" name="Rectangle 59">
              <a:extLst>
                <a:ext uri="{FF2B5EF4-FFF2-40B4-BE49-F238E27FC236}">
                  <a16:creationId xmlns:a16="http://schemas.microsoft.com/office/drawing/2014/main" id="{96A4615C-9D41-4966-8B42-D14EFC6316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950913"/>
              <a:ext cx="825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1" name="Rectangle 60">
              <a:extLst>
                <a:ext uri="{FF2B5EF4-FFF2-40B4-BE49-F238E27FC236}">
                  <a16:creationId xmlns:a16="http://schemas.microsoft.com/office/drawing/2014/main" id="{037E603A-0135-4134-A79E-6E69AFABDD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5863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2" name="Freeform 61">
              <a:extLst>
                <a:ext uri="{FF2B5EF4-FFF2-40B4-BE49-F238E27FC236}">
                  <a16:creationId xmlns:a16="http://schemas.microsoft.com/office/drawing/2014/main" id="{1901FBEA-4B27-4DE0-BDF2-08C5C8299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1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1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3" name="Freeform 62">
              <a:extLst>
                <a:ext uri="{FF2B5EF4-FFF2-40B4-BE49-F238E27FC236}">
                  <a16:creationId xmlns:a16="http://schemas.microsoft.com/office/drawing/2014/main" id="{F15C2676-E33B-4A08-8518-3B2645B0C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11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1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1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4" name="Rectangle 63">
              <a:extLst>
                <a:ext uri="{FF2B5EF4-FFF2-40B4-BE49-F238E27FC236}">
                  <a16:creationId xmlns:a16="http://schemas.microsoft.com/office/drawing/2014/main" id="{3E4FBBE4-ECEA-4B48-874B-BD4671703D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950" y="755650"/>
              <a:ext cx="39688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5" name="Freeform 64">
              <a:extLst>
                <a:ext uri="{FF2B5EF4-FFF2-40B4-BE49-F238E27FC236}">
                  <a16:creationId xmlns:a16="http://schemas.microsoft.com/office/drawing/2014/main" id="{359B3C4C-E03A-42D9-8670-048E9DFCA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4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4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6" name="Freeform 65">
              <a:extLst>
                <a:ext uri="{FF2B5EF4-FFF2-40B4-BE49-F238E27FC236}">
                  <a16:creationId xmlns:a16="http://schemas.microsoft.com/office/drawing/2014/main" id="{ACCB0A46-AEE7-4E66-8469-67A6A8074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4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7" name="Rectangle 66">
              <a:extLst>
                <a:ext uri="{FF2B5EF4-FFF2-40B4-BE49-F238E27FC236}">
                  <a16:creationId xmlns:a16="http://schemas.microsoft.com/office/drawing/2014/main" id="{97145421-958E-4B78-8656-250DCD7A6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4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8" name="Freeform 67">
              <a:extLst>
                <a:ext uri="{FF2B5EF4-FFF2-40B4-BE49-F238E27FC236}">
                  <a16:creationId xmlns:a16="http://schemas.microsoft.com/office/drawing/2014/main" id="{8E3350D9-B4A3-4F69-9962-D69A8FECD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4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4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9" name="Freeform 68">
              <a:extLst>
                <a:ext uri="{FF2B5EF4-FFF2-40B4-BE49-F238E27FC236}">
                  <a16:creationId xmlns:a16="http://schemas.microsoft.com/office/drawing/2014/main" id="{C9DE6D48-5639-4D81-9D02-807308FA6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4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0" name="Rectangle 69">
              <a:extLst>
                <a:ext uri="{FF2B5EF4-FFF2-40B4-BE49-F238E27FC236}">
                  <a16:creationId xmlns:a16="http://schemas.microsoft.com/office/drawing/2014/main" id="{D1B6887D-DECC-4947-89DB-F4D9E7198D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8" y="755650"/>
              <a:ext cx="42863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1" name="Freeform 70">
              <a:extLst>
                <a:ext uri="{FF2B5EF4-FFF2-40B4-BE49-F238E27FC236}">
                  <a16:creationId xmlns:a16="http://schemas.microsoft.com/office/drawing/2014/main" id="{5BE463FF-E995-47B8-8163-B013D3CE3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2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2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2" name="Freeform 71">
              <a:extLst>
                <a:ext uri="{FF2B5EF4-FFF2-40B4-BE49-F238E27FC236}">
                  <a16:creationId xmlns:a16="http://schemas.microsoft.com/office/drawing/2014/main" id="{D0706C6A-FF9D-4561-AA4D-2AFCC107C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2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3" name="Rectangle 72">
              <a:extLst>
                <a:ext uri="{FF2B5EF4-FFF2-40B4-BE49-F238E27FC236}">
                  <a16:creationId xmlns:a16="http://schemas.microsoft.com/office/drawing/2014/main" id="{479C475F-C6A0-4481-8E94-77CE59FDBE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755650"/>
              <a:ext cx="822325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4" name="Rectangle 73">
              <a:extLst>
                <a:ext uri="{FF2B5EF4-FFF2-40B4-BE49-F238E27FC236}">
                  <a16:creationId xmlns:a16="http://schemas.microsoft.com/office/drawing/2014/main" id="{F490676E-6F4F-4376-AF09-3BF49E2F34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950913"/>
              <a:ext cx="8223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5" name="Rectangle 74">
              <a:extLst>
                <a:ext uri="{FF2B5EF4-FFF2-40B4-BE49-F238E27FC236}">
                  <a16:creationId xmlns:a16="http://schemas.microsoft.com/office/drawing/2014/main" id="{532F3849-E21E-4EF9-A4AD-B313606A8C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350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6" name="Freeform 75">
              <a:extLst>
                <a:ext uri="{FF2B5EF4-FFF2-40B4-BE49-F238E27FC236}">
                  <a16:creationId xmlns:a16="http://schemas.microsoft.com/office/drawing/2014/main" id="{C45C3F1F-365B-444C-8A92-0935EF0E5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0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7" name="Freeform 76">
              <a:extLst>
                <a:ext uri="{FF2B5EF4-FFF2-40B4-BE49-F238E27FC236}">
                  <a16:creationId xmlns:a16="http://schemas.microsoft.com/office/drawing/2014/main" id="{B9EE3165-ACA6-4746-8CFB-16577D6FB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10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0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0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8" name="Rectangle 77">
              <a:extLst>
                <a:ext uri="{FF2B5EF4-FFF2-40B4-BE49-F238E27FC236}">
                  <a16:creationId xmlns:a16="http://schemas.microsoft.com/office/drawing/2014/main" id="{EBB31157-1F2E-440F-91FC-350FF688D7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263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9" name="Freeform 78">
              <a:extLst>
                <a:ext uri="{FF2B5EF4-FFF2-40B4-BE49-F238E27FC236}">
                  <a16:creationId xmlns:a16="http://schemas.microsoft.com/office/drawing/2014/main" id="{B94F34BE-91E2-4DCD-85FE-3A4DBE724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0 w 126"/>
                <a:gd name="T1" fmla="*/ 112 h 124"/>
                <a:gd name="T2" fmla="*/ 114 w 126"/>
                <a:gd name="T3" fmla="*/ 0 h 124"/>
                <a:gd name="T4" fmla="*/ 126 w 126"/>
                <a:gd name="T5" fmla="*/ 12 h 124"/>
                <a:gd name="T6" fmla="*/ 12 w 126"/>
                <a:gd name="T7" fmla="*/ 124 h 124"/>
                <a:gd name="T8" fmla="*/ 0 w 126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0" y="112"/>
                  </a:moveTo>
                  <a:lnTo>
                    <a:pt x="114" y="0"/>
                  </a:lnTo>
                  <a:lnTo>
                    <a:pt x="126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0" name="Freeform 79">
              <a:extLst>
                <a:ext uri="{FF2B5EF4-FFF2-40B4-BE49-F238E27FC236}">
                  <a16:creationId xmlns:a16="http://schemas.microsoft.com/office/drawing/2014/main" id="{305804C4-AE4F-403D-9F65-11CDE327A9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12 w 126"/>
                <a:gd name="T1" fmla="*/ 0 h 124"/>
                <a:gd name="T2" fmla="*/ 126 w 126"/>
                <a:gd name="T3" fmla="*/ 112 h 124"/>
                <a:gd name="T4" fmla="*/ 114 w 126"/>
                <a:gd name="T5" fmla="*/ 124 h 124"/>
                <a:gd name="T6" fmla="*/ 0 w 126"/>
                <a:gd name="T7" fmla="*/ 12 h 124"/>
                <a:gd name="T8" fmla="*/ 12 w 126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12" y="0"/>
                  </a:moveTo>
                  <a:lnTo>
                    <a:pt x="126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1" name="Rectangle 80">
              <a:extLst>
                <a:ext uri="{FF2B5EF4-FFF2-40B4-BE49-F238E27FC236}">
                  <a16:creationId xmlns:a16="http://schemas.microsoft.com/office/drawing/2014/main" id="{50CD12FA-3D1E-4CC9-9A03-ED9346DEF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2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2" name="Freeform 81">
              <a:extLst>
                <a:ext uri="{FF2B5EF4-FFF2-40B4-BE49-F238E27FC236}">
                  <a16:creationId xmlns:a16="http://schemas.microsoft.com/office/drawing/2014/main" id="{C08DF789-F42D-4A75-8A59-6F642FFB49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3" name="Freeform 82">
              <a:extLst>
                <a:ext uri="{FF2B5EF4-FFF2-40B4-BE49-F238E27FC236}">
                  <a16:creationId xmlns:a16="http://schemas.microsoft.com/office/drawing/2014/main" id="{59D6DF74-8109-4E8B-B90A-FC472E788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4" name="Rectangle 83">
              <a:extLst>
                <a:ext uri="{FF2B5EF4-FFF2-40B4-BE49-F238E27FC236}">
                  <a16:creationId xmlns:a16="http://schemas.microsoft.com/office/drawing/2014/main" id="{87E6A67A-6898-438E-8D53-DA0737F39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5" name="Freeform 84">
              <a:extLst>
                <a:ext uri="{FF2B5EF4-FFF2-40B4-BE49-F238E27FC236}">
                  <a16:creationId xmlns:a16="http://schemas.microsoft.com/office/drawing/2014/main" id="{9C14CE4F-C0BC-440E-B4A6-1BD20D9D2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6" name="Freeform 85">
              <a:extLst>
                <a:ext uri="{FF2B5EF4-FFF2-40B4-BE49-F238E27FC236}">
                  <a16:creationId xmlns:a16="http://schemas.microsoft.com/office/drawing/2014/main" id="{E1C87B69-A60C-4E27-95C6-717C18C29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7" name="Rectangle 86">
              <a:extLst>
                <a:ext uri="{FF2B5EF4-FFF2-40B4-BE49-F238E27FC236}">
                  <a16:creationId xmlns:a16="http://schemas.microsoft.com/office/drawing/2014/main" id="{971CCF83-EE42-4F76-95C8-A9621054B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6950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8" name="Freeform 87">
              <a:extLst>
                <a:ext uri="{FF2B5EF4-FFF2-40B4-BE49-F238E27FC236}">
                  <a16:creationId xmlns:a16="http://schemas.microsoft.com/office/drawing/2014/main" id="{B23C6D77-FEC4-424A-A3E0-1618F6996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  <a:gd name="T10" fmla="*/ 869 w 86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  <a:lnTo>
                    <a:pt x="8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9" name="Freeform 88">
              <a:extLst>
                <a:ext uri="{FF2B5EF4-FFF2-40B4-BE49-F238E27FC236}">
                  <a16:creationId xmlns:a16="http://schemas.microsoft.com/office/drawing/2014/main" id="{A8AE05FF-5515-4A23-BA18-E4FAA310D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0" name="Rectangle 89">
              <a:extLst>
                <a:ext uri="{FF2B5EF4-FFF2-40B4-BE49-F238E27FC236}">
                  <a16:creationId xmlns:a16="http://schemas.microsoft.com/office/drawing/2014/main" id="{BEE6A485-3292-404F-8F79-4EB010B9B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3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1" name="Freeform 90">
              <a:extLst>
                <a:ext uri="{FF2B5EF4-FFF2-40B4-BE49-F238E27FC236}">
                  <a16:creationId xmlns:a16="http://schemas.microsoft.com/office/drawing/2014/main" id="{82771EE6-8DB2-4009-8CAD-F51657C08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2" name="Freeform 91">
              <a:extLst>
                <a:ext uri="{FF2B5EF4-FFF2-40B4-BE49-F238E27FC236}">
                  <a16:creationId xmlns:a16="http://schemas.microsoft.com/office/drawing/2014/main" id="{D1808D00-3312-452C-9B95-A692D135F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3" name="Rectangle 92">
              <a:extLst>
                <a:ext uri="{FF2B5EF4-FFF2-40B4-BE49-F238E27FC236}">
                  <a16:creationId xmlns:a16="http://schemas.microsoft.com/office/drawing/2014/main" id="{49F27C0F-086E-47EA-8662-5094C42F7E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4" name="Freeform 93">
              <a:extLst>
                <a:ext uri="{FF2B5EF4-FFF2-40B4-BE49-F238E27FC236}">
                  <a16:creationId xmlns:a16="http://schemas.microsoft.com/office/drawing/2014/main" id="{1B60A4B3-592D-480A-B845-2474B8BCCD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0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5" name="Freeform 94">
              <a:extLst>
                <a:ext uri="{FF2B5EF4-FFF2-40B4-BE49-F238E27FC236}">
                  <a16:creationId xmlns:a16="http://schemas.microsoft.com/office/drawing/2014/main" id="{E9200476-2398-4382-B244-96B6F097C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10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0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0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6" name="Rectangle 95">
              <a:extLst>
                <a:ext uri="{FF2B5EF4-FFF2-40B4-BE49-F238E27FC236}">
                  <a16:creationId xmlns:a16="http://schemas.microsoft.com/office/drawing/2014/main" id="{D41E6873-E3BB-4596-A43B-5AB9DDFCD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7" name="Freeform 96">
              <a:extLst>
                <a:ext uri="{FF2B5EF4-FFF2-40B4-BE49-F238E27FC236}">
                  <a16:creationId xmlns:a16="http://schemas.microsoft.com/office/drawing/2014/main" id="{05A629B7-0CD5-444E-A497-9BD092D36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5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5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8" name="Freeform 97">
              <a:extLst>
                <a:ext uri="{FF2B5EF4-FFF2-40B4-BE49-F238E27FC236}">
                  <a16:creationId xmlns:a16="http://schemas.microsoft.com/office/drawing/2014/main" id="{05E7CE03-DB34-4833-8B2A-39EFB8FF0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5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5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9" name="Rectangle 98">
              <a:extLst>
                <a:ext uri="{FF2B5EF4-FFF2-40B4-BE49-F238E27FC236}">
                  <a16:creationId xmlns:a16="http://schemas.microsoft.com/office/drawing/2014/main" id="{9406A876-4067-4F40-8BD9-A7D6DAE17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0" name="Freeform 99">
              <a:extLst>
                <a:ext uri="{FF2B5EF4-FFF2-40B4-BE49-F238E27FC236}">
                  <a16:creationId xmlns:a16="http://schemas.microsoft.com/office/drawing/2014/main" id="{FD6FF524-7AB0-4123-B6E6-A815156D7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1" name="Freeform 100">
              <a:extLst>
                <a:ext uri="{FF2B5EF4-FFF2-40B4-BE49-F238E27FC236}">
                  <a16:creationId xmlns:a16="http://schemas.microsoft.com/office/drawing/2014/main" id="{10A9455B-4AE7-47AC-938F-4D3431928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2" name="Freeform 101">
              <a:extLst>
                <a:ext uri="{FF2B5EF4-FFF2-40B4-BE49-F238E27FC236}">
                  <a16:creationId xmlns:a16="http://schemas.microsoft.com/office/drawing/2014/main" id="{F75F6BF2-2339-4F9F-A6F5-A81288234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513" y="628650"/>
              <a:ext cx="652463" cy="474662"/>
            </a:xfrm>
            <a:custGeom>
              <a:avLst/>
              <a:gdLst>
                <a:gd name="T0" fmla="*/ 205 w 205"/>
                <a:gd name="T1" fmla="*/ 149 h 149"/>
                <a:gd name="T2" fmla="*/ 0 w 205"/>
                <a:gd name="T3" fmla="*/ 149 h 149"/>
                <a:gd name="T4" fmla="*/ 0 w 205"/>
                <a:gd name="T5" fmla="*/ 0 h 149"/>
                <a:gd name="T6" fmla="*/ 125 w 205"/>
                <a:gd name="T7" fmla="*/ 0 h 149"/>
                <a:gd name="T8" fmla="*/ 205 w 205"/>
                <a:gd name="T9" fmla="*/ 67 h 149"/>
                <a:gd name="T10" fmla="*/ 205 w 205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49">
                  <a:moveTo>
                    <a:pt x="205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9" y="0"/>
                    <a:pt x="205" y="30"/>
                    <a:pt x="205" y="67"/>
                  </a:cubicBezTo>
                  <a:lnTo>
                    <a:pt x="20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3" name="Rectangle 102">
              <a:extLst>
                <a:ext uri="{FF2B5EF4-FFF2-40B4-BE49-F238E27FC236}">
                  <a16:creationId xmlns:a16="http://schemas.microsoft.com/office/drawing/2014/main" id="{61881AE0-42C7-4832-BACC-A2EBE7653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38" y="698500"/>
              <a:ext cx="219075" cy="490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4" name="Freeform 103">
              <a:extLst>
                <a:ext uri="{FF2B5EF4-FFF2-40B4-BE49-F238E27FC236}">
                  <a16:creationId xmlns:a16="http://schemas.microsoft.com/office/drawing/2014/main" id="{EE58A061-60EA-4F9D-90B4-C25126DE8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3" y="1588"/>
              <a:ext cx="3952875" cy="977900"/>
            </a:xfrm>
            <a:custGeom>
              <a:avLst/>
              <a:gdLst>
                <a:gd name="T0" fmla="*/ 2474 w 2490"/>
                <a:gd name="T1" fmla="*/ 616 h 616"/>
                <a:gd name="T2" fmla="*/ 580 w 2490"/>
                <a:gd name="T3" fmla="*/ 48 h 616"/>
                <a:gd name="T4" fmla="*/ 28 w 2490"/>
                <a:gd name="T5" fmla="*/ 469 h 616"/>
                <a:gd name="T6" fmla="*/ 0 w 2490"/>
                <a:gd name="T7" fmla="*/ 437 h 616"/>
                <a:gd name="T8" fmla="*/ 572 w 2490"/>
                <a:gd name="T9" fmla="*/ 0 h 616"/>
                <a:gd name="T10" fmla="*/ 2490 w 2490"/>
                <a:gd name="T11" fmla="*/ 578 h 616"/>
                <a:gd name="T12" fmla="*/ 2474 w 2490"/>
                <a:gd name="T13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0" h="616">
                  <a:moveTo>
                    <a:pt x="2474" y="616"/>
                  </a:moveTo>
                  <a:lnTo>
                    <a:pt x="580" y="48"/>
                  </a:lnTo>
                  <a:lnTo>
                    <a:pt x="28" y="469"/>
                  </a:lnTo>
                  <a:lnTo>
                    <a:pt x="0" y="437"/>
                  </a:lnTo>
                  <a:lnTo>
                    <a:pt x="572" y="0"/>
                  </a:lnTo>
                  <a:lnTo>
                    <a:pt x="2490" y="578"/>
                  </a:lnTo>
                  <a:lnTo>
                    <a:pt x="2474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5" name="Rectangle 104">
              <a:extLst>
                <a:ext uri="{FF2B5EF4-FFF2-40B4-BE49-F238E27FC236}">
                  <a16:creationId xmlns:a16="http://schemas.microsoft.com/office/drawing/2014/main" id="{DE84667D-5110-419F-83E6-CD19F06930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4188" y="966788"/>
              <a:ext cx="44450" cy="1012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7" name="Rectangle 106">
              <a:extLst>
                <a:ext uri="{FF2B5EF4-FFF2-40B4-BE49-F238E27FC236}">
                  <a16:creationId xmlns:a16="http://schemas.microsoft.com/office/drawing/2014/main" id="{8CBDDE9C-D4CC-4B9C-89A1-C313AC850F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338" y="1855788"/>
              <a:ext cx="187325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8" name="Rectangle 107">
              <a:extLst>
                <a:ext uri="{FF2B5EF4-FFF2-40B4-BE49-F238E27FC236}">
                  <a16:creationId xmlns:a16="http://schemas.microsoft.com/office/drawing/2014/main" id="{4FC6FD36-98EE-4B3B-AC3A-6452F44ED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752475"/>
              <a:ext cx="771525" cy="36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9" name="Freeform 108">
              <a:extLst>
                <a:ext uri="{FF2B5EF4-FFF2-40B4-BE49-F238E27FC236}">
                  <a16:creationId xmlns:a16="http://schemas.microsoft.com/office/drawing/2014/main" id="{F345E1C3-E434-452C-BF10-C204EFC34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900113"/>
              <a:ext cx="1287463" cy="88900"/>
            </a:xfrm>
            <a:custGeom>
              <a:avLst/>
              <a:gdLst>
                <a:gd name="T0" fmla="*/ 0 w 811"/>
                <a:gd name="T1" fmla="*/ 56 h 56"/>
                <a:gd name="T2" fmla="*/ 0 w 811"/>
                <a:gd name="T3" fmla="*/ 30 h 56"/>
                <a:gd name="T4" fmla="*/ 725 w 811"/>
                <a:gd name="T5" fmla="*/ 30 h 56"/>
                <a:gd name="T6" fmla="*/ 735 w 811"/>
                <a:gd name="T7" fmla="*/ 0 h 56"/>
                <a:gd name="T8" fmla="*/ 811 w 811"/>
                <a:gd name="T9" fmla="*/ 30 h 56"/>
                <a:gd name="T10" fmla="*/ 811 w 811"/>
                <a:gd name="T11" fmla="*/ 56 h 56"/>
                <a:gd name="T12" fmla="*/ 0 w 81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56">
                  <a:moveTo>
                    <a:pt x="0" y="56"/>
                  </a:moveTo>
                  <a:lnTo>
                    <a:pt x="0" y="30"/>
                  </a:lnTo>
                  <a:lnTo>
                    <a:pt x="725" y="30"/>
                  </a:lnTo>
                  <a:lnTo>
                    <a:pt x="735" y="0"/>
                  </a:lnTo>
                  <a:lnTo>
                    <a:pt x="811" y="30"/>
                  </a:lnTo>
                  <a:lnTo>
                    <a:pt x="811" y="56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0" name="Rectangle 109">
              <a:extLst>
                <a:ext uri="{FF2B5EF4-FFF2-40B4-BE49-F238E27FC236}">
                  <a16:creationId xmlns:a16="http://schemas.microsoft.com/office/drawing/2014/main" id="{BC4F0B3B-E624-4C47-911F-E9590EA851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1" name="Rectangle 110">
              <a:extLst>
                <a:ext uri="{FF2B5EF4-FFF2-40B4-BE49-F238E27FC236}">
                  <a16:creationId xmlns:a16="http://schemas.microsoft.com/office/drawing/2014/main" id="{AFAC768D-9B42-4E94-800F-62EE3F459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700" y="820738"/>
              <a:ext cx="3810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2" name="Freeform 111">
              <a:extLst>
                <a:ext uri="{FF2B5EF4-FFF2-40B4-BE49-F238E27FC236}">
                  <a16:creationId xmlns:a16="http://schemas.microsoft.com/office/drawing/2014/main" id="{B1D08E7B-5336-4776-B755-1BDBB42AB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0 w 117"/>
                <a:gd name="T1" fmla="*/ 105 h 117"/>
                <a:gd name="T2" fmla="*/ 107 w 117"/>
                <a:gd name="T3" fmla="*/ 0 h 117"/>
                <a:gd name="T4" fmla="*/ 117 w 117"/>
                <a:gd name="T5" fmla="*/ 11 h 117"/>
                <a:gd name="T6" fmla="*/ 12 w 117"/>
                <a:gd name="T7" fmla="*/ 117 h 117"/>
                <a:gd name="T8" fmla="*/ 0 w 117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0" y="105"/>
                  </a:moveTo>
                  <a:lnTo>
                    <a:pt x="107" y="0"/>
                  </a:lnTo>
                  <a:lnTo>
                    <a:pt x="117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3" name="Freeform 112">
              <a:extLst>
                <a:ext uri="{FF2B5EF4-FFF2-40B4-BE49-F238E27FC236}">
                  <a16:creationId xmlns:a16="http://schemas.microsoft.com/office/drawing/2014/main" id="{895B58B2-2C09-4ABD-B2B1-20DF9BDA4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0" y="814388"/>
              <a:ext cx="142875" cy="139700"/>
            </a:xfrm>
            <a:custGeom>
              <a:avLst/>
              <a:gdLst>
                <a:gd name="T0" fmla="*/ 0 w 90"/>
                <a:gd name="T1" fmla="*/ 78 h 88"/>
                <a:gd name="T2" fmla="*/ 78 w 90"/>
                <a:gd name="T3" fmla="*/ 0 h 88"/>
                <a:gd name="T4" fmla="*/ 90 w 90"/>
                <a:gd name="T5" fmla="*/ 10 h 88"/>
                <a:gd name="T6" fmla="*/ 12 w 90"/>
                <a:gd name="T7" fmla="*/ 88 h 88"/>
                <a:gd name="T8" fmla="*/ 0 w 90"/>
                <a:gd name="T9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0" y="78"/>
                  </a:moveTo>
                  <a:lnTo>
                    <a:pt x="78" y="0"/>
                  </a:lnTo>
                  <a:lnTo>
                    <a:pt x="90" y="10"/>
                  </a:lnTo>
                  <a:lnTo>
                    <a:pt x="12" y="8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4" name="Freeform 113">
              <a:extLst>
                <a:ext uri="{FF2B5EF4-FFF2-40B4-BE49-F238E27FC236}">
                  <a16:creationId xmlns:a16="http://schemas.microsoft.com/office/drawing/2014/main" id="{88BCB787-F917-485B-A3EC-2F199307E0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12 w 117"/>
                <a:gd name="T1" fmla="*/ 0 h 117"/>
                <a:gd name="T2" fmla="*/ 117 w 117"/>
                <a:gd name="T3" fmla="*/ 105 h 117"/>
                <a:gd name="T4" fmla="*/ 107 w 117"/>
                <a:gd name="T5" fmla="*/ 117 h 117"/>
                <a:gd name="T6" fmla="*/ 0 w 117"/>
                <a:gd name="T7" fmla="*/ 11 h 117"/>
                <a:gd name="T8" fmla="*/ 12 w 117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2" y="0"/>
                  </a:moveTo>
                  <a:lnTo>
                    <a:pt x="117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5" name="Rectangle 114">
              <a:extLst>
                <a:ext uri="{FF2B5EF4-FFF2-40B4-BE49-F238E27FC236}">
                  <a16:creationId xmlns:a16="http://schemas.microsoft.com/office/drawing/2014/main" id="{0449F901-FD83-46C1-8399-39AA30C387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038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6" name="Freeform 115">
              <a:extLst>
                <a:ext uri="{FF2B5EF4-FFF2-40B4-BE49-F238E27FC236}">
                  <a16:creationId xmlns:a16="http://schemas.microsoft.com/office/drawing/2014/main" id="{CD365622-9CCC-4990-B5D1-E7C42C739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4 w 116"/>
                <a:gd name="T3" fmla="*/ 0 h 117"/>
                <a:gd name="T4" fmla="*/ 116 w 116"/>
                <a:gd name="T5" fmla="*/ 11 h 117"/>
                <a:gd name="T6" fmla="*/ 10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4" y="0"/>
                  </a:lnTo>
                  <a:lnTo>
                    <a:pt x="116" y="11"/>
                  </a:lnTo>
                  <a:lnTo>
                    <a:pt x="10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7" name="Freeform 116">
              <a:extLst>
                <a:ext uri="{FF2B5EF4-FFF2-40B4-BE49-F238E27FC236}">
                  <a16:creationId xmlns:a16="http://schemas.microsoft.com/office/drawing/2014/main" id="{61BFB245-8697-454C-8465-60535A09C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10 w 116"/>
                <a:gd name="T1" fmla="*/ 0 h 117"/>
                <a:gd name="T2" fmla="*/ 116 w 116"/>
                <a:gd name="T3" fmla="*/ 105 h 117"/>
                <a:gd name="T4" fmla="*/ 104 w 116"/>
                <a:gd name="T5" fmla="*/ 117 h 117"/>
                <a:gd name="T6" fmla="*/ 0 w 116"/>
                <a:gd name="T7" fmla="*/ 11 h 117"/>
                <a:gd name="T8" fmla="*/ 10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" y="0"/>
                  </a:moveTo>
                  <a:lnTo>
                    <a:pt x="116" y="105"/>
                  </a:lnTo>
                  <a:lnTo>
                    <a:pt x="104" y="117"/>
                  </a:lnTo>
                  <a:lnTo>
                    <a:pt x="0" y="11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8" name="Rectangle 117">
              <a:extLst>
                <a:ext uri="{FF2B5EF4-FFF2-40B4-BE49-F238E27FC236}">
                  <a16:creationId xmlns:a16="http://schemas.microsoft.com/office/drawing/2014/main" id="{41C08C58-D7CF-4432-BA67-4C3C89281A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7413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9" name="Freeform 118">
              <a:extLst>
                <a:ext uri="{FF2B5EF4-FFF2-40B4-BE49-F238E27FC236}">
                  <a16:creationId xmlns:a16="http://schemas.microsoft.com/office/drawing/2014/main" id="{39DA7C33-0CF7-405F-8534-10D3F1E59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0 w 119"/>
                <a:gd name="T1" fmla="*/ 105 h 117"/>
                <a:gd name="T2" fmla="*/ 107 w 119"/>
                <a:gd name="T3" fmla="*/ 0 h 117"/>
                <a:gd name="T4" fmla="*/ 119 w 119"/>
                <a:gd name="T5" fmla="*/ 11 h 117"/>
                <a:gd name="T6" fmla="*/ 12 w 119"/>
                <a:gd name="T7" fmla="*/ 117 h 117"/>
                <a:gd name="T8" fmla="*/ 0 w 119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0" y="105"/>
                  </a:moveTo>
                  <a:lnTo>
                    <a:pt x="107" y="0"/>
                  </a:lnTo>
                  <a:lnTo>
                    <a:pt x="119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0" name="Freeform 119">
              <a:extLst>
                <a:ext uri="{FF2B5EF4-FFF2-40B4-BE49-F238E27FC236}">
                  <a16:creationId xmlns:a16="http://schemas.microsoft.com/office/drawing/2014/main" id="{CF7C0186-0126-4390-966D-D5F1B572E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12 w 119"/>
                <a:gd name="T1" fmla="*/ 0 h 117"/>
                <a:gd name="T2" fmla="*/ 119 w 119"/>
                <a:gd name="T3" fmla="*/ 105 h 117"/>
                <a:gd name="T4" fmla="*/ 107 w 119"/>
                <a:gd name="T5" fmla="*/ 117 h 117"/>
                <a:gd name="T6" fmla="*/ 0 w 119"/>
                <a:gd name="T7" fmla="*/ 11 h 117"/>
                <a:gd name="T8" fmla="*/ 12 w 11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12" y="0"/>
                  </a:moveTo>
                  <a:lnTo>
                    <a:pt x="119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1" name="Rectangle 120">
              <a:extLst>
                <a:ext uri="{FF2B5EF4-FFF2-40B4-BE49-F238E27FC236}">
                  <a16:creationId xmlns:a16="http://schemas.microsoft.com/office/drawing/2014/main" id="{96D82820-B2B8-424C-B484-711A98C55F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2" name="Freeform 121">
              <a:extLst>
                <a:ext uri="{FF2B5EF4-FFF2-40B4-BE49-F238E27FC236}">
                  <a16:creationId xmlns:a16="http://schemas.microsoft.com/office/drawing/2014/main" id="{BE6E6497-BD9F-475F-A2E5-E0AF42055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6 w 116"/>
                <a:gd name="T3" fmla="*/ 0 h 117"/>
                <a:gd name="T4" fmla="*/ 116 w 116"/>
                <a:gd name="T5" fmla="*/ 11 h 117"/>
                <a:gd name="T6" fmla="*/ 12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6" y="0"/>
                  </a:lnTo>
                  <a:lnTo>
                    <a:pt x="116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3" name="Freeform 122">
              <a:extLst>
                <a:ext uri="{FF2B5EF4-FFF2-40B4-BE49-F238E27FC236}">
                  <a16:creationId xmlns:a16="http://schemas.microsoft.com/office/drawing/2014/main" id="{C40A5EFF-BDEB-424C-B1C8-14E6E4D08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12 w 116"/>
                <a:gd name="T1" fmla="*/ 0 h 117"/>
                <a:gd name="T2" fmla="*/ 116 w 116"/>
                <a:gd name="T3" fmla="*/ 105 h 117"/>
                <a:gd name="T4" fmla="*/ 106 w 116"/>
                <a:gd name="T5" fmla="*/ 117 h 117"/>
                <a:gd name="T6" fmla="*/ 0 w 116"/>
                <a:gd name="T7" fmla="*/ 11 h 117"/>
                <a:gd name="T8" fmla="*/ 12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2" y="0"/>
                  </a:moveTo>
                  <a:lnTo>
                    <a:pt x="116" y="105"/>
                  </a:lnTo>
                  <a:lnTo>
                    <a:pt x="106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5" name="Rectangle 124">
              <a:extLst>
                <a:ext uri="{FF2B5EF4-FFF2-40B4-BE49-F238E27FC236}">
                  <a16:creationId xmlns:a16="http://schemas.microsoft.com/office/drawing/2014/main" id="{642A1EB7-DF23-4A02-8690-F1BD178CD6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695325"/>
              <a:ext cx="206375" cy="676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6" name="Freeform 125">
              <a:extLst>
                <a:ext uri="{FF2B5EF4-FFF2-40B4-BE49-F238E27FC236}">
                  <a16:creationId xmlns:a16="http://schemas.microsoft.com/office/drawing/2014/main" id="{771F77C6-201B-4FBF-BEE8-1C31C0519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" y="4430713"/>
              <a:ext cx="1154113" cy="207962"/>
            </a:xfrm>
            <a:custGeom>
              <a:avLst/>
              <a:gdLst>
                <a:gd name="T0" fmla="*/ 362 w 362"/>
                <a:gd name="T1" fmla="*/ 31 h 65"/>
                <a:gd name="T2" fmla="*/ 362 w 362"/>
                <a:gd name="T3" fmla="*/ 65 h 65"/>
                <a:gd name="T4" fmla="*/ 0 w 362"/>
                <a:gd name="T5" fmla="*/ 65 h 65"/>
                <a:gd name="T6" fmla="*/ 0 w 362"/>
                <a:gd name="T7" fmla="*/ 31 h 65"/>
                <a:gd name="T8" fmla="*/ 30 w 362"/>
                <a:gd name="T9" fmla="*/ 0 h 65"/>
                <a:gd name="T10" fmla="*/ 332 w 362"/>
                <a:gd name="T11" fmla="*/ 0 h 65"/>
                <a:gd name="T12" fmla="*/ 362 w 362"/>
                <a:gd name="T13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65">
                  <a:moveTo>
                    <a:pt x="362" y="31"/>
                  </a:moveTo>
                  <a:cubicBezTo>
                    <a:pt x="362" y="65"/>
                    <a:pt x="362" y="65"/>
                    <a:pt x="362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9" y="0"/>
                    <a:pt x="362" y="14"/>
                    <a:pt x="36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67" name="Group 266">
            <a:extLst>
              <a:ext uri="{FF2B5EF4-FFF2-40B4-BE49-F238E27FC236}">
                <a16:creationId xmlns:a16="http://schemas.microsoft.com/office/drawing/2014/main" id="{2EE2CA30-815A-4820-9A05-E73AC74ACD05}"/>
              </a:ext>
            </a:extLst>
          </p:cNvPr>
          <p:cNvGrpSpPr/>
          <p:nvPr/>
        </p:nvGrpSpPr>
        <p:grpSpPr>
          <a:xfrm flipH="1">
            <a:off x="2688718" y="2048733"/>
            <a:ext cx="684426" cy="719916"/>
            <a:chOff x="3175" y="1588"/>
            <a:chExt cx="4408488" cy="4637087"/>
          </a:xfrm>
          <a:solidFill>
            <a:schemeClr val="accent3"/>
          </a:solidFill>
        </p:grpSpPr>
        <p:sp>
          <p:nvSpPr>
            <p:cNvPr id="268" name="Rectangle 5">
              <a:extLst>
                <a:ext uri="{FF2B5EF4-FFF2-40B4-BE49-F238E27FC236}">
                  <a16:creationId xmlns:a16="http://schemas.microsoft.com/office/drawing/2014/main" id="{2307A802-BD7E-4184-ADC9-F705995C57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3094038"/>
              <a:ext cx="984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9" name="Rectangle 6">
              <a:extLst>
                <a:ext uri="{FF2B5EF4-FFF2-40B4-BE49-F238E27FC236}">
                  <a16:creationId xmlns:a16="http://schemas.microsoft.com/office/drawing/2014/main" id="{5C4265A1-29F0-4B35-A66D-776B785D0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3094038"/>
              <a:ext cx="857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0" name="Rectangle 7">
              <a:extLst>
                <a:ext uri="{FF2B5EF4-FFF2-40B4-BE49-F238E27FC236}">
                  <a16:creationId xmlns:a16="http://schemas.microsoft.com/office/drawing/2014/main" id="{BC4C9397-F43E-450F-81FF-987D379132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14801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1" name="Freeform 8">
              <a:extLst>
                <a:ext uri="{FF2B5EF4-FFF2-40B4-BE49-F238E27FC236}">
                  <a16:creationId xmlns:a16="http://schemas.microsoft.com/office/drawing/2014/main" id="{32AC103D-73BD-4C10-8DEF-D45BEC3D7B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2" name="Freeform 9">
              <a:extLst>
                <a:ext uri="{FF2B5EF4-FFF2-40B4-BE49-F238E27FC236}">
                  <a16:creationId xmlns:a16="http://schemas.microsoft.com/office/drawing/2014/main" id="{C721B79C-98F0-4AE3-B566-B0128F585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3" name="Rectangle 10">
              <a:extLst>
                <a:ext uri="{FF2B5EF4-FFF2-40B4-BE49-F238E27FC236}">
                  <a16:creationId xmlns:a16="http://schemas.microsoft.com/office/drawing/2014/main" id="{7BEDB3F6-4138-4453-8CB7-9F61AA4955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4417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4" name="Freeform 11">
              <a:extLst>
                <a:ext uri="{FF2B5EF4-FFF2-40B4-BE49-F238E27FC236}">
                  <a16:creationId xmlns:a16="http://schemas.microsoft.com/office/drawing/2014/main" id="{178A9E9D-A47F-4149-96F5-17B56DB09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5" name="Freeform 12">
              <a:extLst>
                <a:ext uri="{FF2B5EF4-FFF2-40B4-BE49-F238E27FC236}">
                  <a16:creationId xmlns:a16="http://schemas.microsoft.com/office/drawing/2014/main" id="{BDEDCFCC-3943-480B-A85C-7806ED7A5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6" name="Rectangle 13">
              <a:extLst>
                <a:ext uri="{FF2B5EF4-FFF2-40B4-BE49-F238E27FC236}">
                  <a16:creationId xmlns:a16="http://schemas.microsoft.com/office/drawing/2014/main" id="{66A020E5-8789-4D2F-B57D-7A9EF737D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7338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7" name="Freeform 14">
              <a:extLst>
                <a:ext uri="{FF2B5EF4-FFF2-40B4-BE49-F238E27FC236}">
                  <a16:creationId xmlns:a16="http://schemas.microsoft.com/office/drawing/2014/main" id="{AF4CB185-4762-4512-B922-A182A744A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8" name="Freeform 15">
              <a:extLst>
                <a:ext uri="{FF2B5EF4-FFF2-40B4-BE49-F238E27FC236}">
                  <a16:creationId xmlns:a16="http://schemas.microsoft.com/office/drawing/2014/main" id="{A271ADC2-8069-4BF8-9754-5F09BE119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9" name="Rectangle 16">
              <a:extLst>
                <a:ext uri="{FF2B5EF4-FFF2-40B4-BE49-F238E27FC236}">
                  <a16:creationId xmlns:a16="http://schemas.microsoft.com/office/drawing/2014/main" id="{21659BFD-C7B9-45D0-9094-40069BA79A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402748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0" name="Freeform 17">
              <a:extLst>
                <a:ext uri="{FF2B5EF4-FFF2-40B4-BE49-F238E27FC236}">
                  <a16:creationId xmlns:a16="http://schemas.microsoft.com/office/drawing/2014/main" id="{AC000EBA-D9A1-4B37-85F4-47AC96CBAC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1" name="Freeform 18">
              <a:extLst>
                <a:ext uri="{FF2B5EF4-FFF2-40B4-BE49-F238E27FC236}">
                  <a16:creationId xmlns:a16="http://schemas.microsoft.com/office/drawing/2014/main" id="{9CF3C173-CF0D-429B-B0A2-6FF5A0D56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2" name="Rectangle 19">
              <a:extLst>
                <a:ext uri="{FF2B5EF4-FFF2-40B4-BE49-F238E27FC236}">
                  <a16:creationId xmlns:a16="http://schemas.microsoft.com/office/drawing/2014/main" id="{F99F7F19-0A66-4DD5-AA03-2877682A9E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1897063"/>
              <a:ext cx="984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3" name="Rectangle 20">
              <a:extLst>
                <a:ext uri="{FF2B5EF4-FFF2-40B4-BE49-F238E27FC236}">
                  <a16:creationId xmlns:a16="http://schemas.microsoft.com/office/drawing/2014/main" id="{E8A23EFD-1316-42F9-A9E9-73CED6EFD5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1897063"/>
              <a:ext cx="857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4" name="Rectangle 21">
              <a:extLst>
                <a:ext uri="{FF2B5EF4-FFF2-40B4-BE49-F238E27FC236}">
                  <a16:creationId xmlns:a16="http://schemas.microsoft.com/office/drawing/2014/main" id="{3C52F9DB-E18A-4B47-8902-340E02A73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18970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5" name="Freeform 22">
              <a:extLst>
                <a:ext uri="{FF2B5EF4-FFF2-40B4-BE49-F238E27FC236}">
                  <a16:creationId xmlns:a16="http://schemas.microsoft.com/office/drawing/2014/main" id="{98F791AD-C226-45E9-A239-6D98BA359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6" name="Freeform 23">
              <a:extLst>
                <a:ext uri="{FF2B5EF4-FFF2-40B4-BE49-F238E27FC236}">
                  <a16:creationId xmlns:a16="http://schemas.microsoft.com/office/drawing/2014/main" id="{B1B31A9E-757C-4454-92E7-A110885DD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7" name="Rectangle 24">
              <a:extLst>
                <a:ext uri="{FF2B5EF4-FFF2-40B4-BE49-F238E27FC236}">
                  <a16:creationId xmlns:a16="http://schemas.microsoft.com/office/drawing/2014/main" id="{1143E536-BF12-466B-86DE-790442BF8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1891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8" name="Freeform 25">
              <a:extLst>
                <a:ext uri="{FF2B5EF4-FFF2-40B4-BE49-F238E27FC236}">
                  <a16:creationId xmlns:a16="http://schemas.microsoft.com/office/drawing/2014/main" id="{A5DE61E3-D9B8-41A8-9EFC-8CFFD92AEE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9" name="Freeform 26">
              <a:extLst>
                <a:ext uri="{FF2B5EF4-FFF2-40B4-BE49-F238E27FC236}">
                  <a16:creationId xmlns:a16="http://schemas.microsoft.com/office/drawing/2014/main" id="{F0D35E2B-8057-41D8-BE38-112DC2D85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0" name="Rectangle 27">
              <a:extLst>
                <a:ext uri="{FF2B5EF4-FFF2-40B4-BE49-F238E27FC236}">
                  <a16:creationId xmlns:a16="http://schemas.microsoft.com/office/drawing/2014/main" id="{94C861EA-0372-46AE-9D96-8D4B5E0645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4828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1" name="Freeform 28">
              <a:extLst>
                <a:ext uri="{FF2B5EF4-FFF2-40B4-BE49-F238E27FC236}">
                  <a16:creationId xmlns:a16="http://schemas.microsoft.com/office/drawing/2014/main" id="{924890FF-E631-44F5-AEA4-85655EC24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2" name="Freeform 29">
              <a:extLst>
                <a:ext uri="{FF2B5EF4-FFF2-40B4-BE49-F238E27FC236}">
                  <a16:creationId xmlns:a16="http://schemas.microsoft.com/office/drawing/2014/main" id="{B892C980-BACE-498D-A286-DEEC07883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3" name="Rectangle 30">
              <a:extLst>
                <a:ext uri="{FF2B5EF4-FFF2-40B4-BE49-F238E27FC236}">
                  <a16:creationId xmlns:a16="http://schemas.microsoft.com/office/drawing/2014/main" id="{4930FB6A-6779-4BCF-8125-9DAC83BE09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7749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4" name="Freeform 31">
              <a:extLst>
                <a:ext uri="{FF2B5EF4-FFF2-40B4-BE49-F238E27FC236}">
                  <a16:creationId xmlns:a16="http://schemas.microsoft.com/office/drawing/2014/main" id="{F18839B1-2CA6-40D4-B27C-D2A3D93F8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5" name="Freeform 32">
              <a:extLst>
                <a:ext uri="{FF2B5EF4-FFF2-40B4-BE49-F238E27FC236}">
                  <a16:creationId xmlns:a16="http://schemas.microsoft.com/office/drawing/2014/main" id="{FE02D9CB-1E8D-42C5-8186-99888C345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6" name="Rectangle 33">
              <a:extLst>
                <a:ext uri="{FF2B5EF4-FFF2-40B4-BE49-F238E27FC236}">
                  <a16:creationId xmlns:a16="http://schemas.microsoft.com/office/drawing/2014/main" id="{AD37CCAB-92E8-4631-A12F-6D2943DA8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9163"/>
              <a:ext cx="44450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7" name="Rectangle 34">
              <a:extLst>
                <a:ext uri="{FF2B5EF4-FFF2-40B4-BE49-F238E27FC236}">
                  <a16:creationId xmlns:a16="http://schemas.microsoft.com/office/drawing/2014/main" id="{649AD617-BCE4-482C-A95E-0E7DD24AA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5" y="919163"/>
              <a:ext cx="53975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8" name="Rectangle 35">
              <a:extLst>
                <a:ext uri="{FF2B5EF4-FFF2-40B4-BE49-F238E27FC236}">
                  <a16:creationId xmlns:a16="http://schemas.microsoft.com/office/drawing/2014/main" id="{B90C3C8B-C708-45AE-89D4-F6DCDA3239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598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9" name="Freeform 36">
              <a:extLst>
                <a:ext uri="{FF2B5EF4-FFF2-40B4-BE49-F238E27FC236}">
                  <a16:creationId xmlns:a16="http://schemas.microsoft.com/office/drawing/2014/main" id="{89952196-49EE-47C0-B851-6A7A199C0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0" name="Freeform 37">
              <a:extLst>
                <a:ext uri="{FF2B5EF4-FFF2-40B4-BE49-F238E27FC236}">
                  <a16:creationId xmlns:a16="http://schemas.microsoft.com/office/drawing/2014/main" id="{CB7C1898-3CAF-4E96-BF44-3AF07C7FA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1" name="Rectangle 38">
              <a:extLst>
                <a:ext uri="{FF2B5EF4-FFF2-40B4-BE49-F238E27FC236}">
                  <a16:creationId xmlns:a16="http://schemas.microsoft.com/office/drawing/2014/main" id="{11E0143B-A039-4121-9F2A-14D620680C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141413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2" name="Freeform 39">
              <a:extLst>
                <a:ext uri="{FF2B5EF4-FFF2-40B4-BE49-F238E27FC236}">
                  <a16:creationId xmlns:a16="http://schemas.microsoft.com/office/drawing/2014/main" id="{CEB7D894-72D9-4F2A-8518-EC6213278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3" name="Freeform 40">
              <a:extLst>
                <a:ext uri="{FF2B5EF4-FFF2-40B4-BE49-F238E27FC236}">
                  <a16:creationId xmlns:a16="http://schemas.microsoft.com/office/drawing/2014/main" id="{44D7795B-8695-49D1-B20B-127B9C05D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4" name="Rectangle 41">
              <a:extLst>
                <a:ext uri="{FF2B5EF4-FFF2-40B4-BE49-F238E27FC236}">
                  <a16:creationId xmlns:a16="http://schemas.microsoft.com/office/drawing/2014/main" id="{6AB2E2F8-00EE-4186-BEAA-3D5F2CE580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3652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5" name="Freeform 42">
              <a:extLst>
                <a:ext uri="{FF2B5EF4-FFF2-40B4-BE49-F238E27FC236}">
                  <a16:creationId xmlns:a16="http://schemas.microsoft.com/office/drawing/2014/main" id="{3994A64B-6503-4864-BEDB-22C5B67C9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135 w 149"/>
                <a:gd name="T1" fmla="*/ 146 h 146"/>
                <a:gd name="T2" fmla="*/ 0 w 149"/>
                <a:gd name="T3" fmla="*/ 12 h 146"/>
                <a:gd name="T4" fmla="*/ 14 w 149"/>
                <a:gd name="T5" fmla="*/ 0 h 146"/>
                <a:gd name="T6" fmla="*/ 149 w 149"/>
                <a:gd name="T7" fmla="*/ 134 h 146"/>
                <a:gd name="T8" fmla="*/ 135 w 14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135" y="146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6" name="Freeform 43">
              <a:extLst>
                <a:ext uri="{FF2B5EF4-FFF2-40B4-BE49-F238E27FC236}">
                  <a16:creationId xmlns:a16="http://schemas.microsoft.com/office/drawing/2014/main" id="{9EAC05DE-85BE-4CA0-8AE0-41797B9B3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0 w 149"/>
                <a:gd name="T1" fmla="*/ 134 h 146"/>
                <a:gd name="T2" fmla="*/ 135 w 149"/>
                <a:gd name="T3" fmla="*/ 0 h 146"/>
                <a:gd name="T4" fmla="*/ 149 w 149"/>
                <a:gd name="T5" fmla="*/ 12 h 146"/>
                <a:gd name="T6" fmla="*/ 14 w 149"/>
                <a:gd name="T7" fmla="*/ 146 h 146"/>
                <a:gd name="T8" fmla="*/ 0 w 149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0" y="134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6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7" name="Rectangle 44">
              <a:extLst>
                <a:ext uri="{FF2B5EF4-FFF2-40B4-BE49-F238E27FC236}">
                  <a16:creationId xmlns:a16="http://schemas.microsoft.com/office/drawing/2014/main" id="{DE2A101A-8594-4F34-9426-32B273EAAA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590675"/>
              <a:ext cx="27463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8" name="Freeform 45">
              <a:extLst>
                <a:ext uri="{FF2B5EF4-FFF2-40B4-BE49-F238E27FC236}">
                  <a16:creationId xmlns:a16="http://schemas.microsoft.com/office/drawing/2014/main" id="{03B07B99-DBF4-4D16-A044-9D2C29650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9" name="Freeform 46">
              <a:extLst>
                <a:ext uri="{FF2B5EF4-FFF2-40B4-BE49-F238E27FC236}">
                  <a16:creationId xmlns:a16="http://schemas.microsoft.com/office/drawing/2014/main" id="{008FE25F-68BC-4FDB-B465-BC8B105DD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0" name="Rectangle 47">
              <a:extLst>
                <a:ext uri="{FF2B5EF4-FFF2-40B4-BE49-F238E27FC236}">
                  <a16:creationId xmlns:a16="http://schemas.microsoft.com/office/drawing/2014/main" id="{5F53BA3B-093B-46D0-B44F-466B8F0987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217488"/>
              <a:ext cx="44450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1" name="Rectangle 48">
              <a:extLst>
                <a:ext uri="{FF2B5EF4-FFF2-40B4-BE49-F238E27FC236}">
                  <a16:creationId xmlns:a16="http://schemas.microsoft.com/office/drawing/2014/main" id="{0431C4B9-DCB5-4740-BF9C-D0957910B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6050" y="217488"/>
              <a:ext cx="53975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2" name="Freeform 49">
              <a:extLst>
                <a:ext uri="{FF2B5EF4-FFF2-40B4-BE49-F238E27FC236}">
                  <a16:creationId xmlns:a16="http://schemas.microsoft.com/office/drawing/2014/main" id="{1882771B-12A3-4D4F-A7C1-5D54D5CC8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65088"/>
              <a:ext cx="287338" cy="188912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0 w 181"/>
                <a:gd name="T5" fmla="*/ 80 h 119"/>
                <a:gd name="T6" fmla="*/ 86 w 181"/>
                <a:gd name="T7" fmla="*/ 0 h 119"/>
                <a:gd name="T8" fmla="*/ 181 w 181"/>
                <a:gd name="T9" fmla="*/ 26 h 119"/>
                <a:gd name="T10" fmla="*/ 181 w 181"/>
                <a:gd name="T1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0" y="80"/>
                  </a:lnTo>
                  <a:lnTo>
                    <a:pt x="86" y="0"/>
                  </a:lnTo>
                  <a:lnTo>
                    <a:pt x="181" y="26"/>
                  </a:lnTo>
                  <a:lnTo>
                    <a:pt x="18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3" name="Freeform 50">
              <a:extLst>
                <a:ext uri="{FF2B5EF4-FFF2-40B4-BE49-F238E27FC236}">
                  <a16:creationId xmlns:a16="http://schemas.microsoft.com/office/drawing/2014/main" id="{407511DE-B44C-45ED-8E4F-2C31DB902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5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4" name="Freeform 51">
              <a:extLst>
                <a:ext uri="{FF2B5EF4-FFF2-40B4-BE49-F238E27FC236}">
                  <a16:creationId xmlns:a16="http://schemas.microsoft.com/office/drawing/2014/main" id="{67409D5E-5146-4126-8B7D-FC4E8950B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5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5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5" name="Rectangle 52">
              <a:extLst>
                <a:ext uri="{FF2B5EF4-FFF2-40B4-BE49-F238E27FC236}">
                  <a16:creationId xmlns:a16="http://schemas.microsoft.com/office/drawing/2014/main" id="{3D3CC36C-B85F-4181-B303-2F6558092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43180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6" name="Freeform 53">
              <a:extLst>
                <a:ext uri="{FF2B5EF4-FFF2-40B4-BE49-F238E27FC236}">
                  <a16:creationId xmlns:a16="http://schemas.microsoft.com/office/drawing/2014/main" id="{CACF7B7D-CE16-4985-A4F1-28298537F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7" name="Freeform 54">
              <a:extLst>
                <a:ext uri="{FF2B5EF4-FFF2-40B4-BE49-F238E27FC236}">
                  <a16:creationId xmlns:a16="http://schemas.microsoft.com/office/drawing/2014/main" id="{5EE1C935-ADAD-4A5B-8555-03C8BE212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8" name="Rectangle 55">
              <a:extLst>
                <a:ext uri="{FF2B5EF4-FFF2-40B4-BE49-F238E27FC236}">
                  <a16:creationId xmlns:a16="http://schemas.microsoft.com/office/drawing/2014/main" id="{7EF3FE80-0B66-434E-A866-4AB21A6F95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6540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9" name="Freeform 56">
              <a:extLst>
                <a:ext uri="{FF2B5EF4-FFF2-40B4-BE49-F238E27FC236}">
                  <a16:creationId xmlns:a16="http://schemas.microsoft.com/office/drawing/2014/main" id="{D1A5F58D-1BAD-47C5-BF39-60E144973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135 w 149"/>
                <a:gd name="T1" fmla="*/ 147 h 147"/>
                <a:gd name="T2" fmla="*/ 0 w 149"/>
                <a:gd name="T3" fmla="*/ 12 h 147"/>
                <a:gd name="T4" fmla="*/ 14 w 149"/>
                <a:gd name="T5" fmla="*/ 0 h 147"/>
                <a:gd name="T6" fmla="*/ 149 w 149"/>
                <a:gd name="T7" fmla="*/ 135 h 147"/>
                <a:gd name="T8" fmla="*/ 135 w 149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135" y="147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0" name="Freeform 57">
              <a:extLst>
                <a:ext uri="{FF2B5EF4-FFF2-40B4-BE49-F238E27FC236}">
                  <a16:creationId xmlns:a16="http://schemas.microsoft.com/office/drawing/2014/main" id="{A916CD17-92AD-4CC7-857B-F9FD45D80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0 w 149"/>
                <a:gd name="T1" fmla="*/ 135 h 147"/>
                <a:gd name="T2" fmla="*/ 135 w 149"/>
                <a:gd name="T3" fmla="*/ 0 h 147"/>
                <a:gd name="T4" fmla="*/ 149 w 149"/>
                <a:gd name="T5" fmla="*/ 12 h 147"/>
                <a:gd name="T6" fmla="*/ 14 w 149"/>
                <a:gd name="T7" fmla="*/ 147 h 147"/>
                <a:gd name="T8" fmla="*/ 0 w 149"/>
                <a:gd name="T9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0" y="135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7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1" name="Rectangle 58">
              <a:extLst>
                <a:ext uri="{FF2B5EF4-FFF2-40B4-BE49-F238E27FC236}">
                  <a16:creationId xmlns:a16="http://schemas.microsoft.com/office/drawing/2014/main" id="{55D51CF6-6B6E-42EC-A89F-05C55F3830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2" name="Rectangle 59">
              <a:extLst>
                <a:ext uri="{FF2B5EF4-FFF2-40B4-BE49-F238E27FC236}">
                  <a16:creationId xmlns:a16="http://schemas.microsoft.com/office/drawing/2014/main" id="{CCD9A50E-5867-451A-AAEC-6FBECD141E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950913"/>
              <a:ext cx="825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3" name="Rectangle 60">
              <a:extLst>
                <a:ext uri="{FF2B5EF4-FFF2-40B4-BE49-F238E27FC236}">
                  <a16:creationId xmlns:a16="http://schemas.microsoft.com/office/drawing/2014/main" id="{36618456-CE41-46AE-A461-BC9C7D0D41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5863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4" name="Freeform 61">
              <a:extLst>
                <a:ext uri="{FF2B5EF4-FFF2-40B4-BE49-F238E27FC236}">
                  <a16:creationId xmlns:a16="http://schemas.microsoft.com/office/drawing/2014/main" id="{8048D2F7-B81F-4FC9-B919-C6260D979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1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1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5" name="Freeform 62">
              <a:extLst>
                <a:ext uri="{FF2B5EF4-FFF2-40B4-BE49-F238E27FC236}">
                  <a16:creationId xmlns:a16="http://schemas.microsoft.com/office/drawing/2014/main" id="{753884F5-8CA9-4165-915F-DF2D399AC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11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1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1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6" name="Rectangle 63">
              <a:extLst>
                <a:ext uri="{FF2B5EF4-FFF2-40B4-BE49-F238E27FC236}">
                  <a16:creationId xmlns:a16="http://schemas.microsoft.com/office/drawing/2014/main" id="{56375A9F-43CD-4D39-8C32-CF9F499E19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950" y="755650"/>
              <a:ext cx="39688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7" name="Freeform 64">
              <a:extLst>
                <a:ext uri="{FF2B5EF4-FFF2-40B4-BE49-F238E27FC236}">
                  <a16:creationId xmlns:a16="http://schemas.microsoft.com/office/drawing/2014/main" id="{2381D289-451B-4BE4-9B25-DA5897343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4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4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8" name="Freeform 65">
              <a:extLst>
                <a:ext uri="{FF2B5EF4-FFF2-40B4-BE49-F238E27FC236}">
                  <a16:creationId xmlns:a16="http://schemas.microsoft.com/office/drawing/2014/main" id="{8FBE05ED-56F0-475C-BA30-3C58619F5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4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9" name="Rectangle 66">
              <a:extLst>
                <a:ext uri="{FF2B5EF4-FFF2-40B4-BE49-F238E27FC236}">
                  <a16:creationId xmlns:a16="http://schemas.microsoft.com/office/drawing/2014/main" id="{7D34A7D3-A63E-478F-9C4F-2A53285AFE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4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0" name="Freeform 67">
              <a:extLst>
                <a:ext uri="{FF2B5EF4-FFF2-40B4-BE49-F238E27FC236}">
                  <a16:creationId xmlns:a16="http://schemas.microsoft.com/office/drawing/2014/main" id="{6B9CFBAE-BD08-4579-B93D-5948E15CE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4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4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1" name="Freeform 68">
              <a:extLst>
                <a:ext uri="{FF2B5EF4-FFF2-40B4-BE49-F238E27FC236}">
                  <a16:creationId xmlns:a16="http://schemas.microsoft.com/office/drawing/2014/main" id="{AB17920E-FCAF-43A1-ABB3-D5DE7C54F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4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2" name="Rectangle 69">
              <a:extLst>
                <a:ext uri="{FF2B5EF4-FFF2-40B4-BE49-F238E27FC236}">
                  <a16:creationId xmlns:a16="http://schemas.microsoft.com/office/drawing/2014/main" id="{FFFD132F-C076-4A08-96A0-F4606F2322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8" y="755650"/>
              <a:ext cx="42863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3" name="Freeform 70">
              <a:extLst>
                <a:ext uri="{FF2B5EF4-FFF2-40B4-BE49-F238E27FC236}">
                  <a16:creationId xmlns:a16="http://schemas.microsoft.com/office/drawing/2014/main" id="{5AB20303-B394-42CC-B988-C144DA19E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2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2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4" name="Freeform 71">
              <a:extLst>
                <a:ext uri="{FF2B5EF4-FFF2-40B4-BE49-F238E27FC236}">
                  <a16:creationId xmlns:a16="http://schemas.microsoft.com/office/drawing/2014/main" id="{496CF763-8DFF-4535-B928-A81F20C3B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2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5" name="Rectangle 72">
              <a:extLst>
                <a:ext uri="{FF2B5EF4-FFF2-40B4-BE49-F238E27FC236}">
                  <a16:creationId xmlns:a16="http://schemas.microsoft.com/office/drawing/2014/main" id="{E1D03B9E-254D-4B31-8FD2-6A2439DD81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755650"/>
              <a:ext cx="822325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6" name="Rectangle 73">
              <a:extLst>
                <a:ext uri="{FF2B5EF4-FFF2-40B4-BE49-F238E27FC236}">
                  <a16:creationId xmlns:a16="http://schemas.microsoft.com/office/drawing/2014/main" id="{184BC70E-2AFA-4F82-A4C9-4EDDDCC27F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950913"/>
              <a:ext cx="8223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7" name="Rectangle 74">
              <a:extLst>
                <a:ext uri="{FF2B5EF4-FFF2-40B4-BE49-F238E27FC236}">
                  <a16:creationId xmlns:a16="http://schemas.microsoft.com/office/drawing/2014/main" id="{68277E52-8253-4BC6-8031-AE2635AAE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350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8" name="Freeform 75">
              <a:extLst>
                <a:ext uri="{FF2B5EF4-FFF2-40B4-BE49-F238E27FC236}">
                  <a16:creationId xmlns:a16="http://schemas.microsoft.com/office/drawing/2014/main" id="{C38F0AA8-9F71-4B70-8A51-52B6FE0C2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0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9" name="Freeform 76">
              <a:extLst>
                <a:ext uri="{FF2B5EF4-FFF2-40B4-BE49-F238E27FC236}">
                  <a16:creationId xmlns:a16="http://schemas.microsoft.com/office/drawing/2014/main" id="{B81004EC-1A5C-4FFA-805F-D6C1F5100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10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0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0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0" name="Rectangle 77">
              <a:extLst>
                <a:ext uri="{FF2B5EF4-FFF2-40B4-BE49-F238E27FC236}">
                  <a16:creationId xmlns:a16="http://schemas.microsoft.com/office/drawing/2014/main" id="{977E42CD-4409-4567-9371-09F7149A8D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263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1" name="Freeform 78">
              <a:extLst>
                <a:ext uri="{FF2B5EF4-FFF2-40B4-BE49-F238E27FC236}">
                  <a16:creationId xmlns:a16="http://schemas.microsoft.com/office/drawing/2014/main" id="{755FFB6E-89A7-4D08-A71C-8BD906239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0 w 126"/>
                <a:gd name="T1" fmla="*/ 112 h 124"/>
                <a:gd name="T2" fmla="*/ 114 w 126"/>
                <a:gd name="T3" fmla="*/ 0 h 124"/>
                <a:gd name="T4" fmla="*/ 126 w 126"/>
                <a:gd name="T5" fmla="*/ 12 h 124"/>
                <a:gd name="T6" fmla="*/ 12 w 126"/>
                <a:gd name="T7" fmla="*/ 124 h 124"/>
                <a:gd name="T8" fmla="*/ 0 w 126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0" y="112"/>
                  </a:moveTo>
                  <a:lnTo>
                    <a:pt x="114" y="0"/>
                  </a:lnTo>
                  <a:lnTo>
                    <a:pt x="126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2" name="Freeform 79">
              <a:extLst>
                <a:ext uri="{FF2B5EF4-FFF2-40B4-BE49-F238E27FC236}">
                  <a16:creationId xmlns:a16="http://schemas.microsoft.com/office/drawing/2014/main" id="{F4AE9CE0-B17F-4620-8BD5-02DAEFB6C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12 w 126"/>
                <a:gd name="T1" fmla="*/ 0 h 124"/>
                <a:gd name="T2" fmla="*/ 126 w 126"/>
                <a:gd name="T3" fmla="*/ 112 h 124"/>
                <a:gd name="T4" fmla="*/ 114 w 126"/>
                <a:gd name="T5" fmla="*/ 124 h 124"/>
                <a:gd name="T6" fmla="*/ 0 w 126"/>
                <a:gd name="T7" fmla="*/ 12 h 124"/>
                <a:gd name="T8" fmla="*/ 12 w 126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12" y="0"/>
                  </a:moveTo>
                  <a:lnTo>
                    <a:pt x="126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3" name="Rectangle 80">
              <a:extLst>
                <a:ext uri="{FF2B5EF4-FFF2-40B4-BE49-F238E27FC236}">
                  <a16:creationId xmlns:a16="http://schemas.microsoft.com/office/drawing/2014/main" id="{DF879D99-FF6B-4E77-AC6A-32E157B8B9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2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4" name="Freeform 81">
              <a:extLst>
                <a:ext uri="{FF2B5EF4-FFF2-40B4-BE49-F238E27FC236}">
                  <a16:creationId xmlns:a16="http://schemas.microsoft.com/office/drawing/2014/main" id="{CB0C3D2F-0687-4F8A-A393-859EE12E6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5" name="Freeform 82">
              <a:extLst>
                <a:ext uri="{FF2B5EF4-FFF2-40B4-BE49-F238E27FC236}">
                  <a16:creationId xmlns:a16="http://schemas.microsoft.com/office/drawing/2014/main" id="{758EB424-5530-4545-B377-7FAAA4F44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6" name="Rectangle 83">
              <a:extLst>
                <a:ext uri="{FF2B5EF4-FFF2-40B4-BE49-F238E27FC236}">
                  <a16:creationId xmlns:a16="http://schemas.microsoft.com/office/drawing/2014/main" id="{222A4C7F-45B6-48F8-969F-A0ED702B2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7" name="Freeform 84">
              <a:extLst>
                <a:ext uri="{FF2B5EF4-FFF2-40B4-BE49-F238E27FC236}">
                  <a16:creationId xmlns:a16="http://schemas.microsoft.com/office/drawing/2014/main" id="{7AD84548-1C27-4A8C-9156-2E712F1F8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8" name="Freeform 85">
              <a:extLst>
                <a:ext uri="{FF2B5EF4-FFF2-40B4-BE49-F238E27FC236}">
                  <a16:creationId xmlns:a16="http://schemas.microsoft.com/office/drawing/2014/main" id="{C8E6ED72-A3BC-4E69-9AF8-14C93C85F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9" name="Rectangle 86">
              <a:extLst>
                <a:ext uri="{FF2B5EF4-FFF2-40B4-BE49-F238E27FC236}">
                  <a16:creationId xmlns:a16="http://schemas.microsoft.com/office/drawing/2014/main" id="{DD094ED1-779E-4638-A814-EF455566E9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6950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0" name="Freeform 87">
              <a:extLst>
                <a:ext uri="{FF2B5EF4-FFF2-40B4-BE49-F238E27FC236}">
                  <a16:creationId xmlns:a16="http://schemas.microsoft.com/office/drawing/2014/main" id="{85CE1300-3CA3-41A5-B55C-68F012962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  <a:gd name="T10" fmla="*/ 869 w 86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  <a:lnTo>
                    <a:pt x="8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1" name="Freeform 88">
              <a:extLst>
                <a:ext uri="{FF2B5EF4-FFF2-40B4-BE49-F238E27FC236}">
                  <a16:creationId xmlns:a16="http://schemas.microsoft.com/office/drawing/2014/main" id="{4E3A1077-96A4-4F64-8625-DC5327EE22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2" name="Rectangle 89">
              <a:extLst>
                <a:ext uri="{FF2B5EF4-FFF2-40B4-BE49-F238E27FC236}">
                  <a16:creationId xmlns:a16="http://schemas.microsoft.com/office/drawing/2014/main" id="{76E1DA5A-C75A-4E3B-8B30-063915F3F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3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3" name="Freeform 90">
              <a:extLst>
                <a:ext uri="{FF2B5EF4-FFF2-40B4-BE49-F238E27FC236}">
                  <a16:creationId xmlns:a16="http://schemas.microsoft.com/office/drawing/2014/main" id="{C47F8C6C-8ADB-49CE-B35C-48B517E693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4" name="Freeform 91">
              <a:extLst>
                <a:ext uri="{FF2B5EF4-FFF2-40B4-BE49-F238E27FC236}">
                  <a16:creationId xmlns:a16="http://schemas.microsoft.com/office/drawing/2014/main" id="{20B0AFEB-7911-48B7-B555-9D940843A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5" name="Rectangle 92">
              <a:extLst>
                <a:ext uri="{FF2B5EF4-FFF2-40B4-BE49-F238E27FC236}">
                  <a16:creationId xmlns:a16="http://schemas.microsoft.com/office/drawing/2014/main" id="{7277BAB0-C697-4BD9-AFDE-17805528A7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6" name="Freeform 93">
              <a:extLst>
                <a:ext uri="{FF2B5EF4-FFF2-40B4-BE49-F238E27FC236}">
                  <a16:creationId xmlns:a16="http://schemas.microsoft.com/office/drawing/2014/main" id="{7E2128AD-36BB-41FD-A8BE-BE12BD349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0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7" name="Freeform 94">
              <a:extLst>
                <a:ext uri="{FF2B5EF4-FFF2-40B4-BE49-F238E27FC236}">
                  <a16:creationId xmlns:a16="http://schemas.microsoft.com/office/drawing/2014/main" id="{27847E83-7631-4900-9AAE-73AA893E6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10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0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0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8" name="Rectangle 95">
              <a:extLst>
                <a:ext uri="{FF2B5EF4-FFF2-40B4-BE49-F238E27FC236}">
                  <a16:creationId xmlns:a16="http://schemas.microsoft.com/office/drawing/2014/main" id="{4388014C-1157-420A-B856-6454391EAD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9" name="Freeform 96">
              <a:extLst>
                <a:ext uri="{FF2B5EF4-FFF2-40B4-BE49-F238E27FC236}">
                  <a16:creationId xmlns:a16="http://schemas.microsoft.com/office/drawing/2014/main" id="{0A6B2207-34F1-472B-B573-FC6FEABBB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5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5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0" name="Freeform 97">
              <a:extLst>
                <a:ext uri="{FF2B5EF4-FFF2-40B4-BE49-F238E27FC236}">
                  <a16:creationId xmlns:a16="http://schemas.microsoft.com/office/drawing/2014/main" id="{B573A820-A88B-47FC-AA81-C1768C682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5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5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1" name="Rectangle 98">
              <a:extLst>
                <a:ext uri="{FF2B5EF4-FFF2-40B4-BE49-F238E27FC236}">
                  <a16:creationId xmlns:a16="http://schemas.microsoft.com/office/drawing/2014/main" id="{F5C19D17-E379-48A2-BE18-DCBDBD8BBD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2" name="Freeform 99">
              <a:extLst>
                <a:ext uri="{FF2B5EF4-FFF2-40B4-BE49-F238E27FC236}">
                  <a16:creationId xmlns:a16="http://schemas.microsoft.com/office/drawing/2014/main" id="{21DF0F68-4059-48D3-B8D6-32A248C8E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3" name="Freeform 100">
              <a:extLst>
                <a:ext uri="{FF2B5EF4-FFF2-40B4-BE49-F238E27FC236}">
                  <a16:creationId xmlns:a16="http://schemas.microsoft.com/office/drawing/2014/main" id="{5A42AD5D-C5C1-4DB3-A589-E1C1DEF05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4" name="Freeform 101">
              <a:extLst>
                <a:ext uri="{FF2B5EF4-FFF2-40B4-BE49-F238E27FC236}">
                  <a16:creationId xmlns:a16="http://schemas.microsoft.com/office/drawing/2014/main" id="{18849F1C-DFE2-45CC-AF2B-24D3E5BA7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513" y="628650"/>
              <a:ext cx="652463" cy="474662"/>
            </a:xfrm>
            <a:custGeom>
              <a:avLst/>
              <a:gdLst>
                <a:gd name="T0" fmla="*/ 205 w 205"/>
                <a:gd name="T1" fmla="*/ 149 h 149"/>
                <a:gd name="T2" fmla="*/ 0 w 205"/>
                <a:gd name="T3" fmla="*/ 149 h 149"/>
                <a:gd name="T4" fmla="*/ 0 w 205"/>
                <a:gd name="T5" fmla="*/ 0 h 149"/>
                <a:gd name="T6" fmla="*/ 125 w 205"/>
                <a:gd name="T7" fmla="*/ 0 h 149"/>
                <a:gd name="T8" fmla="*/ 205 w 205"/>
                <a:gd name="T9" fmla="*/ 67 h 149"/>
                <a:gd name="T10" fmla="*/ 205 w 205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49">
                  <a:moveTo>
                    <a:pt x="205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9" y="0"/>
                    <a:pt x="205" y="30"/>
                    <a:pt x="205" y="67"/>
                  </a:cubicBezTo>
                  <a:lnTo>
                    <a:pt x="20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5" name="Rectangle 102">
              <a:extLst>
                <a:ext uri="{FF2B5EF4-FFF2-40B4-BE49-F238E27FC236}">
                  <a16:creationId xmlns:a16="http://schemas.microsoft.com/office/drawing/2014/main" id="{85A38925-4B19-4FAC-ABCE-A0D7F45EB7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38" y="698500"/>
              <a:ext cx="219075" cy="490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6" name="Freeform 103">
              <a:extLst>
                <a:ext uri="{FF2B5EF4-FFF2-40B4-BE49-F238E27FC236}">
                  <a16:creationId xmlns:a16="http://schemas.microsoft.com/office/drawing/2014/main" id="{448B5A79-4B61-4E94-B5D2-E0F91F84E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3" y="1588"/>
              <a:ext cx="3952875" cy="977900"/>
            </a:xfrm>
            <a:custGeom>
              <a:avLst/>
              <a:gdLst>
                <a:gd name="T0" fmla="*/ 2474 w 2490"/>
                <a:gd name="T1" fmla="*/ 616 h 616"/>
                <a:gd name="T2" fmla="*/ 580 w 2490"/>
                <a:gd name="T3" fmla="*/ 48 h 616"/>
                <a:gd name="T4" fmla="*/ 28 w 2490"/>
                <a:gd name="T5" fmla="*/ 469 h 616"/>
                <a:gd name="T6" fmla="*/ 0 w 2490"/>
                <a:gd name="T7" fmla="*/ 437 h 616"/>
                <a:gd name="T8" fmla="*/ 572 w 2490"/>
                <a:gd name="T9" fmla="*/ 0 h 616"/>
                <a:gd name="T10" fmla="*/ 2490 w 2490"/>
                <a:gd name="T11" fmla="*/ 578 h 616"/>
                <a:gd name="T12" fmla="*/ 2474 w 2490"/>
                <a:gd name="T13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0" h="616">
                  <a:moveTo>
                    <a:pt x="2474" y="616"/>
                  </a:moveTo>
                  <a:lnTo>
                    <a:pt x="580" y="48"/>
                  </a:lnTo>
                  <a:lnTo>
                    <a:pt x="28" y="469"/>
                  </a:lnTo>
                  <a:lnTo>
                    <a:pt x="0" y="437"/>
                  </a:lnTo>
                  <a:lnTo>
                    <a:pt x="572" y="0"/>
                  </a:lnTo>
                  <a:lnTo>
                    <a:pt x="2490" y="578"/>
                  </a:lnTo>
                  <a:lnTo>
                    <a:pt x="2474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7" name="Rectangle 104">
              <a:extLst>
                <a:ext uri="{FF2B5EF4-FFF2-40B4-BE49-F238E27FC236}">
                  <a16:creationId xmlns:a16="http://schemas.microsoft.com/office/drawing/2014/main" id="{BAAB6963-F107-45DC-B4FE-2885A7D882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4188" y="966788"/>
              <a:ext cx="44450" cy="1012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8" name="Rectangle 106">
              <a:extLst>
                <a:ext uri="{FF2B5EF4-FFF2-40B4-BE49-F238E27FC236}">
                  <a16:creationId xmlns:a16="http://schemas.microsoft.com/office/drawing/2014/main" id="{0054496F-C418-4F1A-B938-1218B44B78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338" y="1855788"/>
              <a:ext cx="187325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9" name="Rectangle 107">
              <a:extLst>
                <a:ext uri="{FF2B5EF4-FFF2-40B4-BE49-F238E27FC236}">
                  <a16:creationId xmlns:a16="http://schemas.microsoft.com/office/drawing/2014/main" id="{7E3A7FC7-99EB-41C2-887D-8B13B004BB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752475"/>
              <a:ext cx="771525" cy="36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0" name="Freeform 108">
              <a:extLst>
                <a:ext uri="{FF2B5EF4-FFF2-40B4-BE49-F238E27FC236}">
                  <a16:creationId xmlns:a16="http://schemas.microsoft.com/office/drawing/2014/main" id="{5BF13673-A1B8-4A5D-B546-C3AA91B0D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900113"/>
              <a:ext cx="1287463" cy="88900"/>
            </a:xfrm>
            <a:custGeom>
              <a:avLst/>
              <a:gdLst>
                <a:gd name="T0" fmla="*/ 0 w 811"/>
                <a:gd name="T1" fmla="*/ 56 h 56"/>
                <a:gd name="T2" fmla="*/ 0 w 811"/>
                <a:gd name="T3" fmla="*/ 30 h 56"/>
                <a:gd name="T4" fmla="*/ 725 w 811"/>
                <a:gd name="T5" fmla="*/ 30 h 56"/>
                <a:gd name="T6" fmla="*/ 735 w 811"/>
                <a:gd name="T7" fmla="*/ 0 h 56"/>
                <a:gd name="T8" fmla="*/ 811 w 811"/>
                <a:gd name="T9" fmla="*/ 30 h 56"/>
                <a:gd name="T10" fmla="*/ 811 w 811"/>
                <a:gd name="T11" fmla="*/ 56 h 56"/>
                <a:gd name="T12" fmla="*/ 0 w 81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56">
                  <a:moveTo>
                    <a:pt x="0" y="56"/>
                  </a:moveTo>
                  <a:lnTo>
                    <a:pt x="0" y="30"/>
                  </a:lnTo>
                  <a:lnTo>
                    <a:pt x="725" y="30"/>
                  </a:lnTo>
                  <a:lnTo>
                    <a:pt x="735" y="0"/>
                  </a:lnTo>
                  <a:lnTo>
                    <a:pt x="811" y="30"/>
                  </a:lnTo>
                  <a:lnTo>
                    <a:pt x="811" y="56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1" name="Rectangle 109">
              <a:extLst>
                <a:ext uri="{FF2B5EF4-FFF2-40B4-BE49-F238E27FC236}">
                  <a16:creationId xmlns:a16="http://schemas.microsoft.com/office/drawing/2014/main" id="{6E870427-1024-406E-ABB3-95ACA354D3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2" name="Rectangle 110">
              <a:extLst>
                <a:ext uri="{FF2B5EF4-FFF2-40B4-BE49-F238E27FC236}">
                  <a16:creationId xmlns:a16="http://schemas.microsoft.com/office/drawing/2014/main" id="{D215EA37-B5C3-4AFB-8013-41D2258A6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700" y="820738"/>
              <a:ext cx="3810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3" name="Freeform 111">
              <a:extLst>
                <a:ext uri="{FF2B5EF4-FFF2-40B4-BE49-F238E27FC236}">
                  <a16:creationId xmlns:a16="http://schemas.microsoft.com/office/drawing/2014/main" id="{C94E66D9-5209-427B-9908-C7C9E57E1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0 w 117"/>
                <a:gd name="T1" fmla="*/ 105 h 117"/>
                <a:gd name="T2" fmla="*/ 107 w 117"/>
                <a:gd name="T3" fmla="*/ 0 h 117"/>
                <a:gd name="T4" fmla="*/ 117 w 117"/>
                <a:gd name="T5" fmla="*/ 11 h 117"/>
                <a:gd name="T6" fmla="*/ 12 w 117"/>
                <a:gd name="T7" fmla="*/ 117 h 117"/>
                <a:gd name="T8" fmla="*/ 0 w 117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0" y="105"/>
                  </a:moveTo>
                  <a:lnTo>
                    <a:pt x="107" y="0"/>
                  </a:lnTo>
                  <a:lnTo>
                    <a:pt x="117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4" name="Freeform 112">
              <a:extLst>
                <a:ext uri="{FF2B5EF4-FFF2-40B4-BE49-F238E27FC236}">
                  <a16:creationId xmlns:a16="http://schemas.microsoft.com/office/drawing/2014/main" id="{9F9C5B3E-A974-4FE2-9DF6-FD24B27A1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0" y="814388"/>
              <a:ext cx="142875" cy="139700"/>
            </a:xfrm>
            <a:custGeom>
              <a:avLst/>
              <a:gdLst>
                <a:gd name="T0" fmla="*/ 0 w 90"/>
                <a:gd name="T1" fmla="*/ 78 h 88"/>
                <a:gd name="T2" fmla="*/ 78 w 90"/>
                <a:gd name="T3" fmla="*/ 0 h 88"/>
                <a:gd name="T4" fmla="*/ 90 w 90"/>
                <a:gd name="T5" fmla="*/ 10 h 88"/>
                <a:gd name="T6" fmla="*/ 12 w 90"/>
                <a:gd name="T7" fmla="*/ 88 h 88"/>
                <a:gd name="T8" fmla="*/ 0 w 90"/>
                <a:gd name="T9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0" y="78"/>
                  </a:moveTo>
                  <a:lnTo>
                    <a:pt x="78" y="0"/>
                  </a:lnTo>
                  <a:lnTo>
                    <a:pt x="90" y="10"/>
                  </a:lnTo>
                  <a:lnTo>
                    <a:pt x="12" y="8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5" name="Freeform 113">
              <a:extLst>
                <a:ext uri="{FF2B5EF4-FFF2-40B4-BE49-F238E27FC236}">
                  <a16:creationId xmlns:a16="http://schemas.microsoft.com/office/drawing/2014/main" id="{F41638F3-62FA-4F89-92CA-19781C7B0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12 w 117"/>
                <a:gd name="T1" fmla="*/ 0 h 117"/>
                <a:gd name="T2" fmla="*/ 117 w 117"/>
                <a:gd name="T3" fmla="*/ 105 h 117"/>
                <a:gd name="T4" fmla="*/ 107 w 117"/>
                <a:gd name="T5" fmla="*/ 117 h 117"/>
                <a:gd name="T6" fmla="*/ 0 w 117"/>
                <a:gd name="T7" fmla="*/ 11 h 117"/>
                <a:gd name="T8" fmla="*/ 12 w 117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2" y="0"/>
                  </a:moveTo>
                  <a:lnTo>
                    <a:pt x="117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6" name="Rectangle 114">
              <a:extLst>
                <a:ext uri="{FF2B5EF4-FFF2-40B4-BE49-F238E27FC236}">
                  <a16:creationId xmlns:a16="http://schemas.microsoft.com/office/drawing/2014/main" id="{B21D4263-FEDD-431C-823A-9382E72F35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038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7" name="Freeform 115">
              <a:extLst>
                <a:ext uri="{FF2B5EF4-FFF2-40B4-BE49-F238E27FC236}">
                  <a16:creationId xmlns:a16="http://schemas.microsoft.com/office/drawing/2014/main" id="{32304F0D-5AC3-4960-A6CF-7045D352A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4 w 116"/>
                <a:gd name="T3" fmla="*/ 0 h 117"/>
                <a:gd name="T4" fmla="*/ 116 w 116"/>
                <a:gd name="T5" fmla="*/ 11 h 117"/>
                <a:gd name="T6" fmla="*/ 10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4" y="0"/>
                  </a:lnTo>
                  <a:lnTo>
                    <a:pt x="116" y="11"/>
                  </a:lnTo>
                  <a:lnTo>
                    <a:pt x="10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8" name="Freeform 116">
              <a:extLst>
                <a:ext uri="{FF2B5EF4-FFF2-40B4-BE49-F238E27FC236}">
                  <a16:creationId xmlns:a16="http://schemas.microsoft.com/office/drawing/2014/main" id="{4B4A9379-6F23-44C7-9837-A2FC37326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10 w 116"/>
                <a:gd name="T1" fmla="*/ 0 h 117"/>
                <a:gd name="T2" fmla="*/ 116 w 116"/>
                <a:gd name="T3" fmla="*/ 105 h 117"/>
                <a:gd name="T4" fmla="*/ 104 w 116"/>
                <a:gd name="T5" fmla="*/ 117 h 117"/>
                <a:gd name="T6" fmla="*/ 0 w 116"/>
                <a:gd name="T7" fmla="*/ 11 h 117"/>
                <a:gd name="T8" fmla="*/ 10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" y="0"/>
                  </a:moveTo>
                  <a:lnTo>
                    <a:pt x="116" y="105"/>
                  </a:lnTo>
                  <a:lnTo>
                    <a:pt x="104" y="117"/>
                  </a:lnTo>
                  <a:lnTo>
                    <a:pt x="0" y="11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9" name="Rectangle 117">
              <a:extLst>
                <a:ext uri="{FF2B5EF4-FFF2-40B4-BE49-F238E27FC236}">
                  <a16:creationId xmlns:a16="http://schemas.microsoft.com/office/drawing/2014/main" id="{D3581CB2-F158-44CC-B966-BC39D618EC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7413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80" name="Freeform 118">
              <a:extLst>
                <a:ext uri="{FF2B5EF4-FFF2-40B4-BE49-F238E27FC236}">
                  <a16:creationId xmlns:a16="http://schemas.microsoft.com/office/drawing/2014/main" id="{50B644E2-923E-4A1B-8CDE-4BC40FB0B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0 w 119"/>
                <a:gd name="T1" fmla="*/ 105 h 117"/>
                <a:gd name="T2" fmla="*/ 107 w 119"/>
                <a:gd name="T3" fmla="*/ 0 h 117"/>
                <a:gd name="T4" fmla="*/ 119 w 119"/>
                <a:gd name="T5" fmla="*/ 11 h 117"/>
                <a:gd name="T6" fmla="*/ 12 w 119"/>
                <a:gd name="T7" fmla="*/ 117 h 117"/>
                <a:gd name="T8" fmla="*/ 0 w 119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0" y="105"/>
                  </a:moveTo>
                  <a:lnTo>
                    <a:pt x="107" y="0"/>
                  </a:lnTo>
                  <a:lnTo>
                    <a:pt x="119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81" name="Freeform 119">
              <a:extLst>
                <a:ext uri="{FF2B5EF4-FFF2-40B4-BE49-F238E27FC236}">
                  <a16:creationId xmlns:a16="http://schemas.microsoft.com/office/drawing/2014/main" id="{E495A529-E797-4390-ABCD-F121DC300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12 w 119"/>
                <a:gd name="T1" fmla="*/ 0 h 117"/>
                <a:gd name="T2" fmla="*/ 119 w 119"/>
                <a:gd name="T3" fmla="*/ 105 h 117"/>
                <a:gd name="T4" fmla="*/ 107 w 119"/>
                <a:gd name="T5" fmla="*/ 117 h 117"/>
                <a:gd name="T6" fmla="*/ 0 w 119"/>
                <a:gd name="T7" fmla="*/ 11 h 117"/>
                <a:gd name="T8" fmla="*/ 12 w 11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12" y="0"/>
                  </a:moveTo>
                  <a:lnTo>
                    <a:pt x="119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82" name="Rectangle 120">
              <a:extLst>
                <a:ext uri="{FF2B5EF4-FFF2-40B4-BE49-F238E27FC236}">
                  <a16:creationId xmlns:a16="http://schemas.microsoft.com/office/drawing/2014/main" id="{5DF7FA59-61F2-49F0-9DDA-FC57EDE42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83" name="Freeform 121">
              <a:extLst>
                <a:ext uri="{FF2B5EF4-FFF2-40B4-BE49-F238E27FC236}">
                  <a16:creationId xmlns:a16="http://schemas.microsoft.com/office/drawing/2014/main" id="{AEC9F658-D897-4186-B0FA-BD51DF40C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6 w 116"/>
                <a:gd name="T3" fmla="*/ 0 h 117"/>
                <a:gd name="T4" fmla="*/ 116 w 116"/>
                <a:gd name="T5" fmla="*/ 11 h 117"/>
                <a:gd name="T6" fmla="*/ 12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6" y="0"/>
                  </a:lnTo>
                  <a:lnTo>
                    <a:pt x="116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84" name="Freeform 122">
              <a:extLst>
                <a:ext uri="{FF2B5EF4-FFF2-40B4-BE49-F238E27FC236}">
                  <a16:creationId xmlns:a16="http://schemas.microsoft.com/office/drawing/2014/main" id="{B9C23EC1-4D48-468A-A421-7BE7F4A75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12 w 116"/>
                <a:gd name="T1" fmla="*/ 0 h 117"/>
                <a:gd name="T2" fmla="*/ 116 w 116"/>
                <a:gd name="T3" fmla="*/ 105 h 117"/>
                <a:gd name="T4" fmla="*/ 106 w 116"/>
                <a:gd name="T5" fmla="*/ 117 h 117"/>
                <a:gd name="T6" fmla="*/ 0 w 116"/>
                <a:gd name="T7" fmla="*/ 11 h 117"/>
                <a:gd name="T8" fmla="*/ 12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2" y="0"/>
                  </a:moveTo>
                  <a:lnTo>
                    <a:pt x="116" y="105"/>
                  </a:lnTo>
                  <a:lnTo>
                    <a:pt x="106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85" name="Rectangle 124">
              <a:extLst>
                <a:ext uri="{FF2B5EF4-FFF2-40B4-BE49-F238E27FC236}">
                  <a16:creationId xmlns:a16="http://schemas.microsoft.com/office/drawing/2014/main" id="{BCDF4F47-02F7-4261-A292-63B24BE8BF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695325"/>
              <a:ext cx="206375" cy="676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86" name="Freeform 125">
              <a:extLst>
                <a:ext uri="{FF2B5EF4-FFF2-40B4-BE49-F238E27FC236}">
                  <a16:creationId xmlns:a16="http://schemas.microsoft.com/office/drawing/2014/main" id="{F55C5ADE-54DB-4F03-83AE-02BE490E5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" y="4430713"/>
              <a:ext cx="1154113" cy="207962"/>
            </a:xfrm>
            <a:custGeom>
              <a:avLst/>
              <a:gdLst>
                <a:gd name="T0" fmla="*/ 362 w 362"/>
                <a:gd name="T1" fmla="*/ 31 h 65"/>
                <a:gd name="T2" fmla="*/ 362 w 362"/>
                <a:gd name="T3" fmla="*/ 65 h 65"/>
                <a:gd name="T4" fmla="*/ 0 w 362"/>
                <a:gd name="T5" fmla="*/ 65 h 65"/>
                <a:gd name="T6" fmla="*/ 0 w 362"/>
                <a:gd name="T7" fmla="*/ 31 h 65"/>
                <a:gd name="T8" fmla="*/ 30 w 362"/>
                <a:gd name="T9" fmla="*/ 0 h 65"/>
                <a:gd name="T10" fmla="*/ 332 w 362"/>
                <a:gd name="T11" fmla="*/ 0 h 65"/>
                <a:gd name="T12" fmla="*/ 362 w 362"/>
                <a:gd name="T13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65">
                  <a:moveTo>
                    <a:pt x="362" y="31"/>
                  </a:moveTo>
                  <a:cubicBezTo>
                    <a:pt x="362" y="65"/>
                    <a:pt x="362" y="65"/>
                    <a:pt x="362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9" y="0"/>
                    <a:pt x="362" y="14"/>
                    <a:pt x="36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387" name="Group 386">
            <a:extLst>
              <a:ext uri="{FF2B5EF4-FFF2-40B4-BE49-F238E27FC236}">
                <a16:creationId xmlns:a16="http://schemas.microsoft.com/office/drawing/2014/main" id="{D5A944FD-8120-4C15-A95A-DD0B60C21366}"/>
              </a:ext>
            </a:extLst>
          </p:cNvPr>
          <p:cNvGrpSpPr/>
          <p:nvPr/>
        </p:nvGrpSpPr>
        <p:grpSpPr>
          <a:xfrm>
            <a:off x="1897887" y="2084236"/>
            <a:ext cx="699165" cy="735418"/>
            <a:chOff x="3175" y="1588"/>
            <a:chExt cx="4408488" cy="4637087"/>
          </a:xfrm>
          <a:solidFill>
            <a:schemeClr val="accent3"/>
          </a:solidFill>
        </p:grpSpPr>
        <p:sp>
          <p:nvSpPr>
            <p:cNvPr id="388" name="Rectangle 5">
              <a:extLst>
                <a:ext uri="{FF2B5EF4-FFF2-40B4-BE49-F238E27FC236}">
                  <a16:creationId xmlns:a16="http://schemas.microsoft.com/office/drawing/2014/main" id="{7DCC7190-BE3B-41D9-936D-F909B971D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3094038"/>
              <a:ext cx="984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89" name="Rectangle 6">
              <a:extLst>
                <a:ext uri="{FF2B5EF4-FFF2-40B4-BE49-F238E27FC236}">
                  <a16:creationId xmlns:a16="http://schemas.microsoft.com/office/drawing/2014/main" id="{44B6D9E2-2539-4833-9751-7F681AF42E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3094038"/>
              <a:ext cx="857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0" name="Rectangle 7">
              <a:extLst>
                <a:ext uri="{FF2B5EF4-FFF2-40B4-BE49-F238E27FC236}">
                  <a16:creationId xmlns:a16="http://schemas.microsoft.com/office/drawing/2014/main" id="{F40AD5FA-087D-478E-A140-2A2FD92542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14801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1" name="Freeform 8">
              <a:extLst>
                <a:ext uri="{FF2B5EF4-FFF2-40B4-BE49-F238E27FC236}">
                  <a16:creationId xmlns:a16="http://schemas.microsoft.com/office/drawing/2014/main" id="{A4EE6E56-FB69-446A-B1DC-7D64FEB1E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2" name="Freeform 9">
              <a:extLst>
                <a:ext uri="{FF2B5EF4-FFF2-40B4-BE49-F238E27FC236}">
                  <a16:creationId xmlns:a16="http://schemas.microsoft.com/office/drawing/2014/main" id="{5F1899FA-6D1E-4AE5-B8D4-498EA9234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3" name="Rectangle 10">
              <a:extLst>
                <a:ext uri="{FF2B5EF4-FFF2-40B4-BE49-F238E27FC236}">
                  <a16:creationId xmlns:a16="http://schemas.microsoft.com/office/drawing/2014/main" id="{F5F70106-7521-4339-B2F9-8C502EE12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4417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4" name="Freeform 11">
              <a:extLst>
                <a:ext uri="{FF2B5EF4-FFF2-40B4-BE49-F238E27FC236}">
                  <a16:creationId xmlns:a16="http://schemas.microsoft.com/office/drawing/2014/main" id="{90C89CA6-A386-4909-AEDC-9DAECC5A3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5" name="Freeform 12">
              <a:extLst>
                <a:ext uri="{FF2B5EF4-FFF2-40B4-BE49-F238E27FC236}">
                  <a16:creationId xmlns:a16="http://schemas.microsoft.com/office/drawing/2014/main" id="{29D91B8E-3FB8-4EF8-A267-003E4AB347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6" name="Rectangle 13">
              <a:extLst>
                <a:ext uri="{FF2B5EF4-FFF2-40B4-BE49-F238E27FC236}">
                  <a16:creationId xmlns:a16="http://schemas.microsoft.com/office/drawing/2014/main" id="{FE1200BC-15AF-4367-9131-B3AF45CEAF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7338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7" name="Freeform 14">
              <a:extLst>
                <a:ext uri="{FF2B5EF4-FFF2-40B4-BE49-F238E27FC236}">
                  <a16:creationId xmlns:a16="http://schemas.microsoft.com/office/drawing/2014/main" id="{61F35D3E-3D9B-44EF-BFCA-492867297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8" name="Freeform 15">
              <a:extLst>
                <a:ext uri="{FF2B5EF4-FFF2-40B4-BE49-F238E27FC236}">
                  <a16:creationId xmlns:a16="http://schemas.microsoft.com/office/drawing/2014/main" id="{EC45BB79-C698-436D-87C5-A1A991B81F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9" name="Rectangle 16">
              <a:extLst>
                <a:ext uri="{FF2B5EF4-FFF2-40B4-BE49-F238E27FC236}">
                  <a16:creationId xmlns:a16="http://schemas.microsoft.com/office/drawing/2014/main" id="{1BC37256-8942-4BD5-BAEF-66A1F9DD52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402748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0" name="Freeform 17">
              <a:extLst>
                <a:ext uri="{FF2B5EF4-FFF2-40B4-BE49-F238E27FC236}">
                  <a16:creationId xmlns:a16="http://schemas.microsoft.com/office/drawing/2014/main" id="{A10FE0DE-598B-4369-9AB6-D717C3BC2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1" name="Freeform 18">
              <a:extLst>
                <a:ext uri="{FF2B5EF4-FFF2-40B4-BE49-F238E27FC236}">
                  <a16:creationId xmlns:a16="http://schemas.microsoft.com/office/drawing/2014/main" id="{58AC74A6-D1AA-4E0C-B7A1-5BAA11596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2" name="Rectangle 19">
              <a:extLst>
                <a:ext uri="{FF2B5EF4-FFF2-40B4-BE49-F238E27FC236}">
                  <a16:creationId xmlns:a16="http://schemas.microsoft.com/office/drawing/2014/main" id="{C9701728-EDC5-4D82-8C36-19906DD39D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1897063"/>
              <a:ext cx="984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3" name="Rectangle 20">
              <a:extLst>
                <a:ext uri="{FF2B5EF4-FFF2-40B4-BE49-F238E27FC236}">
                  <a16:creationId xmlns:a16="http://schemas.microsoft.com/office/drawing/2014/main" id="{2D105B0E-77CF-4EDD-B203-C406B59A03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1897063"/>
              <a:ext cx="857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4" name="Rectangle 21">
              <a:extLst>
                <a:ext uri="{FF2B5EF4-FFF2-40B4-BE49-F238E27FC236}">
                  <a16:creationId xmlns:a16="http://schemas.microsoft.com/office/drawing/2014/main" id="{8A85BAC1-BA6F-4DA0-AC5F-EC45D54862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18970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5" name="Freeform 22">
              <a:extLst>
                <a:ext uri="{FF2B5EF4-FFF2-40B4-BE49-F238E27FC236}">
                  <a16:creationId xmlns:a16="http://schemas.microsoft.com/office/drawing/2014/main" id="{663CADCD-656A-42E4-B1F3-78E93F150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6" name="Freeform 23">
              <a:extLst>
                <a:ext uri="{FF2B5EF4-FFF2-40B4-BE49-F238E27FC236}">
                  <a16:creationId xmlns:a16="http://schemas.microsoft.com/office/drawing/2014/main" id="{0BCC5B0C-4327-4118-B0F8-CB645A012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7" name="Rectangle 24">
              <a:extLst>
                <a:ext uri="{FF2B5EF4-FFF2-40B4-BE49-F238E27FC236}">
                  <a16:creationId xmlns:a16="http://schemas.microsoft.com/office/drawing/2014/main" id="{53513656-9C06-4E8F-A1EC-572BEBFD5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1891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8" name="Freeform 25">
              <a:extLst>
                <a:ext uri="{FF2B5EF4-FFF2-40B4-BE49-F238E27FC236}">
                  <a16:creationId xmlns:a16="http://schemas.microsoft.com/office/drawing/2014/main" id="{5F436ED8-6DC5-465F-896F-3FD66E5A7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9" name="Freeform 26">
              <a:extLst>
                <a:ext uri="{FF2B5EF4-FFF2-40B4-BE49-F238E27FC236}">
                  <a16:creationId xmlns:a16="http://schemas.microsoft.com/office/drawing/2014/main" id="{9E138D37-F19D-49EE-8906-8E3603E35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0" name="Rectangle 27">
              <a:extLst>
                <a:ext uri="{FF2B5EF4-FFF2-40B4-BE49-F238E27FC236}">
                  <a16:creationId xmlns:a16="http://schemas.microsoft.com/office/drawing/2014/main" id="{E2BE8C65-7CCE-434A-A9FD-EA2009C45C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4828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1" name="Freeform 28">
              <a:extLst>
                <a:ext uri="{FF2B5EF4-FFF2-40B4-BE49-F238E27FC236}">
                  <a16:creationId xmlns:a16="http://schemas.microsoft.com/office/drawing/2014/main" id="{3187B38E-A87B-453E-97DE-3331DB000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2" name="Freeform 29">
              <a:extLst>
                <a:ext uri="{FF2B5EF4-FFF2-40B4-BE49-F238E27FC236}">
                  <a16:creationId xmlns:a16="http://schemas.microsoft.com/office/drawing/2014/main" id="{F521E83F-A0CA-417C-AF3E-777A55502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3" name="Rectangle 30">
              <a:extLst>
                <a:ext uri="{FF2B5EF4-FFF2-40B4-BE49-F238E27FC236}">
                  <a16:creationId xmlns:a16="http://schemas.microsoft.com/office/drawing/2014/main" id="{E78E45DE-D55B-4228-97C3-30DD9D89A4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7749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4" name="Freeform 31">
              <a:extLst>
                <a:ext uri="{FF2B5EF4-FFF2-40B4-BE49-F238E27FC236}">
                  <a16:creationId xmlns:a16="http://schemas.microsoft.com/office/drawing/2014/main" id="{432EBF0F-7FC4-40EF-8CF2-0CCB9654E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5" name="Freeform 32">
              <a:extLst>
                <a:ext uri="{FF2B5EF4-FFF2-40B4-BE49-F238E27FC236}">
                  <a16:creationId xmlns:a16="http://schemas.microsoft.com/office/drawing/2014/main" id="{9B8E11DD-E795-4217-8A4C-44BEA9B77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6" name="Rectangle 33">
              <a:extLst>
                <a:ext uri="{FF2B5EF4-FFF2-40B4-BE49-F238E27FC236}">
                  <a16:creationId xmlns:a16="http://schemas.microsoft.com/office/drawing/2014/main" id="{38AE8155-76FD-455C-A045-2159B0DA7F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9163"/>
              <a:ext cx="44450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7" name="Rectangle 34">
              <a:extLst>
                <a:ext uri="{FF2B5EF4-FFF2-40B4-BE49-F238E27FC236}">
                  <a16:creationId xmlns:a16="http://schemas.microsoft.com/office/drawing/2014/main" id="{88917FDB-02A3-4602-91CC-C2C8DB2D8C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5" y="919163"/>
              <a:ext cx="53975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8" name="Rectangle 35">
              <a:extLst>
                <a:ext uri="{FF2B5EF4-FFF2-40B4-BE49-F238E27FC236}">
                  <a16:creationId xmlns:a16="http://schemas.microsoft.com/office/drawing/2014/main" id="{2313E28C-7010-451C-A616-D26682372F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598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9" name="Freeform 36">
              <a:extLst>
                <a:ext uri="{FF2B5EF4-FFF2-40B4-BE49-F238E27FC236}">
                  <a16:creationId xmlns:a16="http://schemas.microsoft.com/office/drawing/2014/main" id="{F880F728-EBC5-4B9C-92B1-F2A7A661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0" name="Freeform 37">
              <a:extLst>
                <a:ext uri="{FF2B5EF4-FFF2-40B4-BE49-F238E27FC236}">
                  <a16:creationId xmlns:a16="http://schemas.microsoft.com/office/drawing/2014/main" id="{FFBB0A77-E540-4B88-8A27-9886135E6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1" name="Rectangle 38">
              <a:extLst>
                <a:ext uri="{FF2B5EF4-FFF2-40B4-BE49-F238E27FC236}">
                  <a16:creationId xmlns:a16="http://schemas.microsoft.com/office/drawing/2014/main" id="{F85F26BB-F3AA-47DC-B3F4-570C15854D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141413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2" name="Freeform 39">
              <a:extLst>
                <a:ext uri="{FF2B5EF4-FFF2-40B4-BE49-F238E27FC236}">
                  <a16:creationId xmlns:a16="http://schemas.microsoft.com/office/drawing/2014/main" id="{D45F38C2-C070-4368-B5BA-5C47B74C7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3" name="Freeform 40">
              <a:extLst>
                <a:ext uri="{FF2B5EF4-FFF2-40B4-BE49-F238E27FC236}">
                  <a16:creationId xmlns:a16="http://schemas.microsoft.com/office/drawing/2014/main" id="{5CEEEF01-134E-4E96-BDD9-B376C719DF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4" name="Rectangle 41">
              <a:extLst>
                <a:ext uri="{FF2B5EF4-FFF2-40B4-BE49-F238E27FC236}">
                  <a16:creationId xmlns:a16="http://schemas.microsoft.com/office/drawing/2014/main" id="{21365FAD-D566-4B06-8E6C-D031B4B978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3652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5" name="Freeform 42">
              <a:extLst>
                <a:ext uri="{FF2B5EF4-FFF2-40B4-BE49-F238E27FC236}">
                  <a16:creationId xmlns:a16="http://schemas.microsoft.com/office/drawing/2014/main" id="{6E39D64A-0AB3-4445-AF59-3045A343F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135 w 149"/>
                <a:gd name="T1" fmla="*/ 146 h 146"/>
                <a:gd name="T2" fmla="*/ 0 w 149"/>
                <a:gd name="T3" fmla="*/ 12 h 146"/>
                <a:gd name="T4" fmla="*/ 14 w 149"/>
                <a:gd name="T5" fmla="*/ 0 h 146"/>
                <a:gd name="T6" fmla="*/ 149 w 149"/>
                <a:gd name="T7" fmla="*/ 134 h 146"/>
                <a:gd name="T8" fmla="*/ 135 w 14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135" y="146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6" name="Freeform 43">
              <a:extLst>
                <a:ext uri="{FF2B5EF4-FFF2-40B4-BE49-F238E27FC236}">
                  <a16:creationId xmlns:a16="http://schemas.microsoft.com/office/drawing/2014/main" id="{AEC49F02-A814-4A51-B803-99FB3357C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0 w 149"/>
                <a:gd name="T1" fmla="*/ 134 h 146"/>
                <a:gd name="T2" fmla="*/ 135 w 149"/>
                <a:gd name="T3" fmla="*/ 0 h 146"/>
                <a:gd name="T4" fmla="*/ 149 w 149"/>
                <a:gd name="T5" fmla="*/ 12 h 146"/>
                <a:gd name="T6" fmla="*/ 14 w 149"/>
                <a:gd name="T7" fmla="*/ 146 h 146"/>
                <a:gd name="T8" fmla="*/ 0 w 149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0" y="134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6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7" name="Rectangle 44">
              <a:extLst>
                <a:ext uri="{FF2B5EF4-FFF2-40B4-BE49-F238E27FC236}">
                  <a16:creationId xmlns:a16="http://schemas.microsoft.com/office/drawing/2014/main" id="{83595EBC-800B-4494-BE87-EAF0FA28A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590675"/>
              <a:ext cx="27463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8" name="Freeform 45">
              <a:extLst>
                <a:ext uri="{FF2B5EF4-FFF2-40B4-BE49-F238E27FC236}">
                  <a16:creationId xmlns:a16="http://schemas.microsoft.com/office/drawing/2014/main" id="{26601021-8C2B-4FCD-87E8-2BABFB1E4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9" name="Freeform 46">
              <a:extLst>
                <a:ext uri="{FF2B5EF4-FFF2-40B4-BE49-F238E27FC236}">
                  <a16:creationId xmlns:a16="http://schemas.microsoft.com/office/drawing/2014/main" id="{52C2BC3C-A666-4D26-87F8-08DB91EAA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0" name="Rectangle 47">
              <a:extLst>
                <a:ext uri="{FF2B5EF4-FFF2-40B4-BE49-F238E27FC236}">
                  <a16:creationId xmlns:a16="http://schemas.microsoft.com/office/drawing/2014/main" id="{744965F8-8597-4D75-98F1-CBA1878F19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217488"/>
              <a:ext cx="44450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1" name="Rectangle 48">
              <a:extLst>
                <a:ext uri="{FF2B5EF4-FFF2-40B4-BE49-F238E27FC236}">
                  <a16:creationId xmlns:a16="http://schemas.microsoft.com/office/drawing/2014/main" id="{A0DFCD05-F8FB-43C3-BEC3-4E2944259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6050" y="217488"/>
              <a:ext cx="53975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2" name="Freeform 49">
              <a:extLst>
                <a:ext uri="{FF2B5EF4-FFF2-40B4-BE49-F238E27FC236}">
                  <a16:creationId xmlns:a16="http://schemas.microsoft.com/office/drawing/2014/main" id="{FA7BE2F1-4409-4D49-BCB6-BB74048F0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65088"/>
              <a:ext cx="287338" cy="188912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0 w 181"/>
                <a:gd name="T5" fmla="*/ 80 h 119"/>
                <a:gd name="T6" fmla="*/ 86 w 181"/>
                <a:gd name="T7" fmla="*/ 0 h 119"/>
                <a:gd name="T8" fmla="*/ 181 w 181"/>
                <a:gd name="T9" fmla="*/ 26 h 119"/>
                <a:gd name="T10" fmla="*/ 181 w 181"/>
                <a:gd name="T1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0" y="80"/>
                  </a:lnTo>
                  <a:lnTo>
                    <a:pt x="86" y="0"/>
                  </a:lnTo>
                  <a:lnTo>
                    <a:pt x="181" y="26"/>
                  </a:lnTo>
                  <a:lnTo>
                    <a:pt x="18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3" name="Freeform 50">
              <a:extLst>
                <a:ext uri="{FF2B5EF4-FFF2-40B4-BE49-F238E27FC236}">
                  <a16:creationId xmlns:a16="http://schemas.microsoft.com/office/drawing/2014/main" id="{628180C6-69C9-463C-ADC9-7337381A8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5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4" name="Freeform 51">
              <a:extLst>
                <a:ext uri="{FF2B5EF4-FFF2-40B4-BE49-F238E27FC236}">
                  <a16:creationId xmlns:a16="http://schemas.microsoft.com/office/drawing/2014/main" id="{02E11FE3-2C11-48BF-B37D-5C159545E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5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5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5" name="Rectangle 52">
              <a:extLst>
                <a:ext uri="{FF2B5EF4-FFF2-40B4-BE49-F238E27FC236}">
                  <a16:creationId xmlns:a16="http://schemas.microsoft.com/office/drawing/2014/main" id="{4980C3FB-D03A-4EDB-8F3F-F60DD875B0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43180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6" name="Freeform 53">
              <a:extLst>
                <a:ext uri="{FF2B5EF4-FFF2-40B4-BE49-F238E27FC236}">
                  <a16:creationId xmlns:a16="http://schemas.microsoft.com/office/drawing/2014/main" id="{B9EC7889-B36C-485A-A3CB-6FC10D496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7" name="Freeform 54">
              <a:extLst>
                <a:ext uri="{FF2B5EF4-FFF2-40B4-BE49-F238E27FC236}">
                  <a16:creationId xmlns:a16="http://schemas.microsoft.com/office/drawing/2014/main" id="{249FB9D6-053D-4FF4-8D74-9F191BAFC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8" name="Rectangle 55">
              <a:extLst>
                <a:ext uri="{FF2B5EF4-FFF2-40B4-BE49-F238E27FC236}">
                  <a16:creationId xmlns:a16="http://schemas.microsoft.com/office/drawing/2014/main" id="{438A1CA9-1494-4FEB-A416-0689F72DB7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6540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9" name="Freeform 56">
              <a:extLst>
                <a:ext uri="{FF2B5EF4-FFF2-40B4-BE49-F238E27FC236}">
                  <a16:creationId xmlns:a16="http://schemas.microsoft.com/office/drawing/2014/main" id="{78DE74D4-7188-4182-87F6-5BB99493C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135 w 149"/>
                <a:gd name="T1" fmla="*/ 147 h 147"/>
                <a:gd name="T2" fmla="*/ 0 w 149"/>
                <a:gd name="T3" fmla="*/ 12 h 147"/>
                <a:gd name="T4" fmla="*/ 14 w 149"/>
                <a:gd name="T5" fmla="*/ 0 h 147"/>
                <a:gd name="T6" fmla="*/ 149 w 149"/>
                <a:gd name="T7" fmla="*/ 135 h 147"/>
                <a:gd name="T8" fmla="*/ 135 w 149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135" y="147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0" name="Freeform 57">
              <a:extLst>
                <a:ext uri="{FF2B5EF4-FFF2-40B4-BE49-F238E27FC236}">
                  <a16:creationId xmlns:a16="http://schemas.microsoft.com/office/drawing/2014/main" id="{860D9928-8F4A-4186-87F5-68CAA999C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0 w 149"/>
                <a:gd name="T1" fmla="*/ 135 h 147"/>
                <a:gd name="T2" fmla="*/ 135 w 149"/>
                <a:gd name="T3" fmla="*/ 0 h 147"/>
                <a:gd name="T4" fmla="*/ 149 w 149"/>
                <a:gd name="T5" fmla="*/ 12 h 147"/>
                <a:gd name="T6" fmla="*/ 14 w 149"/>
                <a:gd name="T7" fmla="*/ 147 h 147"/>
                <a:gd name="T8" fmla="*/ 0 w 149"/>
                <a:gd name="T9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0" y="135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7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1" name="Rectangle 58">
              <a:extLst>
                <a:ext uri="{FF2B5EF4-FFF2-40B4-BE49-F238E27FC236}">
                  <a16:creationId xmlns:a16="http://schemas.microsoft.com/office/drawing/2014/main" id="{DC81E4A4-3A21-4D60-9B5B-4FB1F2573C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2" name="Rectangle 59">
              <a:extLst>
                <a:ext uri="{FF2B5EF4-FFF2-40B4-BE49-F238E27FC236}">
                  <a16:creationId xmlns:a16="http://schemas.microsoft.com/office/drawing/2014/main" id="{2901846D-F573-4C9C-965B-FF5BC8FD23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950913"/>
              <a:ext cx="825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3" name="Rectangle 60">
              <a:extLst>
                <a:ext uri="{FF2B5EF4-FFF2-40B4-BE49-F238E27FC236}">
                  <a16:creationId xmlns:a16="http://schemas.microsoft.com/office/drawing/2014/main" id="{B8A776E4-2692-406F-86ED-674071710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5863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4" name="Freeform 61">
              <a:extLst>
                <a:ext uri="{FF2B5EF4-FFF2-40B4-BE49-F238E27FC236}">
                  <a16:creationId xmlns:a16="http://schemas.microsoft.com/office/drawing/2014/main" id="{A9E999EF-F04D-4582-A2E3-C10EC6452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1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1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5" name="Freeform 62">
              <a:extLst>
                <a:ext uri="{FF2B5EF4-FFF2-40B4-BE49-F238E27FC236}">
                  <a16:creationId xmlns:a16="http://schemas.microsoft.com/office/drawing/2014/main" id="{23CEA852-EC61-4BBD-8C24-52F3E323A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11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1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1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6" name="Rectangle 63">
              <a:extLst>
                <a:ext uri="{FF2B5EF4-FFF2-40B4-BE49-F238E27FC236}">
                  <a16:creationId xmlns:a16="http://schemas.microsoft.com/office/drawing/2014/main" id="{F0712D3F-2E34-4653-BE04-838044DEDC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950" y="755650"/>
              <a:ext cx="39688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7" name="Freeform 64">
              <a:extLst>
                <a:ext uri="{FF2B5EF4-FFF2-40B4-BE49-F238E27FC236}">
                  <a16:creationId xmlns:a16="http://schemas.microsoft.com/office/drawing/2014/main" id="{4E1A48F6-B12C-4326-9567-2015BE59B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4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4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8" name="Freeform 65">
              <a:extLst>
                <a:ext uri="{FF2B5EF4-FFF2-40B4-BE49-F238E27FC236}">
                  <a16:creationId xmlns:a16="http://schemas.microsoft.com/office/drawing/2014/main" id="{D54CC944-E50B-43C1-BA9E-320597812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4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9" name="Rectangle 66">
              <a:extLst>
                <a:ext uri="{FF2B5EF4-FFF2-40B4-BE49-F238E27FC236}">
                  <a16:creationId xmlns:a16="http://schemas.microsoft.com/office/drawing/2014/main" id="{86AEE3AE-05F6-479A-AD99-33AE5C8972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4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0" name="Freeform 67">
              <a:extLst>
                <a:ext uri="{FF2B5EF4-FFF2-40B4-BE49-F238E27FC236}">
                  <a16:creationId xmlns:a16="http://schemas.microsoft.com/office/drawing/2014/main" id="{F568C49A-DBB0-4E1E-A3B3-06D3294C7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4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4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1" name="Freeform 68">
              <a:extLst>
                <a:ext uri="{FF2B5EF4-FFF2-40B4-BE49-F238E27FC236}">
                  <a16:creationId xmlns:a16="http://schemas.microsoft.com/office/drawing/2014/main" id="{B4823ED2-B5FD-4B39-AF86-552DAB283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4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2" name="Rectangle 69">
              <a:extLst>
                <a:ext uri="{FF2B5EF4-FFF2-40B4-BE49-F238E27FC236}">
                  <a16:creationId xmlns:a16="http://schemas.microsoft.com/office/drawing/2014/main" id="{A3D1C92D-B666-44AC-84B6-88E9B05290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8" y="755650"/>
              <a:ext cx="42863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3" name="Freeform 70">
              <a:extLst>
                <a:ext uri="{FF2B5EF4-FFF2-40B4-BE49-F238E27FC236}">
                  <a16:creationId xmlns:a16="http://schemas.microsoft.com/office/drawing/2014/main" id="{53241714-6684-4884-86E6-4FB71C243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2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2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4" name="Freeform 71">
              <a:extLst>
                <a:ext uri="{FF2B5EF4-FFF2-40B4-BE49-F238E27FC236}">
                  <a16:creationId xmlns:a16="http://schemas.microsoft.com/office/drawing/2014/main" id="{FE898F7A-B71B-4902-BC28-D01733EC1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2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5" name="Rectangle 72">
              <a:extLst>
                <a:ext uri="{FF2B5EF4-FFF2-40B4-BE49-F238E27FC236}">
                  <a16:creationId xmlns:a16="http://schemas.microsoft.com/office/drawing/2014/main" id="{E7CFDDD0-30EB-4185-A456-A6571A6974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755650"/>
              <a:ext cx="822325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6" name="Rectangle 73">
              <a:extLst>
                <a:ext uri="{FF2B5EF4-FFF2-40B4-BE49-F238E27FC236}">
                  <a16:creationId xmlns:a16="http://schemas.microsoft.com/office/drawing/2014/main" id="{AAAFCC04-F1E3-4569-9193-1DA44E7E80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950913"/>
              <a:ext cx="8223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7" name="Rectangle 74">
              <a:extLst>
                <a:ext uri="{FF2B5EF4-FFF2-40B4-BE49-F238E27FC236}">
                  <a16:creationId xmlns:a16="http://schemas.microsoft.com/office/drawing/2014/main" id="{144CC0AA-58B9-484D-ADEA-62F4DB315F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350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8" name="Freeform 75">
              <a:extLst>
                <a:ext uri="{FF2B5EF4-FFF2-40B4-BE49-F238E27FC236}">
                  <a16:creationId xmlns:a16="http://schemas.microsoft.com/office/drawing/2014/main" id="{CAEFC868-1A1E-425A-8658-E18783010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0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9" name="Freeform 76">
              <a:extLst>
                <a:ext uri="{FF2B5EF4-FFF2-40B4-BE49-F238E27FC236}">
                  <a16:creationId xmlns:a16="http://schemas.microsoft.com/office/drawing/2014/main" id="{2C829F24-AA54-43BA-97CC-13FCBD4BC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10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0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0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0" name="Rectangle 77">
              <a:extLst>
                <a:ext uri="{FF2B5EF4-FFF2-40B4-BE49-F238E27FC236}">
                  <a16:creationId xmlns:a16="http://schemas.microsoft.com/office/drawing/2014/main" id="{E5C623B0-CF43-424E-80F3-FFF67D064F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263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1" name="Freeform 78">
              <a:extLst>
                <a:ext uri="{FF2B5EF4-FFF2-40B4-BE49-F238E27FC236}">
                  <a16:creationId xmlns:a16="http://schemas.microsoft.com/office/drawing/2014/main" id="{43F76292-7C13-48F3-B877-E0A987BD0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0 w 126"/>
                <a:gd name="T1" fmla="*/ 112 h 124"/>
                <a:gd name="T2" fmla="*/ 114 w 126"/>
                <a:gd name="T3" fmla="*/ 0 h 124"/>
                <a:gd name="T4" fmla="*/ 126 w 126"/>
                <a:gd name="T5" fmla="*/ 12 h 124"/>
                <a:gd name="T6" fmla="*/ 12 w 126"/>
                <a:gd name="T7" fmla="*/ 124 h 124"/>
                <a:gd name="T8" fmla="*/ 0 w 126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0" y="112"/>
                  </a:moveTo>
                  <a:lnTo>
                    <a:pt x="114" y="0"/>
                  </a:lnTo>
                  <a:lnTo>
                    <a:pt x="126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2" name="Freeform 79">
              <a:extLst>
                <a:ext uri="{FF2B5EF4-FFF2-40B4-BE49-F238E27FC236}">
                  <a16:creationId xmlns:a16="http://schemas.microsoft.com/office/drawing/2014/main" id="{CE756B14-1F83-4747-A26E-85540AF04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12 w 126"/>
                <a:gd name="T1" fmla="*/ 0 h 124"/>
                <a:gd name="T2" fmla="*/ 126 w 126"/>
                <a:gd name="T3" fmla="*/ 112 h 124"/>
                <a:gd name="T4" fmla="*/ 114 w 126"/>
                <a:gd name="T5" fmla="*/ 124 h 124"/>
                <a:gd name="T6" fmla="*/ 0 w 126"/>
                <a:gd name="T7" fmla="*/ 12 h 124"/>
                <a:gd name="T8" fmla="*/ 12 w 126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12" y="0"/>
                  </a:moveTo>
                  <a:lnTo>
                    <a:pt x="126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3" name="Rectangle 80">
              <a:extLst>
                <a:ext uri="{FF2B5EF4-FFF2-40B4-BE49-F238E27FC236}">
                  <a16:creationId xmlns:a16="http://schemas.microsoft.com/office/drawing/2014/main" id="{D2651C32-0C56-4215-9496-57A1E86DD1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2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4" name="Freeform 81">
              <a:extLst>
                <a:ext uri="{FF2B5EF4-FFF2-40B4-BE49-F238E27FC236}">
                  <a16:creationId xmlns:a16="http://schemas.microsoft.com/office/drawing/2014/main" id="{2379398D-F003-4C39-986A-85AF509FA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5" name="Freeform 82">
              <a:extLst>
                <a:ext uri="{FF2B5EF4-FFF2-40B4-BE49-F238E27FC236}">
                  <a16:creationId xmlns:a16="http://schemas.microsoft.com/office/drawing/2014/main" id="{596073FE-60C2-4881-8AD3-01852FD8C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6" name="Rectangle 83">
              <a:extLst>
                <a:ext uri="{FF2B5EF4-FFF2-40B4-BE49-F238E27FC236}">
                  <a16:creationId xmlns:a16="http://schemas.microsoft.com/office/drawing/2014/main" id="{A10F6D0D-DB52-4B35-8865-4127386F13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7" name="Freeform 84">
              <a:extLst>
                <a:ext uri="{FF2B5EF4-FFF2-40B4-BE49-F238E27FC236}">
                  <a16:creationId xmlns:a16="http://schemas.microsoft.com/office/drawing/2014/main" id="{AD3091DD-41BA-4DD4-9833-ADBAB1CA2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8" name="Freeform 85">
              <a:extLst>
                <a:ext uri="{FF2B5EF4-FFF2-40B4-BE49-F238E27FC236}">
                  <a16:creationId xmlns:a16="http://schemas.microsoft.com/office/drawing/2014/main" id="{AEB975A6-28E4-40E1-ACB4-DF6663CF6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9" name="Rectangle 86">
              <a:extLst>
                <a:ext uri="{FF2B5EF4-FFF2-40B4-BE49-F238E27FC236}">
                  <a16:creationId xmlns:a16="http://schemas.microsoft.com/office/drawing/2014/main" id="{FC7D3E92-B73B-4CD4-BB3D-067304B9D4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6950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0" name="Freeform 87">
              <a:extLst>
                <a:ext uri="{FF2B5EF4-FFF2-40B4-BE49-F238E27FC236}">
                  <a16:creationId xmlns:a16="http://schemas.microsoft.com/office/drawing/2014/main" id="{14051EB1-DFA7-4811-9E53-D8FB621230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  <a:gd name="T10" fmla="*/ 869 w 86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  <a:lnTo>
                    <a:pt x="8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1" name="Freeform 88">
              <a:extLst>
                <a:ext uri="{FF2B5EF4-FFF2-40B4-BE49-F238E27FC236}">
                  <a16:creationId xmlns:a16="http://schemas.microsoft.com/office/drawing/2014/main" id="{FA722EF7-CDDA-48A8-A05E-9BE60691E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2" name="Rectangle 89">
              <a:extLst>
                <a:ext uri="{FF2B5EF4-FFF2-40B4-BE49-F238E27FC236}">
                  <a16:creationId xmlns:a16="http://schemas.microsoft.com/office/drawing/2014/main" id="{E8ED8109-63AC-47CC-BA02-0F831302B1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3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3" name="Freeform 90">
              <a:extLst>
                <a:ext uri="{FF2B5EF4-FFF2-40B4-BE49-F238E27FC236}">
                  <a16:creationId xmlns:a16="http://schemas.microsoft.com/office/drawing/2014/main" id="{AD2DD2A8-B060-4A7B-8729-A592C96D9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4" name="Freeform 91">
              <a:extLst>
                <a:ext uri="{FF2B5EF4-FFF2-40B4-BE49-F238E27FC236}">
                  <a16:creationId xmlns:a16="http://schemas.microsoft.com/office/drawing/2014/main" id="{6DCCE7D5-20FB-4018-B1DD-D032A2A43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5" name="Rectangle 92">
              <a:extLst>
                <a:ext uri="{FF2B5EF4-FFF2-40B4-BE49-F238E27FC236}">
                  <a16:creationId xmlns:a16="http://schemas.microsoft.com/office/drawing/2014/main" id="{EDB075B6-2579-4B50-B06C-902622401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6" name="Freeform 93">
              <a:extLst>
                <a:ext uri="{FF2B5EF4-FFF2-40B4-BE49-F238E27FC236}">
                  <a16:creationId xmlns:a16="http://schemas.microsoft.com/office/drawing/2014/main" id="{170927CA-5F1B-427C-ABFD-049DE8142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0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7" name="Freeform 94">
              <a:extLst>
                <a:ext uri="{FF2B5EF4-FFF2-40B4-BE49-F238E27FC236}">
                  <a16:creationId xmlns:a16="http://schemas.microsoft.com/office/drawing/2014/main" id="{75446E72-E27F-4C30-B07D-C1CDCECE9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10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0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0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8" name="Rectangle 95">
              <a:extLst>
                <a:ext uri="{FF2B5EF4-FFF2-40B4-BE49-F238E27FC236}">
                  <a16:creationId xmlns:a16="http://schemas.microsoft.com/office/drawing/2014/main" id="{182789AB-9EA1-4202-A1A4-71C1245C6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9" name="Freeform 96">
              <a:extLst>
                <a:ext uri="{FF2B5EF4-FFF2-40B4-BE49-F238E27FC236}">
                  <a16:creationId xmlns:a16="http://schemas.microsoft.com/office/drawing/2014/main" id="{5CB328D0-1AA5-4701-9355-206BC09E8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5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5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0" name="Freeform 97">
              <a:extLst>
                <a:ext uri="{FF2B5EF4-FFF2-40B4-BE49-F238E27FC236}">
                  <a16:creationId xmlns:a16="http://schemas.microsoft.com/office/drawing/2014/main" id="{E8551DF9-6AF1-4BFB-938E-018AA2132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5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5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1" name="Rectangle 98">
              <a:extLst>
                <a:ext uri="{FF2B5EF4-FFF2-40B4-BE49-F238E27FC236}">
                  <a16:creationId xmlns:a16="http://schemas.microsoft.com/office/drawing/2014/main" id="{F44B04EA-4105-40C8-BF76-CB684B7F7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2" name="Freeform 99">
              <a:extLst>
                <a:ext uri="{FF2B5EF4-FFF2-40B4-BE49-F238E27FC236}">
                  <a16:creationId xmlns:a16="http://schemas.microsoft.com/office/drawing/2014/main" id="{0B922907-18FD-4BE3-A0B5-45470A7E5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3" name="Freeform 100">
              <a:extLst>
                <a:ext uri="{FF2B5EF4-FFF2-40B4-BE49-F238E27FC236}">
                  <a16:creationId xmlns:a16="http://schemas.microsoft.com/office/drawing/2014/main" id="{49AB77BE-7819-4882-ACEC-41BC94E1D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4" name="Freeform 101">
              <a:extLst>
                <a:ext uri="{FF2B5EF4-FFF2-40B4-BE49-F238E27FC236}">
                  <a16:creationId xmlns:a16="http://schemas.microsoft.com/office/drawing/2014/main" id="{1B14B1E7-F825-4826-833A-5941647C9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513" y="628650"/>
              <a:ext cx="652463" cy="474662"/>
            </a:xfrm>
            <a:custGeom>
              <a:avLst/>
              <a:gdLst>
                <a:gd name="T0" fmla="*/ 205 w 205"/>
                <a:gd name="T1" fmla="*/ 149 h 149"/>
                <a:gd name="T2" fmla="*/ 0 w 205"/>
                <a:gd name="T3" fmla="*/ 149 h 149"/>
                <a:gd name="T4" fmla="*/ 0 w 205"/>
                <a:gd name="T5" fmla="*/ 0 h 149"/>
                <a:gd name="T6" fmla="*/ 125 w 205"/>
                <a:gd name="T7" fmla="*/ 0 h 149"/>
                <a:gd name="T8" fmla="*/ 205 w 205"/>
                <a:gd name="T9" fmla="*/ 67 h 149"/>
                <a:gd name="T10" fmla="*/ 205 w 205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49">
                  <a:moveTo>
                    <a:pt x="205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9" y="0"/>
                    <a:pt x="205" y="30"/>
                    <a:pt x="205" y="67"/>
                  </a:cubicBezTo>
                  <a:lnTo>
                    <a:pt x="20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485" name="Rectangle 102">
              <a:extLst>
                <a:ext uri="{FF2B5EF4-FFF2-40B4-BE49-F238E27FC236}">
                  <a16:creationId xmlns:a16="http://schemas.microsoft.com/office/drawing/2014/main" id="{64FAFF4E-3012-48B4-A306-412760F85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38" y="698500"/>
              <a:ext cx="219075" cy="490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6" name="Freeform 103">
              <a:extLst>
                <a:ext uri="{FF2B5EF4-FFF2-40B4-BE49-F238E27FC236}">
                  <a16:creationId xmlns:a16="http://schemas.microsoft.com/office/drawing/2014/main" id="{790DB4EA-C01B-4623-8A8C-01D0219E1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3" y="1588"/>
              <a:ext cx="3952875" cy="977900"/>
            </a:xfrm>
            <a:custGeom>
              <a:avLst/>
              <a:gdLst>
                <a:gd name="T0" fmla="*/ 2474 w 2490"/>
                <a:gd name="T1" fmla="*/ 616 h 616"/>
                <a:gd name="T2" fmla="*/ 580 w 2490"/>
                <a:gd name="T3" fmla="*/ 48 h 616"/>
                <a:gd name="T4" fmla="*/ 28 w 2490"/>
                <a:gd name="T5" fmla="*/ 469 h 616"/>
                <a:gd name="T6" fmla="*/ 0 w 2490"/>
                <a:gd name="T7" fmla="*/ 437 h 616"/>
                <a:gd name="T8" fmla="*/ 572 w 2490"/>
                <a:gd name="T9" fmla="*/ 0 h 616"/>
                <a:gd name="T10" fmla="*/ 2490 w 2490"/>
                <a:gd name="T11" fmla="*/ 578 h 616"/>
                <a:gd name="T12" fmla="*/ 2474 w 2490"/>
                <a:gd name="T13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0" h="616">
                  <a:moveTo>
                    <a:pt x="2474" y="616"/>
                  </a:moveTo>
                  <a:lnTo>
                    <a:pt x="580" y="48"/>
                  </a:lnTo>
                  <a:lnTo>
                    <a:pt x="28" y="469"/>
                  </a:lnTo>
                  <a:lnTo>
                    <a:pt x="0" y="437"/>
                  </a:lnTo>
                  <a:lnTo>
                    <a:pt x="572" y="0"/>
                  </a:lnTo>
                  <a:lnTo>
                    <a:pt x="2490" y="578"/>
                  </a:lnTo>
                  <a:lnTo>
                    <a:pt x="2474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7" name="Rectangle 104">
              <a:extLst>
                <a:ext uri="{FF2B5EF4-FFF2-40B4-BE49-F238E27FC236}">
                  <a16:creationId xmlns:a16="http://schemas.microsoft.com/office/drawing/2014/main" id="{DBF213AB-DDB8-4E52-AEBF-2FA80D900D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4188" y="966788"/>
              <a:ext cx="44450" cy="1012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8" name="Rectangle 106">
              <a:extLst>
                <a:ext uri="{FF2B5EF4-FFF2-40B4-BE49-F238E27FC236}">
                  <a16:creationId xmlns:a16="http://schemas.microsoft.com/office/drawing/2014/main" id="{4FC409F8-522B-401F-AEBC-48CA0452A5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338" y="1855788"/>
              <a:ext cx="187325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9" name="Rectangle 107">
              <a:extLst>
                <a:ext uri="{FF2B5EF4-FFF2-40B4-BE49-F238E27FC236}">
                  <a16:creationId xmlns:a16="http://schemas.microsoft.com/office/drawing/2014/main" id="{ABA85166-C5B8-473D-9EE9-F04C781EB0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752475"/>
              <a:ext cx="771525" cy="36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0" name="Freeform 108">
              <a:extLst>
                <a:ext uri="{FF2B5EF4-FFF2-40B4-BE49-F238E27FC236}">
                  <a16:creationId xmlns:a16="http://schemas.microsoft.com/office/drawing/2014/main" id="{B9DBC7E5-529D-49FA-AB86-6CFBBEF67C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900113"/>
              <a:ext cx="1287463" cy="88900"/>
            </a:xfrm>
            <a:custGeom>
              <a:avLst/>
              <a:gdLst>
                <a:gd name="T0" fmla="*/ 0 w 811"/>
                <a:gd name="T1" fmla="*/ 56 h 56"/>
                <a:gd name="T2" fmla="*/ 0 w 811"/>
                <a:gd name="T3" fmla="*/ 30 h 56"/>
                <a:gd name="T4" fmla="*/ 725 w 811"/>
                <a:gd name="T5" fmla="*/ 30 h 56"/>
                <a:gd name="T6" fmla="*/ 735 w 811"/>
                <a:gd name="T7" fmla="*/ 0 h 56"/>
                <a:gd name="T8" fmla="*/ 811 w 811"/>
                <a:gd name="T9" fmla="*/ 30 h 56"/>
                <a:gd name="T10" fmla="*/ 811 w 811"/>
                <a:gd name="T11" fmla="*/ 56 h 56"/>
                <a:gd name="T12" fmla="*/ 0 w 81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56">
                  <a:moveTo>
                    <a:pt x="0" y="56"/>
                  </a:moveTo>
                  <a:lnTo>
                    <a:pt x="0" y="30"/>
                  </a:lnTo>
                  <a:lnTo>
                    <a:pt x="725" y="30"/>
                  </a:lnTo>
                  <a:lnTo>
                    <a:pt x="735" y="0"/>
                  </a:lnTo>
                  <a:lnTo>
                    <a:pt x="811" y="30"/>
                  </a:lnTo>
                  <a:lnTo>
                    <a:pt x="811" y="56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1" name="Rectangle 109">
              <a:extLst>
                <a:ext uri="{FF2B5EF4-FFF2-40B4-BE49-F238E27FC236}">
                  <a16:creationId xmlns:a16="http://schemas.microsoft.com/office/drawing/2014/main" id="{4EF004C1-5ECD-443C-B352-2B119409E0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2" name="Rectangle 110">
              <a:extLst>
                <a:ext uri="{FF2B5EF4-FFF2-40B4-BE49-F238E27FC236}">
                  <a16:creationId xmlns:a16="http://schemas.microsoft.com/office/drawing/2014/main" id="{442CC873-4E15-4132-8EE2-82F3AC7891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700" y="820738"/>
              <a:ext cx="3810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3" name="Freeform 111">
              <a:extLst>
                <a:ext uri="{FF2B5EF4-FFF2-40B4-BE49-F238E27FC236}">
                  <a16:creationId xmlns:a16="http://schemas.microsoft.com/office/drawing/2014/main" id="{0B4815C0-1BE4-4BB5-AF7B-15BA445C6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0 w 117"/>
                <a:gd name="T1" fmla="*/ 105 h 117"/>
                <a:gd name="T2" fmla="*/ 107 w 117"/>
                <a:gd name="T3" fmla="*/ 0 h 117"/>
                <a:gd name="T4" fmla="*/ 117 w 117"/>
                <a:gd name="T5" fmla="*/ 11 h 117"/>
                <a:gd name="T6" fmla="*/ 12 w 117"/>
                <a:gd name="T7" fmla="*/ 117 h 117"/>
                <a:gd name="T8" fmla="*/ 0 w 117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0" y="105"/>
                  </a:moveTo>
                  <a:lnTo>
                    <a:pt x="107" y="0"/>
                  </a:lnTo>
                  <a:lnTo>
                    <a:pt x="117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4" name="Freeform 112">
              <a:extLst>
                <a:ext uri="{FF2B5EF4-FFF2-40B4-BE49-F238E27FC236}">
                  <a16:creationId xmlns:a16="http://schemas.microsoft.com/office/drawing/2014/main" id="{C13D8027-DF8B-4A08-BD77-7E3BAC3E5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0" y="814388"/>
              <a:ext cx="142875" cy="139700"/>
            </a:xfrm>
            <a:custGeom>
              <a:avLst/>
              <a:gdLst>
                <a:gd name="T0" fmla="*/ 0 w 90"/>
                <a:gd name="T1" fmla="*/ 78 h 88"/>
                <a:gd name="T2" fmla="*/ 78 w 90"/>
                <a:gd name="T3" fmla="*/ 0 h 88"/>
                <a:gd name="T4" fmla="*/ 90 w 90"/>
                <a:gd name="T5" fmla="*/ 10 h 88"/>
                <a:gd name="T6" fmla="*/ 12 w 90"/>
                <a:gd name="T7" fmla="*/ 88 h 88"/>
                <a:gd name="T8" fmla="*/ 0 w 90"/>
                <a:gd name="T9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0" y="78"/>
                  </a:moveTo>
                  <a:lnTo>
                    <a:pt x="78" y="0"/>
                  </a:lnTo>
                  <a:lnTo>
                    <a:pt x="90" y="10"/>
                  </a:lnTo>
                  <a:lnTo>
                    <a:pt x="12" y="8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5" name="Freeform 113">
              <a:extLst>
                <a:ext uri="{FF2B5EF4-FFF2-40B4-BE49-F238E27FC236}">
                  <a16:creationId xmlns:a16="http://schemas.microsoft.com/office/drawing/2014/main" id="{621563EC-AFE7-410B-AF00-CD6C3FBF5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12 w 117"/>
                <a:gd name="T1" fmla="*/ 0 h 117"/>
                <a:gd name="T2" fmla="*/ 117 w 117"/>
                <a:gd name="T3" fmla="*/ 105 h 117"/>
                <a:gd name="T4" fmla="*/ 107 w 117"/>
                <a:gd name="T5" fmla="*/ 117 h 117"/>
                <a:gd name="T6" fmla="*/ 0 w 117"/>
                <a:gd name="T7" fmla="*/ 11 h 117"/>
                <a:gd name="T8" fmla="*/ 12 w 117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2" y="0"/>
                  </a:moveTo>
                  <a:lnTo>
                    <a:pt x="117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6" name="Rectangle 114">
              <a:extLst>
                <a:ext uri="{FF2B5EF4-FFF2-40B4-BE49-F238E27FC236}">
                  <a16:creationId xmlns:a16="http://schemas.microsoft.com/office/drawing/2014/main" id="{4AE80560-F012-48C2-95E7-424EE46E4C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038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7" name="Freeform 115">
              <a:extLst>
                <a:ext uri="{FF2B5EF4-FFF2-40B4-BE49-F238E27FC236}">
                  <a16:creationId xmlns:a16="http://schemas.microsoft.com/office/drawing/2014/main" id="{98AD0A6E-771B-4710-92D4-165C63BDB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4 w 116"/>
                <a:gd name="T3" fmla="*/ 0 h 117"/>
                <a:gd name="T4" fmla="*/ 116 w 116"/>
                <a:gd name="T5" fmla="*/ 11 h 117"/>
                <a:gd name="T6" fmla="*/ 10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4" y="0"/>
                  </a:lnTo>
                  <a:lnTo>
                    <a:pt x="116" y="11"/>
                  </a:lnTo>
                  <a:lnTo>
                    <a:pt x="10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8" name="Freeform 116">
              <a:extLst>
                <a:ext uri="{FF2B5EF4-FFF2-40B4-BE49-F238E27FC236}">
                  <a16:creationId xmlns:a16="http://schemas.microsoft.com/office/drawing/2014/main" id="{590B19EA-6076-4473-925A-87952651D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10 w 116"/>
                <a:gd name="T1" fmla="*/ 0 h 117"/>
                <a:gd name="T2" fmla="*/ 116 w 116"/>
                <a:gd name="T3" fmla="*/ 105 h 117"/>
                <a:gd name="T4" fmla="*/ 104 w 116"/>
                <a:gd name="T5" fmla="*/ 117 h 117"/>
                <a:gd name="T6" fmla="*/ 0 w 116"/>
                <a:gd name="T7" fmla="*/ 11 h 117"/>
                <a:gd name="T8" fmla="*/ 10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" y="0"/>
                  </a:moveTo>
                  <a:lnTo>
                    <a:pt x="116" y="105"/>
                  </a:lnTo>
                  <a:lnTo>
                    <a:pt x="104" y="117"/>
                  </a:lnTo>
                  <a:lnTo>
                    <a:pt x="0" y="11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9" name="Rectangle 117">
              <a:extLst>
                <a:ext uri="{FF2B5EF4-FFF2-40B4-BE49-F238E27FC236}">
                  <a16:creationId xmlns:a16="http://schemas.microsoft.com/office/drawing/2014/main" id="{745DF3C7-4F3E-42E0-8082-A6777E3C4A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7413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0" name="Freeform 118">
              <a:extLst>
                <a:ext uri="{FF2B5EF4-FFF2-40B4-BE49-F238E27FC236}">
                  <a16:creationId xmlns:a16="http://schemas.microsoft.com/office/drawing/2014/main" id="{E63F5171-3BDE-4643-B04B-8E7E45481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0 w 119"/>
                <a:gd name="T1" fmla="*/ 105 h 117"/>
                <a:gd name="T2" fmla="*/ 107 w 119"/>
                <a:gd name="T3" fmla="*/ 0 h 117"/>
                <a:gd name="T4" fmla="*/ 119 w 119"/>
                <a:gd name="T5" fmla="*/ 11 h 117"/>
                <a:gd name="T6" fmla="*/ 12 w 119"/>
                <a:gd name="T7" fmla="*/ 117 h 117"/>
                <a:gd name="T8" fmla="*/ 0 w 119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0" y="105"/>
                  </a:moveTo>
                  <a:lnTo>
                    <a:pt x="107" y="0"/>
                  </a:lnTo>
                  <a:lnTo>
                    <a:pt x="119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1" name="Freeform 119">
              <a:extLst>
                <a:ext uri="{FF2B5EF4-FFF2-40B4-BE49-F238E27FC236}">
                  <a16:creationId xmlns:a16="http://schemas.microsoft.com/office/drawing/2014/main" id="{FD4545E8-0FF2-447D-BE72-8487F4F94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12 w 119"/>
                <a:gd name="T1" fmla="*/ 0 h 117"/>
                <a:gd name="T2" fmla="*/ 119 w 119"/>
                <a:gd name="T3" fmla="*/ 105 h 117"/>
                <a:gd name="T4" fmla="*/ 107 w 119"/>
                <a:gd name="T5" fmla="*/ 117 h 117"/>
                <a:gd name="T6" fmla="*/ 0 w 119"/>
                <a:gd name="T7" fmla="*/ 11 h 117"/>
                <a:gd name="T8" fmla="*/ 12 w 11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12" y="0"/>
                  </a:moveTo>
                  <a:lnTo>
                    <a:pt x="119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2" name="Rectangle 120">
              <a:extLst>
                <a:ext uri="{FF2B5EF4-FFF2-40B4-BE49-F238E27FC236}">
                  <a16:creationId xmlns:a16="http://schemas.microsoft.com/office/drawing/2014/main" id="{2A5880CB-C09D-4404-87EC-E7F0788C9F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3" name="Freeform 121">
              <a:extLst>
                <a:ext uri="{FF2B5EF4-FFF2-40B4-BE49-F238E27FC236}">
                  <a16:creationId xmlns:a16="http://schemas.microsoft.com/office/drawing/2014/main" id="{2FBBAAC1-524F-4FDC-94E7-D2E6C2371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6 w 116"/>
                <a:gd name="T3" fmla="*/ 0 h 117"/>
                <a:gd name="T4" fmla="*/ 116 w 116"/>
                <a:gd name="T5" fmla="*/ 11 h 117"/>
                <a:gd name="T6" fmla="*/ 12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6" y="0"/>
                  </a:lnTo>
                  <a:lnTo>
                    <a:pt x="116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4" name="Freeform 122">
              <a:extLst>
                <a:ext uri="{FF2B5EF4-FFF2-40B4-BE49-F238E27FC236}">
                  <a16:creationId xmlns:a16="http://schemas.microsoft.com/office/drawing/2014/main" id="{3F9FFF77-6A5E-44F8-B3DD-2AEB38E659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12 w 116"/>
                <a:gd name="T1" fmla="*/ 0 h 117"/>
                <a:gd name="T2" fmla="*/ 116 w 116"/>
                <a:gd name="T3" fmla="*/ 105 h 117"/>
                <a:gd name="T4" fmla="*/ 106 w 116"/>
                <a:gd name="T5" fmla="*/ 117 h 117"/>
                <a:gd name="T6" fmla="*/ 0 w 116"/>
                <a:gd name="T7" fmla="*/ 11 h 117"/>
                <a:gd name="T8" fmla="*/ 12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2" y="0"/>
                  </a:moveTo>
                  <a:lnTo>
                    <a:pt x="116" y="105"/>
                  </a:lnTo>
                  <a:lnTo>
                    <a:pt x="106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5" name="Rectangle 124">
              <a:extLst>
                <a:ext uri="{FF2B5EF4-FFF2-40B4-BE49-F238E27FC236}">
                  <a16:creationId xmlns:a16="http://schemas.microsoft.com/office/drawing/2014/main" id="{27D0E5C5-F03F-41EB-9E0E-BCBD1849F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695325"/>
              <a:ext cx="206375" cy="676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6" name="Freeform 125">
              <a:extLst>
                <a:ext uri="{FF2B5EF4-FFF2-40B4-BE49-F238E27FC236}">
                  <a16:creationId xmlns:a16="http://schemas.microsoft.com/office/drawing/2014/main" id="{22185B56-6BD2-498E-8E12-74705B5FF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" y="4430713"/>
              <a:ext cx="1154113" cy="207962"/>
            </a:xfrm>
            <a:custGeom>
              <a:avLst/>
              <a:gdLst>
                <a:gd name="T0" fmla="*/ 362 w 362"/>
                <a:gd name="T1" fmla="*/ 31 h 65"/>
                <a:gd name="T2" fmla="*/ 362 w 362"/>
                <a:gd name="T3" fmla="*/ 65 h 65"/>
                <a:gd name="T4" fmla="*/ 0 w 362"/>
                <a:gd name="T5" fmla="*/ 65 h 65"/>
                <a:gd name="T6" fmla="*/ 0 w 362"/>
                <a:gd name="T7" fmla="*/ 31 h 65"/>
                <a:gd name="T8" fmla="*/ 30 w 362"/>
                <a:gd name="T9" fmla="*/ 0 h 65"/>
                <a:gd name="T10" fmla="*/ 332 w 362"/>
                <a:gd name="T11" fmla="*/ 0 h 65"/>
                <a:gd name="T12" fmla="*/ 362 w 362"/>
                <a:gd name="T13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65">
                  <a:moveTo>
                    <a:pt x="362" y="31"/>
                  </a:moveTo>
                  <a:cubicBezTo>
                    <a:pt x="362" y="65"/>
                    <a:pt x="362" y="65"/>
                    <a:pt x="362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9" y="0"/>
                    <a:pt x="362" y="14"/>
                    <a:pt x="36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18A19C5-5CA5-4936-8522-498B59C29AFB}"/>
              </a:ext>
            </a:extLst>
          </p:cNvPr>
          <p:cNvSpPr txBox="1"/>
          <p:nvPr/>
        </p:nvSpPr>
        <p:spPr>
          <a:xfrm>
            <a:off x="5502780" y="219906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accent1"/>
                </a:solidFill>
                <a:cs typeface="B Nazanin" pitchFamily="2" charset="-78"/>
              </a:rPr>
              <a:t>سبک اینفوگرافیک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1F61A6-F16C-4C2D-8FFF-ACA01FE2E4FA}"/>
              </a:ext>
            </a:extLst>
          </p:cNvPr>
          <p:cNvSpPr txBox="1"/>
          <p:nvPr/>
        </p:nvSpPr>
        <p:spPr>
          <a:xfrm>
            <a:off x="5496984" y="1099950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3669593-449A-4097-BAE8-B696808186D1}"/>
              </a:ext>
            </a:extLst>
          </p:cNvPr>
          <p:cNvGrpSpPr/>
          <p:nvPr/>
        </p:nvGrpSpPr>
        <p:grpSpPr>
          <a:xfrm>
            <a:off x="-18720" y="6478344"/>
            <a:ext cx="12210572" cy="379656"/>
            <a:chOff x="3638881" y="1932349"/>
            <a:chExt cx="12210572" cy="37965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C24AA6F-3093-4DD5-9025-F1BA8C903230}"/>
                </a:ext>
              </a:extLst>
            </p:cNvPr>
            <p:cNvSpPr/>
            <p:nvPr/>
          </p:nvSpPr>
          <p:spPr>
            <a:xfrm>
              <a:off x="3657453" y="1932349"/>
              <a:ext cx="12192000" cy="3796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6675851-B4FD-4A11-9E21-B9607E8311C4}"/>
                </a:ext>
              </a:extLst>
            </p:cNvPr>
            <p:cNvSpPr/>
            <p:nvPr/>
          </p:nvSpPr>
          <p:spPr>
            <a:xfrm>
              <a:off x="3638881" y="1933431"/>
              <a:ext cx="12192000" cy="378573"/>
            </a:xfrm>
            <a:custGeom>
              <a:avLst/>
              <a:gdLst>
                <a:gd name="connsiteX0" fmla="*/ 12087076 w 12192000"/>
                <a:gd name="connsiteY0" fmla="*/ 0 h 362454"/>
                <a:gd name="connsiteX1" fmla="*/ 12192000 w 12192000"/>
                <a:gd name="connsiteY1" fmla="*/ 0 h 362454"/>
                <a:gd name="connsiteX2" fmla="*/ 12027806 w 12192000"/>
                <a:gd name="connsiteY2" fmla="*/ 362454 h 362454"/>
                <a:gd name="connsiteX3" fmla="*/ 11922882 w 12192000"/>
                <a:gd name="connsiteY3" fmla="*/ 362454 h 362454"/>
                <a:gd name="connsiteX4" fmla="*/ 11882077 w 12192000"/>
                <a:gd name="connsiteY4" fmla="*/ 0 h 362454"/>
                <a:gd name="connsiteX5" fmla="*/ 11987001 w 12192000"/>
                <a:gd name="connsiteY5" fmla="*/ 0 h 362454"/>
                <a:gd name="connsiteX6" fmla="*/ 11822807 w 12192000"/>
                <a:gd name="connsiteY6" fmla="*/ 362454 h 362454"/>
                <a:gd name="connsiteX7" fmla="*/ 11717883 w 12192000"/>
                <a:gd name="connsiteY7" fmla="*/ 362454 h 362454"/>
                <a:gd name="connsiteX8" fmla="*/ 11677076 w 12192000"/>
                <a:gd name="connsiteY8" fmla="*/ 0 h 362454"/>
                <a:gd name="connsiteX9" fmla="*/ 11782000 w 12192000"/>
                <a:gd name="connsiteY9" fmla="*/ 0 h 362454"/>
                <a:gd name="connsiteX10" fmla="*/ 11617806 w 12192000"/>
                <a:gd name="connsiteY10" fmla="*/ 362454 h 362454"/>
                <a:gd name="connsiteX11" fmla="*/ 11512882 w 12192000"/>
                <a:gd name="connsiteY11" fmla="*/ 362454 h 362454"/>
                <a:gd name="connsiteX12" fmla="*/ 11472075 w 12192000"/>
                <a:gd name="connsiteY12" fmla="*/ 0 h 362454"/>
                <a:gd name="connsiteX13" fmla="*/ 11576999 w 12192000"/>
                <a:gd name="connsiteY13" fmla="*/ 0 h 362454"/>
                <a:gd name="connsiteX14" fmla="*/ 11412805 w 12192000"/>
                <a:gd name="connsiteY14" fmla="*/ 362454 h 362454"/>
                <a:gd name="connsiteX15" fmla="*/ 11307881 w 12192000"/>
                <a:gd name="connsiteY15" fmla="*/ 362454 h 362454"/>
                <a:gd name="connsiteX16" fmla="*/ 11267074 w 12192000"/>
                <a:gd name="connsiteY16" fmla="*/ 0 h 362454"/>
                <a:gd name="connsiteX17" fmla="*/ 11371998 w 12192000"/>
                <a:gd name="connsiteY17" fmla="*/ 0 h 362454"/>
                <a:gd name="connsiteX18" fmla="*/ 11207804 w 12192000"/>
                <a:gd name="connsiteY18" fmla="*/ 362454 h 362454"/>
                <a:gd name="connsiteX19" fmla="*/ 11102880 w 12192000"/>
                <a:gd name="connsiteY19" fmla="*/ 362454 h 362454"/>
                <a:gd name="connsiteX20" fmla="*/ 11062073 w 12192000"/>
                <a:gd name="connsiteY20" fmla="*/ 0 h 362454"/>
                <a:gd name="connsiteX21" fmla="*/ 11166997 w 12192000"/>
                <a:gd name="connsiteY21" fmla="*/ 0 h 362454"/>
                <a:gd name="connsiteX22" fmla="*/ 11002803 w 12192000"/>
                <a:gd name="connsiteY22" fmla="*/ 362454 h 362454"/>
                <a:gd name="connsiteX23" fmla="*/ 10897879 w 12192000"/>
                <a:gd name="connsiteY23" fmla="*/ 362454 h 362454"/>
                <a:gd name="connsiteX24" fmla="*/ 10857072 w 12192000"/>
                <a:gd name="connsiteY24" fmla="*/ 0 h 362454"/>
                <a:gd name="connsiteX25" fmla="*/ 10961996 w 12192000"/>
                <a:gd name="connsiteY25" fmla="*/ 0 h 362454"/>
                <a:gd name="connsiteX26" fmla="*/ 10797802 w 12192000"/>
                <a:gd name="connsiteY26" fmla="*/ 362454 h 362454"/>
                <a:gd name="connsiteX27" fmla="*/ 10692878 w 12192000"/>
                <a:gd name="connsiteY27" fmla="*/ 362454 h 362454"/>
                <a:gd name="connsiteX28" fmla="*/ 10652071 w 12192000"/>
                <a:gd name="connsiteY28" fmla="*/ 0 h 362454"/>
                <a:gd name="connsiteX29" fmla="*/ 10756995 w 12192000"/>
                <a:gd name="connsiteY29" fmla="*/ 0 h 362454"/>
                <a:gd name="connsiteX30" fmla="*/ 10592801 w 12192000"/>
                <a:gd name="connsiteY30" fmla="*/ 362454 h 362454"/>
                <a:gd name="connsiteX31" fmla="*/ 10487877 w 12192000"/>
                <a:gd name="connsiteY31" fmla="*/ 362454 h 362454"/>
                <a:gd name="connsiteX32" fmla="*/ 10447070 w 12192000"/>
                <a:gd name="connsiteY32" fmla="*/ 0 h 362454"/>
                <a:gd name="connsiteX33" fmla="*/ 10551994 w 12192000"/>
                <a:gd name="connsiteY33" fmla="*/ 0 h 362454"/>
                <a:gd name="connsiteX34" fmla="*/ 10387800 w 12192000"/>
                <a:gd name="connsiteY34" fmla="*/ 362454 h 362454"/>
                <a:gd name="connsiteX35" fmla="*/ 10282876 w 12192000"/>
                <a:gd name="connsiteY35" fmla="*/ 362454 h 362454"/>
                <a:gd name="connsiteX36" fmla="*/ 10242069 w 12192000"/>
                <a:gd name="connsiteY36" fmla="*/ 0 h 362454"/>
                <a:gd name="connsiteX37" fmla="*/ 10346993 w 12192000"/>
                <a:gd name="connsiteY37" fmla="*/ 0 h 362454"/>
                <a:gd name="connsiteX38" fmla="*/ 10182799 w 12192000"/>
                <a:gd name="connsiteY38" fmla="*/ 362454 h 362454"/>
                <a:gd name="connsiteX39" fmla="*/ 10077875 w 12192000"/>
                <a:gd name="connsiteY39" fmla="*/ 362454 h 362454"/>
                <a:gd name="connsiteX40" fmla="*/ 10037068 w 12192000"/>
                <a:gd name="connsiteY40" fmla="*/ 0 h 362454"/>
                <a:gd name="connsiteX41" fmla="*/ 10141992 w 12192000"/>
                <a:gd name="connsiteY41" fmla="*/ 0 h 362454"/>
                <a:gd name="connsiteX42" fmla="*/ 9977798 w 12192000"/>
                <a:gd name="connsiteY42" fmla="*/ 362454 h 362454"/>
                <a:gd name="connsiteX43" fmla="*/ 9872874 w 12192000"/>
                <a:gd name="connsiteY43" fmla="*/ 362454 h 362454"/>
                <a:gd name="connsiteX44" fmla="*/ 9845855 w 12192000"/>
                <a:gd name="connsiteY44" fmla="*/ 0 h 362454"/>
                <a:gd name="connsiteX45" fmla="*/ 9950779 w 12192000"/>
                <a:gd name="connsiteY45" fmla="*/ 0 h 362454"/>
                <a:gd name="connsiteX46" fmla="*/ 9786585 w 12192000"/>
                <a:gd name="connsiteY46" fmla="*/ 362454 h 362454"/>
                <a:gd name="connsiteX47" fmla="*/ 9681661 w 12192000"/>
                <a:gd name="connsiteY47" fmla="*/ 362454 h 362454"/>
                <a:gd name="connsiteX48" fmla="*/ 9640856 w 12192000"/>
                <a:gd name="connsiteY48" fmla="*/ 0 h 362454"/>
                <a:gd name="connsiteX49" fmla="*/ 9745780 w 12192000"/>
                <a:gd name="connsiteY49" fmla="*/ 0 h 362454"/>
                <a:gd name="connsiteX50" fmla="*/ 9581586 w 12192000"/>
                <a:gd name="connsiteY50" fmla="*/ 362454 h 362454"/>
                <a:gd name="connsiteX51" fmla="*/ 9476662 w 12192000"/>
                <a:gd name="connsiteY51" fmla="*/ 362454 h 362454"/>
                <a:gd name="connsiteX52" fmla="*/ 9435855 w 12192000"/>
                <a:gd name="connsiteY52" fmla="*/ 0 h 362454"/>
                <a:gd name="connsiteX53" fmla="*/ 9540779 w 12192000"/>
                <a:gd name="connsiteY53" fmla="*/ 0 h 362454"/>
                <a:gd name="connsiteX54" fmla="*/ 9376585 w 12192000"/>
                <a:gd name="connsiteY54" fmla="*/ 362454 h 362454"/>
                <a:gd name="connsiteX55" fmla="*/ 9271661 w 12192000"/>
                <a:gd name="connsiteY55" fmla="*/ 362454 h 362454"/>
                <a:gd name="connsiteX56" fmla="*/ 9230854 w 12192000"/>
                <a:gd name="connsiteY56" fmla="*/ 0 h 362454"/>
                <a:gd name="connsiteX57" fmla="*/ 9335778 w 12192000"/>
                <a:gd name="connsiteY57" fmla="*/ 0 h 362454"/>
                <a:gd name="connsiteX58" fmla="*/ 9171584 w 12192000"/>
                <a:gd name="connsiteY58" fmla="*/ 362454 h 362454"/>
                <a:gd name="connsiteX59" fmla="*/ 9066660 w 12192000"/>
                <a:gd name="connsiteY59" fmla="*/ 362454 h 362454"/>
                <a:gd name="connsiteX60" fmla="*/ 9025853 w 12192000"/>
                <a:gd name="connsiteY60" fmla="*/ 0 h 362454"/>
                <a:gd name="connsiteX61" fmla="*/ 9130777 w 12192000"/>
                <a:gd name="connsiteY61" fmla="*/ 0 h 362454"/>
                <a:gd name="connsiteX62" fmla="*/ 8966583 w 12192000"/>
                <a:gd name="connsiteY62" fmla="*/ 362454 h 362454"/>
                <a:gd name="connsiteX63" fmla="*/ 8861659 w 12192000"/>
                <a:gd name="connsiteY63" fmla="*/ 362454 h 362454"/>
                <a:gd name="connsiteX64" fmla="*/ 8820852 w 12192000"/>
                <a:gd name="connsiteY64" fmla="*/ 0 h 362454"/>
                <a:gd name="connsiteX65" fmla="*/ 8925776 w 12192000"/>
                <a:gd name="connsiteY65" fmla="*/ 0 h 362454"/>
                <a:gd name="connsiteX66" fmla="*/ 8761582 w 12192000"/>
                <a:gd name="connsiteY66" fmla="*/ 362454 h 362454"/>
                <a:gd name="connsiteX67" fmla="*/ 8656658 w 12192000"/>
                <a:gd name="connsiteY67" fmla="*/ 362454 h 362454"/>
                <a:gd name="connsiteX68" fmla="*/ 8615851 w 12192000"/>
                <a:gd name="connsiteY68" fmla="*/ 0 h 362454"/>
                <a:gd name="connsiteX69" fmla="*/ 8720775 w 12192000"/>
                <a:gd name="connsiteY69" fmla="*/ 0 h 362454"/>
                <a:gd name="connsiteX70" fmla="*/ 8556581 w 12192000"/>
                <a:gd name="connsiteY70" fmla="*/ 362454 h 362454"/>
                <a:gd name="connsiteX71" fmla="*/ 8451657 w 12192000"/>
                <a:gd name="connsiteY71" fmla="*/ 362454 h 362454"/>
                <a:gd name="connsiteX72" fmla="*/ 8410850 w 12192000"/>
                <a:gd name="connsiteY72" fmla="*/ 0 h 362454"/>
                <a:gd name="connsiteX73" fmla="*/ 8515774 w 12192000"/>
                <a:gd name="connsiteY73" fmla="*/ 0 h 362454"/>
                <a:gd name="connsiteX74" fmla="*/ 8351580 w 12192000"/>
                <a:gd name="connsiteY74" fmla="*/ 362454 h 362454"/>
                <a:gd name="connsiteX75" fmla="*/ 8246656 w 12192000"/>
                <a:gd name="connsiteY75" fmla="*/ 362454 h 362454"/>
                <a:gd name="connsiteX76" fmla="*/ 8205849 w 12192000"/>
                <a:gd name="connsiteY76" fmla="*/ 0 h 362454"/>
                <a:gd name="connsiteX77" fmla="*/ 8310773 w 12192000"/>
                <a:gd name="connsiteY77" fmla="*/ 0 h 362454"/>
                <a:gd name="connsiteX78" fmla="*/ 8146579 w 12192000"/>
                <a:gd name="connsiteY78" fmla="*/ 362454 h 362454"/>
                <a:gd name="connsiteX79" fmla="*/ 8041655 w 12192000"/>
                <a:gd name="connsiteY79" fmla="*/ 362454 h 362454"/>
                <a:gd name="connsiteX80" fmla="*/ 8000848 w 12192000"/>
                <a:gd name="connsiteY80" fmla="*/ 0 h 362454"/>
                <a:gd name="connsiteX81" fmla="*/ 8105772 w 12192000"/>
                <a:gd name="connsiteY81" fmla="*/ 0 h 362454"/>
                <a:gd name="connsiteX82" fmla="*/ 7941578 w 12192000"/>
                <a:gd name="connsiteY82" fmla="*/ 362454 h 362454"/>
                <a:gd name="connsiteX83" fmla="*/ 7836654 w 12192000"/>
                <a:gd name="connsiteY83" fmla="*/ 362454 h 362454"/>
                <a:gd name="connsiteX84" fmla="*/ 7795847 w 12192000"/>
                <a:gd name="connsiteY84" fmla="*/ 0 h 362454"/>
                <a:gd name="connsiteX85" fmla="*/ 7900771 w 12192000"/>
                <a:gd name="connsiteY85" fmla="*/ 0 h 362454"/>
                <a:gd name="connsiteX86" fmla="*/ 7736577 w 12192000"/>
                <a:gd name="connsiteY86" fmla="*/ 362454 h 362454"/>
                <a:gd name="connsiteX87" fmla="*/ 7631653 w 12192000"/>
                <a:gd name="connsiteY87" fmla="*/ 362454 h 362454"/>
                <a:gd name="connsiteX88" fmla="*/ 7604637 w 12192000"/>
                <a:gd name="connsiteY88" fmla="*/ 0 h 362454"/>
                <a:gd name="connsiteX89" fmla="*/ 7709561 w 12192000"/>
                <a:gd name="connsiteY89" fmla="*/ 0 h 362454"/>
                <a:gd name="connsiteX90" fmla="*/ 7545367 w 12192000"/>
                <a:gd name="connsiteY90" fmla="*/ 362454 h 362454"/>
                <a:gd name="connsiteX91" fmla="*/ 7440443 w 12192000"/>
                <a:gd name="connsiteY91" fmla="*/ 362454 h 362454"/>
                <a:gd name="connsiteX92" fmla="*/ 7399638 w 12192000"/>
                <a:gd name="connsiteY92" fmla="*/ 0 h 362454"/>
                <a:gd name="connsiteX93" fmla="*/ 7504562 w 12192000"/>
                <a:gd name="connsiteY93" fmla="*/ 0 h 362454"/>
                <a:gd name="connsiteX94" fmla="*/ 7340368 w 12192000"/>
                <a:gd name="connsiteY94" fmla="*/ 362454 h 362454"/>
                <a:gd name="connsiteX95" fmla="*/ 7235444 w 12192000"/>
                <a:gd name="connsiteY95" fmla="*/ 362454 h 362454"/>
                <a:gd name="connsiteX96" fmla="*/ 7194637 w 12192000"/>
                <a:gd name="connsiteY96" fmla="*/ 0 h 362454"/>
                <a:gd name="connsiteX97" fmla="*/ 7299561 w 12192000"/>
                <a:gd name="connsiteY97" fmla="*/ 0 h 362454"/>
                <a:gd name="connsiteX98" fmla="*/ 7135367 w 12192000"/>
                <a:gd name="connsiteY98" fmla="*/ 362454 h 362454"/>
                <a:gd name="connsiteX99" fmla="*/ 7030443 w 12192000"/>
                <a:gd name="connsiteY99" fmla="*/ 362454 h 362454"/>
                <a:gd name="connsiteX100" fmla="*/ 6989636 w 12192000"/>
                <a:gd name="connsiteY100" fmla="*/ 0 h 362454"/>
                <a:gd name="connsiteX101" fmla="*/ 7094560 w 12192000"/>
                <a:gd name="connsiteY101" fmla="*/ 0 h 362454"/>
                <a:gd name="connsiteX102" fmla="*/ 6930366 w 12192000"/>
                <a:gd name="connsiteY102" fmla="*/ 362454 h 362454"/>
                <a:gd name="connsiteX103" fmla="*/ 6825442 w 12192000"/>
                <a:gd name="connsiteY103" fmla="*/ 362454 h 362454"/>
                <a:gd name="connsiteX104" fmla="*/ 6784635 w 12192000"/>
                <a:gd name="connsiteY104" fmla="*/ 0 h 362454"/>
                <a:gd name="connsiteX105" fmla="*/ 6889559 w 12192000"/>
                <a:gd name="connsiteY105" fmla="*/ 0 h 362454"/>
                <a:gd name="connsiteX106" fmla="*/ 6725365 w 12192000"/>
                <a:gd name="connsiteY106" fmla="*/ 362454 h 362454"/>
                <a:gd name="connsiteX107" fmla="*/ 6620441 w 12192000"/>
                <a:gd name="connsiteY107" fmla="*/ 362454 h 362454"/>
                <a:gd name="connsiteX108" fmla="*/ 6579634 w 12192000"/>
                <a:gd name="connsiteY108" fmla="*/ 0 h 362454"/>
                <a:gd name="connsiteX109" fmla="*/ 6684558 w 12192000"/>
                <a:gd name="connsiteY109" fmla="*/ 0 h 362454"/>
                <a:gd name="connsiteX110" fmla="*/ 6520364 w 12192000"/>
                <a:gd name="connsiteY110" fmla="*/ 362454 h 362454"/>
                <a:gd name="connsiteX111" fmla="*/ 6415440 w 12192000"/>
                <a:gd name="connsiteY111" fmla="*/ 362454 h 362454"/>
                <a:gd name="connsiteX112" fmla="*/ 6374633 w 12192000"/>
                <a:gd name="connsiteY112" fmla="*/ 0 h 362454"/>
                <a:gd name="connsiteX113" fmla="*/ 6479557 w 12192000"/>
                <a:gd name="connsiteY113" fmla="*/ 0 h 362454"/>
                <a:gd name="connsiteX114" fmla="*/ 6315363 w 12192000"/>
                <a:gd name="connsiteY114" fmla="*/ 362454 h 362454"/>
                <a:gd name="connsiteX115" fmla="*/ 6210439 w 12192000"/>
                <a:gd name="connsiteY115" fmla="*/ 362454 h 362454"/>
                <a:gd name="connsiteX116" fmla="*/ 6169632 w 12192000"/>
                <a:gd name="connsiteY116" fmla="*/ 0 h 362454"/>
                <a:gd name="connsiteX117" fmla="*/ 6274556 w 12192000"/>
                <a:gd name="connsiteY117" fmla="*/ 0 h 362454"/>
                <a:gd name="connsiteX118" fmla="*/ 6110362 w 12192000"/>
                <a:gd name="connsiteY118" fmla="*/ 362454 h 362454"/>
                <a:gd name="connsiteX119" fmla="*/ 6005438 w 12192000"/>
                <a:gd name="connsiteY119" fmla="*/ 362454 h 362454"/>
                <a:gd name="connsiteX120" fmla="*/ 5964632 w 12192000"/>
                <a:gd name="connsiteY120" fmla="*/ 0 h 362454"/>
                <a:gd name="connsiteX121" fmla="*/ 6069556 w 12192000"/>
                <a:gd name="connsiteY121" fmla="*/ 0 h 362454"/>
                <a:gd name="connsiteX122" fmla="*/ 5905362 w 12192000"/>
                <a:gd name="connsiteY122" fmla="*/ 362454 h 362454"/>
                <a:gd name="connsiteX123" fmla="*/ 5800438 w 12192000"/>
                <a:gd name="connsiteY123" fmla="*/ 362454 h 362454"/>
                <a:gd name="connsiteX124" fmla="*/ 5759631 w 12192000"/>
                <a:gd name="connsiteY124" fmla="*/ 0 h 362454"/>
                <a:gd name="connsiteX125" fmla="*/ 5864555 w 12192000"/>
                <a:gd name="connsiteY125" fmla="*/ 0 h 362454"/>
                <a:gd name="connsiteX126" fmla="*/ 5700362 w 12192000"/>
                <a:gd name="connsiteY126" fmla="*/ 362454 h 362454"/>
                <a:gd name="connsiteX127" fmla="*/ 5595439 w 12192000"/>
                <a:gd name="connsiteY127" fmla="*/ 362454 h 362454"/>
                <a:gd name="connsiteX128" fmla="*/ 5554631 w 12192000"/>
                <a:gd name="connsiteY128" fmla="*/ 0 h 362454"/>
                <a:gd name="connsiteX129" fmla="*/ 5659555 w 12192000"/>
                <a:gd name="connsiteY129" fmla="*/ 0 h 362454"/>
                <a:gd name="connsiteX130" fmla="*/ 5495362 w 12192000"/>
                <a:gd name="connsiteY130" fmla="*/ 362454 h 362454"/>
                <a:gd name="connsiteX131" fmla="*/ 5390438 w 12192000"/>
                <a:gd name="connsiteY131" fmla="*/ 362454 h 362454"/>
                <a:gd name="connsiteX132" fmla="*/ 5363422 w 12192000"/>
                <a:gd name="connsiteY132" fmla="*/ 0 h 362454"/>
                <a:gd name="connsiteX133" fmla="*/ 5468345 w 12192000"/>
                <a:gd name="connsiteY133" fmla="*/ 0 h 362454"/>
                <a:gd name="connsiteX134" fmla="*/ 5304153 w 12192000"/>
                <a:gd name="connsiteY134" fmla="*/ 362454 h 362454"/>
                <a:gd name="connsiteX135" fmla="*/ 5199228 w 12192000"/>
                <a:gd name="connsiteY135" fmla="*/ 362454 h 362454"/>
                <a:gd name="connsiteX136" fmla="*/ 5158423 w 12192000"/>
                <a:gd name="connsiteY136" fmla="*/ 0 h 362454"/>
                <a:gd name="connsiteX137" fmla="*/ 5263348 w 12192000"/>
                <a:gd name="connsiteY137" fmla="*/ 0 h 362454"/>
                <a:gd name="connsiteX138" fmla="*/ 5099154 w 12192000"/>
                <a:gd name="connsiteY138" fmla="*/ 362454 h 362454"/>
                <a:gd name="connsiteX139" fmla="*/ 4994229 w 12192000"/>
                <a:gd name="connsiteY139" fmla="*/ 362454 h 362454"/>
                <a:gd name="connsiteX140" fmla="*/ 4953420 w 12192000"/>
                <a:gd name="connsiteY140" fmla="*/ 0 h 362454"/>
                <a:gd name="connsiteX141" fmla="*/ 5058346 w 12192000"/>
                <a:gd name="connsiteY141" fmla="*/ 0 h 362454"/>
                <a:gd name="connsiteX142" fmla="*/ 4894151 w 12192000"/>
                <a:gd name="connsiteY142" fmla="*/ 362454 h 362454"/>
                <a:gd name="connsiteX143" fmla="*/ 4789227 w 12192000"/>
                <a:gd name="connsiteY143" fmla="*/ 362454 h 362454"/>
                <a:gd name="connsiteX144" fmla="*/ 4748421 w 12192000"/>
                <a:gd name="connsiteY144" fmla="*/ 0 h 362454"/>
                <a:gd name="connsiteX145" fmla="*/ 4853343 w 12192000"/>
                <a:gd name="connsiteY145" fmla="*/ 0 h 362454"/>
                <a:gd name="connsiteX146" fmla="*/ 4689151 w 12192000"/>
                <a:gd name="connsiteY146" fmla="*/ 362454 h 362454"/>
                <a:gd name="connsiteX147" fmla="*/ 4584226 w 12192000"/>
                <a:gd name="connsiteY147" fmla="*/ 362454 h 362454"/>
                <a:gd name="connsiteX148" fmla="*/ 4543420 w 12192000"/>
                <a:gd name="connsiteY148" fmla="*/ 0 h 362454"/>
                <a:gd name="connsiteX149" fmla="*/ 4648343 w 12192000"/>
                <a:gd name="connsiteY149" fmla="*/ 0 h 362454"/>
                <a:gd name="connsiteX150" fmla="*/ 4484149 w 12192000"/>
                <a:gd name="connsiteY150" fmla="*/ 362454 h 362454"/>
                <a:gd name="connsiteX151" fmla="*/ 4379225 w 12192000"/>
                <a:gd name="connsiteY151" fmla="*/ 362454 h 362454"/>
                <a:gd name="connsiteX152" fmla="*/ 4338417 w 12192000"/>
                <a:gd name="connsiteY152" fmla="*/ 0 h 362454"/>
                <a:gd name="connsiteX153" fmla="*/ 4443341 w 12192000"/>
                <a:gd name="connsiteY153" fmla="*/ 0 h 362454"/>
                <a:gd name="connsiteX154" fmla="*/ 4279148 w 12192000"/>
                <a:gd name="connsiteY154" fmla="*/ 362454 h 362454"/>
                <a:gd name="connsiteX155" fmla="*/ 4174226 w 12192000"/>
                <a:gd name="connsiteY155" fmla="*/ 362454 h 362454"/>
                <a:gd name="connsiteX156" fmla="*/ 4133419 w 12192000"/>
                <a:gd name="connsiteY156" fmla="*/ 0 h 362454"/>
                <a:gd name="connsiteX157" fmla="*/ 4238340 w 12192000"/>
                <a:gd name="connsiteY157" fmla="*/ 0 h 362454"/>
                <a:gd name="connsiteX158" fmla="*/ 4074149 w 12192000"/>
                <a:gd name="connsiteY158" fmla="*/ 362454 h 362454"/>
                <a:gd name="connsiteX159" fmla="*/ 3969225 w 12192000"/>
                <a:gd name="connsiteY159" fmla="*/ 362454 h 362454"/>
                <a:gd name="connsiteX160" fmla="*/ 3928418 w 12192000"/>
                <a:gd name="connsiteY160" fmla="*/ 0 h 362454"/>
                <a:gd name="connsiteX161" fmla="*/ 4033341 w 12192000"/>
                <a:gd name="connsiteY161" fmla="*/ 0 h 362454"/>
                <a:gd name="connsiteX162" fmla="*/ 3869147 w 12192000"/>
                <a:gd name="connsiteY162" fmla="*/ 362454 h 362454"/>
                <a:gd name="connsiteX163" fmla="*/ 3764224 w 12192000"/>
                <a:gd name="connsiteY163" fmla="*/ 362454 h 362454"/>
                <a:gd name="connsiteX164" fmla="*/ 3723416 w 12192000"/>
                <a:gd name="connsiteY164" fmla="*/ 0 h 362454"/>
                <a:gd name="connsiteX165" fmla="*/ 3828340 w 12192000"/>
                <a:gd name="connsiteY165" fmla="*/ 0 h 362454"/>
                <a:gd name="connsiteX166" fmla="*/ 3664147 w 12192000"/>
                <a:gd name="connsiteY166" fmla="*/ 362454 h 362454"/>
                <a:gd name="connsiteX167" fmla="*/ 3559223 w 12192000"/>
                <a:gd name="connsiteY167" fmla="*/ 362454 h 362454"/>
                <a:gd name="connsiteX168" fmla="*/ 3518417 w 12192000"/>
                <a:gd name="connsiteY168" fmla="*/ 0 h 362454"/>
                <a:gd name="connsiteX169" fmla="*/ 3623339 w 12192000"/>
                <a:gd name="connsiteY169" fmla="*/ 0 h 362454"/>
                <a:gd name="connsiteX170" fmla="*/ 3459146 w 12192000"/>
                <a:gd name="connsiteY170" fmla="*/ 362454 h 362454"/>
                <a:gd name="connsiteX171" fmla="*/ 3354222 w 12192000"/>
                <a:gd name="connsiteY171" fmla="*/ 362454 h 362454"/>
                <a:gd name="connsiteX172" fmla="*/ 3313414 w 12192000"/>
                <a:gd name="connsiteY172" fmla="*/ 0 h 362454"/>
                <a:gd name="connsiteX173" fmla="*/ 3418339 w 12192000"/>
                <a:gd name="connsiteY173" fmla="*/ 0 h 362454"/>
                <a:gd name="connsiteX174" fmla="*/ 3254144 w 12192000"/>
                <a:gd name="connsiteY174" fmla="*/ 362454 h 362454"/>
                <a:gd name="connsiteX175" fmla="*/ 3149221 w 12192000"/>
                <a:gd name="connsiteY175" fmla="*/ 362454 h 362454"/>
                <a:gd name="connsiteX176" fmla="*/ 3122204 w 12192000"/>
                <a:gd name="connsiteY176" fmla="*/ 0 h 362454"/>
                <a:gd name="connsiteX177" fmla="*/ 3227129 w 12192000"/>
                <a:gd name="connsiteY177" fmla="*/ 0 h 362454"/>
                <a:gd name="connsiteX178" fmla="*/ 3062934 w 12192000"/>
                <a:gd name="connsiteY178" fmla="*/ 362454 h 362454"/>
                <a:gd name="connsiteX179" fmla="*/ 2958010 w 12192000"/>
                <a:gd name="connsiteY179" fmla="*/ 362454 h 362454"/>
                <a:gd name="connsiteX180" fmla="*/ 2917205 w 12192000"/>
                <a:gd name="connsiteY180" fmla="*/ 0 h 362454"/>
                <a:gd name="connsiteX181" fmla="*/ 3022129 w 12192000"/>
                <a:gd name="connsiteY181" fmla="*/ 0 h 362454"/>
                <a:gd name="connsiteX182" fmla="*/ 2857936 w 12192000"/>
                <a:gd name="connsiteY182" fmla="*/ 362454 h 362454"/>
                <a:gd name="connsiteX183" fmla="*/ 2753011 w 12192000"/>
                <a:gd name="connsiteY183" fmla="*/ 362454 h 362454"/>
                <a:gd name="connsiteX184" fmla="*/ 2712204 w 12192000"/>
                <a:gd name="connsiteY184" fmla="*/ 0 h 362454"/>
                <a:gd name="connsiteX185" fmla="*/ 2817128 w 12192000"/>
                <a:gd name="connsiteY185" fmla="*/ 0 h 362454"/>
                <a:gd name="connsiteX186" fmla="*/ 2652933 w 12192000"/>
                <a:gd name="connsiteY186" fmla="*/ 362454 h 362454"/>
                <a:gd name="connsiteX187" fmla="*/ 2548011 w 12192000"/>
                <a:gd name="connsiteY187" fmla="*/ 362454 h 362454"/>
                <a:gd name="connsiteX188" fmla="*/ 2507202 w 12192000"/>
                <a:gd name="connsiteY188" fmla="*/ 0 h 362454"/>
                <a:gd name="connsiteX189" fmla="*/ 2612127 w 12192000"/>
                <a:gd name="connsiteY189" fmla="*/ 0 h 362454"/>
                <a:gd name="connsiteX190" fmla="*/ 2447933 w 12192000"/>
                <a:gd name="connsiteY190" fmla="*/ 362454 h 362454"/>
                <a:gd name="connsiteX191" fmla="*/ 2343010 w 12192000"/>
                <a:gd name="connsiteY191" fmla="*/ 362454 h 362454"/>
                <a:gd name="connsiteX192" fmla="*/ 2302202 w 12192000"/>
                <a:gd name="connsiteY192" fmla="*/ 0 h 362454"/>
                <a:gd name="connsiteX193" fmla="*/ 2407125 w 12192000"/>
                <a:gd name="connsiteY193" fmla="*/ 0 h 362454"/>
                <a:gd name="connsiteX194" fmla="*/ 2242932 w 12192000"/>
                <a:gd name="connsiteY194" fmla="*/ 362454 h 362454"/>
                <a:gd name="connsiteX195" fmla="*/ 2138008 w 12192000"/>
                <a:gd name="connsiteY195" fmla="*/ 362454 h 362454"/>
                <a:gd name="connsiteX196" fmla="*/ 2097201 w 12192000"/>
                <a:gd name="connsiteY196" fmla="*/ 0 h 362454"/>
                <a:gd name="connsiteX197" fmla="*/ 2202124 w 12192000"/>
                <a:gd name="connsiteY197" fmla="*/ 0 h 362454"/>
                <a:gd name="connsiteX198" fmla="*/ 2037930 w 12192000"/>
                <a:gd name="connsiteY198" fmla="*/ 362454 h 362454"/>
                <a:gd name="connsiteX199" fmla="*/ 1933006 w 12192000"/>
                <a:gd name="connsiteY199" fmla="*/ 362454 h 362454"/>
                <a:gd name="connsiteX200" fmla="*/ 1892198 w 12192000"/>
                <a:gd name="connsiteY200" fmla="*/ 0 h 362454"/>
                <a:gd name="connsiteX201" fmla="*/ 1997122 w 12192000"/>
                <a:gd name="connsiteY201" fmla="*/ 0 h 362454"/>
                <a:gd name="connsiteX202" fmla="*/ 1832930 w 12192000"/>
                <a:gd name="connsiteY202" fmla="*/ 362454 h 362454"/>
                <a:gd name="connsiteX203" fmla="*/ 1728005 w 12192000"/>
                <a:gd name="connsiteY203" fmla="*/ 362454 h 362454"/>
                <a:gd name="connsiteX204" fmla="*/ 1687197 w 12192000"/>
                <a:gd name="connsiteY204" fmla="*/ 0 h 362454"/>
                <a:gd name="connsiteX205" fmla="*/ 1792121 w 12192000"/>
                <a:gd name="connsiteY205" fmla="*/ 0 h 362454"/>
                <a:gd name="connsiteX206" fmla="*/ 1627927 w 12192000"/>
                <a:gd name="connsiteY206" fmla="*/ 362454 h 362454"/>
                <a:gd name="connsiteX207" fmla="*/ 1523003 w 12192000"/>
                <a:gd name="connsiteY207" fmla="*/ 362454 h 362454"/>
                <a:gd name="connsiteX208" fmla="*/ 1482196 w 12192000"/>
                <a:gd name="connsiteY208" fmla="*/ 0 h 362454"/>
                <a:gd name="connsiteX209" fmla="*/ 1587120 w 12192000"/>
                <a:gd name="connsiteY209" fmla="*/ 0 h 362454"/>
                <a:gd name="connsiteX210" fmla="*/ 1422926 w 12192000"/>
                <a:gd name="connsiteY210" fmla="*/ 362454 h 362454"/>
                <a:gd name="connsiteX211" fmla="*/ 1318002 w 12192000"/>
                <a:gd name="connsiteY211" fmla="*/ 362454 h 362454"/>
                <a:gd name="connsiteX212" fmla="*/ 1277195 w 12192000"/>
                <a:gd name="connsiteY212" fmla="*/ 0 h 362454"/>
                <a:gd name="connsiteX213" fmla="*/ 1382120 w 12192000"/>
                <a:gd name="connsiteY213" fmla="*/ 0 h 362454"/>
                <a:gd name="connsiteX214" fmla="*/ 1217925 w 12192000"/>
                <a:gd name="connsiteY214" fmla="*/ 362454 h 362454"/>
                <a:gd name="connsiteX215" fmla="*/ 1113001 w 12192000"/>
                <a:gd name="connsiteY215" fmla="*/ 362454 h 362454"/>
                <a:gd name="connsiteX216" fmla="*/ 1072194 w 12192000"/>
                <a:gd name="connsiteY216" fmla="*/ 0 h 362454"/>
                <a:gd name="connsiteX217" fmla="*/ 1177118 w 12192000"/>
                <a:gd name="connsiteY217" fmla="*/ 0 h 362454"/>
                <a:gd name="connsiteX218" fmla="*/ 1012924 w 12192000"/>
                <a:gd name="connsiteY218" fmla="*/ 362454 h 362454"/>
                <a:gd name="connsiteX219" fmla="*/ 908000 w 12192000"/>
                <a:gd name="connsiteY219" fmla="*/ 362454 h 362454"/>
                <a:gd name="connsiteX220" fmla="*/ 880984 w 12192000"/>
                <a:gd name="connsiteY220" fmla="*/ 0 h 362454"/>
                <a:gd name="connsiteX221" fmla="*/ 985908 w 12192000"/>
                <a:gd name="connsiteY221" fmla="*/ 0 h 362454"/>
                <a:gd name="connsiteX222" fmla="*/ 821715 w 12192000"/>
                <a:gd name="connsiteY222" fmla="*/ 362454 h 362454"/>
                <a:gd name="connsiteX223" fmla="*/ 716790 w 12192000"/>
                <a:gd name="connsiteY223" fmla="*/ 362454 h 362454"/>
                <a:gd name="connsiteX224" fmla="*/ 689773 w 12192000"/>
                <a:gd name="connsiteY224" fmla="*/ 0 h 362454"/>
                <a:gd name="connsiteX225" fmla="*/ 794698 w 12192000"/>
                <a:gd name="connsiteY225" fmla="*/ 0 h 362454"/>
                <a:gd name="connsiteX226" fmla="*/ 630504 w 12192000"/>
                <a:gd name="connsiteY226" fmla="*/ 362454 h 362454"/>
                <a:gd name="connsiteX227" fmla="*/ 525580 w 12192000"/>
                <a:gd name="connsiteY227" fmla="*/ 362454 h 362454"/>
                <a:gd name="connsiteX228" fmla="*/ 498563 w 12192000"/>
                <a:gd name="connsiteY228" fmla="*/ 0 h 362454"/>
                <a:gd name="connsiteX229" fmla="*/ 603487 w 12192000"/>
                <a:gd name="connsiteY229" fmla="*/ 0 h 362454"/>
                <a:gd name="connsiteX230" fmla="*/ 439293 w 12192000"/>
                <a:gd name="connsiteY230" fmla="*/ 362454 h 362454"/>
                <a:gd name="connsiteX231" fmla="*/ 334369 w 12192000"/>
                <a:gd name="connsiteY231" fmla="*/ 362454 h 362454"/>
                <a:gd name="connsiteX232" fmla="*/ 307353 w 12192000"/>
                <a:gd name="connsiteY232" fmla="*/ 0 h 362454"/>
                <a:gd name="connsiteX233" fmla="*/ 412277 w 12192000"/>
                <a:gd name="connsiteY233" fmla="*/ 0 h 362454"/>
                <a:gd name="connsiteX234" fmla="*/ 248083 w 12192000"/>
                <a:gd name="connsiteY234" fmla="*/ 362454 h 362454"/>
                <a:gd name="connsiteX235" fmla="*/ 143159 w 12192000"/>
                <a:gd name="connsiteY235" fmla="*/ 362454 h 362454"/>
                <a:gd name="connsiteX236" fmla="*/ 116154 w 12192000"/>
                <a:gd name="connsiteY236" fmla="*/ 0 h 362454"/>
                <a:gd name="connsiteX237" fmla="*/ 221078 w 12192000"/>
                <a:gd name="connsiteY237" fmla="*/ 0 h 362454"/>
                <a:gd name="connsiteX238" fmla="*/ 56884 w 12192000"/>
                <a:gd name="connsiteY238" fmla="*/ 362454 h 362454"/>
                <a:gd name="connsiteX239" fmla="*/ 0 w 12192000"/>
                <a:gd name="connsiteY239" fmla="*/ 362454 h 362454"/>
                <a:gd name="connsiteX240" fmla="*/ 0 w 12192000"/>
                <a:gd name="connsiteY240" fmla="*/ 256407 h 36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</a:cxnLst>
              <a:rect l="l" t="t" r="r" b="b"/>
              <a:pathLst>
                <a:path w="12192000" h="362454">
                  <a:moveTo>
                    <a:pt x="12087076" y="0"/>
                  </a:moveTo>
                  <a:lnTo>
                    <a:pt x="12192000" y="0"/>
                  </a:lnTo>
                  <a:lnTo>
                    <a:pt x="12027806" y="362454"/>
                  </a:lnTo>
                  <a:lnTo>
                    <a:pt x="11922882" y="362454"/>
                  </a:lnTo>
                  <a:close/>
                  <a:moveTo>
                    <a:pt x="11882077" y="0"/>
                  </a:moveTo>
                  <a:lnTo>
                    <a:pt x="11987001" y="0"/>
                  </a:lnTo>
                  <a:lnTo>
                    <a:pt x="11822807" y="362454"/>
                  </a:lnTo>
                  <a:lnTo>
                    <a:pt x="11717883" y="362454"/>
                  </a:lnTo>
                  <a:close/>
                  <a:moveTo>
                    <a:pt x="11677076" y="0"/>
                  </a:moveTo>
                  <a:lnTo>
                    <a:pt x="11782000" y="0"/>
                  </a:lnTo>
                  <a:lnTo>
                    <a:pt x="11617806" y="362454"/>
                  </a:lnTo>
                  <a:lnTo>
                    <a:pt x="11512882" y="362454"/>
                  </a:lnTo>
                  <a:close/>
                  <a:moveTo>
                    <a:pt x="11472075" y="0"/>
                  </a:moveTo>
                  <a:lnTo>
                    <a:pt x="11576999" y="0"/>
                  </a:lnTo>
                  <a:lnTo>
                    <a:pt x="11412805" y="362454"/>
                  </a:lnTo>
                  <a:lnTo>
                    <a:pt x="11307881" y="362454"/>
                  </a:lnTo>
                  <a:close/>
                  <a:moveTo>
                    <a:pt x="11267074" y="0"/>
                  </a:moveTo>
                  <a:lnTo>
                    <a:pt x="11371998" y="0"/>
                  </a:lnTo>
                  <a:lnTo>
                    <a:pt x="11207804" y="362454"/>
                  </a:lnTo>
                  <a:lnTo>
                    <a:pt x="11102880" y="362454"/>
                  </a:lnTo>
                  <a:close/>
                  <a:moveTo>
                    <a:pt x="11062073" y="0"/>
                  </a:moveTo>
                  <a:lnTo>
                    <a:pt x="11166997" y="0"/>
                  </a:lnTo>
                  <a:lnTo>
                    <a:pt x="11002803" y="362454"/>
                  </a:lnTo>
                  <a:lnTo>
                    <a:pt x="10897879" y="362454"/>
                  </a:lnTo>
                  <a:close/>
                  <a:moveTo>
                    <a:pt x="10857072" y="0"/>
                  </a:moveTo>
                  <a:lnTo>
                    <a:pt x="10961996" y="0"/>
                  </a:lnTo>
                  <a:lnTo>
                    <a:pt x="10797802" y="362454"/>
                  </a:lnTo>
                  <a:lnTo>
                    <a:pt x="10692878" y="362454"/>
                  </a:lnTo>
                  <a:close/>
                  <a:moveTo>
                    <a:pt x="10652071" y="0"/>
                  </a:moveTo>
                  <a:lnTo>
                    <a:pt x="10756995" y="0"/>
                  </a:lnTo>
                  <a:lnTo>
                    <a:pt x="10592801" y="362454"/>
                  </a:lnTo>
                  <a:lnTo>
                    <a:pt x="10487877" y="362454"/>
                  </a:lnTo>
                  <a:close/>
                  <a:moveTo>
                    <a:pt x="10447070" y="0"/>
                  </a:moveTo>
                  <a:lnTo>
                    <a:pt x="10551994" y="0"/>
                  </a:lnTo>
                  <a:lnTo>
                    <a:pt x="10387800" y="362454"/>
                  </a:lnTo>
                  <a:lnTo>
                    <a:pt x="10282876" y="362454"/>
                  </a:lnTo>
                  <a:close/>
                  <a:moveTo>
                    <a:pt x="10242069" y="0"/>
                  </a:moveTo>
                  <a:lnTo>
                    <a:pt x="10346993" y="0"/>
                  </a:lnTo>
                  <a:lnTo>
                    <a:pt x="10182799" y="362454"/>
                  </a:lnTo>
                  <a:lnTo>
                    <a:pt x="10077875" y="362454"/>
                  </a:lnTo>
                  <a:close/>
                  <a:moveTo>
                    <a:pt x="10037068" y="0"/>
                  </a:moveTo>
                  <a:lnTo>
                    <a:pt x="10141992" y="0"/>
                  </a:lnTo>
                  <a:lnTo>
                    <a:pt x="9977798" y="362454"/>
                  </a:lnTo>
                  <a:lnTo>
                    <a:pt x="9872874" y="362454"/>
                  </a:lnTo>
                  <a:close/>
                  <a:moveTo>
                    <a:pt x="9845855" y="0"/>
                  </a:moveTo>
                  <a:lnTo>
                    <a:pt x="9950779" y="0"/>
                  </a:lnTo>
                  <a:lnTo>
                    <a:pt x="9786585" y="362454"/>
                  </a:lnTo>
                  <a:lnTo>
                    <a:pt x="9681661" y="362454"/>
                  </a:lnTo>
                  <a:close/>
                  <a:moveTo>
                    <a:pt x="9640856" y="0"/>
                  </a:moveTo>
                  <a:lnTo>
                    <a:pt x="9745780" y="0"/>
                  </a:lnTo>
                  <a:lnTo>
                    <a:pt x="9581586" y="362454"/>
                  </a:lnTo>
                  <a:lnTo>
                    <a:pt x="9476662" y="362454"/>
                  </a:lnTo>
                  <a:close/>
                  <a:moveTo>
                    <a:pt x="9435855" y="0"/>
                  </a:moveTo>
                  <a:lnTo>
                    <a:pt x="9540779" y="0"/>
                  </a:lnTo>
                  <a:lnTo>
                    <a:pt x="9376585" y="362454"/>
                  </a:lnTo>
                  <a:lnTo>
                    <a:pt x="9271661" y="362454"/>
                  </a:lnTo>
                  <a:close/>
                  <a:moveTo>
                    <a:pt x="9230854" y="0"/>
                  </a:moveTo>
                  <a:lnTo>
                    <a:pt x="9335778" y="0"/>
                  </a:lnTo>
                  <a:lnTo>
                    <a:pt x="9171584" y="362454"/>
                  </a:lnTo>
                  <a:lnTo>
                    <a:pt x="9066660" y="362454"/>
                  </a:lnTo>
                  <a:close/>
                  <a:moveTo>
                    <a:pt x="9025853" y="0"/>
                  </a:moveTo>
                  <a:lnTo>
                    <a:pt x="9130777" y="0"/>
                  </a:lnTo>
                  <a:lnTo>
                    <a:pt x="8966583" y="362454"/>
                  </a:lnTo>
                  <a:lnTo>
                    <a:pt x="8861659" y="362454"/>
                  </a:lnTo>
                  <a:close/>
                  <a:moveTo>
                    <a:pt x="8820852" y="0"/>
                  </a:moveTo>
                  <a:lnTo>
                    <a:pt x="8925776" y="0"/>
                  </a:lnTo>
                  <a:lnTo>
                    <a:pt x="8761582" y="362454"/>
                  </a:lnTo>
                  <a:lnTo>
                    <a:pt x="8656658" y="362454"/>
                  </a:lnTo>
                  <a:close/>
                  <a:moveTo>
                    <a:pt x="8615851" y="0"/>
                  </a:moveTo>
                  <a:lnTo>
                    <a:pt x="8720775" y="0"/>
                  </a:lnTo>
                  <a:lnTo>
                    <a:pt x="8556581" y="362454"/>
                  </a:lnTo>
                  <a:lnTo>
                    <a:pt x="8451657" y="362454"/>
                  </a:lnTo>
                  <a:close/>
                  <a:moveTo>
                    <a:pt x="8410850" y="0"/>
                  </a:moveTo>
                  <a:lnTo>
                    <a:pt x="8515774" y="0"/>
                  </a:lnTo>
                  <a:lnTo>
                    <a:pt x="8351580" y="362454"/>
                  </a:lnTo>
                  <a:lnTo>
                    <a:pt x="8246656" y="362454"/>
                  </a:lnTo>
                  <a:close/>
                  <a:moveTo>
                    <a:pt x="8205849" y="0"/>
                  </a:moveTo>
                  <a:lnTo>
                    <a:pt x="8310773" y="0"/>
                  </a:lnTo>
                  <a:lnTo>
                    <a:pt x="8146579" y="362454"/>
                  </a:lnTo>
                  <a:lnTo>
                    <a:pt x="8041655" y="362454"/>
                  </a:lnTo>
                  <a:close/>
                  <a:moveTo>
                    <a:pt x="8000848" y="0"/>
                  </a:moveTo>
                  <a:lnTo>
                    <a:pt x="8105772" y="0"/>
                  </a:lnTo>
                  <a:lnTo>
                    <a:pt x="7941578" y="362454"/>
                  </a:lnTo>
                  <a:lnTo>
                    <a:pt x="7836654" y="362454"/>
                  </a:lnTo>
                  <a:close/>
                  <a:moveTo>
                    <a:pt x="7795847" y="0"/>
                  </a:moveTo>
                  <a:lnTo>
                    <a:pt x="7900771" y="0"/>
                  </a:lnTo>
                  <a:lnTo>
                    <a:pt x="7736577" y="362454"/>
                  </a:lnTo>
                  <a:lnTo>
                    <a:pt x="7631653" y="362454"/>
                  </a:lnTo>
                  <a:close/>
                  <a:moveTo>
                    <a:pt x="7604637" y="0"/>
                  </a:moveTo>
                  <a:lnTo>
                    <a:pt x="7709561" y="0"/>
                  </a:lnTo>
                  <a:lnTo>
                    <a:pt x="7545367" y="362454"/>
                  </a:lnTo>
                  <a:lnTo>
                    <a:pt x="7440443" y="362454"/>
                  </a:lnTo>
                  <a:close/>
                  <a:moveTo>
                    <a:pt x="7399638" y="0"/>
                  </a:moveTo>
                  <a:lnTo>
                    <a:pt x="7504562" y="0"/>
                  </a:lnTo>
                  <a:lnTo>
                    <a:pt x="7340368" y="362454"/>
                  </a:lnTo>
                  <a:lnTo>
                    <a:pt x="7235444" y="362454"/>
                  </a:lnTo>
                  <a:close/>
                  <a:moveTo>
                    <a:pt x="7194637" y="0"/>
                  </a:moveTo>
                  <a:lnTo>
                    <a:pt x="7299561" y="0"/>
                  </a:lnTo>
                  <a:lnTo>
                    <a:pt x="7135367" y="362454"/>
                  </a:lnTo>
                  <a:lnTo>
                    <a:pt x="7030443" y="362454"/>
                  </a:lnTo>
                  <a:close/>
                  <a:moveTo>
                    <a:pt x="6989636" y="0"/>
                  </a:moveTo>
                  <a:lnTo>
                    <a:pt x="7094560" y="0"/>
                  </a:lnTo>
                  <a:lnTo>
                    <a:pt x="6930366" y="362454"/>
                  </a:lnTo>
                  <a:lnTo>
                    <a:pt x="6825442" y="362454"/>
                  </a:lnTo>
                  <a:close/>
                  <a:moveTo>
                    <a:pt x="6784635" y="0"/>
                  </a:moveTo>
                  <a:lnTo>
                    <a:pt x="6889559" y="0"/>
                  </a:lnTo>
                  <a:lnTo>
                    <a:pt x="6725365" y="362454"/>
                  </a:lnTo>
                  <a:lnTo>
                    <a:pt x="6620441" y="362454"/>
                  </a:lnTo>
                  <a:close/>
                  <a:moveTo>
                    <a:pt x="6579634" y="0"/>
                  </a:moveTo>
                  <a:lnTo>
                    <a:pt x="6684558" y="0"/>
                  </a:lnTo>
                  <a:lnTo>
                    <a:pt x="6520364" y="362454"/>
                  </a:lnTo>
                  <a:lnTo>
                    <a:pt x="6415440" y="362454"/>
                  </a:lnTo>
                  <a:close/>
                  <a:moveTo>
                    <a:pt x="6374633" y="0"/>
                  </a:moveTo>
                  <a:lnTo>
                    <a:pt x="6479557" y="0"/>
                  </a:lnTo>
                  <a:lnTo>
                    <a:pt x="6315363" y="362454"/>
                  </a:lnTo>
                  <a:lnTo>
                    <a:pt x="6210439" y="362454"/>
                  </a:lnTo>
                  <a:close/>
                  <a:moveTo>
                    <a:pt x="6169632" y="0"/>
                  </a:moveTo>
                  <a:lnTo>
                    <a:pt x="6274556" y="0"/>
                  </a:lnTo>
                  <a:lnTo>
                    <a:pt x="6110362" y="362454"/>
                  </a:lnTo>
                  <a:lnTo>
                    <a:pt x="6005438" y="362454"/>
                  </a:lnTo>
                  <a:close/>
                  <a:moveTo>
                    <a:pt x="5964632" y="0"/>
                  </a:moveTo>
                  <a:lnTo>
                    <a:pt x="6069556" y="0"/>
                  </a:lnTo>
                  <a:lnTo>
                    <a:pt x="5905362" y="362454"/>
                  </a:lnTo>
                  <a:lnTo>
                    <a:pt x="5800438" y="362454"/>
                  </a:lnTo>
                  <a:close/>
                  <a:moveTo>
                    <a:pt x="5759631" y="0"/>
                  </a:moveTo>
                  <a:lnTo>
                    <a:pt x="5864555" y="0"/>
                  </a:lnTo>
                  <a:lnTo>
                    <a:pt x="5700362" y="362454"/>
                  </a:lnTo>
                  <a:lnTo>
                    <a:pt x="5595439" y="362454"/>
                  </a:lnTo>
                  <a:close/>
                  <a:moveTo>
                    <a:pt x="5554631" y="0"/>
                  </a:moveTo>
                  <a:lnTo>
                    <a:pt x="5659555" y="0"/>
                  </a:lnTo>
                  <a:lnTo>
                    <a:pt x="5495362" y="362454"/>
                  </a:lnTo>
                  <a:lnTo>
                    <a:pt x="5390438" y="362454"/>
                  </a:lnTo>
                  <a:close/>
                  <a:moveTo>
                    <a:pt x="5363422" y="0"/>
                  </a:moveTo>
                  <a:lnTo>
                    <a:pt x="5468345" y="0"/>
                  </a:lnTo>
                  <a:lnTo>
                    <a:pt x="5304153" y="362454"/>
                  </a:lnTo>
                  <a:lnTo>
                    <a:pt x="5199228" y="362454"/>
                  </a:lnTo>
                  <a:close/>
                  <a:moveTo>
                    <a:pt x="5158423" y="0"/>
                  </a:moveTo>
                  <a:lnTo>
                    <a:pt x="5263348" y="0"/>
                  </a:lnTo>
                  <a:lnTo>
                    <a:pt x="5099154" y="362454"/>
                  </a:lnTo>
                  <a:lnTo>
                    <a:pt x="4994229" y="362454"/>
                  </a:lnTo>
                  <a:close/>
                  <a:moveTo>
                    <a:pt x="4953420" y="0"/>
                  </a:moveTo>
                  <a:lnTo>
                    <a:pt x="5058346" y="0"/>
                  </a:lnTo>
                  <a:lnTo>
                    <a:pt x="4894151" y="362454"/>
                  </a:lnTo>
                  <a:lnTo>
                    <a:pt x="4789227" y="362454"/>
                  </a:lnTo>
                  <a:close/>
                  <a:moveTo>
                    <a:pt x="4748421" y="0"/>
                  </a:moveTo>
                  <a:lnTo>
                    <a:pt x="4853343" y="0"/>
                  </a:lnTo>
                  <a:lnTo>
                    <a:pt x="4689151" y="362454"/>
                  </a:lnTo>
                  <a:lnTo>
                    <a:pt x="4584226" y="362454"/>
                  </a:lnTo>
                  <a:close/>
                  <a:moveTo>
                    <a:pt x="4543420" y="0"/>
                  </a:moveTo>
                  <a:lnTo>
                    <a:pt x="4648343" y="0"/>
                  </a:lnTo>
                  <a:lnTo>
                    <a:pt x="4484149" y="362454"/>
                  </a:lnTo>
                  <a:lnTo>
                    <a:pt x="4379225" y="362454"/>
                  </a:lnTo>
                  <a:close/>
                  <a:moveTo>
                    <a:pt x="4338417" y="0"/>
                  </a:moveTo>
                  <a:lnTo>
                    <a:pt x="4443341" y="0"/>
                  </a:lnTo>
                  <a:lnTo>
                    <a:pt x="4279148" y="362454"/>
                  </a:lnTo>
                  <a:lnTo>
                    <a:pt x="4174226" y="362454"/>
                  </a:lnTo>
                  <a:close/>
                  <a:moveTo>
                    <a:pt x="4133419" y="0"/>
                  </a:moveTo>
                  <a:lnTo>
                    <a:pt x="4238340" y="0"/>
                  </a:lnTo>
                  <a:lnTo>
                    <a:pt x="4074149" y="362454"/>
                  </a:lnTo>
                  <a:lnTo>
                    <a:pt x="3969225" y="362454"/>
                  </a:lnTo>
                  <a:close/>
                  <a:moveTo>
                    <a:pt x="3928418" y="0"/>
                  </a:moveTo>
                  <a:lnTo>
                    <a:pt x="4033341" y="0"/>
                  </a:lnTo>
                  <a:lnTo>
                    <a:pt x="3869147" y="362454"/>
                  </a:lnTo>
                  <a:lnTo>
                    <a:pt x="3764224" y="362454"/>
                  </a:lnTo>
                  <a:close/>
                  <a:moveTo>
                    <a:pt x="3723416" y="0"/>
                  </a:moveTo>
                  <a:lnTo>
                    <a:pt x="3828340" y="0"/>
                  </a:lnTo>
                  <a:lnTo>
                    <a:pt x="3664147" y="362454"/>
                  </a:lnTo>
                  <a:lnTo>
                    <a:pt x="3559223" y="362454"/>
                  </a:lnTo>
                  <a:close/>
                  <a:moveTo>
                    <a:pt x="3518417" y="0"/>
                  </a:moveTo>
                  <a:lnTo>
                    <a:pt x="3623339" y="0"/>
                  </a:lnTo>
                  <a:lnTo>
                    <a:pt x="3459146" y="362454"/>
                  </a:lnTo>
                  <a:lnTo>
                    <a:pt x="3354222" y="362454"/>
                  </a:lnTo>
                  <a:close/>
                  <a:moveTo>
                    <a:pt x="3313414" y="0"/>
                  </a:moveTo>
                  <a:lnTo>
                    <a:pt x="3418339" y="0"/>
                  </a:lnTo>
                  <a:lnTo>
                    <a:pt x="3254144" y="362454"/>
                  </a:lnTo>
                  <a:lnTo>
                    <a:pt x="3149221" y="362454"/>
                  </a:lnTo>
                  <a:close/>
                  <a:moveTo>
                    <a:pt x="3122204" y="0"/>
                  </a:moveTo>
                  <a:lnTo>
                    <a:pt x="3227129" y="0"/>
                  </a:lnTo>
                  <a:lnTo>
                    <a:pt x="3062934" y="362454"/>
                  </a:lnTo>
                  <a:lnTo>
                    <a:pt x="2958010" y="362454"/>
                  </a:lnTo>
                  <a:close/>
                  <a:moveTo>
                    <a:pt x="2917205" y="0"/>
                  </a:moveTo>
                  <a:lnTo>
                    <a:pt x="3022129" y="0"/>
                  </a:lnTo>
                  <a:lnTo>
                    <a:pt x="2857936" y="362454"/>
                  </a:lnTo>
                  <a:lnTo>
                    <a:pt x="2753011" y="362454"/>
                  </a:lnTo>
                  <a:close/>
                  <a:moveTo>
                    <a:pt x="2712204" y="0"/>
                  </a:moveTo>
                  <a:lnTo>
                    <a:pt x="2817128" y="0"/>
                  </a:lnTo>
                  <a:lnTo>
                    <a:pt x="2652933" y="362454"/>
                  </a:lnTo>
                  <a:lnTo>
                    <a:pt x="2548011" y="362454"/>
                  </a:lnTo>
                  <a:close/>
                  <a:moveTo>
                    <a:pt x="2507202" y="0"/>
                  </a:moveTo>
                  <a:lnTo>
                    <a:pt x="2612127" y="0"/>
                  </a:lnTo>
                  <a:lnTo>
                    <a:pt x="2447933" y="362454"/>
                  </a:lnTo>
                  <a:lnTo>
                    <a:pt x="2343010" y="362454"/>
                  </a:lnTo>
                  <a:close/>
                  <a:moveTo>
                    <a:pt x="2302202" y="0"/>
                  </a:moveTo>
                  <a:lnTo>
                    <a:pt x="2407125" y="0"/>
                  </a:lnTo>
                  <a:lnTo>
                    <a:pt x="2242932" y="362454"/>
                  </a:lnTo>
                  <a:lnTo>
                    <a:pt x="2138008" y="362454"/>
                  </a:lnTo>
                  <a:close/>
                  <a:moveTo>
                    <a:pt x="2097201" y="0"/>
                  </a:moveTo>
                  <a:lnTo>
                    <a:pt x="2202124" y="0"/>
                  </a:lnTo>
                  <a:lnTo>
                    <a:pt x="2037930" y="362454"/>
                  </a:lnTo>
                  <a:lnTo>
                    <a:pt x="1933006" y="362454"/>
                  </a:lnTo>
                  <a:close/>
                  <a:moveTo>
                    <a:pt x="1892198" y="0"/>
                  </a:moveTo>
                  <a:lnTo>
                    <a:pt x="1997122" y="0"/>
                  </a:lnTo>
                  <a:lnTo>
                    <a:pt x="1832930" y="362454"/>
                  </a:lnTo>
                  <a:lnTo>
                    <a:pt x="1728005" y="362454"/>
                  </a:lnTo>
                  <a:close/>
                  <a:moveTo>
                    <a:pt x="1687197" y="0"/>
                  </a:moveTo>
                  <a:lnTo>
                    <a:pt x="1792121" y="0"/>
                  </a:lnTo>
                  <a:lnTo>
                    <a:pt x="1627927" y="362454"/>
                  </a:lnTo>
                  <a:lnTo>
                    <a:pt x="1523003" y="362454"/>
                  </a:lnTo>
                  <a:close/>
                  <a:moveTo>
                    <a:pt x="1482196" y="0"/>
                  </a:moveTo>
                  <a:lnTo>
                    <a:pt x="1587120" y="0"/>
                  </a:lnTo>
                  <a:lnTo>
                    <a:pt x="1422926" y="362454"/>
                  </a:lnTo>
                  <a:lnTo>
                    <a:pt x="1318002" y="362454"/>
                  </a:lnTo>
                  <a:close/>
                  <a:moveTo>
                    <a:pt x="1277195" y="0"/>
                  </a:moveTo>
                  <a:lnTo>
                    <a:pt x="1382120" y="0"/>
                  </a:lnTo>
                  <a:lnTo>
                    <a:pt x="1217925" y="362454"/>
                  </a:lnTo>
                  <a:lnTo>
                    <a:pt x="1113001" y="362454"/>
                  </a:lnTo>
                  <a:close/>
                  <a:moveTo>
                    <a:pt x="1072194" y="0"/>
                  </a:moveTo>
                  <a:lnTo>
                    <a:pt x="1177118" y="0"/>
                  </a:lnTo>
                  <a:lnTo>
                    <a:pt x="1012924" y="362454"/>
                  </a:lnTo>
                  <a:lnTo>
                    <a:pt x="908000" y="362454"/>
                  </a:lnTo>
                  <a:close/>
                  <a:moveTo>
                    <a:pt x="880984" y="0"/>
                  </a:moveTo>
                  <a:lnTo>
                    <a:pt x="985908" y="0"/>
                  </a:lnTo>
                  <a:lnTo>
                    <a:pt x="821715" y="362454"/>
                  </a:lnTo>
                  <a:lnTo>
                    <a:pt x="716790" y="362454"/>
                  </a:lnTo>
                  <a:close/>
                  <a:moveTo>
                    <a:pt x="689773" y="0"/>
                  </a:moveTo>
                  <a:lnTo>
                    <a:pt x="794698" y="0"/>
                  </a:lnTo>
                  <a:lnTo>
                    <a:pt x="630504" y="362454"/>
                  </a:lnTo>
                  <a:lnTo>
                    <a:pt x="525580" y="362454"/>
                  </a:lnTo>
                  <a:close/>
                  <a:moveTo>
                    <a:pt x="498563" y="0"/>
                  </a:moveTo>
                  <a:lnTo>
                    <a:pt x="603487" y="0"/>
                  </a:lnTo>
                  <a:lnTo>
                    <a:pt x="439293" y="362454"/>
                  </a:lnTo>
                  <a:lnTo>
                    <a:pt x="334369" y="362454"/>
                  </a:lnTo>
                  <a:close/>
                  <a:moveTo>
                    <a:pt x="307353" y="0"/>
                  </a:moveTo>
                  <a:lnTo>
                    <a:pt x="412277" y="0"/>
                  </a:lnTo>
                  <a:lnTo>
                    <a:pt x="248083" y="362454"/>
                  </a:lnTo>
                  <a:lnTo>
                    <a:pt x="143159" y="362454"/>
                  </a:lnTo>
                  <a:close/>
                  <a:moveTo>
                    <a:pt x="116154" y="0"/>
                  </a:moveTo>
                  <a:lnTo>
                    <a:pt x="221078" y="0"/>
                  </a:lnTo>
                  <a:lnTo>
                    <a:pt x="56884" y="362454"/>
                  </a:lnTo>
                  <a:lnTo>
                    <a:pt x="0" y="362454"/>
                  </a:lnTo>
                  <a:lnTo>
                    <a:pt x="0" y="25640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509" name="TextBox 508">
            <a:extLst>
              <a:ext uri="{FF2B5EF4-FFF2-40B4-BE49-F238E27FC236}">
                <a16:creationId xmlns:a16="http://schemas.microsoft.com/office/drawing/2014/main" id="{2E741811-5C4E-4566-8BF8-8C2620FCC915}"/>
              </a:ext>
            </a:extLst>
          </p:cNvPr>
          <p:cNvSpPr txBox="1"/>
          <p:nvPr/>
        </p:nvSpPr>
        <p:spPr>
          <a:xfrm>
            <a:off x="1656155" y="3838840"/>
            <a:ext cx="2905562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2800" dirty="0">
                <a:solidFill>
                  <a:schemeClr val="accent1"/>
                </a:solidFill>
                <a:cs typeface="B Nazanin" pitchFamily="2" charset="-78"/>
              </a:rPr>
              <a:t>اسلاید متنی را ب</a:t>
            </a:r>
            <a:endParaRPr lang="fa-IR" sz="2800" dirty="0">
              <a:solidFill>
                <a:schemeClr val="accent1"/>
              </a:solidFill>
              <a:cs typeface="B Nazanin" pitchFamily="2" charset="-78"/>
            </a:endParaRPr>
          </a:p>
          <a:p>
            <a:pPr algn="ctr" rtl="1"/>
            <a:r>
              <a:rPr lang="ar-SA" sz="2800" dirty="0">
                <a:solidFill>
                  <a:schemeClr val="accent1"/>
                </a:solidFill>
                <a:cs typeface="B Nazanin" pitchFamily="2" charset="-78"/>
              </a:rPr>
              <a:t>رای پاور خود </a:t>
            </a:r>
            <a:endParaRPr lang="fa-IR" sz="2800" dirty="0">
              <a:solidFill>
                <a:schemeClr val="accent1"/>
              </a:solidFill>
              <a:cs typeface="B Nazanin" pitchFamily="2" charset="-78"/>
            </a:endParaRPr>
          </a:p>
          <a:p>
            <a:pPr algn="ctr" rtl="1"/>
            <a:r>
              <a:rPr lang="ar-SA" sz="2800" dirty="0">
                <a:solidFill>
                  <a:schemeClr val="accent1"/>
                </a:solidFill>
                <a:cs typeface="B Nazanin" pitchFamily="2" charset="-78"/>
              </a:rPr>
              <a:t>تنظیم کنید</a:t>
            </a:r>
            <a:endParaRPr lang="en-US" sz="28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510" name="TextBox 509">
            <a:extLst>
              <a:ext uri="{FF2B5EF4-FFF2-40B4-BE49-F238E27FC236}">
                <a16:creationId xmlns:a16="http://schemas.microsoft.com/office/drawing/2014/main" id="{9B7E4D0E-01C7-46A4-922B-12690E3E0285}"/>
              </a:ext>
            </a:extLst>
          </p:cNvPr>
          <p:cNvSpPr txBox="1"/>
          <p:nvPr/>
        </p:nvSpPr>
        <p:spPr>
          <a:xfrm>
            <a:off x="2300896" y="2913438"/>
            <a:ext cx="16160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2000" b="1" dirty="0">
                <a:solidFill>
                  <a:schemeClr val="accent1"/>
                </a:solidFill>
                <a:cs typeface="B Nazanin" pitchFamily="2" charset="-78"/>
              </a:rPr>
              <a:t>“</a:t>
            </a:r>
            <a:endParaRPr lang="ko-KR" altLang="en-US" sz="120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513" name="Rectangle 512">
            <a:extLst>
              <a:ext uri="{FF2B5EF4-FFF2-40B4-BE49-F238E27FC236}">
                <a16:creationId xmlns:a16="http://schemas.microsoft.com/office/drawing/2014/main" id="{C37AF990-B783-4A09-B0E6-903E9343EF49}"/>
              </a:ext>
            </a:extLst>
          </p:cNvPr>
          <p:cNvSpPr/>
          <p:nvPr/>
        </p:nvSpPr>
        <p:spPr>
          <a:xfrm>
            <a:off x="6459544" y="5080824"/>
            <a:ext cx="816226" cy="8162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17" name="Rectangle 516">
            <a:extLst>
              <a:ext uri="{FF2B5EF4-FFF2-40B4-BE49-F238E27FC236}">
                <a16:creationId xmlns:a16="http://schemas.microsoft.com/office/drawing/2014/main" id="{E3DDDD26-B2CD-473A-B4ED-B06F1EDC8144}"/>
              </a:ext>
            </a:extLst>
          </p:cNvPr>
          <p:cNvSpPr/>
          <p:nvPr/>
        </p:nvSpPr>
        <p:spPr>
          <a:xfrm>
            <a:off x="6459544" y="3683304"/>
            <a:ext cx="816226" cy="8162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20" name="Rectangle 519">
            <a:extLst>
              <a:ext uri="{FF2B5EF4-FFF2-40B4-BE49-F238E27FC236}">
                <a16:creationId xmlns:a16="http://schemas.microsoft.com/office/drawing/2014/main" id="{D89C7403-8BCF-4EBD-A5ED-FD44C426CE34}"/>
              </a:ext>
            </a:extLst>
          </p:cNvPr>
          <p:cNvSpPr/>
          <p:nvPr/>
        </p:nvSpPr>
        <p:spPr>
          <a:xfrm>
            <a:off x="6459544" y="2285784"/>
            <a:ext cx="816226" cy="8162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523" name="Group 522">
            <a:extLst>
              <a:ext uri="{FF2B5EF4-FFF2-40B4-BE49-F238E27FC236}">
                <a16:creationId xmlns:a16="http://schemas.microsoft.com/office/drawing/2014/main" id="{19CE1D26-AF9A-43F3-BB43-74C2AEB881AD}"/>
              </a:ext>
            </a:extLst>
          </p:cNvPr>
          <p:cNvGrpSpPr/>
          <p:nvPr/>
        </p:nvGrpSpPr>
        <p:grpSpPr>
          <a:xfrm rot="19735476">
            <a:off x="6574865" y="5439973"/>
            <a:ext cx="585583" cy="177624"/>
            <a:chOff x="115511" y="1655618"/>
            <a:chExt cx="2541413" cy="770883"/>
          </a:xfrm>
        </p:grpSpPr>
        <p:sp>
          <p:nvSpPr>
            <p:cNvPr id="524" name="Freeform: Shape 523">
              <a:extLst>
                <a:ext uri="{FF2B5EF4-FFF2-40B4-BE49-F238E27FC236}">
                  <a16:creationId xmlns:a16="http://schemas.microsoft.com/office/drawing/2014/main" id="{DC51AB90-DB29-4C96-87D4-8DB285665798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solidFill>
              <a:schemeClr val="bg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5" name="Freeform: Shape 524">
              <a:extLst>
                <a:ext uri="{FF2B5EF4-FFF2-40B4-BE49-F238E27FC236}">
                  <a16:creationId xmlns:a16="http://schemas.microsoft.com/office/drawing/2014/main" id="{28269E9E-9AD2-412F-BE52-24F20DC687FE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26" name="Group 525">
            <a:extLst>
              <a:ext uri="{FF2B5EF4-FFF2-40B4-BE49-F238E27FC236}">
                <a16:creationId xmlns:a16="http://schemas.microsoft.com/office/drawing/2014/main" id="{FB257297-86FE-4F98-B934-13C4DEBF982A}"/>
              </a:ext>
            </a:extLst>
          </p:cNvPr>
          <p:cNvGrpSpPr/>
          <p:nvPr/>
        </p:nvGrpSpPr>
        <p:grpSpPr>
          <a:xfrm>
            <a:off x="6663494" y="2361009"/>
            <a:ext cx="389810" cy="639440"/>
            <a:chOff x="7997054" y="1606357"/>
            <a:chExt cx="796901" cy="1307232"/>
          </a:xfrm>
          <a:solidFill>
            <a:schemeClr val="bg1"/>
          </a:solidFill>
        </p:grpSpPr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88701BC6-91B1-4B4B-8E4B-418EE5B01404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6C7D9895-D82F-45DD-ABCD-56B8FC5A15DC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9" name="Freeform: Shape 528">
              <a:extLst>
                <a:ext uri="{FF2B5EF4-FFF2-40B4-BE49-F238E27FC236}">
                  <a16:creationId xmlns:a16="http://schemas.microsoft.com/office/drawing/2014/main" id="{ADCB71B3-AE25-4E2D-B294-B4F33D043406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2F798C59-D336-4E58-86C7-B1F7B5053B31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1" name="Freeform: Shape 530">
              <a:extLst>
                <a:ext uri="{FF2B5EF4-FFF2-40B4-BE49-F238E27FC236}">
                  <a16:creationId xmlns:a16="http://schemas.microsoft.com/office/drawing/2014/main" id="{D6854C30-F137-42A9-8118-B89F8D80E136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32" name="Group 531">
            <a:extLst>
              <a:ext uri="{FF2B5EF4-FFF2-40B4-BE49-F238E27FC236}">
                <a16:creationId xmlns:a16="http://schemas.microsoft.com/office/drawing/2014/main" id="{40132F00-12F3-4758-A64F-3C1C4CF39B3E}"/>
              </a:ext>
            </a:extLst>
          </p:cNvPr>
          <p:cNvGrpSpPr/>
          <p:nvPr/>
        </p:nvGrpSpPr>
        <p:grpSpPr>
          <a:xfrm>
            <a:off x="6718583" y="3878696"/>
            <a:ext cx="298146" cy="488746"/>
            <a:chOff x="8457528" y="4216977"/>
            <a:chExt cx="1076544" cy="1764763"/>
          </a:xfrm>
          <a:solidFill>
            <a:schemeClr val="bg1"/>
          </a:solidFill>
        </p:grpSpPr>
        <p:sp>
          <p:nvSpPr>
            <p:cNvPr id="533" name="Freeform: Shape 532">
              <a:extLst>
                <a:ext uri="{FF2B5EF4-FFF2-40B4-BE49-F238E27FC236}">
                  <a16:creationId xmlns:a16="http://schemas.microsoft.com/office/drawing/2014/main" id="{95AA41C8-0A03-4BA9-8851-6E89A7AA5BF5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4" name="Freeform: Shape 533">
              <a:extLst>
                <a:ext uri="{FF2B5EF4-FFF2-40B4-BE49-F238E27FC236}">
                  <a16:creationId xmlns:a16="http://schemas.microsoft.com/office/drawing/2014/main" id="{5AC791E5-E560-4A1D-9392-2005AA9C1323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535" name="TextBox 534">
            <a:extLst>
              <a:ext uri="{FF2B5EF4-FFF2-40B4-BE49-F238E27FC236}">
                <a16:creationId xmlns:a16="http://schemas.microsoft.com/office/drawing/2014/main" id="{2EF36C00-01D1-446E-8DB5-096C6DBAA2EC}"/>
              </a:ext>
            </a:extLst>
          </p:cNvPr>
          <p:cNvSpPr txBox="1"/>
          <p:nvPr/>
        </p:nvSpPr>
        <p:spPr>
          <a:xfrm>
            <a:off x="7984787" y="3031816"/>
            <a:ext cx="403763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2000" dirty="0">
                <a:cs typeface="B Nazanin" pitchFamily="2" charset="-78"/>
              </a:rPr>
              <a:t>اسلاید متنی را برای پاور خود تنظیم کنید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536" name="TextBox 535">
            <a:extLst>
              <a:ext uri="{FF2B5EF4-FFF2-40B4-BE49-F238E27FC236}">
                <a16:creationId xmlns:a16="http://schemas.microsoft.com/office/drawing/2014/main" id="{D17559D4-B591-4B32-A8CF-79631D375236}"/>
              </a:ext>
            </a:extLst>
          </p:cNvPr>
          <p:cNvSpPr txBox="1"/>
          <p:nvPr/>
        </p:nvSpPr>
        <p:spPr>
          <a:xfrm>
            <a:off x="7725907" y="4169702"/>
            <a:ext cx="4109058" cy="1681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است.یک پاورپوینت مدرن دریافت کنید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 </a:t>
            </a: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169906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0039CD4-186B-415F-81D5-7595597D689A}"/>
              </a:ext>
            </a:extLst>
          </p:cNvPr>
          <p:cNvGrpSpPr/>
          <p:nvPr/>
        </p:nvGrpSpPr>
        <p:grpSpPr>
          <a:xfrm>
            <a:off x="8553962" y="2477810"/>
            <a:ext cx="2818186" cy="863358"/>
            <a:chOff x="803640" y="3362835"/>
            <a:chExt cx="2059657" cy="86335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F1133B7-75B6-41BC-895F-FCAC212475F8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F126808-8CC4-426E-86E6-6F8557E286C3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E99FAAB-7294-425F-8EF9-F5E30464CF2C}"/>
              </a:ext>
            </a:extLst>
          </p:cNvPr>
          <p:cNvGrpSpPr/>
          <p:nvPr/>
        </p:nvGrpSpPr>
        <p:grpSpPr>
          <a:xfrm>
            <a:off x="723720" y="2477810"/>
            <a:ext cx="2941607" cy="863358"/>
            <a:chOff x="803640" y="3362835"/>
            <a:chExt cx="2059657" cy="86335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2BB5631-8956-4F68-A106-937808C630D6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8CAC0F6-2FB3-44A8-A8C3-C059648CF8DE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5DF2F75-9390-4C46-B7B9-A187F85112AF}"/>
              </a:ext>
            </a:extLst>
          </p:cNvPr>
          <p:cNvGrpSpPr/>
          <p:nvPr/>
        </p:nvGrpSpPr>
        <p:grpSpPr>
          <a:xfrm>
            <a:off x="4555111" y="2092595"/>
            <a:ext cx="3101883" cy="3753120"/>
            <a:chOff x="3320443" y="1419622"/>
            <a:chExt cx="2503114" cy="302864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42BB081-086F-46C7-8A46-4A78384CC8F4}"/>
                </a:ext>
              </a:extLst>
            </p:cNvPr>
            <p:cNvSpPr/>
            <p:nvPr/>
          </p:nvSpPr>
          <p:spPr>
            <a:xfrm>
              <a:off x="3320443" y="2783320"/>
              <a:ext cx="836239" cy="836239"/>
            </a:xfrm>
            <a:prstGeom prst="rect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itchFamily="2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3AFF38E-31CD-4018-8B64-AE1AB7DC4B93}"/>
                </a:ext>
              </a:extLst>
            </p:cNvPr>
            <p:cNvSpPr/>
            <p:nvPr/>
          </p:nvSpPr>
          <p:spPr>
            <a:xfrm>
              <a:off x="4981714" y="2783320"/>
              <a:ext cx="836239" cy="836239"/>
            </a:xfrm>
            <a:prstGeom prst="rect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itchFamily="2" charset="-78"/>
              </a:endParaRPr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DC053AD7-D966-4F74-A31C-B4DBD38FB8D2}"/>
                </a:ext>
              </a:extLst>
            </p:cNvPr>
            <p:cNvSpPr/>
            <p:nvPr/>
          </p:nvSpPr>
          <p:spPr>
            <a:xfrm>
              <a:off x="3320443" y="3373145"/>
              <a:ext cx="836239" cy="1075117"/>
            </a:xfrm>
            <a:custGeom>
              <a:avLst/>
              <a:gdLst/>
              <a:ahLst/>
              <a:cxnLst/>
              <a:rect l="l" t="t" r="r" b="b"/>
              <a:pathLst>
                <a:path w="1260000" h="1619929">
                  <a:moveTo>
                    <a:pt x="625540" y="0"/>
                  </a:moveTo>
                  <a:cubicBezTo>
                    <a:pt x="705491" y="1786"/>
                    <a:pt x="785914" y="39686"/>
                    <a:pt x="791166" y="110119"/>
                  </a:cubicBezTo>
                  <a:cubicBezTo>
                    <a:pt x="790698" y="195927"/>
                    <a:pt x="715932" y="226813"/>
                    <a:pt x="705484" y="359929"/>
                  </a:cubicBezTo>
                  <a:lnTo>
                    <a:pt x="1260000" y="359929"/>
                  </a:lnTo>
                  <a:lnTo>
                    <a:pt x="1260000" y="1619929"/>
                  </a:lnTo>
                  <a:lnTo>
                    <a:pt x="0" y="1619929"/>
                  </a:lnTo>
                  <a:lnTo>
                    <a:pt x="0" y="359929"/>
                  </a:lnTo>
                  <a:lnTo>
                    <a:pt x="562250" y="359929"/>
                  </a:lnTo>
                  <a:cubicBezTo>
                    <a:pt x="546401" y="236941"/>
                    <a:pt x="478120" y="225931"/>
                    <a:pt x="468836" y="135531"/>
                  </a:cubicBezTo>
                  <a:cubicBezTo>
                    <a:pt x="469431" y="51663"/>
                    <a:pt x="530354" y="6753"/>
                    <a:pt x="625540" y="0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itchFamily="2" charset="-78"/>
              </a:endParaRPr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CBC52334-FFD4-4497-B646-D1EC301A3B5D}"/>
                </a:ext>
              </a:extLst>
            </p:cNvPr>
            <p:cNvSpPr/>
            <p:nvPr/>
          </p:nvSpPr>
          <p:spPr>
            <a:xfrm>
              <a:off x="4981714" y="3373145"/>
              <a:ext cx="836239" cy="1075117"/>
            </a:xfrm>
            <a:custGeom>
              <a:avLst/>
              <a:gdLst/>
              <a:ahLst/>
              <a:cxnLst/>
              <a:rect l="l" t="t" r="r" b="b"/>
              <a:pathLst>
                <a:path w="1260000" h="1619928">
                  <a:moveTo>
                    <a:pt x="625539" y="0"/>
                  </a:moveTo>
                  <a:cubicBezTo>
                    <a:pt x="705491" y="1786"/>
                    <a:pt x="785913" y="39686"/>
                    <a:pt x="791165" y="110119"/>
                  </a:cubicBezTo>
                  <a:cubicBezTo>
                    <a:pt x="790697" y="195927"/>
                    <a:pt x="715932" y="226813"/>
                    <a:pt x="705483" y="359928"/>
                  </a:cubicBezTo>
                  <a:lnTo>
                    <a:pt x="1260000" y="359928"/>
                  </a:lnTo>
                  <a:lnTo>
                    <a:pt x="1260000" y="1619928"/>
                  </a:lnTo>
                  <a:lnTo>
                    <a:pt x="0" y="1619928"/>
                  </a:lnTo>
                  <a:lnTo>
                    <a:pt x="0" y="359928"/>
                  </a:lnTo>
                  <a:lnTo>
                    <a:pt x="562249" y="359928"/>
                  </a:lnTo>
                  <a:cubicBezTo>
                    <a:pt x="546399" y="236941"/>
                    <a:pt x="478119" y="225931"/>
                    <a:pt x="468835" y="135531"/>
                  </a:cubicBezTo>
                  <a:cubicBezTo>
                    <a:pt x="469430" y="51663"/>
                    <a:pt x="530354" y="6753"/>
                    <a:pt x="625539" y="0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75B9439-FD8E-4690-9434-30E2FE26C346}"/>
                </a:ext>
              </a:extLst>
            </p:cNvPr>
            <p:cNvSpPr/>
            <p:nvPr/>
          </p:nvSpPr>
          <p:spPr>
            <a:xfrm>
              <a:off x="3326046" y="1782475"/>
              <a:ext cx="836239" cy="1243600"/>
            </a:xfrm>
            <a:custGeom>
              <a:avLst/>
              <a:gdLst>
                <a:gd name="connsiteX0" fmla="*/ 690645 w 836239"/>
                <a:gd name="connsiteY0" fmla="*/ 0 h 1077346"/>
                <a:gd name="connsiteX1" fmla="*/ 836239 w 836239"/>
                <a:gd name="connsiteY1" fmla="*/ 0 h 1077346"/>
                <a:gd name="connsiteX2" fmla="*/ 836239 w 836239"/>
                <a:gd name="connsiteY2" fmla="*/ 836239 h 1077346"/>
                <a:gd name="connsiteX3" fmla="*/ 457268 w 836239"/>
                <a:gd name="connsiteY3" fmla="*/ 836239 h 1077346"/>
                <a:gd name="connsiteX4" fmla="*/ 519478 w 836239"/>
                <a:gd name="connsiteY4" fmla="*/ 987397 h 1077346"/>
                <a:gd name="connsiteX5" fmla="*/ 415477 w 836239"/>
                <a:gd name="connsiteY5" fmla="*/ 1077346 h 1077346"/>
                <a:gd name="connsiteX6" fmla="*/ 305554 w 836239"/>
                <a:gd name="connsiteY6" fmla="*/ 1004262 h 1077346"/>
                <a:gd name="connsiteX7" fmla="*/ 362534 w 836239"/>
                <a:gd name="connsiteY7" fmla="*/ 836239 h 1077346"/>
                <a:gd name="connsiteX8" fmla="*/ 0 w 836239"/>
                <a:gd name="connsiteY8" fmla="*/ 836239 h 1077346"/>
                <a:gd name="connsiteX9" fmla="*/ 0 w 836239"/>
                <a:gd name="connsiteY9" fmla="*/ 653014 h 1077346"/>
                <a:gd name="connsiteX10" fmla="*/ 18816 w 836239"/>
                <a:gd name="connsiteY10" fmla="*/ 671829 h 1077346"/>
                <a:gd name="connsiteX11" fmla="*/ 690645 w 836239"/>
                <a:gd name="connsiteY11" fmla="*/ 0 h 1077346"/>
                <a:gd name="connsiteX12" fmla="*/ 0 w 836239"/>
                <a:gd name="connsiteY12" fmla="*/ 0 h 1077346"/>
                <a:gd name="connsiteX13" fmla="*/ 35960 w 836239"/>
                <a:gd name="connsiteY13" fmla="*/ 0 h 1077346"/>
                <a:gd name="connsiteX14" fmla="*/ 0 w 836239"/>
                <a:gd name="connsiteY14" fmla="*/ 35960 h 1077346"/>
                <a:gd name="connsiteX15" fmla="*/ 0 w 836239"/>
                <a:gd name="connsiteY15" fmla="*/ 0 h 1077346"/>
                <a:gd name="connsiteX0" fmla="*/ 690645 w 836239"/>
                <a:gd name="connsiteY0" fmla="*/ 0 h 1077346"/>
                <a:gd name="connsiteX1" fmla="*/ 836239 w 836239"/>
                <a:gd name="connsiteY1" fmla="*/ 0 h 1077346"/>
                <a:gd name="connsiteX2" fmla="*/ 836239 w 836239"/>
                <a:gd name="connsiteY2" fmla="*/ 836239 h 1077346"/>
                <a:gd name="connsiteX3" fmla="*/ 457268 w 836239"/>
                <a:gd name="connsiteY3" fmla="*/ 836239 h 1077346"/>
                <a:gd name="connsiteX4" fmla="*/ 519478 w 836239"/>
                <a:gd name="connsiteY4" fmla="*/ 987397 h 1077346"/>
                <a:gd name="connsiteX5" fmla="*/ 415477 w 836239"/>
                <a:gd name="connsiteY5" fmla="*/ 1077346 h 1077346"/>
                <a:gd name="connsiteX6" fmla="*/ 305554 w 836239"/>
                <a:gd name="connsiteY6" fmla="*/ 1004262 h 1077346"/>
                <a:gd name="connsiteX7" fmla="*/ 362534 w 836239"/>
                <a:gd name="connsiteY7" fmla="*/ 836239 h 1077346"/>
                <a:gd name="connsiteX8" fmla="*/ 0 w 836239"/>
                <a:gd name="connsiteY8" fmla="*/ 836239 h 1077346"/>
                <a:gd name="connsiteX9" fmla="*/ 0 w 836239"/>
                <a:gd name="connsiteY9" fmla="*/ 653014 h 1077346"/>
                <a:gd name="connsiteX10" fmla="*/ 18816 w 836239"/>
                <a:gd name="connsiteY10" fmla="*/ 671829 h 1077346"/>
                <a:gd name="connsiteX11" fmla="*/ 690645 w 836239"/>
                <a:gd name="connsiteY11" fmla="*/ 0 h 1077346"/>
                <a:gd name="connsiteX12" fmla="*/ 0 w 836239"/>
                <a:gd name="connsiteY12" fmla="*/ 0 h 1077346"/>
                <a:gd name="connsiteX13" fmla="*/ 35960 w 836239"/>
                <a:gd name="connsiteY13" fmla="*/ 0 h 1077346"/>
                <a:gd name="connsiteX14" fmla="*/ 0 w 836239"/>
                <a:gd name="connsiteY14" fmla="*/ 35960 h 1077346"/>
                <a:gd name="connsiteX15" fmla="*/ 0 w 836239"/>
                <a:gd name="connsiteY15" fmla="*/ 0 h 1077346"/>
                <a:gd name="connsiteX0" fmla="*/ 690645 w 836239"/>
                <a:gd name="connsiteY0" fmla="*/ 0 h 1077346"/>
                <a:gd name="connsiteX1" fmla="*/ 836239 w 836239"/>
                <a:gd name="connsiteY1" fmla="*/ 0 h 1077346"/>
                <a:gd name="connsiteX2" fmla="*/ 836239 w 836239"/>
                <a:gd name="connsiteY2" fmla="*/ 836239 h 1077346"/>
                <a:gd name="connsiteX3" fmla="*/ 457268 w 836239"/>
                <a:gd name="connsiteY3" fmla="*/ 836239 h 1077346"/>
                <a:gd name="connsiteX4" fmla="*/ 519478 w 836239"/>
                <a:gd name="connsiteY4" fmla="*/ 987397 h 1077346"/>
                <a:gd name="connsiteX5" fmla="*/ 415477 w 836239"/>
                <a:gd name="connsiteY5" fmla="*/ 1077346 h 1077346"/>
                <a:gd name="connsiteX6" fmla="*/ 305554 w 836239"/>
                <a:gd name="connsiteY6" fmla="*/ 1004262 h 1077346"/>
                <a:gd name="connsiteX7" fmla="*/ 362534 w 836239"/>
                <a:gd name="connsiteY7" fmla="*/ 836239 h 1077346"/>
                <a:gd name="connsiteX8" fmla="*/ 0 w 836239"/>
                <a:gd name="connsiteY8" fmla="*/ 836239 h 1077346"/>
                <a:gd name="connsiteX9" fmla="*/ 0 w 836239"/>
                <a:gd name="connsiteY9" fmla="*/ 653014 h 1077346"/>
                <a:gd name="connsiteX10" fmla="*/ 18816 w 836239"/>
                <a:gd name="connsiteY10" fmla="*/ 671829 h 1077346"/>
                <a:gd name="connsiteX11" fmla="*/ 690645 w 836239"/>
                <a:gd name="connsiteY11" fmla="*/ 0 h 1077346"/>
                <a:gd name="connsiteX12" fmla="*/ 0 w 836239"/>
                <a:gd name="connsiteY12" fmla="*/ 0 h 1077346"/>
                <a:gd name="connsiteX13" fmla="*/ 0 w 836239"/>
                <a:gd name="connsiteY13" fmla="*/ 35960 h 1077346"/>
                <a:gd name="connsiteX14" fmla="*/ 0 w 836239"/>
                <a:gd name="connsiteY14" fmla="*/ 0 h 1077346"/>
                <a:gd name="connsiteX0" fmla="*/ 690645 w 836239"/>
                <a:gd name="connsiteY0" fmla="*/ 0 h 1077346"/>
                <a:gd name="connsiteX1" fmla="*/ 836239 w 836239"/>
                <a:gd name="connsiteY1" fmla="*/ 0 h 1077346"/>
                <a:gd name="connsiteX2" fmla="*/ 836239 w 836239"/>
                <a:gd name="connsiteY2" fmla="*/ 836239 h 1077346"/>
                <a:gd name="connsiteX3" fmla="*/ 457268 w 836239"/>
                <a:gd name="connsiteY3" fmla="*/ 836239 h 1077346"/>
                <a:gd name="connsiteX4" fmla="*/ 519478 w 836239"/>
                <a:gd name="connsiteY4" fmla="*/ 987397 h 1077346"/>
                <a:gd name="connsiteX5" fmla="*/ 415477 w 836239"/>
                <a:gd name="connsiteY5" fmla="*/ 1077346 h 1077346"/>
                <a:gd name="connsiteX6" fmla="*/ 305554 w 836239"/>
                <a:gd name="connsiteY6" fmla="*/ 1004262 h 1077346"/>
                <a:gd name="connsiteX7" fmla="*/ 362534 w 836239"/>
                <a:gd name="connsiteY7" fmla="*/ 836239 h 1077346"/>
                <a:gd name="connsiteX8" fmla="*/ 0 w 836239"/>
                <a:gd name="connsiteY8" fmla="*/ 836239 h 1077346"/>
                <a:gd name="connsiteX9" fmla="*/ 0 w 836239"/>
                <a:gd name="connsiteY9" fmla="*/ 653014 h 1077346"/>
                <a:gd name="connsiteX10" fmla="*/ 18816 w 836239"/>
                <a:gd name="connsiteY10" fmla="*/ 671829 h 1077346"/>
                <a:gd name="connsiteX11" fmla="*/ 690645 w 836239"/>
                <a:gd name="connsiteY11" fmla="*/ 0 h 1077346"/>
                <a:gd name="connsiteX0" fmla="*/ 690645 w 836239"/>
                <a:gd name="connsiteY0" fmla="*/ 0 h 1077346"/>
                <a:gd name="connsiteX1" fmla="*/ 836239 w 836239"/>
                <a:gd name="connsiteY1" fmla="*/ 0 h 1077346"/>
                <a:gd name="connsiteX2" fmla="*/ 836239 w 836239"/>
                <a:gd name="connsiteY2" fmla="*/ 836239 h 1077346"/>
                <a:gd name="connsiteX3" fmla="*/ 457268 w 836239"/>
                <a:gd name="connsiteY3" fmla="*/ 836239 h 1077346"/>
                <a:gd name="connsiteX4" fmla="*/ 519478 w 836239"/>
                <a:gd name="connsiteY4" fmla="*/ 987397 h 1077346"/>
                <a:gd name="connsiteX5" fmla="*/ 415477 w 836239"/>
                <a:gd name="connsiteY5" fmla="*/ 1077346 h 1077346"/>
                <a:gd name="connsiteX6" fmla="*/ 305554 w 836239"/>
                <a:gd name="connsiteY6" fmla="*/ 1004262 h 1077346"/>
                <a:gd name="connsiteX7" fmla="*/ 362534 w 836239"/>
                <a:gd name="connsiteY7" fmla="*/ 836239 h 1077346"/>
                <a:gd name="connsiteX8" fmla="*/ 0 w 836239"/>
                <a:gd name="connsiteY8" fmla="*/ 836239 h 1077346"/>
                <a:gd name="connsiteX9" fmla="*/ 0 w 836239"/>
                <a:gd name="connsiteY9" fmla="*/ 653014 h 1077346"/>
                <a:gd name="connsiteX10" fmla="*/ 690645 w 836239"/>
                <a:gd name="connsiteY10" fmla="*/ 0 h 1077346"/>
                <a:gd name="connsiteX0" fmla="*/ 690645 w 838684"/>
                <a:gd name="connsiteY0" fmla="*/ 83127 h 1160473"/>
                <a:gd name="connsiteX1" fmla="*/ 838684 w 838684"/>
                <a:gd name="connsiteY1" fmla="*/ 0 h 1160473"/>
                <a:gd name="connsiteX2" fmla="*/ 836239 w 838684"/>
                <a:gd name="connsiteY2" fmla="*/ 919366 h 1160473"/>
                <a:gd name="connsiteX3" fmla="*/ 457268 w 838684"/>
                <a:gd name="connsiteY3" fmla="*/ 919366 h 1160473"/>
                <a:gd name="connsiteX4" fmla="*/ 519478 w 838684"/>
                <a:gd name="connsiteY4" fmla="*/ 1070524 h 1160473"/>
                <a:gd name="connsiteX5" fmla="*/ 415477 w 838684"/>
                <a:gd name="connsiteY5" fmla="*/ 1160473 h 1160473"/>
                <a:gd name="connsiteX6" fmla="*/ 305554 w 838684"/>
                <a:gd name="connsiteY6" fmla="*/ 1087389 h 1160473"/>
                <a:gd name="connsiteX7" fmla="*/ 362534 w 838684"/>
                <a:gd name="connsiteY7" fmla="*/ 919366 h 1160473"/>
                <a:gd name="connsiteX8" fmla="*/ 0 w 838684"/>
                <a:gd name="connsiteY8" fmla="*/ 919366 h 1160473"/>
                <a:gd name="connsiteX9" fmla="*/ 0 w 838684"/>
                <a:gd name="connsiteY9" fmla="*/ 736141 h 1160473"/>
                <a:gd name="connsiteX10" fmla="*/ 690645 w 838684"/>
                <a:gd name="connsiteY10" fmla="*/ 83127 h 1160473"/>
                <a:gd name="connsiteX0" fmla="*/ 0 w 838684"/>
                <a:gd name="connsiteY0" fmla="*/ 736141 h 1160473"/>
                <a:gd name="connsiteX1" fmla="*/ 838684 w 838684"/>
                <a:gd name="connsiteY1" fmla="*/ 0 h 1160473"/>
                <a:gd name="connsiteX2" fmla="*/ 836239 w 838684"/>
                <a:gd name="connsiteY2" fmla="*/ 919366 h 1160473"/>
                <a:gd name="connsiteX3" fmla="*/ 457268 w 838684"/>
                <a:gd name="connsiteY3" fmla="*/ 919366 h 1160473"/>
                <a:gd name="connsiteX4" fmla="*/ 519478 w 838684"/>
                <a:gd name="connsiteY4" fmla="*/ 1070524 h 1160473"/>
                <a:gd name="connsiteX5" fmla="*/ 415477 w 838684"/>
                <a:gd name="connsiteY5" fmla="*/ 1160473 h 1160473"/>
                <a:gd name="connsiteX6" fmla="*/ 305554 w 838684"/>
                <a:gd name="connsiteY6" fmla="*/ 1087389 h 1160473"/>
                <a:gd name="connsiteX7" fmla="*/ 362534 w 838684"/>
                <a:gd name="connsiteY7" fmla="*/ 919366 h 1160473"/>
                <a:gd name="connsiteX8" fmla="*/ 0 w 838684"/>
                <a:gd name="connsiteY8" fmla="*/ 919366 h 1160473"/>
                <a:gd name="connsiteX9" fmla="*/ 0 w 838684"/>
                <a:gd name="connsiteY9" fmla="*/ 736141 h 1160473"/>
                <a:gd name="connsiteX0" fmla="*/ 0 w 836239"/>
                <a:gd name="connsiteY0" fmla="*/ 770370 h 1194702"/>
                <a:gd name="connsiteX1" fmla="*/ 836239 w 836239"/>
                <a:gd name="connsiteY1" fmla="*/ 0 h 1194702"/>
                <a:gd name="connsiteX2" fmla="*/ 836239 w 836239"/>
                <a:gd name="connsiteY2" fmla="*/ 953595 h 1194702"/>
                <a:gd name="connsiteX3" fmla="*/ 457268 w 836239"/>
                <a:gd name="connsiteY3" fmla="*/ 953595 h 1194702"/>
                <a:gd name="connsiteX4" fmla="*/ 519478 w 836239"/>
                <a:gd name="connsiteY4" fmla="*/ 1104753 h 1194702"/>
                <a:gd name="connsiteX5" fmla="*/ 415477 w 836239"/>
                <a:gd name="connsiteY5" fmla="*/ 1194702 h 1194702"/>
                <a:gd name="connsiteX6" fmla="*/ 305554 w 836239"/>
                <a:gd name="connsiteY6" fmla="*/ 1121618 h 1194702"/>
                <a:gd name="connsiteX7" fmla="*/ 362534 w 836239"/>
                <a:gd name="connsiteY7" fmla="*/ 953595 h 1194702"/>
                <a:gd name="connsiteX8" fmla="*/ 0 w 836239"/>
                <a:gd name="connsiteY8" fmla="*/ 953595 h 1194702"/>
                <a:gd name="connsiteX9" fmla="*/ 0 w 836239"/>
                <a:gd name="connsiteY9" fmla="*/ 770370 h 1194702"/>
                <a:gd name="connsiteX0" fmla="*/ 0 w 838684"/>
                <a:gd name="connsiteY0" fmla="*/ 755700 h 1180032"/>
                <a:gd name="connsiteX1" fmla="*/ 838684 w 838684"/>
                <a:gd name="connsiteY1" fmla="*/ 0 h 1180032"/>
                <a:gd name="connsiteX2" fmla="*/ 836239 w 838684"/>
                <a:gd name="connsiteY2" fmla="*/ 938925 h 1180032"/>
                <a:gd name="connsiteX3" fmla="*/ 457268 w 838684"/>
                <a:gd name="connsiteY3" fmla="*/ 938925 h 1180032"/>
                <a:gd name="connsiteX4" fmla="*/ 519478 w 838684"/>
                <a:gd name="connsiteY4" fmla="*/ 1090083 h 1180032"/>
                <a:gd name="connsiteX5" fmla="*/ 415477 w 838684"/>
                <a:gd name="connsiteY5" fmla="*/ 1180032 h 1180032"/>
                <a:gd name="connsiteX6" fmla="*/ 305554 w 838684"/>
                <a:gd name="connsiteY6" fmla="*/ 1106948 h 1180032"/>
                <a:gd name="connsiteX7" fmla="*/ 362534 w 838684"/>
                <a:gd name="connsiteY7" fmla="*/ 938925 h 1180032"/>
                <a:gd name="connsiteX8" fmla="*/ 0 w 838684"/>
                <a:gd name="connsiteY8" fmla="*/ 938925 h 1180032"/>
                <a:gd name="connsiteX9" fmla="*/ 0 w 838684"/>
                <a:gd name="connsiteY9" fmla="*/ 755700 h 1180032"/>
                <a:gd name="connsiteX0" fmla="*/ 0 w 838684"/>
                <a:gd name="connsiteY0" fmla="*/ 775259 h 1199591"/>
                <a:gd name="connsiteX1" fmla="*/ 838684 w 838684"/>
                <a:gd name="connsiteY1" fmla="*/ 0 h 1199591"/>
                <a:gd name="connsiteX2" fmla="*/ 836239 w 838684"/>
                <a:gd name="connsiteY2" fmla="*/ 958484 h 1199591"/>
                <a:gd name="connsiteX3" fmla="*/ 457268 w 838684"/>
                <a:gd name="connsiteY3" fmla="*/ 958484 h 1199591"/>
                <a:gd name="connsiteX4" fmla="*/ 519478 w 838684"/>
                <a:gd name="connsiteY4" fmla="*/ 1109642 h 1199591"/>
                <a:gd name="connsiteX5" fmla="*/ 415477 w 838684"/>
                <a:gd name="connsiteY5" fmla="*/ 1199591 h 1199591"/>
                <a:gd name="connsiteX6" fmla="*/ 305554 w 838684"/>
                <a:gd name="connsiteY6" fmla="*/ 1126507 h 1199591"/>
                <a:gd name="connsiteX7" fmla="*/ 362534 w 838684"/>
                <a:gd name="connsiteY7" fmla="*/ 958484 h 1199591"/>
                <a:gd name="connsiteX8" fmla="*/ 0 w 838684"/>
                <a:gd name="connsiteY8" fmla="*/ 958484 h 1199591"/>
                <a:gd name="connsiteX9" fmla="*/ 0 w 838684"/>
                <a:gd name="connsiteY9" fmla="*/ 775259 h 1199591"/>
                <a:gd name="connsiteX0" fmla="*/ 0 w 836239"/>
                <a:gd name="connsiteY0" fmla="*/ 809488 h 1233820"/>
                <a:gd name="connsiteX1" fmla="*/ 826460 w 836239"/>
                <a:gd name="connsiteY1" fmla="*/ 0 h 1233820"/>
                <a:gd name="connsiteX2" fmla="*/ 836239 w 836239"/>
                <a:gd name="connsiteY2" fmla="*/ 992713 h 1233820"/>
                <a:gd name="connsiteX3" fmla="*/ 457268 w 836239"/>
                <a:gd name="connsiteY3" fmla="*/ 992713 h 1233820"/>
                <a:gd name="connsiteX4" fmla="*/ 519478 w 836239"/>
                <a:gd name="connsiteY4" fmla="*/ 1143871 h 1233820"/>
                <a:gd name="connsiteX5" fmla="*/ 415477 w 836239"/>
                <a:gd name="connsiteY5" fmla="*/ 1233820 h 1233820"/>
                <a:gd name="connsiteX6" fmla="*/ 305554 w 836239"/>
                <a:gd name="connsiteY6" fmla="*/ 1160736 h 1233820"/>
                <a:gd name="connsiteX7" fmla="*/ 362534 w 836239"/>
                <a:gd name="connsiteY7" fmla="*/ 992713 h 1233820"/>
                <a:gd name="connsiteX8" fmla="*/ 0 w 836239"/>
                <a:gd name="connsiteY8" fmla="*/ 992713 h 1233820"/>
                <a:gd name="connsiteX9" fmla="*/ 0 w 836239"/>
                <a:gd name="connsiteY9" fmla="*/ 809488 h 1233820"/>
                <a:gd name="connsiteX0" fmla="*/ 0 w 839410"/>
                <a:gd name="connsiteY0" fmla="*/ 816823 h 1241155"/>
                <a:gd name="connsiteX1" fmla="*/ 838684 w 839410"/>
                <a:gd name="connsiteY1" fmla="*/ 0 h 1241155"/>
                <a:gd name="connsiteX2" fmla="*/ 836239 w 839410"/>
                <a:gd name="connsiteY2" fmla="*/ 1000048 h 1241155"/>
                <a:gd name="connsiteX3" fmla="*/ 457268 w 839410"/>
                <a:gd name="connsiteY3" fmla="*/ 1000048 h 1241155"/>
                <a:gd name="connsiteX4" fmla="*/ 519478 w 839410"/>
                <a:gd name="connsiteY4" fmla="*/ 1151206 h 1241155"/>
                <a:gd name="connsiteX5" fmla="*/ 415477 w 839410"/>
                <a:gd name="connsiteY5" fmla="*/ 1241155 h 1241155"/>
                <a:gd name="connsiteX6" fmla="*/ 305554 w 839410"/>
                <a:gd name="connsiteY6" fmla="*/ 1168071 h 1241155"/>
                <a:gd name="connsiteX7" fmla="*/ 362534 w 839410"/>
                <a:gd name="connsiteY7" fmla="*/ 1000048 h 1241155"/>
                <a:gd name="connsiteX8" fmla="*/ 0 w 839410"/>
                <a:gd name="connsiteY8" fmla="*/ 1000048 h 1241155"/>
                <a:gd name="connsiteX9" fmla="*/ 0 w 839410"/>
                <a:gd name="connsiteY9" fmla="*/ 816823 h 1241155"/>
                <a:gd name="connsiteX0" fmla="*/ 0 w 836239"/>
                <a:gd name="connsiteY0" fmla="*/ 819268 h 1243600"/>
                <a:gd name="connsiteX1" fmla="*/ 831349 w 836239"/>
                <a:gd name="connsiteY1" fmla="*/ 0 h 1243600"/>
                <a:gd name="connsiteX2" fmla="*/ 836239 w 836239"/>
                <a:gd name="connsiteY2" fmla="*/ 1002493 h 1243600"/>
                <a:gd name="connsiteX3" fmla="*/ 457268 w 836239"/>
                <a:gd name="connsiteY3" fmla="*/ 1002493 h 1243600"/>
                <a:gd name="connsiteX4" fmla="*/ 519478 w 836239"/>
                <a:gd name="connsiteY4" fmla="*/ 1153651 h 1243600"/>
                <a:gd name="connsiteX5" fmla="*/ 415477 w 836239"/>
                <a:gd name="connsiteY5" fmla="*/ 1243600 h 1243600"/>
                <a:gd name="connsiteX6" fmla="*/ 305554 w 836239"/>
                <a:gd name="connsiteY6" fmla="*/ 1170516 h 1243600"/>
                <a:gd name="connsiteX7" fmla="*/ 362534 w 836239"/>
                <a:gd name="connsiteY7" fmla="*/ 1002493 h 1243600"/>
                <a:gd name="connsiteX8" fmla="*/ 0 w 836239"/>
                <a:gd name="connsiteY8" fmla="*/ 1002493 h 1243600"/>
                <a:gd name="connsiteX9" fmla="*/ 0 w 836239"/>
                <a:gd name="connsiteY9" fmla="*/ 819268 h 124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239" h="1243600">
                  <a:moveTo>
                    <a:pt x="0" y="819268"/>
                  </a:moveTo>
                  <a:lnTo>
                    <a:pt x="831349" y="0"/>
                  </a:lnTo>
                  <a:cubicBezTo>
                    <a:pt x="834609" y="330904"/>
                    <a:pt x="832979" y="671589"/>
                    <a:pt x="836239" y="1002493"/>
                  </a:cubicBezTo>
                  <a:lnTo>
                    <a:pt x="457268" y="1002493"/>
                  </a:lnTo>
                  <a:cubicBezTo>
                    <a:pt x="467180" y="1086219"/>
                    <a:pt x="513262" y="1093113"/>
                    <a:pt x="519478" y="1153651"/>
                  </a:cubicBezTo>
                  <a:cubicBezTo>
                    <a:pt x="519084" y="1209312"/>
                    <a:pt x="478650" y="1239118"/>
                    <a:pt x="415477" y="1243600"/>
                  </a:cubicBezTo>
                  <a:cubicBezTo>
                    <a:pt x="362415" y="1242415"/>
                    <a:pt x="309040" y="1217261"/>
                    <a:pt x="305554" y="1170516"/>
                  </a:cubicBezTo>
                  <a:cubicBezTo>
                    <a:pt x="305867" y="1113090"/>
                    <a:pt x="356318" y="1092729"/>
                    <a:pt x="362534" y="1002493"/>
                  </a:cubicBezTo>
                  <a:lnTo>
                    <a:pt x="0" y="1002493"/>
                  </a:lnTo>
                  <a:lnTo>
                    <a:pt x="0" y="819268"/>
                  </a:lnTo>
                  <a:close/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itchFamily="2" charset="-78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739915A-E45A-4B6D-A00B-9B23C5C1A26A}"/>
                </a:ext>
              </a:extLst>
            </p:cNvPr>
            <p:cNvSpPr/>
            <p:nvPr/>
          </p:nvSpPr>
          <p:spPr>
            <a:xfrm>
              <a:off x="4987021" y="1792256"/>
              <a:ext cx="836536" cy="1233821"/>
            </a:xfrm>
            <a:custGeom>
              <a:avLst/>
              <a:gdLst>
                <a:gd name="connsiteX0" fmla="*/ 794676 w 836239"/>
                <a:gd name="connsiteY0" fmla="*/ 0 h 1077346"/>
                <a:gd name="connsiteX1" fmla="*/ 836239 w 836239"/>
                <a:gd name="connsiteY1" fmla="*/ 41563 h 1077346"/>
                <a:gd name="connsiteX2" fmla="*/ 794676 w 836239"/>
                <a:gd name="connsiteY2" fmla="*/ 0 h 1077346"/>
                <a:gd name="connsiteX3" fmla="*/ 0 w 836239"/>
                <a:gd name="connsiteY3" fmla="*/ 0 h 1077346"/>
                <a:gd name="connsiteX4" fmla="*/ 154603 w 836239"/>
                <a:gd name="connsiteY4" fmla="*/ 0 h 1077346"/>
                <a:gd name="connsiteX5" fmla="*/ 819127 w 836239"/>
                <a:gd name="connsiteY5" fmla="*/ 664524 h 1077346"/>
                <a:gd name="connsiteX6" fmla="*/ 836239 w 836239"/>
                <a:gd name="connsiteY6" fmla="*/ 647411 h 1077346"/>
                <a:gd name="connsiteX7" fmla="*/ 836239 w 836239"/>
                <a:gd name="connsiteY7" fmla="*/ 836239 h 1077346"/>
                <a:gd name="connsiteX8" fmla="*/ 457268 w 836239"/>
                <a:gd name="connsiteY8" fmla="*/ 836239 h 1077346"/>
                <a:gd name="connsiteX9" fmla="*/ 519479 w 836239"/>
                <a:gd name="connsiteY9" fmla="*/ 987397 h 1077346"/>
                <a:gd name="connsiteX10" fmla="*/ 415477 w 836239"/>
                <a:gd name="connsiteY10" fmla="*/ 1077346 h 1077346"/>
                <a:gd name="connsiteX11" fmla="*/ 305554 w 836239"/>
                <a:gd name="connsiteY11" fmla="*/ 1004262 h 1077346"/>
                <a:gd name="connsiteX12" fmla="*/ 362534 w 836239"/>
                <a:gd name="connsiteY12" fmla="*/ 836239 h 1077346"/>
                <a:gd name="connsiteX13" fmla="*/ 0 w 836239"/>
                <a:gd name="connsiteY13" fmla="*/ 836239 h 1077346"/>
                <a:gd name="connsiteX14" fmla="*/ 0 w 836239"/>
                <a:gd name="connsiteY14" fmla="*/ 0 h 1077346"/>
                <a:gd name="connsiteX0" fmla="*/ 0 w 836239"/>
                <a:gd name="connsiteY0" fmla="*/ 0 h 1077346"/>
                <a:gd name="connsiteX1" fmla="*/ 154603 w 836239"/>
                <a:gd name="connsiteY1" fmla="*/ 0 h 1077346"/>
                <a:gd name="connsiteX2" fmla="*/ 819127 w 836239"/>
                <a:gd name="connsiteY2" fmla="*/ 664524 h 1077346"/>
                <a:gd name="connsiteX3" fmla="*/ 836239 w 836239"/>
                <a:gd name="connsiteY3" fmla="*/ 647411 h 1077346"/>
                <a:gd name="connsiteX4" fmla="*/ 836239 w 836239"/>
                <a:gd name="connsiteY4" fmla="*/ 836239 h 1077346"/>
                <a:gd name="connsiteX5" fmla="*/ 457268 w 836239"/>
                <a:gd name="connsiteY5" fmla="*/ 836239 h 1077346"/>
                <a:gd name="connsiteX6" fmla="*/ 519479 w 836239"/>
                <a:gd name="connsiteY6" fmla="*/ 987397 h 1077346"/>
                <a:gd name="connsiteX7" fmla="*/ 415477 w 836239"/>
                <a:gd name="connsiteY7" fmla="*/ 1077346 h 1077346"/>
                <a:gd name="connsiteX8" fmla="*/ 305554 w 836239"/>
                <a:gd name="connsiteY8" fmla="*/ 1004262 h 1077346"/>
                <a:gd name="connsiteX9" fmla="*/ 362534 w 836239"/>
                <a:gd name="connsiteY9" fmla="*/ 836239 h 1077346"/>
                <a:gd name="connsiteX10" fmla="*/ 0 w 836239"/>
                <a:gd name="connsiteY10" fmla="*/ 836239 h 1077346"/>
                <a:gd name="connsiteX11" fmla="*/ 0 w 836239"/>
                <a:gd name="connsiteY11" fmla="*/ 0 h 1077346"/>
                <a:gd name="connsiteX0" fmla="*/ 0 w 836239"/>
                <a:gd name="connsiteY0" fmla="*/ 0 h 1077346"/>
                <a:gd name="connsiteX1" fmla="*/ 154603 w 836239"/>
                <a:gd name="connsiteY1" fmla="*/ 0 h 1077346"/>
                <a:gd name="connsiteX2" fmla="*/ 819127 w 836239"/>
                <a:gd name="connsiteY2" fmla="*/ 664524 h 1077346"/>
                <a:gd name="connsiteX3" fmla="*/ 836239 w 836239"/>
                <a:gd name="connsiteY3" fmla="*/ 647411 h 1077346"/>
                <a:gd name="connsiteX4" fmla="*/ 836239 w 836239"/>
                <a:gd name="connsiteY4" fmla="*/ 836239 h 1077346"/>
                <a:gd name="connsiteX5" fmla="*/ 457268 w 836239"/>
                <a:gd name="connsiteY5" fmla="*/ 836239 h 1077346"/>
                <a:gd name="connsiteX6" fmla="*/ 519479 w 836239"/>
                <a:gd name="connsiteY6" fmla="*/ 987397 h 1077346"/>
                <a:gd name="connsiteX7" fmla="*/ 415477 w 836239"/>
                <a:gd name="connsiteY7" fmla="*/ 1077346 h 1077346"/>
                <a:gd name="connsiteX8" fmla="*/ 305554 w 836239"/>
                <a:gd name="connsiteY8" fmla="*/ 1004262 h 1077346"/>
                <a:gd name="connsiteX9" fmla="*/ 362534 w 836239"/>
                <a:gd name="connsiteY9" fmla="*/ 836239 h 1077346"/>
                <a:gd name="connsiteX10" fmla="*/ 0 w 836239"/>
                <a:gd name="connsiteY10" fmla="*/ 836239 h 1077346"/>
                <a:gd name="connsiteX11" fmla="*/ 0 w 836239"/>
                <a:gd name="connsiteY11" fmla="*/ 0 h 1077346"/>
                <a:gd name="connsiteX0" fmla="*/ 0 w 836239"/>
                <a:gd name="connsiteY0" fmla="*/ 0 h 1077346"/>
                <a:gd name="connsiteX1" fmla="*/ 154603 w 836239"/>
                <a:gd name="connsiteY1" fmla="*/ 0 h 1077346"/>
                <a:gd name="connsiteX2" fmla="*/ 819127 w 836239"/>
                <a:gd name="connsiteY2" fmla="*/ 664524 h 1077346"/>
                <a:gd name="connsiteX3" fmla="*/ 836239 w 836239"/>
                <a:gd name="connsiteY3" fmla="*/ 647411 h 1077346"/>
                <a:gd name="connsiteX4" fmla="*/ 836239 w 836239"/>
                <a:gd name="connsiteY4" fmla="*/ 836239 h 1077346"/>
                <a:gd name="connsiteX5" fmla="*/ 457268 w 836239"/>
                <a:gd name="connsiteY5" fmla="*/ 836239 h 1077346"/>
                <a:gd name="connsiteX6" fmla="*/ 519479 w 836239"/>
                <a:gd name="connsiteY6" fmla="*/ 987397 h 1077346"/>
                <a:gd name="connsiteX7" fmla="*/ 415477 w 836239"/>
                <a:gd name="connsiteY7" fmla="*/ 1077346 h 1077346"/>
                <a:gd name="connsiteX8" fmla="*/ 305554 w 836239"/>
                <a:gd name="connsiteY8" fmla="*/ 1004262 h 1077346"/>
                <a:gd name="connsiteX9" fmla="*/ 362534 w 836239"/>
                <a:gd name="connsiteY9" fmla="*/ 836239 h 1077346"/>
                <a:gd name="connsiteX10" fmla="*/ 0 w 836239"/>
                <a:gd name="connsiteY10" fmla="*/ 836239 h 1077346"/>
                <a:gd name="connsiteX11" fmla="*/ 0 w 836239"/>
                <a:gd name="connsiteY11" fmla="*/ 0 h 1077346"/>
                <a:gd name="connsiteX0" fmla="*/ 0 w 836239"/>
                <a:gd name="connsiteY0" fmla="*/ 0 h 1077346"/>
                <a:gd name="connsiteX1" fmla="*/ 154603 w 836239"/>
                <a:gd name="connsiteY1" fmla="*/ 0 h 1077346"/>
                <a:gd name="connsiteX2" fmla="*/ 819127 w 836239"/>
                <a:gd name="connsiteY2" fmla="*/ 664524 h 1077346"/>
                <a:gd name="connsiteX3" fmla="*/ 836239 w 836239"/>
                <a:gd name="connsiteY3" fmla="*/ 647411 h 1077346"/>
                <a:gd name="connsiteX4" fmla="*/ 836239 w 836239"/>
                <a:gd name="connsiteY4" fmla="*/ 836239 h 1077346"/>
                <a:gd name="connsiteX5" fmla="*/ 457268 w 836239"/>
                <a:gd name="connsiteY5" fmla="*/ 836239 h 1077346"/>
                <a:gd name="connsiteX6" fmla="*/ 519479 w 836239"/>
                <a:gd name="connsiteY6" fmla="*/ 987397 h 1077346"/>
                <a:gd name="connsiteX7" fmla="*/ 415477 w 836239"/>
                <a:gd name="connsiteY7" fmla="*/ 1077346 h 1077346"/>
                <a:gd name="connsiteX8" fmla="*/ 305554 w 836239"/>
                <a:gd name="connsiteY8" fmla="*/ 1004262 h 1077346"/>
                <a:gd name="connsiteX9" fmla="*/ 362534 w 836239"/>
                <a:gd name="connsiteY9" fmla="*/ 836239 h 1077346"/>
                <a:gd name="connsiteX10" fmla="*/ 0 w 836239"/>
                <a:gd name="connsiteY10" fmla="*/ 836239 h 1077346"/>
                <a:gd name="connsiteX11" fmla="*/ 0 w 836239"/>
                <a:gd name="connsiteY11" fmla="*/ 0 h 1077346"/>
                <a:gd name="connsiteX0" fmla="*/ 0 w 836239"/>
                <a:gd name="connsiteY0" fmla="*/ 0 h 1077346"/>
                <a:gd name="connsiteX1" fmla="*/ 154603 w 836239"/>
                <a:gd name="connsiteY1" fmla="*/ 0 h 1077346"/>
                <a:gd name="connsiteX2" fmla="*/ 819127 w 836239"/>
                <a:gd name="connsiteY2" fmla="*/ 664524 h 1077346"/>
                <a:gd name="connsiteX3" fmla="*/ 836239 w 836239"/>
                <a:gd name="connsiteY3" fmla="*/ 647411 h 1077346"/>
                <a:gd name="connsiteX4" fmla="*/ 836239 w 836239"/>
                <a:gd name="connsiteY4" fmla="*/ 836239 h 1077346"/>
                <a:gd name="connsiteX5" fmla="*/ 457268 w 836239"/>
                <a:gd name="connsiteY5" fmla="*/ 836239 h 1077346"/>
                <a:gd name="connsiteX6" fmla="*/ 519479 w 836239"/>
                <a:gd name="connsiteY6" fmla="*/ 987397 h 1077346"/>
                <a:gd name="connsiteX7" fmla="*/ 415477 w 836239"/>
                <a:gd name="connsiteY7" fmla="*/ 1077346 h 1077346"/>
                <a:gd name="connsiteX8" fmla="*/ 305554 w 836239"/>
                <a:gd name="connsiteY8" fmla="*/ 1004262 h 1077346"/>
                <a:gd name="connsiteX9" fmla="*/ 362534 w 836239"/>
                <a:gd name="connsiteY9" fmla="*/ 836239 h 1077346"/>
                <a:gd name="connsiteX10" fmla="*/ 0 w 836239"/>
                <a:gd name="connsiteY10" fmla="*/ 836239 h 1077346"/>
                <a:gd name="connsiteX11" fmla="*/ 0 w 836239"/>
                <a:gd name="connsiteY11" fmla="*/ 0 h 1077346"/>
                <a:gd name="connsiteX0" fmla="*/ 0 w 836239"/>
                <a:gd name="connsiteY0" fmla="*/ 0 h 1077346"/>
                <a:gd name="connsiteX1" fmla="*/ 154603 w 836239"/>
                <a:gd name="connsiteY1" fmla="*/ 0 h 1077346"/>
                <a:gd name="connsiteX2" fmla="*/ 819127 w 836239"/>
                <a:gd name="connsiteY2" fmla="*/ 664524 h 1077346"/>
                <a:gd name="connsiteX3" fmla="*/ 836239 w 836239"/>
                <a:gd name="connsiteY3" fmla="*/ 647411 h 1077346"/>
                <a:gd name="connsiteX4" fmla="*/ 836239 w 836239"/>
                <a:gd name="connsiteY4" fmla="*/ 836239 h 1077346"/>
                <a:gd name="connsiteX5" fmla="*/ 457268 w 836239"/>
                <a:gd name="connsiteY5" fmla="*/ 836239 h 1077346"/>
                <a:gd name="connsiteX6" fmla="*/ 519479 w 836239"/>
                <a:gd name="connsiteY6" fmla="*/ 987397 h 1077346"/>
                <a:gd name="connsiteX7" fmla="*/ 415477 w 836239"/>
                <a:gd name="connsiteY7" fmla="*/ 1077346 h 1077346"/>
                <a:gd name="connsiteX8" fmla="*/ 305554 w 836239"/>
                <a:gd name="connsiteY8" fmla="*/ 1004262 h 1077346"/>
                <a:gd name="connsiteX9" fmla="*/ 362534 w 836239"/>
                <a:gd name="connsiteY9" fmla="*/ 836239 h 1077346"/>
                <a:gd name="connsiteX10" fmla="*/ 0 w 836239"/>
                <a:gd name="connsiteY10" fmla="*/ 836239 h 1077346"/>
                <a:gd name="connsiteX11" fmla="*/ 0 w 836239"/>
                <a:gd name="connsiteY11" fmla="*/ 0 h 1077346"/>
                <a:gd name="connsiteX0" fmla="*/ 0 w 836239"/>
                <a:gd name="connsiteY0" fmla="*/ 0 h 1077346"/>
                <a:gd name="connsiteX1" fmla="*/ 154603 w 836239"/>
                <a:gd name="connsiteY1" fmla="*/ 0 h 1077346"/>
                <a:gd name="connsiteX2" fmla="*/ 836239 w 836239"/>
                <a:gd name="connsiteY2" fmla="*/ 647411 h 1077346"/>
                <a:gd name="connsiteX3" fmla="*/ 836239 w 836239"/>
                <a:gd name="connsiteY3" fmla="*/ 836239 h 1077346"/>
                <a:gd name="connsiteX4" fmla="*/ 457268 w 836239"/>
                <a:gd name="connsiteY4" fmla="*/ 836239 h 1077346"/>
                <a:gd name="connsiteX5" fmla="*/ 519479 w 836239"/>
                <a:gd name="connsiteY5" fmla="*/ 987397 h 1077346"/>
                <a:gd name="connsiteX6" fmla="*/ 415477 w 836239"/>
                <a:gd name="connsiteY6" fmla="*/ 1077346 h 1077346"/>
                <a:gd name="connsiteX7" fmla="*/ 305554 w 836239"/>
                <a:gd name="connsiteY7" fmla="*/ 1004262 h 1077346"/>
                <a:gd name="connsiteX8" fmla="*/ 362534 w 836239"/>
                <a:gd name="connsiteY8" fmla="*/ 836239 h 1077346"/>
                <a:gd name="connsiteX9" fmla="*/ 0 w 836239"/>
                <a:gd name="connsiteY9" fmla="*/ 836239 h 1077346"/>
                <a:gd name="connsiteX10" fmla="*/ 0 w 836239"/>
                <a:gd name="connsiteY10" fmla="*/ 0 h 1077346"/>
                <a:gd name="connsiteX0" fmla="*/ 0 w 836239"/>
                <a:gd name="connsiteY0" fmla="*/ 0 h 1077346"/>
                <a:gd name="connsiteX1" fmla="*/ 836239 w 836239"/>
                <a:gd name="connsiteY1" fmla="*/ 647411 h 1077346"/>
                <a:gd name="connsiteX2" fmla="*/ 836239 w 836239"/>
                <a:gd name="connsiteY2" fmla="*/ 836239 h 1077346"/>
                <a:gd name="connsiteX3" fmla="*/ 457268 w 836239"/>
                <a:gd name="connsiteY3" fmla="*/ 836239 h 1077346"/>
                <a:gd name="connsiteX4" fmla="*/ 519479 w 836239"/>
                <a:gd name="connsiteY4" fmla="*/ 987397 h 1077346"/>
                <a:gd name="connsiteX5" fmla="*/ 415477 w 836239"/>
                <a:gd name="connsiteY5" fmla="*/ 1077346 h 1077346"/>
                <a:gd name="connsiteX6" fmla="*/ 305554 w 836239"/>
                <a:gd name="connsiteY6" fmla="*/ 1004262 h 1077346"/>
                <a:gd name="connsiteX7" fmla="*/ 362534 w 836239"/>
                <a:gd name="connsiteY7" fmla="*/ 836239 h 1077346"/>
                <a:gd name="connsiteX8" fmla="*/ 0 w 836239"/>
                <a:gd name="connsiteY8" fmla="*/ 836239 h 1077346"/>
                <a:gd name="connsiteX9" fmla="*/ 0 w 836239"/>
                <a:gd name="connsiteY9" fmla="*/ 0 h 1077346"/>
                <a:gd name="connsiteX0" fmla="*/ 0 w 841128"/>
                <a:gd name="connsiteY0" fmla="*/ 0 h 1233821"/>
                <a:gd name="connsiteX1" fmla="*/ 841128 w 841128"/>
                <a:gd name="connsiteY1" fmla="*/ 803886 h 1233821"/>
                <a:gd name="connsiteX2" fmla="*/ 841128 w 841128"/>
                <a:gd name="connsiteY2" fmla="*/ 992714 h 1233821"/>
                <a:gd name="connsiteX3" fmla="*/ 462157 w 841128"/>
                <a:gd name="connsiteY3" fmla="*/ 992714 h 1233821"/>
                <a:gd name="connsiteX4" fmla="*/ 524368 w 841128"/>
                <a:gd name="connsiteY4" fmla="*/ 1143872 h 1233821"/>
                <a:gd name="connsiteX5" fmla="*/ 420366 w 841128"/>
                <a:gd name="connsiteY5" fmla="*/ 1233821 h 1233821"/>
                <a:gd name="connsiteX6" fmla="*/ 310443 w 841128"/>
                <a:gd name="connsiteY6" fmla="*/ 1160737 h 1233821"/>
                <a:gd name="connsiteX7" fmla="*/ 367423 w 841128"/>
                <a:gd name="connsiteY7" fmla="*/ 992714 h 1233821"/>
                <a:gd name="connsiteX8" fmla="*/ 4889 w 841128"/>
                <a:gd name="connsiteY8" fmla="*/ 992714 h 1233821"/>
                <a:gd name="connsiteX9" fmla="*/ 0 w 841128"/>
                <a:gd name="connsiteY9" fmla="*/ 0 h 1233821"/>
                <a:gd name="connsiteX0" fmla="*/ 5107 w 836456"/>
                <a:gd name="connsiteY0" fmla="*/ 0 h 1233821"/>
                <a:gd name="connsiteX1" fmla="*/ 836456 w 836456"/>
                <a:gd name="connsiteY1" fmla="*/ 803886 h 1233821"/>
                <a:gd name="connsiteX2" fmla="*/ 836456 w 836456"/>
                <a:gd name="connsiteY2" fmla="*/ 992714 h 1233821"/>
                <a:gd name="connsiteX3" fmla="*/ 457485 w 836456"/>
                <a:gd name="connsiteY3" fmla="*/ 992714 h 1233821"/>
                <a:gd name="connsiteX4" fmla="*/ 519696 w 836456"/>
                <a:gd name="connsiteY4" fmla="*/ 1143872 h 1233821"/>
                <a:gd name="connsiteX5" fmla="*/ 415694 w 836456"/>
                <a:gd name="connsiteY5" fmla="*/ 1233821 h 1233821"/>
                <a:gd name="connsiteX6" fmla="*/ 305771 w 836456"/>
                <a:gd name="connsiteY6" fmla="*/ 1160737 h 1233821"/>
                <a:gd name="connsiteX7" fmla="*/ 362751 w 836456"/>
                <a:gd name="connsiteY7" fmla="*/ 992714 h 1233821"/>
                <a:gd name="connsiteX8" fmla="*/ 217 w 836456"/>
                <a:gd name="connsiteY8" fmla="*/ 992714 h 1233821"/>
                <a:gd name="connsiteX9" fmla="*/ 5107 w 836456"/>
                <a:gd name="connsiteY9" fmla="*/ 0 h 1233821"/>
                <a:gd name="connsiteX0" fmla="*/ 0 w 841128"/>
                <a:gd name="connsiteY0" fmla="*/ 0 h 1233821"/>
                <a:gd name="connsiteX1" fmla="*/ 841128 w 841128"/>
                <a:gd name="connsiteY1" fmla="*/ 803886 h 1233821"/>
                <a:gd name="connsiteX2" fmla="*/ 841128 w 841128"/>
                <a:gd name="connsiteY2" fmla="*/ 992714 h 1233821"/>
                <a:gd name="connsiteX3" fmla="*/ 462157 w 841128"/>
                <a:gd name="connsiteY3" fmla="*/ 992714 h 1233821"/>
                <a:gd name="connsiteX4" fmla="*/ 524368 w 841128"/>
                <a:gd name="connsiteY4" fmla="*/ 1143872 h 1233821"/>
                <a:gd name="connsiteX5" fmla="*/ 420366 w 841128"/>
                <a:gd name="connsiteY5" fmla="*/ 1233821 h 1233821"/>
                <a:gd name="connsiteX6" fmla="*/ 310443 w 841128"/>
                <a:gd name="connsiteY6" fmla="*/ 1160737 h 1233821"/>
                <a:gd name="connsiteX7" fmla="*/ 367423 w 841128"/>
                <a:gd name="connsiteY7" fmla="*/ 992714 h 1233821"/>
                <a:gd name="connsiteX8" fmla="*/ 4889 w 841128"/>
                <a:gd name="connsiteY8" fmla="*/ 992714 h 1233821"/>
                <a:gd name="connsiteX9" fmla="*/ 0 w 841128"/>
                <a:gd name="connsiteY9" fmla="*/ 0 h 1233821"/>
                <a:gd name="connsiteX0" fmla="*/ 2742 w 836536"/>
                <a:gd name="connsiteY0" fmla="*/ 0 h 1233821"/>
                <a:gd name="connsiteX1" fmla="*/ 836536 w 836536"/>
                <a:gd name="connsiteY1" fmla="*/ 803886 h 1233821"/>
                <a:gd name="connsiteX2" fmla="*/ 836536 w 836536"/>
                <a:gd name="connsiteY2" fmla="*/ 992714 h 1233821"/>
                <a:gd name="connsiteX3" fmla="*/ 457565 w 836536"/>
                <a:gd name="connsiteY3" fmla="*/ 992714 h 1233821"/>
                <a:gd name="connsiteX4" fmla="*/ 519776 w 836536"/>
                <a:gd name="connsiteY4" fmla="*/ 1143872 h 1233821"/>
                <a:gd name="connsiteX5" fmla="*/ 415774 w 836536"/>
                <a:gd name="connsiteY5" fmla="*/ 1233821 h 1233821"/>
                <a:gd name="connsiteX6" fmla="*/ 305851 w 836536"/>
                <a:gd name="connsiteY6" fmla="*/ 1160737 h 1233821"/>
                <a:gd name="connsiteX7" fmla="*/ 362831 w 836536"/>
                <a:gd name="connsiteY7" fmla="*/ 992714 h 1233821"/>
                <a:gd name="connsiteX8" fmla="*/ 297 w 836536"/>
                <a:gd name="connsiteY8" fmla="*/ 992714 h 1233821"/>
                <a:gd name="connsiteX9" fmla="*/ 2742 w 836536"/>
                <a:gd name="connsiteY9" fmla="*/ 0 h 1233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536" h="1233821">
                  <a:moveTo>
                    <a:pt x="2742" y="0"/>
                  </a:moveTo>
                  <a:lnTo>
                    <a:pt x="836536" y="803886"/>
                  </a:lnTo>
                  <a:lnTo>
                    <a:pt x="836536" y="992714"/>
                  </a:lnTo>
                  <a:lnTo>
                    <a:pt x="457565" y="992714"/>
                  </a:lnTo>
                  <a:cubicBezTo>
                    <a:pt x="467477" y="1076440"/>
                    <a:pt x="513559" y="1083334"/>
                    <a:pt x="519776" y="1143872"/>
                  </a:cubicBezTo>
                  <a:cubicBezTo>
                    <a:pt x="519381" y="1199533"/>
                    <a:pt x="478947" y="1229339"/>
                    <a:pt x="415774" y="1233821"/>
                  </a:cubicBezTo>
                  <a:cubicBezTo>
                    <a:pt x="362712" y="1232636"/>
                    <a:pt x="309337" y="1207482"/>
                    <a:pt x="305851" y="1160737"/>
                  </a:cubicBezTo>
                  <a:cubicBezTo>
                    <a:pt x="306164" y="1103311"/>
                    <a:pt x="356615" y="1082950"/>
                    <a:pt x="362831" y="992714"/>
                  </a:cubicBezTo>
                  <a:lnTo>
                    <a:pt x="297" y="992714"/>
                  </a:lnTo>
                  <a:cubicBezTo>
                    <a:pt x="-1333" y="661809"/>
                    <a:pt x="4372" y="330905"/>
                    <a:pt x="2742" y="0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itchFamily="2" charset="-78"/>
              </a:endParaRPr>
            </a:p>
          </p:txBody>
        </p:sp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9F8B3000-AA48-4F78-9323-E11965B3A574}"/>
                </a:ext>
              </a:extLst>
            </p:cNvPr>
            <p:cNvSpPr/>
            <p:nvPr/>
          </p:nvSpPr>
          <p:spPr>
            <a:xfrm>
              <a:off x="3914673" y="1419622"/>
              <a:ext cx="1317823" cy="1365349"/>
            </a:xfrm>
            <a:custGeom>
              <a:avLst/>
              <a:gdLst>
                <a:gd name="connsiteX0" fmla="*/ 655122 w 1317823"/>
                <a:gd name="connsiteY0" fmla="*/ 0 h 1365349"/>
                <a:gd name="connsiteX1" fmla="*/ 1075814 w 1317823"/>
                <a:gd name="connsiteY1" fmla="*/ 529110 h 1365349"/>
                <a:gd name="connsiteX2" fmla="*/ 1078249 w 1317823"/>
                <a:gd name="connsiteY2" fmla="*/ 529110 h 1365349"/>
                <a:gd name="connsiteX3" fmla="*/ 1078249 w 1317823"/>
                <a:gd name="connsiteY3" fmla="*/ 902332 h 1365349"/>
                <a:gd name="connsiteX4" fmla="*/ 1227874 w 1317823"/>
                <a:gd name="connsiteY4" fmla="*/ 840268 h 1365349"/>
                <a:gd name="connsiteX5" fmla="*/ 1317823 w 1317823"/>
                <a:gd name="connsiteY5" fmla="*/ 944270 h 1365349"/>
                <a:gd name="connsiteX6" fmla="*/ 1244739 w 1317823"/>
                <a:gd name="connsiteY6" fmla="*/ 1054193 h 1365349"/>
                <a:gd name="connsiteX7" fmla="*/ 1078249 w 1317823"/>
                <a:gd name="connsiteY7" fmla="*/ 997291 h 1365349"/>
                <a:gd name="connsiteX8" fmla="*/ 1078249 w 1317823"/>
                <a:gd name="connsiteY8" fmla="*/ 1365349 h 1365349"/>
                <a:gd name="connsiteX9" fmla="*/ 242010 w 1317823"/>
                <a:gd name="connsiteY9" fmla="*/ 1365349 h 1365349"/>
                <a:gd name="connsiteX10" fmla="*/ 242010 w 1317823"/>
                <a:gd name="connsiteY10" fmla="*/ 991895 h 1365349"/>
                <a:gd name="connsiteX11" fmla="*/ 89950 w 1317823"/>
                <a:gd name="connsiteY11" fmla="*/ 1054192 h 1365349"/>
                <a:gd name="connsiteX12" fmla="*/ 0 w 1317823"/>
                <a:gd name="connsiteY12" fmla="*/ 950190 h 1365349"/>
                <a:gd name="connsiteX13" fmla="*/ 73084 w 1317823"/>
                <a:gd name="connsiteY13" fmla="*/ 840267 h 1365349"/>
                <a:gd name="connsiteX14" fmla="*/ 242010 w 1317823"/>
                <a:gd name="connsiteY14" fmla="*/ 897293 h 1365349"/>
                <a:gd name="connsiteX15" fmla="*/ 242010 w 1317823"/>
                <a:gd name="connsiteY15" fmla="*/ 529110 h 1365349"/>
                <a:gd name="connsiteX16" fmla="*/ 263956 w 1317823"/>
                <a:gd name="connsiteY16" fmla="*/ 434013 h 1365349"/>
                <a:gd name="connsiteX17" fmla="*/ 655122 w 1317823"/>
                <a:gd name="connsiteY17" fmla="*/ 0 h 1365349"/>
                <a:gd name="connsiteX0" fmla="*/ 655122 w 1317823"/>
                <a:gd name="connsiteY0" fmla="*/ 0 h 1365349"/>
                <a:gd name="connsiteX1" fmla="*/ 1075814 w 1317823"/>
                <a:gd name="connsiteY1" fmla="*/ 529110 h 1365349"/>
                <a:gd name="connsiteX2" fmla="*/ 1078249 w 1317823"/>
                <a:gd name="connsiteY2" fmla="*/ 529110 h 1365349"/>
                <a:gd name="connsiteX3" fmla="*/ 1078249 w 1317823"/>
                <a:gd name="connsiteY3" fmla="*/ 902332 h 1365349"/>
                <a:gd name="connsiteX4" fmla="*/ 1227874 w 1317823"/>
                <a:gd name="connsiteY4" fmla="*/ 840268 h 1365349"/>
                <a:gd name="connsiteX5" fmla="*/ 1317823 w 1317823"/>
                <a:gd name="connsiteY5" fmla="*/ 944270 h 1365349"/>
                <a:gd name="connsiteX6" fmla="*/ 1244739 w 1317823"/>
                <a:gd name="connsiteY6" fmla="*/ 1054193 h 1365349"/>
                <a:gd name="connsiteX7" fmla="*/ 1078249 w 1317823"/>
                <a:gd name="connsiteY7" fmla="*/ 997291 h 1365349"/>
                <a:gd name="connsiteX8" fmla="*/ 1078249 w 1317823"/>
                <a:gd name="connsiteY8" fmla="*/ 1365349 h 1365349"/>
                <a:gd name="connsiteX9" fmla="*/ 242010 w 1317823"/>
                <a:gd name="connsiteY9" fmla="*/ 1365349 h 1365349"/>
                <a:gd name="connsiteX10" fmla="*/ 242010 w 1317823"/>
                <a:gd name="connsiteY10" fmla="*/ 991895 h 1365349"/>
                <a:gd name="connsiteX11" fmla="*/ 89950 w 1317823"/>
                <a:gd name="connsiteY11" fmla="*/ 1054192 h 1365349"/>
                <a:gd name="connsiteX12" fmla="*/ 0 w 1317823"/>
                <a:gd name="connsiteY12" fmla="*/ 950190 h 1365349"/>
                <a:gd name="connsiteX13" fmla="*/ 73084 w 1317823"/>
                <a:gd name="connsiteY13" fmla="*/ 840267 h 1365349"/>
                <a:gd name="connsiteX14" fmla="*/ 242010 w 1317823"/>
                <a:gd name="connsiteY14" fmla="*/ 897293 h 1365349"/>
                <a:gd name="connsiteX15" fmla="*/ 242010 w 1317823"/>
                <a:gd name="connsiteY15" fmla="*/ 529110 h 1365349"/>
                <a:gd name="connsiteX16" fmla="*/ 242525 w 1317823"/>
                <a:gd name="connsiteY16" fmla="*/ 436395 h 1365349"/>
                <a:gd name="connsiteX17" fmla="*/ 655122 w 1317823"/>
                <a:gd name="connsiteY17" fmla="*/ 0 h 1365349"/>
                <a:gd name="connsiteX0" fmla="*/ 655122 w 1317823"/>
                <a:gd name="connsiteY0" fmla="*/ 0 h 1365349"/>
                <a:gd name="connsiteX1" fmla="*/ 1075814 w 1317823"/>
                <a:gd name="connsiteY1" fmla="*/ 529110 h 1365349"/>
                <a:gd name="connsiteX2" fmla="*/ 1078249 w 1317823"/>
                <a:gd name="connsiteY2" fmla="*/ 529110 h 1365349"/>
                <a:gd name="connsiteX3" fmla="*/ 1078249 w 1317823"/>
                <a:gd name="connsiteY3" fmla="*/ 902332 h 1365349"/>
                <a:gd name="connsiteX4" fmla="*/ 1227874 w 1317823"/>
                <a:gd name="connsiteY4" fmla="*/ 840268 h 1365349"/>
                <a:gd name="connsiteX5" fmla="*/ 1317823 w 1317823"/>
                <a:gd name="connsiteY5" fmla="*/ 944270 h 1365349"/>
                <a:gd name="connsiteX6" fmla="*/ 1244739 w 1317823"/>
                <a:gd name="connsiteY6" fmla="*/ 1054193 h 1365349"/>
                <a:gd name="connsiteX7" fmla="*/ 1078249 w 1317823"/>
                <a:gd name="connsiteY7" fmla="*/ 997291 h 1365349"/>
                <a:gd name="connsiteX8" fmla="*/ 1078249 w 1317823"/>
                <a:gd name="connsiteY8" fmla="*/ 1365349 h 1365349"/>
                <a:gd name="connsiteX9" fmla="*/ 242010 w 1317823"/>
                <a:gd name="connsiteY9" fmla="*/ 1365349 h 1365349"/>
                <a:gd name="connsiteX10" fmla="*/ 242010 w 1317823"/>
                <a:gd name="connsiteY10" fmla="*/ 991895 h 1365349"/>
                <a:gd name="connsiteX11" fmla="*/ 89950 w 1317823"/>
                <a:gd name="connsiteY11" fmla="*/ 1054192 h 1365349"/>
                <a:gd name="connsiteX12" fmla="*/ 0 w 1317823"/>
                <a:gd name="connsiteY12" fmla="*/ 950190 h 1365349"/>
                <a:gd name="connsiteX13" fmla="*/ 73084 w 1317823"/>
                <a:gd name="connsiteY13" fmla="*/ 840267 h 1365349"/>
                <a:gd name="connsiteX14" fmla="*/ 242010 w 1317823"/>
                <a:gd name="connsiteY14" fmla="*/ 897293 h 1365349"/>
                <a:gd name="connsiteX15" fmla="*/ 242010 w 1317823"/>
                <a:gd name="connsiteY15" fmla="*/ 529110 h 1365349"/>
                <a:gd name="connsiteX16" fmla="*/ 242525 w 1317823"/>
                <a:gd name="connsiteY16" fmla="*/ 436395 h 1365349"/>
                <a:gd name="connsiteX17" fmla="*/ 655122 w 1317823"/>
                <a:gd name="connsiteY17" fmla="*/ 0 h 1365349"/>
                <a:gd name="connsiteX0" fmla="*/ 655122 w 1317823"/>
                <a:gd name="connsiteY0" fmla="*/ 0 h 1365349"/>
                <a:gd name="connsiteX1" fmla="*/ 1075814 w 1317823"/>
                <a:gd name="connsiteY1" fmla="*/ 529110 h 1365349"/>
                <a:gd name="connsiteX2" fmla="*/ 1078249 w 1317823"/>
                <a:gd name="connsiteY2" fmla="*/ 529110 h 1365349"/>
                <a:gd name="connsiteX3" fmla="*/ 1078249 w 1317823"/>
                <a:gd name="connsiteY3" fmla="*/ 902332 h 1365349"/>
                <a:gd name="connsiteX4" fmla="*/ 1227874 w 1317823"/>
                <a:gd name="connsiteY4" fmla="*/ 840268 h 1365349"/>
                <a:gd name="connsiteX5" fmla="*/ 1317823 w 1317823"/>
                <a:gd name="connsiteY5" fmla="*/ 944270 h 1365349"/>
                <a:gd name="connsiteX6" fmla="*/ 1244739 w 1317823"/>
                <a:gd name="connsiteY6" fmla="*/ 1054193 h 1365349"/>
                <a:gd name="connsiteX7" fmla="*/ 1078249 w 1317823"/>
                <a:gd name="connsiteY7" fmla="*/ 997291 h 1365349"/>
                <a:gd name="connsiteX8" fmla="*/ 1078249 w 1317823"/>
                <a:gd name="connsiteY8" fmla="*/ 1365349 h 1365349"/>
                <a:gd name="connsiteX9" fmla="*/ 242010 w 1317823"/>
                <a:gd name="connsiteY9" fmla="*/ 1365349 h 1365349"/>
                <a:gd name="connsiteX10" fmla="*/ 242010 w 1317823"/>
                <a:gd name="connsiteY10" fmla="*/ 991895 h 1365349"/>
                <a:gd name="connsiteX11" fmla="*/ 89950 w 1317823"/>
                <a:gd name="connsiteY11" fmla="*/ 1054192 h 1365349"/>
                <a:gd name="connsiteX12" fmla="*/ 0 w 1317823"/>
                <a:gd name="connsiteY12" fmla="*/ 950190 h 1365349"/>
                <a:gd name="connsiteX13" fmla="*/ 73084 w 1317823"/>
                <a:gd name="connsiteY13" fmla="*/ 840267 h 1365349"/>
                <a:gd name="connsiteX14" fmla="*/ 242010 w 1317823"/>
                <a:gd name="connsiteY14" fmla="*/ 897293 h 1365349"/>
                <a:gd name="connsiteX15" fmla="*/ 242010 w 1317823"/>
                <a:gd name="connsiteY15" fmla="*/ 529110 h 1365349"/>
                <a:gd name="connsiteX16" fmla="*/ 242525 w 1317823"/>
                <a:gd name="connsiteY16" fmla="*/ 436395 h 1365349"/>
                <a:gd name="connsiteX17" fmla="*/ 655122 w 1317823"/>
                <a:gd name="connsiteY17" fmla="*/ 0 h 1365349"/>
                <a:gd name="connsiteX0" fmla="*/ 655122 w 1317823"/>
                <a:gd name="connsiteY0" fmla="*/ 0 h 1365349"/>
                <a:gd name="connsiteX1" fmla="*/ 1075814 w 1317823"/>
                <a:gd name="connsiteY1" fmla="*/ 529110 h 1365349"/>
                <a:gd name="connsiteX2" fmla="*/ 1078249 w 1317823"/>
                <a:gd name="connsiteY2" fmla="*/ 529110 h 1365349"/>
                <a:gd name="connsiteX3" fmla="*/ 1078249 w 1317823"/>
                <a:gd name="connsiteY3" fmla="*/ 902332 h 1365349"/>
                <a:gd name="connsiteX4" fmla="*/ 1227874 w 1317823"/>
                <a:gd name="connsiteY4" fmla="*/ 840268 h 1365349"/>
                <a:gd name="connsiteX5" fmla="*/ 1317823 w 1317823"/>
                <a:gd name="connsiteY5" fmla="*/ 944270 h 1365349"/>
                <a:gd name="connsiteX6" fmla="*/ 1244739 w 1317823"/>
                <a:gd name="connsiteY6" fmla="*/ 1054193 h 1365349"/>
                <a:gd name="connsiteX7" fmla="*/ 1078249 w 1317823"/>
                <a:gd name="connsiteY7" fmla="*/ 997291 h 1365349"/>
                <a:gd name="connsiteX8" fmla="*/ 1078249 w 1317823"/>
                <a:gd name="connsiteY8" fmla="*/ 1365349 h 1365349"/>
                <a:gd name="connsiteX9" fmla="*/ 242010 w 1317823"/>
                <a:gd name="connsiteY9" fmla="*/ 1365349 h 1365349"/>
                <a:gd name="connsiteX10" fmla="*/ 242010 w 1317823"/>
                <a:gd name="connsiteY10" fmla="*/ 991895 h 1365349"/>
                <a:gd name="connsiteX11" fmla="*/ 89950 w 1317823"/>
                <a:gd name="connsiteY11" fmla="*/ 1054192 h 1365349"/>
                <a:gd name="connsiteX12" fmla="*/ 0 w 1317823"/>
                <a:gd name="connsiteY12" fmla="*/ 950190 h 1365349"/>
                <a:gd name="connsiteX13" fmla="*/ 73084 w 1317823"/>
                <a:gd name="connsiteY13" fmla="*/ 840267 h 1365349"/>
                <a:gd name="connsiteX14" fmla="*/ 242010 w 1317823"/>
                <a:gd name="connsiteY14" fmla="*/ 897293 h 1365349"/>
                <a:gd name="connsiteX15" fmla="*/ 242010 w 1317823"/>
                <a:gd name="connsiteY15" fmla="*/ 529110 h 1365349"/>
                <a:gd name="connsiteX16" fmla="*/ 242525 w 1317823"/>
                <a:gd name="connsiteY16" fmla="*/ 436395 h 1365349"/>
                <a:gd name="connsiteX17" fmla="*/ 655122 w 1317823"/>
                <a:gd name="connsiteY17" fmla="*/ 0 h 1365349"/>
                <a:gd name="connsiteX0" fmla="*/ 655122 w 1317823"/>
                <a:gd name="connsiteY0" fmla="*/ 0 h 1365349"/>
                <a:gd name="connsiteX1" fmla="*/ 1075814 w 1317823"/>
                <a:gd name="connsiteY1" fmla="*/ 529110 h 1365349"/>
                <a:gd name="connsiteX2" fmla="*/ 1078249 w 1317823"/>
                <a:gd name="connsiteY2" fmla="*/ 529110 h 1365349"/>
                <a:gd name="connsiteX3" fmla="*/ 1078249 w 1317823"/>
                <a:gd name="connsiteY3" fmla="*/ 902332 h 1365349"/>
                <a:gd name="connsiteX4" fmla="*/ 1227874 w 1317823"/>
                <a:gd name="connsiteY4" fmla="*/ 840268 h 1365349"/>
                <a:gd name="connsiteX5" fmla="*/ 1317823 w 1317823"/>
                <a:gd name="connsiteY5" fmla="*/ 944270 h 1365349"/>
                <a:gd name="connsiteX6" fmla="*/ 1244739 w 1317823"/>
                <a:gd name="connsiteY6" fmla="*/ 1054193 h 1365349"/>
                <a:gd name="connsiteX7" fmla="*/ 1078249 w 1317823"/>
                <a:gd name="connsiteY7" fmla="*/ 997291 h 1365349"/>
                <a:gd name="connsiteX8" fmla="*/ 1078249 w 1317823"/>
                <a:gd name="connsiteY8" fmla="*/ 1365349 h 1365349"/>
                <a:gd name="connsiteX9" fmla="*/ 242010 w 1317823"/>
                <a:gd name="connsiteY9" fmla="*/ 1365349 h 1365349"/>
                <a:gd name="connsiteX10" fmla="*/ 242010 w 1317823"/>
                <a:gd name="connsiteY10" fmla="*/ 991895 h 1365349"/>
                <a:gd name="connsiteX11" fmla="*/ 89950 w 1317823"/>
                <a:gd name="connsiteY11" fmla="*/ 1054192 h 1365349"/>
                <a:gd name="connsiteX12" fmla="*/ 0 w 1317823"/>
                <a:gd name="connsiteY12" fmla="*/ 950190 h 1365349"/>
                <a:gd name="connsiteX13" fmla="*/ 73084 w 1317823"/>
                <a:gd name="connsiteY13" fmla="*/ 840267 h 1365349"/>
                <a:gd name="connsiteX14" fmla="*/ 242010 w 1317823"/>
                <a:gd name="connsiteY14" fmla="*/ 897293 h 1365349"/>
                <a:gd name="connsiteX15" fmla="*/ 242010 w 1317823"/>
                <a:gd name="connsiteY15" fmla="*/ 529110 h 1365349"/>
                <a:gd name="connsiteX16" fmla="*/ 242525 w 1317823"/>
                <a:gd name="connsiteY16" fmla="*/ 436395 h 1365349"/>
                <a:gd name="connsiteX17" fmla="*/ 655122 w 1317823"/>
                <a:gd name="connsiteY17" fmla="*/ 0 h 1365349"/>
                <a:gd name="connsiteX0" fmla="*/ 655122 w 1317823"/>
                <a:gd name="connsiteY0" fmla="*/ 0 h 1365349"/>
                <a:gd name="connsiteX1" fmla="*/ 1076427 w 1317823"/>
                <a:gd name="connsiteY1" fmla="*/ 456803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2525 w 1317823"/>
                <a:gd name="connsiteY17" fmla="*/ 436395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6427 w 1317823"/>
                <a:gd name="connsiteY1" fmla="*/ 456803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2525 w 1317823"/>
                <a:gd name="connsiteY17" fmla="*/ 436395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6427 w 1317823"/>
                <a:gd name="connsiteY1" fmla="*/ 456803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2525 w 1317823"/>
                <a:gd name="connsiteY17" fmla="*/ 436395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6427 w 1317823"/>
                <a:gd name="connsiteY1" fmla="*/ 456803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2525 w 1317823"/>
                <a:gd name="connsiteY17" fmla="*/ 436395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6427 w 1317823"/>
                <a:gd name="connsiteY1" fmla="*/ 456803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741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66648 w 1317823"/>
                <a:gd name="connsiteY1" fmla="*/ 425019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741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66648 w 1317823"/>
                <a:gd name="connsiteY1" fmla="*/ 425019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741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1538 w 1317823"/>
                <a:gd name="connsiteY1" fmla="*/ 415239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741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8873 w 1317823"/>
                <a:gd name="connsiteY1" fmla="*/ 412794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741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8873 w 1317823"/>
                <a:gd name="connsiteY1" fmla="*/ 412794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741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3983 w 1317823"/>
                <a:gd name="connsiteY1" fmla="*/ 410349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741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3983 w 1317823"/>
                <a:gd name="connsiteY1" fmla="*/ 410349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741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3983 w 1317823"/>
                <a:gd name="connsiteY1" fmla="*/ 410349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2524 w 1317823"/>
                <a:gd name="connsiteY17" fmla="*/ 404611 h 1365349"/>
                <a:gd name="connsiteX18" fmla="*/ 655122 w 1317823"/>
                <a:gd name="connsiteY18" fmla="*/ 0 h 1365349"/>
                <a:gd name="connsiteX0" fmla="*/ 655122 w 1317823"/>
                <a:gd name="connsiteY0" fmla="*/ 0 h 1365349"/>
                <a:gd name="connsiteX1" fmla="*/ 1073983 w 1317823"/>
                <a:gd name="connsiteY1" fmla="*/ 410349 h 1365349"/>
                <a:gd name="connsiteX2" fmla="*/ 1075814 w 1317823"/>
                <a:gd name="connsiteY2" fmla="*/ 529110 h 1365349"/>
                <a:gd name="connsiteX3" fmla="*/ 1078249 w 1317823"/>
                <a:gd name="connsiteY3" fmla="*/ 529110 h 1365349"/>
                <a:gd name="connsiteX4" fmla="*/ 1078249 w 1317823"/>
                <a:gd name="connsiteY4" fmla="*/ 902332 h 1365349"/>
                <a:gd name="connsiteX5" fmla="*/ 1227874 w 1317823"/>
                <a:gd name="connsiteY5" fmla="*/ 840268 h 1365349"/>
                <a:gd name="connsiteX6" fmla="*/ 1317823 w 1317823"/>
                <a:gd name="connsiteY6" fmla="*/ 944270 h 1365349"/>
                <a:gd name="connsiteX7" fmla="*/ 1244739 w 1317823"/>
                <a:gd name="connsiteY7" fmla="*/ 1054193 h 1365349"/>
                <a:gd name="connsiteX8" fmla="*/ 1078249 w 1317823"/>
                <a:gd name="connsiteY8" fmla="*/ 997291 h 1365349"/>
                <a:gd name="connsiteX9" fmla="*/ 1078249 w 1317823"/>
                <a:gd name="connsiteY9" fmla="*/ 1365349 h 1365349"/>
                <a:gd name="connsiteX10" fmla="*/ 242010 w 1317823"/>
                <a:gd name="connsiteY10" fmla="*/ 1365349 h 1365349"/>
                <a:gd name="connsiteX11" fmla="*/ 242010 w 1317823"/>
                <a:gd name="connsiteY11" fmla="*/ 991895 h 1365349"/>
                <a:gd name="connsiteX12" fmla="*/ 89950 w 1317823"/>
                <a:gd name="connsiteY12" fmla="*/ 1054192 h 1365349"/>
                <a:gd name="connsiteX13" fmla="*/ 0 w 1317823"/>
                <a:gd name="connsiteY13" fmla="*/ 950190 h 1365349"/>
                <a:gd name="connsiteX14" fmla="*/ 73084 w 1317823"/>
                <a:gd name="connsiteY14" fmla="*/ 840267 h 1365349"/>
                <a:gd name="connsiteX15" fmla="*/ 242010 w 1317823"/>
                <a:gd name="connsiteY15" fmla="*/ 897293 h 1365349"/>
                <a:gd name="connsiteX16" fmla="*/ 242010 w 1317823"/>
                <a:gd name="connsiteY16" fmla="*/ 529110 h 1365349"/>
                <a:gd name="connsiteX17" fmla="*/ 242524 w 1317823"/>
                <a:gd name="connsiteY17" fmla="*/ 404611 h 1365349"/>
                <a:gd name="connsiteX18" fmla="*/ 655122 w 1317823"/>
                <a:gd name="connsiteY18" fmla="*/ 0 h 136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7823" h="1365349">
                  <a:moveTo>
                    <a:pt x="655122" y="0"/>
                  </a:moveTo>
                  <a:cubicBezTo>
                    <a:pt x="797939" y="157030"/>
                    <a:pt x="933356" y="260590"/>
                    <a:pt x="1073983" y="410349"/>
                  </a:cubicBezTo>
                  <a:cubicBezTo>
                    <a:pt x="1080986" y="491665"/>
                    <a:pt x="1076018" y="505008"/>
                    <a:pt x="1075814" y="529110"/>
                  </a:cubicBezTo>
                  <a:lnTo>
                    <a:pt x="1078249" y="529110"/>
                  </a:lnTo>
                  <a:lnTo>
                    <a:pt x="1078249" y="902332"/>
                  </a:lnTo>
                  <a:cubicBezTo>
                    <a:pt x="1160529" y="892003"/>
                    <a:pt x="1167707" y="846447"/>
                    <a:pt x="1227874" y="840268"/>
                  </a:cubicBezTo>
                  <a:cubicBezTo>
                    <a:pt x="1283535" y="840663"/>
                    <a:pt x="1313341" y="881096"/>
                    <a:pt x="1317823" y="944270"/>
                  </a:cubicBezTo>
                  <a:cubicBezTo>
                    <a:pt x="1316638" y="997332"/>
                    <a:pt x="1291484" y="1050706"/>
                    <a:pt x="1244739" y="1054193"/>
                  </a:cubicBezTo>
                  <a:cubicBezTo>
                    <a:pt x="1187641" y="1053881"/>
                    <a:pt x="1167185" y="1004001"/>
                    <a:pt x="1078249" y="997291"/>
                  </a:cubicBezTo>
                  <a:lnTo>
                    <a:pt x="1078249" y="1365349"/>
                  </a:lnTo>
                  <a:lnTo>
                    <a:pt x="242010" y="1365349"/>
                  </a:lnTo>
                  <a:lnTo>
                    <a:pt x="242010" y="991895"/>
                  </a:lnTo>
                  <a:cubicBezTo>
                    <a:pt x="157429" y="1001563"/>
                    <a:pt x="150704" y="1047953"/>
                    <a:pt x="89950" y="1054192"/>
                  </a:cubicBezTo>
                  <a:cubicBezTo>
                    <a:pt x="34288" y="1053797"/>
                    <a:pt x="4482" y="1013364"/>
                    <a:pt x="0" y="950190"/>
                  </a:cubicBezTo>
                  <a:cubicBezTo>
                    <a:pt x="1185" y="897128"/>
                    <a:pt x="26339" y="843754"/>
                    <a:pt x="73084" y="840267"/>
                  </a:cubicBezTo>
                  <a:cubicBezTo>
                    <a:pt x="130701" y="840581"/>
                    <a:pt x="151007" y="891368"/>
                    <a:pt x="242010" y="897293"/>
                  </a:cubicBezTo>
                  <a:lnTo>
                    <a:pt x="242010" y="529110"/>
                  </a:lnTo>
                  <a:cubicBezTo>
                    <a:pt x="242182" y="498205"/>
                    <a:pt x="242352" y="435516"/>
                    <a:pt x="242524" y="404611"/>
                  </a:cubicBezTo>
                  <a:cubicBezTo>
                    <a:pt x="397152" y="247546"/>
                    <a:pt x="486462" y="173988"/>
                    <a:pt x="655122" y="0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 dirty="0">
                <a:cs typeface="B Nazanin" pitchFamily="2" charset="-78"/>
              </a:endParaRPr>
            </a:p>
          </p:txBody>
        </p:sp>
        <p:sp>
          <p:nvSpPr>
            <p:cNvPr id="17" name="Rectangle 9">
              <a:extLst>
                <a:ext uri="{FF2B5EF4-FFF2-40B4-BE49-F238E27FC236}">
                  <a16:creationId xmlns:a16="http://schemas.microsoft.com/office/drawing/2014/main" id="{A9529D2E-D9CB-4C5C-A895-69BA097C5CC6}"/>
                </a:ext>
              </a:extLst>
            </p:cNvPr>
            <p:cNvSpPr/>
            <p:nvPr/>
          </p:nvSpPr>
          <p:spPr>
            <a:xfrm>
              <a:off x="3914673" y="3612023"/>
              <a:ext cx="1317823" cy="836239"/>
            </a:xfrm>
            <a:custGeom>
              <a:avLst/>
              <a:gdLst/>
              <a:ahLst/>
              <a:cxnLst/>
              <a:rect l="l" t="t" r="r" b="b"/>
              <a:pathLst>
                <a:path w="1985624" h="1260000">
                  <a:moveTo>
                    <a:pt x="356204" y="0"/>
                  </a:moveTo>
                  <a:lnTo>
                    <a:pt x="1616204" y="0"/>
                  </a:lnTo>
                  <a:lnTo>
                    <a:pt x="1616204" y="563159"/>
                  </a:lnTo>
                  <a:cubicBezTo>
                    <a:pt x="1748180" y="549871"/>
                    <a:pt x="1757420" y="478353"/>
                    <a:pt x="1850093" y="468836"/>
                  </a:cubicBezTo>
                  <a:cubicBezTo>
                    <a:pt x="1933961" y="469431"/>
                    <a:pt x="1978871" y="530355"/>
                    <a:pt x="1985624" y="625540"/>
                  </a:cubicBezTo>
                  <a:cubicBezTo>
                    <a:pt x="1983838" y="705492"/>
                    <a:pt x="1945938" y="785914"/>
                    <a:pt x="1875505" y="791166"/>
                  </a:cubicBezTo>
                  <a:cubicBezTo>
                    <a:pt x="1787691" y="790687"/>
                    <a:pt x="1757397" y="712397"/>
                    <a:pt x="1616204" y="704999"/>
                  </a:cubicBezTo>
                  <a:lnTo>
                    <a:pt x="1616204" y="1260000"/>
                  </a:lnTo>
                  <a:lnTo>
                    <a:pt x="356204" y="1260000"/>
                  </a:lnTo>
                  <a:lnTo>
                    <a:pt x="356204" y="698108"/>
                  </a:lnTo>
                  <a:cubicBezTo>
                    <a:pt x="236709" y="714981"/>
                    <a:pt x="225014" y="781976"/>
                    <a:pt x="135531" y="791165"/>
                  </a:cubicBezTo>
                  <a:cubicBezTo>
                    <a:pt x="51663" y="790570"/>
                    <a:pt x="6753" y="729647"/>
                    <a:pt x="0" y="634461"/>
                  </a:cubicBezTo>
                  <a:cubicBezTo>
                    <a:pt x="1786" y="554510"/>
                    <a:pt x="39686" y="474088"/>
                    <a:pt x="110119" y="468835"/>
                  </a:cubicBezTo>
                  <a:cubicBezTo>
                    <a:pt x="195122" y="469298"/>
                    <a:pt x="226228" y="542672"/>
                    <a:pt x="356204" y="554328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itchFamily="2" charset="-78"/>
              </a:endParaRPr>
            </a:p>
          </p:txBody>
        </p:sp>
        <p:sp>
          <p:nvSpPr>
            <p:cNvPr id="18" name="Rectangle 16">
              <a:extLst>
                <a:ext uri="{FF2B5EF4-FFF2-40B4-BE49-F238E27FC236}">
                  <a16:creationId xmlns:a16="http://schemas.microsoft.com/office/drawing/2014/main" id="{B950164A-5580-48FC-AB17-7B2B7B6DECE2}"/>
                </a:ext>
              </a:extLst>
            </p:cNvPr>
            <p:cNvSpPr/>
            <p:nvPr/>
          </p:nvSpPr>
          <p:spPr>
            <a:xfrm rot="5400000">
              <a:off x="3924521" y="2544519"/>
              <a:ext cx="1298127" cy="1317823"/>
            </a:xfrm>
            <a:custGeom>
              <a:avLst/>
              <a:gdLst/>
              <a:ahLst/>
              <a:cxnLst/>
              <a:rect l="l" t="t" r="r" b="b"/>
              <a:pathLst>
                <a:path w="1955947" h="1985624">
                  <a:moveTo>
                    <a:pt x="0" y="1003881"/>
                  </a:moveTo>
                  <a:cubicBezTo>
                    <a:pt x="1786" y="923929"/>
                    <a:pt x="39686" y="843507"/>
                    <a:pt x="110119" y="838255"/>
                  </a:cubicBezTo>
                  <a:cubicBezTo>
                    <a:pt x="192631" y="838705"/>
                    <a:pt x="224359" y="907854"/>
                    <a:pt x="344973" y="923174"/>
                  </a:cubicBezTo>
                  <a:lnTo>
                    <a:pt x="344973" y="369420"/>
                  </a:lnTo>
                  <a:lnTo>
                    <a:pt x="908132" y="369420"/>
                  </a:lnTo>
                  <a:cubicBezTo>
                    <a:pt x="894844" y="237444"/>
                    <a:pt x="823326" y="228204"/>
                    <a:pt x="813809" y="135531"/>
                  </a:cubicBezTo>
                  <a:cubicBezTo>
                    <a:pt x="814404" y="51663"/>
                    <a:pt x="875327" y="6753"/>
                    <a:pt x="970513" y="0"/>
                  </a:cubicBezTo>
                  <a:cubicBezTo>
                    <a:pt x="1050464" y="1786"/>
                    <a:pt x="1130887" y="39686"/>
                    <a:pt x="1136139" y="110119"/>
                  </a:cubicBezTo>
                  <a:cubicBezTo>
                    <a:pt x="1135661" y="197933"/>
                    <a:pt x="1057369" y="228227"/>
                    <a:pt x="1049972" y="369420"/>
                  </a:cubicBezTo>
                  <a:lnTo>
                    <a:pt x="1604973" y="369420"/>
                  </a:lnTo>
                  <a:lnTo>
                    <a:pt x="1604973" y="930811"/>
                  </a:lnTo>
                  <a:cubicBezTo>
                    <a:pt x="1719598" y="912484"/>
                    <a:pt x="1732247" y="847309"/>
                    <a:pt x="1820416" y="838255"/>
                  </a:cubicBezTo>
                  <a:cubicBezTo>
                    <a:pt x="1904284" y="838850"/>
                    <a:pt x="1949194" y="899773"/>
                    <a:pt x="1955947" y="994959"/>
                  </a:cubicBezTo>
                  <a:cubicBezTo>
                    <a:pt x="1954161" y="1074910"/>
                    <a:pt x="1916261" y="1155332"/>
                    <a:pt x="1845828" y="1160585"/>
                  </a:cubicBezTo>
                  <a:cubicBezTo>
                    <a:pt x="1761973" y="1160128"/>
                    <a:pt x="1730569" y="1088717"/>
                    <a:pt x="1604973" y="1075359"/>
                  </a:cubicBezTo>
                  <a:lnTo>
                    <a:pt x="1604973" y="1629420"/>
                  </a:lnTo>
                  <a:lnTo>
                    <a:pt x="1043081" y="1629420"/>
                  </a:lnTo>
                  <a:cubicBezTo>
                    <a:pt x="1059954" y="1748915"/>
                    <a:pt x="1126948" y="1760610"/>
                    <a:pt x="1136138" y="1850093"/>
                  </a:cubicBezTo>
                  <a:cubicBezTo>
                    <a:pt x="1135543" y="1933961"/>
                    <a:pt x="1074620" y="1978871"/>
                    <a:pt x="979434" y="1985624"/>
                  </a:cubicBezTo>
                  <a:cubicBezTo>
                    <a:pt x="899483" y="1983838"/>
                    <a:pt x="819061" y="1945938"/>
                    <a:pt x="813808" y="1875505"/>
                  </a:cubicBezTo>
                  <a:cubicBezTo>
                    <a:pt x="814271" y="1790502"/>
                    <a:pt x="887645" y="1759396"/>
                    <a:pt x="899301" y="1629420"/>
                  </a:cubicBezTo>
                  <a:lnTo>
                    <a:pt x="344973" y="1629420"/>
                  </a:lnTo>
                  <a:lnTo>
                    <a:pt x="344973" y="1069040"/>
                  </a:lnTo>
                  <a:cubicBezTo>
                    <a:pt x="235877" y="1088650"/>
                    <a:pt x="222136" y="1151691"/>
                    <a:pt x="135531" y="1160585"/>
                  </a:cubicBezTo>
                  <a:cubicBezTo>
                    <a:pt x="51663" y="1159990"/>
                    <a:pt x="6753" y="1099066"/>
                    <a:pt x="0" y="1003881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itchFamily="2" charset="-78"/>
              </a:endParaRPr>
            </a:p>
          </p:txBody>
        </p:sp>
      </p:grpSp>
      <p:sp>
        <p:nvSpPr>
          <p:cNvPr id="19" name="L-Shape 18">
            <a:extLst>
              <a:ext uri="{FF2B5EF4-FFF2-40B4-BE49-F238E27FC236}">
                <a16:creationId xmlns:a16="http://schemas.microsoft.com/office/drawing/2014/main" id="{428F03D0-EEC9-4C1C-AED4-8B9CDD6E6EDA}"/>
              </a:ext>
            </a:extLst>
          </p:cNvPr>
          <p:cNvSpPr/>
          <p:nvPr/>
        </p:nvSpPr>
        <p:spPr>
          <a:xfrm rot="8100000">
            <a:off x="4559472" y="2173044"/>
            <a:ext cx="3093154" cy="3093154"/>
          </a:xfrm>
          <a:prstGeom prst="corner">
            <a:avLst>
              <a:gd name="adj1" fmla="val 10489"/>
              <a:gd name="adj2" fmla="val 10848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20" name="Oval 21">
            <a:extLst>
              <a:ext uri="{FF2B5EF4-FFF2-40B4-BE49-F238E27FC236}">
                <a16:creationId xmlns:a16="http://schemas.microsoft.com/office/drawing/2014/main" id="{9AAA0652-F0B9-4917-9926-345B333D0676}"/>
              </a:ext>
            </a:extLst>
          </p:cNvPr>
          <p:cNvSpPr/>
          <p:nvPr/>
        </p:nvSpPr>
        <p:spPr>
          <a:xfrm rot="20700000">
            <a:off x="5797261" y="4031655"/>
            <a:ext cx="613824" cy="537974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E4C083C-9673-4D2A-85FB-D8433E1788F5}"/>
              </a:ext>
            </a:extLst>
          </p:cNvPr>
          <p:cNvGrpSpPr/>
          <p:nvPr/>
        </p:nvGrpSpPr>
        <p:grpSpPr>
          <a:xfrm>
            <a:off x="8553962" y="3666311"/>
            <a:ext cx="2818186" cy="863358"/>
            <a:chOff x="803640" y="3362835"/>
            <a:chExt cx="2059657" cy="86335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50A0CF5-E2EE-4655-BF18-905134C99B40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1EFC3C1-CF42-4E95-A618-9CE63A2A1447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6032DBB-C8D9-40B6-A792-E4047863CB42}"/>
              </a:ext>
            </a:extLst>
          </p:cNvPr>
          <p:cNvGrpSpPr/>
          <p:nvPr/>
        </p:nvGrpSpPr>
        <p:grpSpPr>
          <a:xfrm>
            <a:off x="723720" y="3666312"/>
            <a:ext cx="2941607" cy="863358"/>
            <a:chOff x="803640" y="3362835"/>
            <a:chExt cx="2059657" cy="86335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EB8C490-73A2-48CF-8CBD-F47548E404E6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CA72B83-F310-4AAF-8A76-B2EA929A407C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A780CFA-FD89-414D-8BFC-F03371768B60}"/>
              </a:ext>
            </a:extLst>
          </p:cNvPr>
          <p:cNvGrpSpPr/>
          <p:nvPr/>
        </p:nvGrpSpPr>
        <p:grpSpPr>
          <a:xfrm>
            <a:off x="8553962" y="4854812"/>
            <a:ext cx="2818186" cy="863358"/>
            <a:chOff x="803640" y="3362835"/>
            <a:chExt cx="2059657" cy="86335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EA1627D-E654-47B2-B09F-B0719927C8B2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D93A66C-228C-4F22-9688-1AE065B21F80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C33198F-CD41-4973-A097-507D961129F8}"/>
              </a:ext>
            </a:extLst>
          </p:cNvPr>
          <p:cNvGrpSpPr/>
          <p:nvPr/>
        </p:nvGrpSpPr>
        <p:grpSpPr>
          <a:xfrm>
            <a:off x="723720" y="4854813"/>
            <a:ext cx="2941607" cy="863358"/>
            <a:chOff x="803640" y="3362835"/>
            <a:chExt cx="2059657" cy="863358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C000B63-6FF0-49D7-BC08-09996E2D9E77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BB2F57E-C01A-4FBC-9C3B-AEC32A604D70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2597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60034ED-0B28-4563-9405-042AE8C83CE4}"/>
              </a:ext>
            </a:extLst>
          </p:cNvPr>
          <p:cNvSpPr/>
          <p:nvPr/>
        </p:nvSpPr>
        <p:spPr>
          <a:xfrm>
            <a:off x="5629810" y="3429000"/>
            <a:ext cx="5905144" cy="268124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9F59A0-B606-463F-A5A9-C3B6D10F18AA}"/>
              </a:ext>
            </a:extLst>
          </p:cNvPr>
          <p:cNvSpPr txBox="1"/>
          <p:nvPr/>
        </p:nvSpPr>
        <p:spPr>
          <a:xfrm>
            <a:off x="6880773" y="971013"/>
            <a:ext cx="4808006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ar-SA" sz="2400" dirty="0">
                <a:cs typeface="B Nazanin" pitchFamily="2" charset="-78"/>
              </a:rPr>
              <a:t>این قالب </a:t>
            </a:r>
            <a:r>
              <a:rPr lang="ar-SA" sz="2400" dirty="0">
                <a:solidFill>
                  <a:schemeClr val="accent1"/>
                </a:solidFill>
                <a:cs typeface="B Nazanin" pitchFamily="2" charset="-78"/>
              </a:rPr>
              <a:t>شامل اسلایدهایی با طراحی زیبا و جذاب، تصاویر بیانی، </a:t>
            </a:r>
            <a:r>
              <a:rPr lang="ar-SA" sz="2400" dirty="0">
                <a:cs typeface="B Nazanin" pitchFamily="2" charset="-78"/>
              </a:rPr>
              <a:t>نمودارها، جداول و فهرست منابع است که به شما کمک می کند تا مفاهیم خود را به طور روان و قابل درک ارائه دهید. </a:t>
            </a:r>
            <a:r>
              <a:rPr lang="fa-IR" sz="2400" dirty="0">
                <a:solidFill>
                  <a:schemeClr val="accent1"/>
                </a:solidFill>
                <a:cs typeface="B Nazanin" pitchFamily="2" charset="-78"/>
              </a:rPr>
              <a:t> </a:t>
            </a:r>
            <a:r>
              <a:rPr lang="en-US" sz="2400" dirty="0">
                <a:solidFill>
                  <a:schemeClr val="accent1"/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E1AA73-09C7-45ED-BADD-D9118F0EE2FA}"/>
              </a:ext>
            </a:extLst>
          </p:cNvPr>
          <p:cNvSpPr txBox="1"/>
          <p:nvPr/>
        </p:nvSpPr>
        <p:spPr>
          <a:xfrm>
            <a:off x="5597063" y="3347832"/>
            <a:ext cx="16160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12000" b="1" dirty="0">
                <a:solidFill>
                  <a:schemeClr val="accent1"/>
                </a:solidFill>
                <a:cs typeface="B Nazanin" pitchFamily="2" charset="-78"/>
              </a:rPr>
              <a:t>“</a:t>
            </a:r>
            <a:endParaRPr lang="ko-KR" altLang="en-US" sz="120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4039FF-E58B-4FFE-AB15-E893CC612FD3}"/>
              </a:ext>
            </a:extLst>
          </p:cNvPr>
          <p:cNvSpPr txBox="1"/>
          <p:nvPr/>
        </p:nvSpPr>
        <p:spPr>
          <a:xfrm>
            <a:off x="7063139" y="4173056"/>
            <a:ext cx="385017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است.یک پاورپوینت مدرن دریافت کنید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.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A82FFA-3774-4321-9F30-5A88A7383722}"/>
              </a:ext>
            </a:extLst>
          </p:cNvPr>
          <p:cNvSpPr>
            <a:spLocks noGrp="1"/>
          </p:cNvSpPr>
          <p:nvPr>
            <p:ph type="pic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CC6E2A4-E31A-48FD-A662-C731D8A7ED2E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</p:spTree>
    <p:extLst>
      <p:ext uri="{BB962C8B-B14F-4D97-AF65-F5344CB8AC3E}">
        <p14:creationId xmlns:p14="http://schemas.microsoft.com/office/powerpoint/2010/main" val="40769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4F186360-444F-4721-B71A-0A8364C6C5B5}"/>
              </a:ext>
            </a:extLst>
          </p:cNvPr>
          <p:cNvGrpSpPr/>
          <p:nvPr/>
        </p:nvGrpSpPr>
        <p:grpSpPr>
          <a:xfrm>
            <a:off x="7891841" y="590899"/>
            <a:ext cx="3289521" cy="2838101"/>
            <a:chOff x="5440044" y="101280"/>
            <a:chExt cx="3071902" cy="2650346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5CFB0BB-F562-43E1-8A4E-ABE700AE6A3A}"/>
                </a:ext>
              </a:extLst>
            </p:cNvPr>
            <p:cNvSpPr/>
            <p:nvPr/>
          </p:nvSpPr>
          <p:spPr>
            <a:xfrm rot="2401220" flipH="1">
              <a:off x="5440044" y="101280"/>
              <a:ext cx="3071902" cy="2650346"/>
            </a:xfrm>
            <a:custGeom>
              <a:avLst/>
              <a:gdLst>
                <a:gd name="connsiteX0" fmla="*/ 678799 w 3071902"/>
                <a:gd name="connsiteY0" fmla="*/ 528732 h 2650346"/>
                <a:gd name="connsiteX1" fmla="*/ 671118 w 3071902"/>
                <a:gd name="connsiteY1" fmla="*/ 538791 h 2650346"/>
                <a:gd name="connsiteX2" fmla="*/ 664623 w 3071902"/>
                <a:gd name="connsiteY2" fmla="*/ 557722 h 2650346"/>
                <a:gd name="connsiteX3" fmla="*/ 669573 w 3071902"/>
                <a:gd name="connsiteY3" fmla="*/ 552544 h 2650346"/>
                <a:gd name="connsiteX4" fmla="*/ 675935 w 3071902"/>
                <a:gd name="connsiteY4" fmla="*/ 549216 h 2650346"/>
                <a:gd name="connsiteX5" fmla="*/ 652659 w 3071902"/>
                <a:gd name="connsiteY5" fmla="*/ 575028 h 2650346"/>
                <a:gd name="connsiteX6" fmla="*/ 621014 w 3071902"/>
                <a:gd name="connsiteY6" fmla="*/ 624067 h 2650346"/>
                <a:gd name="connsiteX7" fmla="*/ 620883 w 3071902"/>
                <a:gd name="connsiteY7" fmla="*/ 626565 h 2650346"/>
                <a:gd name="connsiteX8" fmla="*/ 581012 w 3071902"/>
                <a:gd name="connsiteY8" fmla="*/ 641391 h 2650346"/>
                <a:gd name="connsiteX9" fmla="*/ 572916 w 3071902"/>
                <a:gd name="connsiteY9" fmla="*/ 635104 h 2650346"/>
                <a:gd name="connsiteX10" fmla="*/ 575379 w 3071902"/>
                <a:gd name="connsiteY10" fmla="*/ 632881 h 2650346"/>
                <a:gd name="connsiteX11" fmla="*/ 678799 w 3071902"/>
                <a:gd name="connsiteY11" fmla="*/ 528732 h 2650346"/>
                <a:gd name="connsiteX12" fmla="*/ 3030130 w 3071902"/>
                <a:gd name="connsiteY12" fmla="*/ 338943 h 2650346"/>
                <a:gd name="connsiteX13" fmla="*/ 3004067 w 3071902"/>
                <a:gd name="connsiteY13" fmla="*/ 344397 h 2650346"/>
                <a:gd name="connsiteX14" fmla="*/ 2966999 w 3071902"/>
                <a:gd name="connsiteY14" fmla="*/ 373280 h 2650346"/>
                <a:gd name="connsiteX15" fmla="*/ 2933297 w 3071902"/>
                <a:gd name="connsiteY15" fmla="*/ 428422 h 2650346"/>
                <a:gd name="connsiteX16" fmla="*/ 2918619 w 3071902"/>
                <a:gd name="connsiteY16" fmla="*/ 437138 h 2650346"/>
                <a:gd name="connsiteX17" fmla="*/ 2881923 w 3071902"/>
                <a:gd name="connsiteY17" fmla="*/ 458928 h 2650346"/>
                <a:gd name="connsiteX18" fmla="*/ 2861526 w 3071902"/>
                <a:gd name="connsiteY18" fmla="*/ 486313 h 2650346"/>
                <a:gd name="connsiteX19" fmla="*/ 2757909 w 3071902"/>
                <a:gd name="connsiteY19" fmla="*/ 563879 h 2650346"/>
                <a:gd name="connsiteX20" fmla="*/ 2616482 w 3071902"/>
                <a:gd name="connsiteY20" fmla="*/ 684515 h 2650346"/>
                <a:gd name="connsiteX21" fmla="*/ 2544834 w 3071902"/>
                <a:gd name="connsiteY21" fmla="*/ 740042 h 2650346"/>
                <a:gd name="connsiteX22" fmla="*/ 2528287 w 3071902"/>
                <a:gd name="connsiteY22" fmla="*/ 739176 h 2650346"/>
                <a:gd name="connsiteX23" fmla="*/ 2474040 w 3071902"/>
                <a:gd name="connsiteY23" fmla="*/ 733966 h 2650346"/>
                <a:gd name="connsiteX24" fmla="*/ 2430746 w 3071902"/>
                <a:gd name="connsiteY24" fmla="*/ 745926 h 2650346"/>
                <a:gd name="connsiteX25" fmla="*/ 2404495 w 3071902"/>
                <a:gd name="connsiteY25" fmla="*/ 749295 h 2650346"/>
                <a:gd name="connsiteX26" fmla="*/ 2303366 w 3071902"/>
                <a:gd name="connsiteY26" fmla="*/ 824619 h 2650346"/>
                <a:gd name="connsiteX27" fmla="*/ 2287575 w 3071902"/>
                <a:gd name="connsiteY27" fmla="*/ 854616 h 2650346"/>
                <a:gd name="connsiteX28" fmla="*/ 2274888 w 3071902"/>
                <a:gd name="connsiteY28" fmla="*/ 870551 h 2650346"/>
                <a:gd name="connsiteX29" fmla="*/ 2246767 w 3071902"/>
                <a:gd name="connsiteY29" fmla="*/ 864336 h 2650346"/>
                <a:gd name="connsiteX30" fmla="*/ 2242659 w 3071902"/>
                <a:gd name="connsiteY30" fmla="*/ 852265 h 2650346"/>
                <a:gd name="connsiteX31" fmla="*/ 2273873 w 3071902"/>
                <a:gd name="connsiteY31" fmla="*/ 799364 h 2650346"/>
                <a:gd name="connsiteX32" fmla="*/ 2357946 w 3071902"/>
                <a:gd name="connsiteY32" fmla="*/ 687583 h 2650346"/>
                <a:gd name="connsiteX33" fmla="*/ 2394024 w 3071902"/>
                <a:gd name="connsiteY33" fmla="*/ 677615 h 2650346"/>
                <a:gd name="connsiteX34" fmla="*/ 2412812 w 3071902"/>
                <a:gd name="connsiteY34" fmla="*/ 680970 h 2650346"/>
                <a:gd name="connsiteX35" fmla="*/ 2411314 w 3071902"/>
                <a:gd name="connsiteY35" fmla="*/ 664293 h 2650346"/>
                <a:gd name="connsiteX36" fmla="*/ 2415286 w 3071902"/>
                <a:gd name="connsiteY36" fmla="*/ 633677 h 2650346"/>
                <a:gd name="connsiteX37" fmla="*/ 2466538 w 3071902"/>
                <a:gd name="connsiteY37" fmla="*/ 605535 h 2650346"/>
                <a:gd name="connsiteX38" fmla="*/ 2486068 w 3071902"/>
                <a:gd name="connsiteY38" fmla="*/ 594703 h 2650346"/>
                <a:gd name="connsiteX39" fmla="*/ 2524373 w 3071902"/>
                <a:gd name="connsiteY39" fmla="*/ 542173 h 2650346"/>
                <a:gd name="connsiteX40" fmla="*/ 2518754 w 3071902"/>
                <a:gd name="connsiteY40" fmla="*/ 468375 h 2650346"/>
                <a:gd name="connsiteX41" fmla="*/ 2499088 w 3071902"/>
                <a:gd name="connsiteY41" fmla="*/ 436522 h 2650346"/>
                <a:gd name="connsiteX42" fmla="*/ 2472217 w 3071902"/>
                <a:gd name="connsiteY42" fmla="*/ 451714 h 2650346"/>
                <a:gd name="connsiteX43" fmla="*/ 2324071 w 3071902"/>
                <a:gd name="connsiteY43" fmla="*/ 564885 h 2650346"/>
                <a:gd name="connsiteX44" fmla="*/ 2218213 w 3071902"/>
                <a:gd name="connsiteY44" fmla="*/ 639961 h 2650346"/>
                <a:gd name="connsiteX45" fmla="*/ 2208015 w 3071902"/>
                <a:gd name="connsiteY45" fmla="*/ 653654 h 2650346"/>
                <a:gd name="connsiteX46" fmla="*/ 2187990 w 3071902"/>
                <a:gd name="connsiteY46" fmla="*/ 673946 h 2650346"/>
                <a:gd name="connsiteX47" fmla="*/ 2166467 w 3071902"/>
                <a:gd name="connsiteY47" fmla="*/ 677563 h 2650346"/>
                <a:gd name="connsiteX48" fmla="*/ 2065090 w 3071902"/>
                <a:gd name="connsiteY48" fmla="*/ 757615 h 2650346"/>
                <a:gd name="connsiteX49" fmla="*/ 2004585 w 3071902"/>
                <a:gd name="connsiteY49" fmla="*/ 805463 h 2650346"/>
                <a:gd name="connsiteX50" fmla="*/ 1988343 w 3071902"/>
                <a:gd name="connsiteY50" fmla="*/ 826599 h 2650346"/>
                <a:gd name="connsiteX51" fmla="*/ 1973449 w 3071902"/>
                <a:gd name="connsiteY51" fmla="*/ 817609 h 2650346"/>
                <a:gd name="connsiteX52" fmla="*/ 1977647 w 3071902"/>
                <a:gd name="connsiteY52" fmla="*/ 785259 h 2650346"/>
                <a:gd name="connsiteX53" fmla="*/ 2019705 w 3071902"/>
                <a:gd name="connsiteY53" fmla="*/ 747374 h 2650346"/>
                <a:gd name="connsiteX54" fmla="*/ 2015887 w 3071902"/>
                <a:gd name="connsiteY54" fmla="*/ 724626 h 2650346"/>
                <a:gd name="connsiteX55" fmla="*/ 2019560 w 3071902"/>
                <a:gd name="connsiteY55" fmla="*/ 702268 h 2650346"/>
                <a:gd name="connsiteX56" fmla="*/ 2017979 w 3071902"/>
                <a:gd name="connsiteY56" fmla="*/ 684649 h 2650346"/>
                <a:gd name="connsiteX57" fmla="*/ 2037962 w 3071902"/>
                <a:gd name="connsiteY57" fmla="*/ 685693 h 2650346"/>
                <a:gd name="connsiteX58" fmla="*/ 2081341 w 3071902"/>
                <a:gd name="connsiteY58" fmla="*/ 670427 h 2650346"/>
                <a:gd name="connsiteX59" fmla="*/ 2097506 w 3071902"/>
                <a:gd name="connsiteY59" fmla="*/ 648723 h 2650346"/>
                <a:gd name="connsiteX60" fmla="*/ 2210811 w 3071902"/>
                <a:gd name="connsiteY60" fmla="*/ 589512 h 2650346"/>
                <a:gd name="connsiteX61" fmla="*/ 2209475 w 3071902"/>
                <a:gd name="connsiteY61" fmla="*/ 519291 h 2650346"/>
                <a:gd name="connsiteX62" fmla="*/ 2200269 w 3071902"/>
                <a:gd name="connsiteY62" fmla="*/ 503778 h 2650346"/>
                <a:gd name="connsiteX63" fmla="*/ 2170818 w 3071902"/>
                <a:gd name="connsiteY63" fmla="*/ 492215 h 2650346"/>
                <a:gd name="connsiteX64" fmla="*/ 2048841 w 3071902"/>
                <a:gd name="connsiteY64" fmla="*/ 573520 h 2650346"/>
                <a:gd name="connsiteX65" fmla="*/ 1995733 w 3071902"/>
                <a:gd name="connsiteY65" fmla="*/ 583267 h 2650346"/>
                <a:gd name="connsiteX66" fmla="*/ 2003213 w 3071902"/>
                <a:gd name="connsiteY66" fmla="*/ 536057 h 2650346"/>
                <a:gd name="connsiteX67" fmla="*/ 2001354 w 3071902"/>
                <a:gd name="connsiteY67" fmla="*/ 475830 h 2650346"/>
                <a:gd name="connsiteX68" fmla="*/ 1981097 w 3071902"/>
                <a:gd name="connsiteY68" fmla="*/ 432176 h 2650346"/>
                <a:gd name="connsiteX69" fmla="*/ 1958589 w 3071902"/>
                <a:gd name="connsiteY69" fmla="*/ 335795 h 2650346"/>
                <a:gd name="connsiteX70" fmla="*/ 1921645 w 3071902"/>
                <a:gd name="connsiteY70" fmla="*/ 323840 h 2650346"/>
                <a:gd name="connsiteX71" fmla="*/ 1812289 w 3071902"/>
                <a:gd name="connsiteY71" fmla="*/ 403300 h 2650346"/>
                <a:gd name="connsiteX72" fmla="*/ 1781412 w 3071902"/>
                <a:gd name="connsiteY72" fmla="*/ 466825 h 2650346"/>
                <a:gd name="connsiteX73" fmla="*/ 1775631 w 3071902"/>
                <a:gd name="connsiteY73" fmla="*/ 481554 h 2650346"/>
                <a:gd name="connsiteX74" fmla="*/ 1707810 w 3071902"/>
                <a:gd name="connsiteY74" fmla="*/ 533124 h 2650346"/>
                <a:gd name="connsiteX75" fmla="*/ 1722771 w 3071902"/>
                <a:gd name="connsiteY75" fmla="*/ 438701 h 2650346"/>
                <a:gd name="connsiteX76" fmla="*/ 1713433 w 3071902"/>
                <a:gd name="connsiteY76" fmla="*/ 425686 h 2650346"/>
                <a:gd name="connsiteX77" fmla="*/ 1700160 w 3071902"/>
                <a:gd name="connsiteY77" fmla="*/ 440023 h 2650346"/>
                <a:gd name="connsiteX78" fmla="*/ 1696222 w 3071902"/>
                <a:gd name="connsiteY78" fmla="*/ 467377 h 2650346"/>
                <a:gd name="connsiteX79" fmla="*/ 1691358 w 3071902"/>
                <a:gd name="connsiteY79" fmla="*/ 464617 h 2650346"/>
                <a:gd name="connsiteX80" fmla="*/ 1667019 w 3071902"/>
                <a:gd name="connsiteY80" fmla="*/ 403214 h 2650346"/>
                <a:gd name="connsiteX81" fmla="*/ 1680162 w 3071902"/>
                <a:gd name="connsiteY81" fmla="*/ 391374 h 2650346"/>
                <a:gd name="connsiteX82" fmla="*/ 1700668 w 3071902"/>
                <a:gd name="connsiteY82" fmla="*/ 382425 h 2650346"/>
                <a:gd name="connsiteX83" fmla="*/ 1701177 w 3071902"/>
                <a:gd name="connsiteY83" fmla="*/ 324828 h 2650346"/>
                <a:gd name="connsiteX84" fmla="*/ 1712346 w 3071902"/>
                <a:gd name="connsiteY84" fmla="*/ 302865 h 2650346"/>
                <a:gd name="connsiteX85" fmla="*/ 1725489 w 3071902"/>
                <a:gd name="connsiteY85" fmla="*/ 291024 h 2650346"/>
                <a:gd name="connsiteX86" fmla="*/ 1706421 w 3071902"/>
                <a:gd name="connsiteY86" fmla="*/ 272490 h 2650346"/>
                <a:gd name="connsiteX87" fmla="*/ 1688413 w 3071902"/>
                <a:gd name="connsiteY87" fmla="*/ 281569 h 2650346"/>
                <a:gd name="connsiteX88" fmla="*/ 1651090 w 3071902"/>
                <a:gd name="connsiteY88" fmla="*/ 324712 h 2650346"/>
                <a:gd name="connsiteX89" fmla="*/ 1725332 w 3071902"/>
                <a:gd name="connsiteY89" fmla="*/ 198316 h 2650346"/>
                <a:gd name="connsiteX90" fmla="*/ 1718505 w 3071902"/>
                <a:gd name="connsiteY90" fmla="*/ 233035 h 2650346"/>
                <a:gd name="connsiteX91" fmla="*/ 1724299 w 3071902"/>
                <a:gd name="connsiteY91" fmla="*/ 265910 h 2650346"/>
                <a:gd name="connsiteX92" fmla="*/ 1755319 w 3071902"/>
                <a:gd name="connsiteY92" fmla="*/ 247489 h 2650346"/>
                <a:gd name="connsiteX93" fmla="*/ 1809696 w 3071902"/>
                <a:gd name="connsiteY93" fmla="*/ 69946 h 2650346"/>
                <a:gd name="connsiteX94" fmla="*/ 1778361 w 3071902"/>
                <a:gd name="connsiteY94" fmla="*/ 9115 h 2650346"/>
                <a:gd name="connsiteX95" fmla="*/ 1765767 w 3071902"/>
                <a:gd name="connsiteY95" fmla="*/ 0 h 2650346"/>
                <a:gd name="connsiteX96" fmla="*/ 1716738 w 3071902"/>
                <a:gd name="connsiteY96" fmla="*/ 27500 h 2650346"/>
                <a:gd name="connsiteX97" fmla="*/ 1698599 w 3071902"/>
                <a:gd name="connsiteY97" fmla="*/ 39078 h 2650346"/>
                <a:gd name="connsiteX98" fmla="*/ 1638010 w 3071902"/>
                <a:gd name="connsiteY98" fmla="*/ 96037 h 2650346"/>
                <a:gd name="connsiteX99" fmla="*/ 1618708 w 3071902"/>
                <a:gd name="connsiteY99" fmla="*/ 177705 h 2650346"/>
                <a:gd name="connsiteX100" fmla="*/ 1602805 w 3071902"/>
                <a:gd name="connsiteY100" fmla="*/ 194410 h 2650346"/>
                <a:gd name="connsiteX101" fmla="*/ 1604113 w 3071902"/>
                <a:gd name="connsiteY101" fmla="*/ 169424 h 2650346"/>
                <a:gd name="connsiteX102" fmla="*/ 1602399 w 3071902"/>
                <a:gd name="connsiteY102" fmla="*/ 154302 h 2650346"/>
                <a:gd name="connsiteX103" fmla="*/ 1589387 w 3071902"/>
                <a:gd name="connsiteY103" fmla="*/ 163643 h 2650346"/>
                <a:gd name="connsiteX104" fmla="*/ 1608076 w 3071902"/>
                <a:gd name="connsiteY104" fmla="*/ 237278 h 2650346"/>
                <a:gd name="connsiteX105" fmla="*/ 1558263 w 3071902"/>
                <a:gd name="connsiteY105" fmla="*/ 279768 h 2650346"/>
                <a:gd name="connsiteX106" fmla="*/ 1489919 w 3071902"/>
                <a:gd name="connsiteY106" fmla="*/ 341332 h 2650346"/>
                <a:gd name="connsiteX107" fmla="*/ 1484791 w 3071902"/>
                <a:gd name="connsiteY107" fmla="*/ 343570 h 2650346"/>
                <a:gd name="connsiteX108" fmla="*/ 1452698 w 3071902"/>
                <a:gd name="connsiteY108" fmla="*/ 286771 h 2650346"/>
                <a:gd name="connsiteX109" fmla="*/ 1460975 w 3071902"/>
                <a:gd name="connsiteY109" fmla="*/ 272172 h 2650346"/>
                <a:gd name="connsiteX110" fmla="*/ 1450304 w 3071902"/>
                <a:gd name="connsiteY110" fmla="*/ 188934 h 2650346"/>
                <a:gd name="connsiteX111" fmla="*/ 1445700 w 3071902"/>
                <a:gd name="connsiteY111" fmla="*/ 181177 h 2650346"/>
                <a:gd name="connsiteX112" fmla="*/ 1394423 w 3071902"/>
                <a:gd name="connsiteY112" fmla="*/ 155945 h 2650346"/>
                <a:gd name="connsiteX113" fmla="*/ 1376937 w 3071902"/>
                <a:gd name="connsiteY113" fmla="*/ 155029 h 2650346"/>
                <a:gd name="connsiteX114" fmla="*/ 1349460 w 3071902"/>
                <a:gd name="connsiteY114" fmla="*/ 153591 h 2650346"/>
                <a:gd name="connsiteX115" fmla="*/ 1307794 w 3071902"/>
                <a:gd name="connsiteY115" fmla="*/ 183982 h 2650346"/>
                <a:gd name="connsiteX116" fmla="*/ 1102905 w 3071902"/>
                <a:gd name="connsiteY116" fmla="*/ 413779 h 2650346"/>
                <a:gd name="connsiteX117" fmla="*/ 1049550 w 3071902"/>
                <a:gd name="connsiteY117" fmla="*/ 476127 h 2650346"/>
                <a:gd name="connsiteX118" fmla="*/ 1021810 w 3071902"/>
                <a:gd name="connsiteY118" fmla="*/ 479685 h 2650346"/>
                <a:gd name="connsiteX119" fmla="*/ 1025484 w 3071902"/>
                <a:gd name="connsiteY119" fmla="*/ 457328 h 2650346"/>
                <a:gd name="connsiteX120" fmla="*/ 1060284 w 3071902"/>
                <a:gd name="connsiteY120" fmla="*/ 318847 h 2650346"/>
                <a:gd name="connsiteX121" fmla="*/ 1032532 w 3071902"/>
                <a:gd name="connsiteY121" fmla="*/ 274804 h 2650346"/>
                <a:gd name="connsiteX122" fmla="*/ 928682 w 3071902"/>
                <a:gd name="connsiteY122" fmla="*/ 296928 h 2650346"/>
                <a:gd name="connsiteX123" fmla="*/ 869152 w 3071902"/>
                <a:gd name="connsiteY123" fmla="*/ 381502 h 2650346"/>
                <a:gd name="connsiteX124" fmla="*/ 853120 w 3071902"/>
                <a:gd name="connsiteY124" fmla="*/ 400706 h 2650346"/>
                <a:gd name="connsiteX125" fmla="*/ 777672 w 3071902"/>
                <a:gd name="connsiteY125" fmla="*/ 454382 h 2650346"/>
                <a:gd name="connsiteX126" fmla="*/ 715114 w 3071902"/>
                <a:gd name="connsiteY126" fmla="*/ 510735 h 2650346"/>
                <a:gd name="connsiteX127" fmla="*/ 719214 w 3071902"/>
                <a:gd name="connsiteY127" fmla="*/ 501877 h 2650346"/>
                <a:gd name="connsiteX128" fmla="*/ 719580 w 3071902"/>
                <a:gd name="connsiteY128" fmla="*/ 496183 h 2650346"/>
                <a:gd name="connsiteX129" fmla="*/ 694161 w 3071902"/>
                <a:gd name="connsiteY129" fmla="*/ 508615 h 2650346"/>
                <a:gd name="connsiteX130" fmla="*/ 672863 w 3071902"/>
                <a:gd name="connsiteY130" fmla="*/ 484371 h 2650346"/>
                <a:gd name="connsiteX131" fmla="*/ 489067 w 3071902"/>
                <a:gd name="connsiteY131" fmla="*/ 662491 h 2650346"/>
                <a:gd name="connsiteX132" fmla="*/ 485701 w 3071902"/>
                <a:gd name="connsiteY132" fmla="*/ 665840 h 2650346"/>
                <a:gd name="connsiteX133" fmla="*/ 481493 w 3071902"/>
                <a:gd name="connsiteY133" fmla="*/ 663741 h 2650346"/>
                <a:gd name="connsiteX134" fmla="*/ 478777 w 3071902"/>
                <a:gd name="connsiteY134" fmla="*/ 659818 h 2650346"/>
                <a:gd name="connsiteX135" fmla="*/ 329141 w 3071902"/>
                <a:gd name="connsiteY135" fmla="*/ 825291 h 2650346"/>
                <a:gd name="connsiteX136" fmla="*/ 327301 w 3071902"/>
                <a:gd name="connsiteY136" fmla="*/ 821857 h 2650346"/>
                <a:gd name="connsiteX137" fmla="*/ 327126 w 3071902"/>
                <a:gd name="connsiteY137" fmla="*/ 801562 h 2650346"/>
                <a:gd name="connsiteX138" fmla="*/ 221331 w 3071902"/>
                <a:gd name="connsiteY138" fmla="*/ 887965 h 2650346"/>
                <a:gd name="connsiteX139" fmla="*/ 119096 w 3071902"/>
                <a:gd name="connsiteY139" fmla="*/ 1000985 h 2650346"/>
                <a:gd name="connsiteX140" fmla="*/ 58830 w 3071902"/>
                <a:gd name="connsiteY140" fmla="*/ 1090328 h 2650346"/>
                <a:gd name="connsiteX141" fmla="*/ 39906 w 3071902"/>
                <a:gd name="connsiteY141" fmla="*/ 1083829 h 2650346"/>
                <a:gd name="connsiteX142" fmla="*/ 20571 w 3071902"/>
                <a:gd name="connsiteY142" fmla="*/ 1110898 h 2650346"/>
                <a:gd name="connsiteX143" fmla="*/ 0 w 3071902"/>
                <a:gd name="connsiteY143" fmla="*/ 1136567 h 2650346"/>
                <a:gd name="connsiteX144" fmla="*/ 1052025 w 3071902"/>
                <a:gd name="connsiteY144" fmla="*/ 1990144 h 2650346"/>
                <a:gd name="connsiteX145" fmla="*/ 1053083 w 3071902"/>
                <a:gd name="connsiteY145" fmla="*/ 1988885 h 2650346"/>
                <a:gd name="connsiteX146" fmla="*/ 1793423 w 3071902"/>
                <a:gd name="connsiteY146" fmla="*/ 2589572 h 2650346"/>
                <a:gd name="connsiteX147" fmla="*/ 1803711 w 3071902"/>
                <a:gd name="connsiteY147" fmla="*/ 2581514 h 2650346"/>
                <a:gd name="connsiteX148" fmla="*/ 1887549 w 3071902"/>
                <a:gd name="connsiteY148" fmla="*/ 2519512 h 2650346"/>
                <a:gd name="connsiteX149" fmla="*/ 1951610 w 3071902"/>
                <a:gd name="connsiteY149" fmla="*/ 2473072 h 2650346"/>
                <a:gd name="connsiteX150" fmla="*/ 1994149 w 3071902"/>
                <a:gd name="connsiteY150" fmla="*/ 2430248 h 2650346"/>
                <a:gd name="connsiteX151" fmla="*/ 2068309 w 3071902"/>
                <a:gd name="connsiteY151" fmla="*/ 2350771 h 2650346"/>
                <a:gd name="connsiteX152" fmla="*/ 2071624 w 3071902"/>
                <a:gd name="connsiteY152" fmla="*/ 2349066 h 2650346"/>
                <a:gd name="connsiteX153" fmla="*/ 2013786 w 3071902"/>
                <a:gd name="connsiteY153" fmla="*/ 2427343 h 2650346"/>
                <a:gd name="connsiteX154" fmla="*/ 1941378 w 3071902"/>
                <a:gd name="connsiteY154" fmla="*/ 2509299 h 2650346"/>
                <a:gd name="connsiteX155" fmla="*/ 1913952 w 3071902"/>
                <a:gd name="connsiteY155" fmla="*/ 2504057 h 2650346"/>
                <a:gd name="connsiteX156" fmla="*/ 1839085 w 3071902"/>
                <a:gd name="connsiteY156" fmla="*/ 2590520 h 2650346"/>
                <a:gd name="connsiteX157" fmla="*/ 1822641 w 3071902"/>
                <a:gd name="connsiteY157" fmla="*/ 2613278 h 2650346"/>
                <a:gd name="connsiteX158" fmla="*/ 1868326 w 3071902"/>
                <a:gd name="connsiteY158" fmla="*/ 2650346 h 2650346"/>
                <a:gd name="connsiteX159" fmla="*/ 1894175 w 3071902"/>
                <a:gd name="connsiteY159" fmla="*/ 2622554 h 2650346"/>
                <a:gd name="connsiteX160" fmla="*/ 1953643 w 3071902"/>
                <a:gd name="connsiteY160" fmla="*/ 2534392 h 2650346"/>
                <a:gd name="connsiteX161" fmla="*/ 1972317 w 3071902"/>
                <a:gd name="connsiteY161" fmla="*/ 2540806 h 2650346"/>
                <a:gd name="connsiteX162" fmla="*/ 2129155 w 3071902"/>
                <a:gd name="connsiteY162" fmla="*/ 2314853 h 2650346"/>
                <a:gd name="connsiteX163" fmla="*/ 2156559 w 3071902"/>
                <a:gd name="connsiteY163" fmla="*/ 2291751 h 2650346"/>
                <a:gd name="connsiteX164" fmla="*/ 2160081 w 3071902"/>
                <a:gd name="connsiteY164" fmla="*/ 2294296 h 2650346"/>
                <a:gd name="connsiteX165" fmla="*/ 2210233 w 3071902"/>
                <a:gd name="connsiteY165" fmla="*/ 2332487 h 2650346"/>
                <a:gd name="connsiteX166" fmla="*/ 2229144 w 3071902"/>
                <a:gd name="connsiteY166" fmla="*/ 2333476 h 2650346"/>
                <a:gd name="connsiteX167" fmla="*/ 2269071 w 3071902"/>
                <a:gd name="connsiteY167" fmla="*/ 2295259 h 2650346"/>
                <a:gd name="connsiteX168" fmla="*/ 2277153 w 3071902"/>
                <a:gd name="connsiteY168" fmla="*/ 2276713 h 2650346"/>
                <a:gd name="connsiteX169" fmla="*/ 2279380 w 3071902"/>
                <a:gd name="connsiteY169" fmla="*/ 2234150 h 2650346"/>
                <a:gd name="connsiteX170" fmla="*/ 2311472 w 3071902"/>
                <a:gd name="connsiteY170" fmla="*/ 2209748 h 2650346"/>
                <a:gd name="connsiteX171" fmla="*/ 2334480 w 3071902"/>
                <a:gd name="connsiteY171" fmla="*/ 2177757 h 2650346"/>
                <a:gd name="connsiteX172" fmla="*/ 2342562 w 3071902"/>
                <a:gd name="connsiteY172" fmla="*/ 2159211 h 2650346"/>
                <a:gd name="connsiteX173" fmla="*/ 2394556 w 3071902"/>
                <a:gd name="connsiteY173" fmla="*/ 2116881 h 2650346"/>
                <a:gd name="connsiteX174" fmla="*/ 2425288 w 3071902"/>
                <a:gd name="connsiteY174" fmla="*/ 2118489 h 2650346"/>
                <a:gd name="connsiteX175" fmla="*/ 2444819 w 3071902"/>
                <a:gd name="connsiteY175" fmla="*/ 2107657 h 2650346"/>
                <a:gd name="connsiteX176" fmla="*/ 2447800 w 3071902"/>
                <a:gd name="connsiteY176" fmla="*/ 2095957 h 2650346"/>
                <a:gd name="connsiteX177" fmla="*/ 2507505 w 3071902"/>
                <a:gd name="connsiteY177" fmla="*/ 2042176 h 2650346"/>
                <a:gd name="connsiteX178" fmla="*/ 2557753 w 3071902"/>
                <a:gd name="connsiteY178" fmla="*/ 1987901 h 2650346"/>
                <a:gd name="connsiteX179" fmla="*/ 2567828 w 3071902"/>
                <a:gd name="connsiteY179" fmla="*/ 1976572 h 2650346"/>
                <a:gd name="connsiteX180" fmla="*/ 2648176 w 3071902"/>
                <a:gd name="connsiteY180" fmla="*/ 1890676 h 2650346"/>
                <a:gd name="connsiteX181" fmla="*/ 2696556 w 3071902"/>
                <a:gd name="connsiteY181" fmla="*/ 1826819 h 2650346"/>
                <a:gd name="connsiteX182" fmla="*/ 2740319 w 3071902"/>
                <a:gd name="connsiteY182" fmla="*/ 1715298 h 2650346"/>
                <a:gd name="connsiteX183" fmla="*/ 2754106 w 3071902"/>
                <a:gd name="connsiteY183" fmla="*/ 1633032 h 2650346"/>
                <a:gd name="connsiteX184" fmla="*/ 2719525 w 3071902"/>
                <a:gd name="connsiteY184" fmla="*/ 1659675 h 2650346"/>
                <a:gd name="connsiteX185" fmla="*/ 2631356 w 3071902"/>
                <a:gd name="connsiteY185" fmla="*/ 1804438 h 2650346"/>
                <a:gd name="connsiteX186" fmla="*/ 2601380 w 3071902"/>
                <a:gd name="connsiteY186" fmla="*/ 1833692 h 2650346"/>
                <a:gd name="connsiteX187" fmla="*/ 2539311 w 3071902"/>
                <a:gd name="connsiteY187" fmla="*/ 1887350 h 2650346"/>
                <a:gd name="connsiteX188" fmla="*/ 2479620 w 3071902"/>
                <a:gd name="connsiteY188" fmla="*/ 1986183 h 2650346"/>
                <a:gd name="connsiteX189" fmla="*/ 2457973 w 3071902"/>
                <a:gd name="connsiteY189" fmla="*/ 1992163 h 2650346"/>
                <a:gd name="connsiteX190" fmla="*/ 2406462 w 3071902"/>
                <a:gd name="connsiteY190" fmla="*/ 1979983 h 2650346"/>
                <a:gd name="connsiteX191" fmla="*/ 2479086 w 3071902"/>
                <a:gd name="connsiteY191" fmla="*/ 1860488 h 2650346"/>
                <a:gd name="connsiteX192" fmla="*/ 2499235 w 3071902"/>
                <a:gd name="connsiteY192" fmla="*/ 1837831 h 2650346"/>
                <a:gd name="connsiteX193" fmla="*/ 2558074 w 3071902"/>
                <a:gd name="connsiteY193" fmla="*/ 1800603 h 2650346"/>
                <a:gd name="connsiteX194" fmla="*/ 2618273 w 3071902"/>
                <a:gd name="connsiteY194" fmla="*/ 1737363 h 2650346"/>
                <a:gd name="connsiteX195" fmla="*/ 2773363 w 3071902"/>
                <a:gd name="connsiteY195" fmla="*/ 1536826 h 2650346"/>
                <a:gd name="connsiteX196" fmla="*/ 2767743 w 3071902"/>
                <a:gd name="connsiteY196" fmla="*/ 1463028 h 2650346"/>
                <a:gd name="connsiteX197" fmla="*/ 2742099 w 3071902"/>
                <a:gd name="connsiteY197" fmla="*/ 1409523 h 2650346"/>
                <a:gd name="connsiteX198" fmla="*/ 2763237 w 3071902"/>
                <a:gd name="connsiteY198" fmla="*/ 1367951 h 2650346"/>
                <a:gd name="connsiteX199" fmla="*/ 2773683 w 3071902"/>
                <a:gd name="connsiteY199" fmla="*/ 1349528 h 2650346"/>
                <a:gd name="connsiteX200" fmla="*/ 2824552 w 3071902"/>
                <a:gd name="connsiteY200" fmla="*/ 1283428 h 2650346"/>
                <a:gd name="connsiteX201" fmla="*/ 2842336 w 3071902"/>
                <a:gd name="connsiteY201" fmla="*/ 1260649 h 2650346"/>
                <a:gd name="connsiteX202" fmla="*/ 2902523 w 3071902"/>
                <a:gd name="connsiteY202" fmla="*/ 1152359 h 2650346"/>
                <a:gd name="connsiteX203" fmla="*/ 2905381 w 3071902"/>
                <a:gd name="connsiteY203" fmla="*/ 1143024 h 2650346"/>
                <a:gd name="connsiteX204" fmla="*/ 2920172 w 3071902"/>
                <a:gd name="connsiteY204" fmla="*/ 1086893 h 2650346"/>
                <a:gd name="connsiteX205" fmla="*/ 2921285 w 3071902"/>
                <a:gd name="connsiteY205" fmla="*/ 1065610 h 2650346"/>
                <a:gd name="connsiteX206" fmla="*/ 2872137 w 3071902"/>
                <a:gd name="connsiteY206" fmla="*/ 1053554 h 2650346"/>
                <a:gd name="connsiteX207" fmla="*/ 2871518 w 3071902"/>
                <a:gd name="connsiteY207" fmla="*/ 1065378 h 2650346"/>
                <a:gd name="connsiteX208" fmla="*/ 2867422 w 3071902"/>
                <a:gd name="connsiteY208" fmla="*/ 1098358 h 2650346"/>
                <a:gd name="connsiteX209" fmla="*/ 2861210 w 3071902"/>
                <a:gd name="connsiteY209" fmla="*/ 1126486 h 2650346"/>
                <a:gd name="connsiteX210" fmla="*/ 2823523 w 3071902"/>
                <a:gd name="connsiteY210" fmla="*/ 1167192 h 2650346"/>
                <a:gd name="connsiteX211" fmla="*/ 2812941 w 3071902"/>
                <a:gd name="connsiteY211" fmla="*/ 1142928 h 2650346"/>
                <a:gd name="connsiteX212" fmla="*/ 2816914 w 3071902"/>
                <a:gd name="connsiteY212" fmla="*/ 1112313 h 2650346"/>
                <a:gd name="connsiteX213" fmla="*/ 2835551 w 3071902"/>
                <a:gd name="connsiteY213" fmla="*/ 1027930 h 2650346"/>
                <a:gd name="connsiteX214" fmla="*/ 2871877 w 3071902"/>
                <a:gd name="connsiteY214" fmla="*/ 1013233 h 2650346"/>
                <a:gd name="connsiteX215" fmla="*/ 2880070 w 3071902"/>
                <a:gd name="connsiteY215" fmla="*/ 947271 h 2650346"/>
                <a:gd name="connsiteX216" fmla="*/ 2875589 w 3071902"/>
                <a:gd name="connsiteY216" fmla="*/ 942295 h 2650346"/>
                <a:gd name="connsiteX217" fmla="*/ 2896740 w 3071902"/>
                <a:gd name="connsiteY217" fmla="*/ 945773 h 2650346"/>
                <a:gd name="connsiteX218" fmla="*/ 2918388 w 3071902"/>
                <a:gd name="connsiteY218" fmla="*/ 939793 h 2650346"/>
                <a:gd name="connsiteX219" fmla="*/ 2915268 w 3071902"/>
                <a:gd name="connsiteY219" fmla="*/ 908805 h 2650346"/>
                <a:gd name="connsiteX220" fmla="*/ 2895974 w 3071902"/>
                <a:gd name="connsiteY220" fmla="*/ 869858 h 2650346"/>
                <a:gd name="connsiteX221" fmla="*/ 2900688 w 3071902"/>
                <a:gd name="connsiteY221" fmla="*/ 825054 h 2650346"/>
                <a:gd name="connsiteX222" fmla="*/ 2989861 w 3071902"/>
                <a:gd name="connsiteY222" fmla="*/ 706426 h 2650346"/>
                <a:gd name="connsiteX223" fmla="*/ 3025803 w 3071902"/>
                <a:gd name="connsiteY223" fmla="*/ 653772 h 2650346"/>
                <a:gd name="connsiteX224" fmla="*/ 3025666 w 3071902"/>
                <a:gd name="connsiteY224" fmla="*/ 611086 h 2650346"/>
                <a:gd name="connsiteX225" fmla="*/ 2986976 w 3071902"/>
                <a:gd name="connsiteY225" fmla="*/ 625658 h 2650346"/>
                <a:gd name="connsiteX226" fmla="*/ 2981878 w 3071902"/>
                <a:gd name="connsiteY226" fmla="*/ 632505 h 2650346"/>
                <a:gd name="connsiteX227" fmla="*/ 2873175 w 3071902"/>
                <a:gd name="connsiteY227" fmla="*/ 761967 h 2650346"/>
                <a:gd name="connsiteX228" fmla="*/ 2784113 w 3071902"/>
                <a:gd name="connsiteY228" fmla="*/ 833181 h 2650346"/>
                <a:gd name="connsiteX229" fmla="*/ 2772293 w 3071902"/>
                <a:gd name="connsiteY229" fmla="*/ 832562 h 2650346"/>
                <a:gd name="connsiteX230" fmla="*/ 2775276 w 3071902"/>
                <a:gd name="connsiteY230" fmla="*/ 820863 h 2650346"/>
                <a:gd name="connsiteX231" fmla="*/ 2791192 w 3071902"/>
                <a:gd name="connsiteY231" fmla="*/ 788502 h 2650346"/>
                <a:gd name="connsiteX232" fmla="*/ 2823767 w 3071902"/>
                <a:gd name="connsiteY232" fmla="*/ 709589 h 2650346"/>
                <a:gd name="connsiteX233" fmla="*/ 2932841 w 3071902"/>
                <a:gd name="connsiteY233" fmla="*/ 573033 h 2650346"/>
                <a:gd name="connsiteX234" fmla="*/ 2962569 w 3071902"/>
                <a:gd name="connsiteY234" fmla="*/ 548508 h 2650346"/>
                <a:gd name="connsiteX235" fmla="*/ 3063066 w 3071902"/>
                <a:gd name="connsiteY235" fmla="*/ 439954 h 2650346"/>
                <a:gd name="connsiteX236" fmla="*/ 3044885 w 3071902"/>
                <a:gd name="connsiteY236" fmla="*/ 379727 h 2650346"/>
                <a:gd name="connsiteX237" fmla="*/ 3038659 w 3071902"/>
                <a:gd name="connsiteY237" fmla="*/ 362804 h 2650346"/>
                <a:gd name="connsiteX238" fmla="*/ 3030130 w 3071902"/>
                <a:gd name="connsiteY238" fmla="*/ 338943 h 265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3071902" h="2650346">
                  <a:moveTo>
                    <a:pt x="678799" y="528732"/>
                  </a:moveTo>
                  <a:cubicBezTo>
                    <a:pt x="671118" y="538791"/>
                    <a:pt x="671118" y="538791"/>
                    <a:pt x="671118" y="538791"/>
                  </a:cubicBezTo>
                  <a:cubicBezTo>
                    <a:pt x="663436" y="548850"/>
                    <a:pt x="654568" y="550037"/>
                    <a:pt x="664623" y="557722"/>
                  </a:cubicBezTo>
                  <a:cubicBezTo>
                    <a:pt x="664623" y="557722"/>
                    <a:pt x="666544" y="555207"/>
                    <a:pt x="669573" y="552544"/>
                  </a:cubicBezTo>
                  <a:lnTo>
                    <a:pt x="675935" y="549216"/>
                  </a:lnTo>
                  <a:lnTo>
                    <a:pt x="652659" y="575028"/>
                  </a:lnTo>
                  <a:cubicBezTo>
                    <a:pt x="640791" y="590184"/>
                    <a:pt x="630081" y="606378"/>
                    <a:pt x="621014" y="624067"/>
                  </a:cubicBezTo>
                  <a:cubicBezTo>
                    <a:pt x="621014" y="624067"/>
                    <a:pt x="620883" y="626565"/>
                    <a:pt x="620883" y="626565"/>
                  </a:cubicBezTo>
                  <a:cubicBezTo>
                    <a:pt x="608762" y="642843"/>
                    <a:pt x="594417" y="647730"/>
                    <a:pt x="581012" y="641391"/>
                  </a:cubicBezTo>
                  <a:lnTo>
                    <a:pt x="572916" y="635104"/>
                  </a:lnTo>
                  <a:lnTo>
                    <a:pt x="575379" y="632881"/>
                  </a:lnTo>
                  <a:cubicBezTo>
                    <a:pt x="573004" y="615135"/>
                    <a:pt x="636830" y="552410"/>
                    <a:pt x="678799" y="528732"/>
                  </a:cubicBezTo>
                  <a:close/>
                  <a:moveTo>
                    <a:pt x="3030130" y="338943"/>
                  </a:moveTo>
                  <a:cubicBezTo>
                    <a:pt x="3024655" y="335989"/>
                    <a:pt x="3016258" y="337921"/>
                    <a:pt x="3004067" y="344397"/>
                  </a:cubicBezTo>
                  <a:cubicBezTo>
                    <a:pt x="2991752" y="353236"/>
                    <a:pt x="2979437" y="362076"/>
                    <a:pt x="2966999" y="373280"/>
                  </a:cubicBezTo>
                  <a:cubicBezTo>
                    <a:pt x="2951948" y="389089"/>
                    <a:pt x="2923210" y="394699"/>
                    <a:pt x="2933297" y="428422"/>
                  </a:cubicBezTo>
                  <a:cubicBezTo>
                    <a:pt x="2935291" y="435639"/>
                    <a:pt x="2925464" y="442237"/>
                    <a:pt x="2918619" y="437138"/>
                  </a:cubicBezTo>
                  <a:cubicBezTo>
                    <a:pt x="2888878" y="416612"/>
                    <a:pt x="2887393" y="444988"/>
                    <a:pt x="2881923" y="458928"/>
                  </a:cubicBezTo>
                  <a:cubicBezTo>
                    <a:pt x="2878816" y="472992"/>
                    <a:pt x="2873840" y="477474"/>
                    <a:pt x="2861526" y="486313"/>
                  </a:cubicBezTo>
                  <a:cubicBezTo>
                    <a:pt x="2824705" y="510468"/>
                    <a:pt x="2783405" y="529647"/>
                    <a:pt x="2757909" y="563879"/>
                  </a:cubicBezTo>
                  <a:cubicBezTo>
                    <a:pt x="2717487" y="611555"/>
                    <a:pt x="2663625" y="644302"/>
                    <a:pt x="2616482" y="684515"/>
                  </a:cubicBezTo>
                  <a:cubicBezTo>
                    <a:pt x="2594093" y="704683"/>
                    <a:pt x="2569463" y="722363"/>
                    <a:pt x="2544834" y="740042"/>
                  </a:cubicBezTo>
                  <a:cubicBezTo>
                    <a:pt x="2539982" y="742159"/>
                    <a:pt x="2537124" y="751494"/>
                    <a:pt x="2528287" y="739176"/>
                  </a:cubicBezTo>
                  <a:cubicBezTo>
                    <a:pt x="2510860" y="709812"/>
                    <a:pt x="2494312" y="708946"/>
                    <a:pt x="2474040" y="733966"/>
                  </a:cubicBezTo>
                  <a:cubicBezTo>
                    <a:pt x="2461354" y="749899"/>
                    <a:pt x="2449162" y="756374"/>
                    <a:pt x="2430746" y="745926"/>
                  </a:cubicBezTo>
                  <a:cubicBezTo>
                    <a:pt x="2421414" y="743068"/>
                    <a:pt x="2412205" y="737843"/>
                    <a:pt x="2404495" y="749295"/>
                  </a:cubicBezTo>
                  <a:cubicBezTo>
                    <a:pt x="2378875" y="785892"/>
                    <a:pt x="2337823" y="800341"/>
                    <a:pt x="2303366" y="824619"/>
                  </a:cubicBezTo>
                  <a:cubicBezTo>
                    <a:pt x="2293415" y="833583"/>
                    <a:pt x="2281348" y="837693"/>
                    <a:pt x="2287575" y="854616"/>
                  </a:cubicBezTo>
                  <a:cubicBezTo>
                    <a:pt x="2294170" y="864445"/>
                    <a:pt x="2282103" y="868557"/>
                    <a:pt x="2274888" y="870551"/>
                  </a:cubicBezTo>
                  <a:cubicBezTo>
                    <a:pt x="2265184" y="874784"/>
                    <a:pt x="2255729" y="874290"/>
                    <a:pt x="2246767" y="864336"/>
                  </a:cubicBezTo>
                  <a:cubicBezTo>
                    <a:pt x="2244528" y="861847"/>
                    <a:pt x="2240296" y="852142"/>
                    <a:pt x="2242659" y="852265"/>
                  </a:cubicBezTo>
                  <a:cubicBezTo>
                    <a:pt x="2271522" y="844292"/>
                    <a:pt x="2258822" y="815175"/>
                    <a:pt x="2273873" y="799364"/>
                  </a:cubicBezTo>
                  <a:cubicBezTo>
                    <a:pt x="2308700" y="767992"/>
                    <a:pt x="2334444" y="729032"/>
                    <a:pt x="2357946" y="687583"/>
                  </a:cubicBezTo>
                  <a:cubicBezTo>
                    <a:pt x="2365904" y="671401"/>
                    <a:pt x="2375855" y="662438"/>
                    <a:pt x="2394024" y="677615"/>
                  </a:cubicBezTo>
                  <a:cubicBezTo>
                    <a:pt x="2398505" y="682592"/>
                    <a:pt x="2405225" y="690058"/>
                    <a:pt x="2412812" y="680970"/>
                  </a:cubicBezTo>
                  <a:cubicBezTo>
                    <a:pt x="2417788" y="676488"/>
                    <a:pt x="2415794" y="669270"/>
                    <a:pt x="2411314" y="664293"/>
                  </a:cubicBezTo>
                  <a:cubicBezTo>
                    <a:pt x="2397748" y="651728"/>
                    <a:pt x="2402849" y="644883"/>
                    <a:pt x="2415286" y="633677"/>
                  </a:cubicBezTo>
                  <a:cubicBezTo>
                    <a:pt x="2430214" y="620231"/>
                    <a:pt x="2445139" y="606787"/>
                    <a:pt x="2466538" y="605535"/>
                  </a:cubicBezTo>
                  <a:cubicBezTo>
                    <a:pt x="2473754" y="603543"/>
                    <a:pt x="2485573" y="604161"/>
                    <a:pt x="2486068" y="594703"/>
                  </a:cubicBezTo>
                  <a:cubicBezTo>
                    <a:pt x="2487429" y="568692"/>
                    <a:pt x="2509324" y="557983"/>
                    <a:pt x="2524373" y="542173"/>
                  </a:cubicBezTo>
                  <a:cubicBezTo>
                    <a:pt x="2542159" y="519391"/>
                    <a:pt x="2539288" y="483676"/>
                    <a:pt x="2518754" y="468375"/>
                  </a:cubicBezTo>
                  <a:cubicBezTo>
                    <a:pt x="2507430" y="458298"/>
                    <a:pt x="2508049" y="446475"/>
                    <a:pt x="2499088" y="436522"/>
                  </a:cubicBezTo>
                  <a:cubicBezTo>
                    <a:pt x="2489261" y="443121"/>
                    <a:pt x="2481797" y="449844"/>
                    <a:pt x="2472217" y="451714"/>
                  </a:cubicBezTo>
                  <a:cubicBezTo>
                    <a:pt x="2409519" y="472143"/>
                    <a:pt x="2375569" y="532014"/>
                    <a:pt x="2324071" y="564885"/>
                  </a:cubicBezTo>
                  <a:cubicBezTo>
                    <a:pt x="2287374" y="586675"/>
                    <a:pt x="2266111" y="630613"/>
                    <a:pt x="2218213" y="639961"/>
                  </a:cubicBezTo>
                  <a:cubicBezTo>
                    <a:pt x="2213362" y="642079"/>
                    <a:pt x="2206023" y="646436"/>
                    <a:pt x="2208015" y="653654"/>
                  </a:cubicBezTo>
                  <a:cubicBezTo>
                    <a:pt x="2216357" y="675430"/>
                    <a:pt x="2199933" y="672199"/>
                    <a:pt x="2187990" y="673946"/>
                  </a:cubicBezTo>
                  <a:cubicBezTo>
                    <a:pt x="2180898" y="673574"/>
                    <a:pt x="2171442" y="673079"/>
                    <a:pt x="2166467" y="677563"/>
                  </a:cubicBezTo>
                  <a:cubicBezTo>
                    <a:pt x="2138607" y="711670"/>
                    <a:pt x="2092950" y="723507"/>
                    <a:pt x="2065090" y="757615"/>
                  </a:cubicBezTo>
                  <a:cubicBezTo>
                    <a:pt x="2048020" y="778061"/>
                    <a:pt x="2023528" y="787449"/>
                    <a:pt x="2004585" y="805463"/>
                  </a:cubicBezTo>
                  <a:lnTo>
                    <a:pt x="1988343" y="826599"/>
                  </a:lnTo>
                  <a:lnTo>
                    <a:pt x="1973449" y="817609"/>
                  </a:lnTo>
                  <a:cubicBezTo>
                    <a:pt x="1958987" y="806832"/>
                    <a:pt x="1974626" y="795122"/>
                    <a:pt x="1977647" y="785259"/>
                  </a:cubicBezTo>
                  <a:cubicBezTo>
                    <a:pt x="1986187" y="765662"/>
                    <a:pt x="2004065" y="759081"/>
                    <a:pt x="2019705" y="747374"/>
                  </a:cubicBezTo>
                  <a:cubicBezTo>
                    <a:pt x="2015103" y="739617"/>
                    <a:pt x="1987625" y="738179"/>
                    <a:pt x="2015887" y="724626"/>
                  </a:cubicBezTo>
                  <a:cubicBezTo>
                    <a:pt x="2028638" y="720281"/>
                    <a:pt x="2031527" y="712916"/>
                    <a:pt x="2019560" y="702268"/>
                  </a:cubicBezTo>
                  <a:cubicBezTo>
                    <a:pt x="2014828" y="697010"/>
                    <a:pt x="2010093" y="691751"/>
                    <a:pt x="2017979" y="684649"/>
                  </a:cubicBezTo>
                  <a:cubicBezTo>
                    <a:pt x="2023365" y="677414"/>
                    <a:pt x="2030598" y="682803"/>
                    <a:pt x="2037962" y="685693"/>
                  </a:cubicBezTo>
                  <a:cubicBezTo>
                    <a:pt x="2057290" y="699232"/>
                    <a:pt x="2077667" y="692782"/>
                    <a:pt x="2081341" y="670427"/>
                  </a:cubicBezTo>
                  <a:cubicBezTo>
                    <a:pt x="2081994" y="657933"/>
                    <a:pt x="2087383" y="650699"/>
                    <a:pt x="2097506" y="648723"/>
                  </a:cubicBezTo>
                  <a:cubicBezTo>
                    <a:pt x="2140622" y="638452"/>
                    <a:pt x="2172297" y="607540"/>
                    <a:pt x="2210811" y="589512"/>
                  </a:cubicBezTo>
                  <a:cubicBezTo>
                    <a:pt x="2244198" y="573722"/>
                    <a:pt x="2243662" y="536112"/>
                    <a:pt x="2209475" y="519291"/>
                  </a:cubicBezTo>
                  <a:cubicBezTo>
                    <a:pt x="2202114" y="516401"/>
                    <a:pt x="2199876" y="511271"/>
                    <a:pt x="2200269" y="503778"/>
                  </a:cubicBezTo>
                  <a:cubicBezTo>
                    <a:pt x="2196189" y="486026"/>
                    <a:pt x="2186198" y="485504"/>
                    <a:pt x="2170818" y="492215"/>
                  </a:cubicBezTo>
                  <a:cubicBezTo>
                    <a:pt x="2127176" y="512479"/>
                    <a:pt x="2088009" y="542998"/>
                    <a:pt x="2048841" y="573520"/>
                  </a:cubicBezTo>
                  <a:cubicBezTo>
                    <a:pt x="2033070" y="587727"/>
                    <a:pt x="2014931" y="599305"/>
                    <a:pt x="1995733" y="583267"/>
                  </a:cubicBezTo>
                  <a:cubicBezTo>
                    <a:pt x="1981399" y="569991"/>
                    <a:pt x="1994934" y="550656"/>
                    <a:pt x="2003213" y="536057"/>
                  </a:cubicBezTo>
                  <a:cubicBezTo>
                    <a:pt x="2019377" y="514353"/>
                    <a:pt x="2017794" y="496733"/>
                    <a:pt x="2001354" y="475830"/>
                  </a:cubicBezTo>
                  <a:cubicBezTo>
                    <a:pt x="1992017" y="462814"/>
                    <a:pt x="1977816" y="447038"/>
                    <a:pt x="1981097" y="432176"/>
                  </a:cubicBezTo>
                  <a:cubicBezTo>
                    <a:pt x="1995678" y="392854"/>
                    <a:pt x="1972008" y="366560"/>
                    <a:pt x="1958589" y="335795"/>
                  </a:cubicBezTo>
                  <a:cubicBezTo>
                    <a:pt x="1949644" y="315283"/>
                    <a:pt x="1932420" y="309370"/>
                    <a:pt x="1921645" y="323840"/>
                  </a:cubicBezTo>
                  <a:cubicBezTo>
                    <a:pt x="1889708" y="359749"/>
                    <a:pt x="1837123" y="359502"/>
                    <a:pt x="1812289" y="403300"/>
                  </a:cubicBezTo>
                  <a:cubicBezTo>
                    <a:pt x="1798752" y="422634"/>
                    <a:pt x="1775487" y="436449"/>
                    <a:pt x="1781412" y="466825"/>
                  </a:cubicBezTo>
                  <a:cubicBezTo>
                    <a:pt x="1783647" y="471952"/>
                    <a:pt x="1780758" y="479316"/>
                    <a:pt x="1775631" y="481554"/>
                  </a:cubicBezTo>
                  <a:cubicBezTo>
                    <a:pt x="1750260" y="487742"/>
                    <a:pt x="1731729" y="506816"/>
                    <a:pt x="1707810" y="533124"/>
                  </a:cubicBezTo>
                  <a:cubicBezTo>
                    <a:pt x="1712269" y="495776"/>
                    <a:pt x="1726196" y="468945"/>
                    <a:pt x="1722771" y="438701"/>
                  </a:cubicBezTo>
                  <a:cubicBezTo>
                    <a:pt x="1723163" y="431205"/>
                    <a:pt x="1720926" y="426079"/>
                    <a:pt x="1713433" y="425686"/>
                  </a:cubicBezTo>
                  <a:cubicBezTo>
                    <a:pt x="1705939" y="425293"/>
                    <a:pt x="1700683" y="430028"/>
                    <a:pt x="1700160" y="440023"/>
                  </a:cubicBezTo>
                  <a:cubicBezTo>
                    <a:pt x="1697137" y="449887"/>
                    <a:pt x="1711602" y="460666"/>
                    <a:pt x="1696222" y="467377"/>
                  </a:cubicBezTo>
                  <a:cubicBezTo>
                    <a:pt x="1693724" y="467246"/>
                    <a:pt x="1693724" y="467246"/>
                    <a:pt x="1691358" y="464617"/>
                  </a:cubicBezTo>
                  <a:cubicBezTo>
                    <a:pt x="1682281" y="446604"/>
                    <a:pt x="1696340" y="417274"/>
                    <a:pt x="1667019" y="403214"/>
                  </a:cubicBezTo>
                  <a:cubicBezTo>
                    <a:pt x="1667019" y="403214"/>
                    <a:pt x="1667934" y="385725"/>
                    <a:pt x="1680162" y="391374"/>
                  </a:cubicBezTo>
                  <a:cubicBezTo>
                    <a:pt x="1692389" y="397026"/>
                    <a:pt x="1697517" y="394788"/>
                    <a:pt x="1700668" y="382425"/>
                  </a:cubicBezTo>
                  <a:cubicBezTo>
                    <a:pt x="1706710" y="362698"/>
                    <a:pt x="1715120" y="345601"/>
                    <a:pt x="1701177" y="324828"/>
                  </a:cubicBezTo>
                  <a:cubicBezTo>
                    <a:pt x="1696705" y="314572"/>
                    <a:pt x="1697097" y="307077"/>
                    <a:pt x="1712346" y="302865"/>
                  </a:cubicBezTo>
                  <a:cubicBezTo>
                    <a:pt x="1719840" y="303256"/>
                    <a:pt x="1727334" y="303649"/>
                    <a:pt x="1725489" y="291024"/>
                  </a:cubicBezTo>
                  <a:cubicBezTo>
                    <a:pt x="1723515" y="280899"/>
                    <a:pt x="1716282" y="275512"/>
                    <a:pt x="1706421" y="272490"/>
                  </a:cubicBezTo>
                  <a:cubicBezTo>
                    <a:pt x="1696561" y="269468"/>
                    <a:pt x="1691304" y="274203"/>
                    <a:pt x="1688413" y="281569"/>
                  </a:cubicBezTo>
                  <a:cubicBezTo>
                    <a:pt x="1680004" y="298667"/>
                    <a:pt x="1676591" y="316026"/>
                    <a:pt x="1651090" y="324712"/>
                  </a:cubicBezTo>
                  <a:cubicBezTo>
                    <a:pt x="1666194" y="275394"/>
                    <a:pt x="1683405" y="233704"/>
                    <a:pt x="1725332" y="198316"/>
                  </a:cubicBezTo>
                  <a:cubicBezTo>
                    <a:pt x="1727045" y="213438"/>
                    <a:pt x="1719028" y="223040"/>
                    <a:pt x="1718505" y="233035"/>
                  </a:cubicBezTo>
                  <a:cubicBezTo>
                    <a:pt x="1715353" y="245397"/>
                    <a:pt x="1707075" y="259997"/>
                    <a:pt x="1724299" y="265910"/>
                  </a:cubicBezTo>
                  <a:cubicBezTo>
                    <a:pt x="1739026" y="271690"/>
                    <a:pt x="1749541" y="262219"/>
                    <a:pt x="1755319" y="247489"/>
                  </a:cubicBezTo>
                  <a:cubicBezTo>
                    <a:pt x="1773445" y="188308"/>
                    <a:pt x="1791570" y="129128"/>
                    <a:pt x="1809696" y="69946"/>
                  </a:cubicBezTo>
                  <a:cubicBezTo>
                    <a:pt x="1812158" y="58801"/>
                    <a:pt x="1793242" y="25397"/>
                    <a:pt x="1778361" y="9115"/>
                  </a:cubicBezTo>
                  <a:cubicBezTo>
                    <a:pt x="1773401" y="3688"/>
                    <a:pt x="1768889" y="164"/>
                    <a:pt x="1765767" y="0"/>
                  </a:cubicBezTo>
                  <a:cubicBezTo>
                    <a:pt x="1745653" y="1454"/>
                    <a:pt x="1725409" y="5405"/>
                    <a:pt x="1716738" y="27500"/>
                  </a:cubicBezTo>
                  <a:cubicBezTo>
                    <a:pt x="1713718" y="37364"/>
                    <a:pt x="1706224" y="36972"/>
                    <a:pt x="1698599" y="39078"/>
                  </a:cubicBezTo>
                  <a:cubicBezTo>
                    <a:pt x="1663368" y="42244"/>
                    <a:pt x="1647202" y="63948"/>
                    <a:pt x="1638010" y="96037"/>
                  </a:cubicBezTo>
                  <a:cubicBezTo>
                    <a:pt x="1631575" y="123258"/>
                    <a:pt x="1620147" y="150220"/>
                    <a:pt x="1618708" y="177705"/>
                  </a:cubicBezTo>
                  <a:cubicBezTo>
                    <a:pt x="1618315" y="185201"/>
                    <a:pt x="1615296" y="195064"/>
                    <a:pt x="1602805" y="194410"/>
                  </a:cubicBezTo>
                  <a:cubicBezTo>
                    <a:pt x="1598332" y="184155"/>
                    <a:pt x="1601222" y="176790"/>
                    <a:pt x="1604113" y="169424"/>
                  </a:cubicBezTo>
                  <a:cubicBezTo>
                    <a:pt x="1606872" y="164558"/>
                    <a:pt x="1609762" y="157194"/>
                    <a:pt x="1602399" y="154302"/>
                  </a:cubicBezTo>
                  <a:cubicBezTo>
                    <a:pt x="1595035" y="151411"/>
                    <a:pt x="1592146" y="158776"/>
                    <a:pt x="1589387" y="163643"/>
                  </a:cubicBezTo>
                  <a:cubicBezTo>
                    <a:pt x="1575068" y="197969"/>
                    <a:pt x="1579017" y="218219"/>
                    <a:pt x="1608076" y="237278"/>
                  </a:cubicBezTo>
                  <a:cubicBezTo>
                    <a:pt x="1580337" y="240837"/>
                    <a:pt x="1564567" y="255044"/>
                    <a:pt x="1558263" y="279768"/>
                  </a:cubicBezTo>
                  <a:cubicBezTo>
                    <a:pt x="1548808" y="316854"/>
                    <a:pt x="1501610" y="309374"/>
                    <a:pt x="1489919" y="341332"/>
                  </a:cubicBezTo>
                  <a:cubicBezTo>
                    <a:pt x="1489788" y="343831"/>
                    <a:pt x="1487289" y="343700"/>
                    <a:pt x="1484791" y="343570"/>
                  </a:cubicBezTo>
                  <a:cubicBezTo>
                    <a:pt x="1444825" y="341477"/>
                    <a:pt x="1435619" y="325964"/>
                    <a:pt x="1452698" y="286771"/>
                  </a:cubicBezTo>
                  <a:cubicBezTo>
                    <a:pt x="1455458" y="281903"/>
                    <a:pt x="1458216" y="277037"/>
                    <a:pt x="1460975" y="272172"/>
                  </a:cubicBezTo>
                  <a:cubicBezTo>
                    <a:pt x="1467541" y="242450"/>
                    <a:pt x="1494219" y="211275"/>
                    <a:pt x="1450304" y="188934"/>
                  </a:cubicBezTo>
                  <a:cubicBezTo>
                    <a:pt x="1447807" y="188803"/>
                    <a:pt x="1445569" y="183675"/>
                    <a:pt x="1445700" y="181177"/>
                  </a:cubicBezTo>
                  <a:cubicBezTo>
                    <a:pt x="1439908" y="148305"/>
                    <a:pt x="1425311" y="140023"/>
                    <a:pt x="1394423" y="155945"/>
                  </a:cubicBezTo>
                  <a:cubicBezTo>
                    <a:pt x="1389296" y="158182"/>
                    <a:pt x="1381541" y="162787"/>
                    <a:pt x="1376937" y="155029"/>
                  </a:cubicBezTo>
                  <a:cubicBezTo>
                    <a:pt x="1370229" y="139647"/>
                    <a:pt x="1359844" y="146619"/>
                    <a:pt x="1349460" y="153591"/>
                  </a:cubicBezTo>
                  <a:cubicBezTo>
                    <a:pt x="1336447" y="162934"/>
                    <a:pt x="1318440" y="172011"/>
                    <a:pt x="1307794" y="183982"/>
                  </a:cubicBezTo>
                  <a:cubicBezTo>
                    <a:pt x="1241163" y="260669"/>
                    <a:pt x="1157571" y="326444"/>
                    <a:pt x="1102905" y="413779"/>
                  </a:cubicBezTo>
                  <a:cubicBezTo>
                    <a:pt x="1086611" y="437980"/>
                    <a:pt x="1068080" y="457053"/>
                    <a:pt x="1049550" y="476127"/>
                  </a:cubicBezTo>
                  <a:cubicBezTo>
                    <a:pt x="1041663" y="483230"/>
                    <a:pt x="1031409" y="487703"/>
                    <a:pt x="1021810" y="479685"/>
                  </a:cubicBezTo>
                  <a:cubicBezTo>
                    <a:pt x="1012212" y="471667"/>
                    <a:pt x="1022595" y="464695"/>
                    <a:pt x="1025484" y="457328"/>
                  </a:cubicBezTo>
                  <a:cubicBezTo>
                    <a:pt x="1042826" y="413139"/>
                    <a:pt x="1057800" y="366321"/>
                    <a:pt x="1060284" y="318847"/>
                  </a:cubicBezTo>
                  <a:cubicBezTo>
                    <a:pt x="1061461" y="296360"/>
                    <a:pt x="1049364" y="288211"/>
                    <a:pt x="1032532" y="274804"/>
                  </a:cubicBezTo>
                  <a:cubicBezTo>
                    <a:pt x="989139" y="242467"/>
                    <a:pt x="959703" y="278508"/>
                    <a:pt x="928682" y="296928"/>
                  </a:cubicBezTo>
                  <a:cubicBezTo>
                    <a:pt x="900160" y="315478"/>
                    <a:pt x="878607" y="344416"/>
                    <a:pt x="869152" y="381502"/>
                  </a:cubicBezTo>
                  <a:cubicBezTo>
                    <a:pt x="866261" y="388867"/>
                    <a:pt x="860612" y="401099"/>
                    <a:pt x="853120" y="400706"/>
                  </a:cubicBezTo>
                  <a:cubicBezTo>
                    <a:pt x="813151" y="398615"/>
                    <a:pt x="801330" y="433072"/>
                    <a:pt x="777672" y="454382"/>
                  </a:cubicBezTo>
                  <a:lnTo>
                    <a:pt x="715114" y="510735"/>
                  </a:lnTo>
                  <a:lnTo>
                    <a:pt x="719214" y="501877"/>
                  </a:lnTo>
                  <a:cubicBezTo>
                    <a:pt x="719878" y="498400"/>
                    <a:pt x="719580" y="496183"/>
                    <a:pt x="719580" y="496183"/>
                  </a:cubicBezTo>
                  <a:cubicBezTo>
                    <a:pt x="710712" y="497369"/>
                    <a:pt x="703031" y="507428"/>
                    <a:pt x="694161" y="508615"/>
                  </a:cubicBezTo>
                  <a:cubicBezTo>
                    <a:pt x="667556" y="512175"/>
                    <a:pt x="633269" y="525793"/>
                    <a:pt x="672863" y="484371"/>
                  </a:cubicBezTo>
                  <a:cubicBezTo>
                    <a:pt x="591299" y="549471"/>
                    <a:pt x="535155" y="602138"/>
                    <a:pt x="489067" y="662491"/>
                  </a:cubicBezTo>
                  <a:lnTo>
                    <a:pt x="485701" y="665840"/>
                  </a:lnTo>
                  <a:lnTo>
                    <a:pt x="481493" y="663741"/>
                  </a:lnTo>
                  <a:lnTo>
                    <a:pt x="478777" y="659818"/>
                  </a:lnTo>
                  <a:lnTo>
                    <a:pt x="329141" y="825291"/>
                  </a:lnTo>
                  <a:lnTo>
                    <a:pt x="327301" y="821857"/>
                  </a:lnTo>
                  <a:cubicBezTo>
                    <a:pt x="327243" y="815093"/>
                    <a:pt x="334667" y="807325"/>
                    <a:pt x="327126" y="801562"/>
                  </a:cubicBezTo>
                  <a:cubicBezTo>
                    <a:pt x="277474" y="835298"/>
                    <a:pt x="253243" y="856602"/>
                    <a:pt x="221331" y="887965"/>
                  </a:cubicBezTo>
                  <a:cubicBezTo>
                    <a:pt x="198286" y="918141"/>
                    <a:pt x="166372" y="949505"/>
                    <a:pt x="119096" y="1000985"/>
                  </a:cubicBezTo>
                  <a:cubicBezTo>
                    <a:pt x="121469" y="1018730"/>
                    <a:pt x="80689" y="1051278"/>
                    <a:pt x="58830" y="1090328"/>
                  </a:cubicBezTo>
                  <a:cubicBezTo>
                    <a:pt x="65325" y="1071397"/>
                    <a:pt x="64138" y="1062524"/>
                    <a:pt x="39906" y="1083829"/>
                  </a:cubicBezTo>
                  <a:cubicBezTo>
                    <a:pt x="34293" y="1092482"/>
                    <a:pt x="27747" y="1101542"/>
                    <a:pt x="20571" y="1110898"/>
                  </a:cubicBezTo>
                  <a:lnTo>
                    <a:pt x="0" y="1136567"/>
                  </a:lnTo>
                  <a:lnTo>
                    <a:pt x="1052025" y="1990144"/>
                  </a:lnTo>
                  <a:lnTo>
                    <a:pt x="1053083" y="1988885"/>
                  </a:lnTo>
                  <a:lnTo>
                    <a:pt x="1793423" y="2589572"/>
                  </a:lnTo>
                  <a:lnTo>
                    <a:pt x="1803711" y="2581514"/>
                  </a:lnTo>
                  <a:cubicBezTo>
                    <a:pt x="1833069" y="2564083"/>
                    <a:pt x="1851347" y="2531844"/>
                    <a:pt x="1887549" y="2519512"/>
                  </a:cubicBezTo>
                  <a:cubicBezTo>
                    <a:pt x="1909321" y="2511167"/>
                    <a:pt x="1929470" y="2488511"/>
                    <a:pt x="1951610" y="2473072"/>
                  </a:cubicBezTo>
                  <a:cubicBezTo>
                    <a:pt x="1968777" y="2462115"/>
                    <a:pt x="1983702" y="2448670"/>
                    <a:pt x="1994149" y="2430248"/>
                  </a:cubicBezTo>
                  <a:cubicBezTo>
                    <a:pt x="2011869" y="2397387"/>
                    <a:pt x="2037288" y="2370265"/>
                    <a:pt x="2068309" y="2350771"/>
                  </a:cubicBezTo>
                  <a:lnTo>
                    <a:pt x="2071624" y="2349066"/>
                  </a:lnTo>
                  <a:lnTo>
                    <a:pt x="2013786" y="2427343"/>
                  </a:lnTo>
                  <a:cubicBezTo>
                    <a:pt x="1992439" y="2454009"/>
                    <a:pt x="1968786" y="2481125"/>
                    <a:pt x="1941378" y="2509299"/>
                  </a:cubicBezTo>
                  <a:cubicBezTo>
                    <a:pt x="1947787" y="2490618"/>
                    <a:pt x="1931455" y="2501715"/>
                    <a:pt x="1913952" y="2504057"/>
                  </a:cubicBezTo>
                  <a:cubicBezTo>
                    <a:pt x="1878086" y="2535591"/>
                    <a:pt x="1856986" y="2565149"/>
                    <a:pt x="1839085" y="2590520"/>
                  </a:cubicBezTo>
                  <a:lnTo>
                    <a:pt x="1822641" y="2613278"/>
                  </a:lnTo>
                  <a:lnTo>
                    <a:pt x="1868326" y="2650346"/>
                  </a:lnTo>
                  <a:lnTo>
                    <a:pt x="1894175" y="2622554"/>
                  </a:lnTo>
                  <a:cubicBezTo>
                    <a:pt x="1891832" y="2605045"/>
                    <a:pt x="1932075" y="2572925"/>
                    <a:pt x="1953643" y="2534392"/>
                  </a:cubicBezTo>
                  <a:cubicBezTo>
                    <a:pt x="1947235" y="2553073"/>
                    <a:pt x="1948406" y="2561829"/>
                    <a:pt x="1972317" y="2540806"/>
                  </a:cubicBezTo>
                  <a:cubicBezTo>
                    <a:pt x="2016626" y="2472496"/>
                    <a:pt x="2119852" y="2378479"/>
                    <a:pt x="2129155" y="2314853"/>
                  </a:cubicBezTo>
                  <a:lnTo>
                    <a:pt x="2156559" y="2291751"/>
                  </a:lnTo>
                  <a:lnTo>
                    <a:pt x="2160081" y="2294296"/>
                  </a:lnTo>
                  <a:cubicBezTo>
                    <a:pt x="2176011" y="2306985"/>
                    <a:pt x="2194304" y="2319798"/>
                    <a:pt x="2210233" y="2332487"/>
                  </a:cubicBezTo>
                  <a:cubicBezTo>
                    <a:pt x="2217075" y="2337588"/>
                    <a:pt x="2226284" y="2342811"/>
                    <a:pt x="2229144" y="2333476"/>
                  </a:cubicBezTo>
                  <a:cubicBezTo>
                    <a:pt x="2235108" y="2310078"/>
                    <a:pt x="2254267" y="2306338"/>
                    <a:pt x="2269071" y="2295259"/>
                  </a:cubicBezTo>
                  <a:cubicBezTo>
                    <a:pt x="2274046" y="2290776"/>
                    <a:pt x="2283996" y="2281812"/>
                    <a:pt x="2277153" y="2276713"/>
                  </a:cubicBezTo>
                  <a:cubicBezTo>
                    <a:pt x="2256742" y="2259048"/>
                    <a:pt x="2281124" y="2246096"/>
                    <a:pt x="2279380" y="2234150"/>
                  </a:cubicBezTo>
                  <a:cubicBezTo>
                    <a:pt x="2276261" y="2203162"/>
                    <a:pt x="2301645" y="2216347"/>
                    <a:pt x="2311472" y="2209748"/>
                  </a:cubicBezTo>
                  <a:cubicBezTo>
                    <a:pt x="2328391" y="2203519"/>
                    <a:pt x="2340582" y="2197044"/>
                    <a:pt x="2334480" y="2177757"/>
                  </a:cubicBezTo>
                  <a:cubicBezTo>
                    <a:pt x="2332487" y="2170539"/>
                    <a:pt x="2335346" y="2161204"/>
                    <a:pt x="2342562" y="2159211"/>
                  </a:cubicBezTo>
                  <a:cubicBezTo>
                    <a:pt x="2366572" y="2153355"/>
                    <a:pt x="2377265" y="2130204"/>
                    <a:pt x="2394556" y="2116881"/>
                  </a:cubicBezTo>
                  <a:cubicBezTo>
                    <a:pt x="2404383" y="2110283"/>
                    <a:pt x="2414581" y="2096590"/>
                    <a:pt x="2425288" y="2118489"/>
                  </a:cubicBezTo>
                  <a:cubicBezTo>
                    <a:pt x="2427280" y="2125707"/>
                    <a:pt x="2443952" y="2124209"/>
                    <a:pt x="2444819" y="2107657"/>
                  </a:cubicBezTo>
                  <a:cubicBezTo>
                    <a:pt x="2442700" y="2102804"/>
                    <a:pt x="2442947" y="2098075"/>
                    <a:pt x="2447800" y="2095957"/>
                  </a:cubicBezTo>
                  <a:cubicBezTo>
                    <a:pt x="2469942" y="2080519"/>
                    <a:pt x="2492083" y="2065080"/>
                    <a:pt x="2507505" y="2042176"/>
                  </a:cubicBezTo>
                  <a:cubicBezTo>
                    <a:pt x="2520437" y="2021514"/>
                    <a:pt x="2522170" y="1988410"/>
                    <a:pt x="2557753" y="1987901"/>
                  </a:cubicBezTo>
                  <a:cubicBezTo>
                    <a:pt x="2562480" y="1988148"/>
                    <a:pt x="2565217" y="1981178"/>
                    <a:pt x="2567828" y="1976572"/>
                  </a:cubicBezTo>
                  <a:cubicBezTo>
                    <a:pt x="2599919" y="1952170"/>
                    <a:pt x="2613968" y="1910226"/>
                    <a:pt x="2648176" y="1890676"/>
                  </a:cubicBezTo>
                  <a:cubicBezTo>
                    <a:pt x="2675046" y="1875485"/>
                    <a:pt x="2687979" y="1854823"/>
                    <a:pt x="2696556" y="1826819"/>
                  </a:cubicBezTo>
                  <a:cubicBezTo>
                    <a:pt x="2710355" y="1789604"/>
                    <a:pt x="2717311" y="1747289"/>
                    <a:pt x="2740319" y="1715298"/>
                  </a:cubicBezTo>
                  <a:cubicBezTo>
                    <a:pt x="2758352" y="1687789"/>
                    <a:pt x="2766803" y="1662150"/>
                    <a:pt x="2754106" y="1633032"/>
                  </a:cubicBezTo>
                  <a:cubicBezTo>
                    <a:pt x="2735194" y="1632042"/>
                    <a:pt x="2725243" y="1641006"/>
                    <a:pt x="2719525" y="1659675"/>
                  </a:cubicBezTo>
                  <a:cubicBezTo>
                    <a:pt x="2706976" y="1718295"/>
                    <a:pt x="2680615" y="1769079"/>
                    <a:pt x="2631356" y="1804438"/>
                  </a:cubicBezTo>
                  <a:cubicBezTo>
                    <a:pt x="2619042" y="1813278"/>
                    <a:pt x="2615439" y="1836800"/>
                    <a:pt x="2601380" y="1833692"/>
                  </a:cubicBezTo>
                  <a:cubicBezTo>
                    <a:pt x="2552108" y="1824001"/>
                    <a:pt x="2563569" y="1876764"/>
                    <a:pt x="2539311" y="1887350"/>
                  </a:cubicBezTo>
                  <a:cubicBezTo>
                    <a:pt x="2543928" y="1935014"/>
                    <a:pt x="2491056" y="1948844"/>
                    <a:pt x="2479620" y="1986183"/>
                  </a:cubicBezTo>
                  <a:cubicBezTo>
                    <a:pt x="2476884" y="1993153"/>
                    <a:pt x="2467305" y="1995023"/>
                    <a:pt x="2457973" y="1992163"/>
                  </a:cubicBezTo>
                  <a:cubicBezTo>
                    <a:pt x="2441549" y="1988932"/>
                    <a:pt x="2425249" y="1983337"/>
                    <a:pt x="2406462" y="1979983"/>
                  </a:cubicBezTo>
                  <a:cubicBezTo>
                    <a:pt x="2437056" y="1938906"/>
                    <a:pt x="2460311" y="1902185"/>
                    <a:pt x="2479086" y="1860488"/>
                  </a:cubicBezTo>
                  <a:cubicBezTo>
                    <a:pt x="2482069" y="1848788"/>
                    <a:pt x="2489532" y="1842067"/>
                    <a:pt x="2499235" y="1837831"/>
                  </a:cubicBezTo>
                  <a:cubicBezTo>
                    <a:pt x="2518765" y="1826999"/>
                    <a:pt x="2545264" y="1818901"/>
                    <a:pt x="2558074" y="1800603"/>
                  </a:cubicBezTo>
                  <a:cubicBezTo>
                    <a:pt x="2575859" y="1777823"/>
                    <a:pt x="2598248" y="1757655"/>
                    <a:pt x="2618273" y="1737363"/>
                  </a:cubicBezTo>
                  <a:cubicBezTo>
                    <a:pt x="2678349" y="1676488"/>
                    <a:pt x="2724736" y="1605413"/>
                    <a:pt x="2773363" y="1536826"/>
                  </a:cubicBezTo>
                  <a:cubicBezTo>
                    <a:pt x="2791272" y="1511682"/>
                    <a:pt x="2788029" y="1483059"/>
                    <a:pt x="2767743" y="1463028"/>
                  </a:cubicBezTo>
                  <a:cubicBezTo>
                    <a:pt x="2749698" y="1445487"/>
                    <a:pt x="2753176" y="1424329"/>
                    <a:pt x="2742099" y="1409523"/>
                  </a:cubicBezTo>
                  <a:cubicBezTo>
                    <a:pt x="2713100" y="1374811"/>
                    <a:pt x="2762371" y="1384502"/>
                    <a:pt x="2763237" y="1367951"/>
                  </a:cubicBezTo>
                  <a:cubicBezTo>
                    <a:pt x="2765973" y="1360979"/>
                    <a:pt x="2770948" y="1356498"/>
                    <a:pt x="2773683" y="1349528"/>
                  </a:cubicBezTo>
                  <a:cubicBezTo>
                    <a:pt x="2786864" y="1324137"/>
                    <a:pt x="2799921" y="1301108"/>
                    <a:pt x="2824552" y="1283428"/>
                  </a:cubicBezTo>
                  <a:cubicBezTo>
                    <a:pt x="2832013" y="1276706"/>
                    <a:pt x="2834873" y="1267371"/>
                    <a:pt x="2842336" y="1260649"/>
                  </a:cubicBezTo>
                  <a:cubicBezTo>
                    <a:pt x="2872312" y="1231395"/>
                    <a:pt x="2860975" y="1176266"/>
                    <a:pt x="2902523" y="1152359"/>
                  </a:cubicBezTo>
                  <a:cubicBezTo>
                    <a:pt x="2905010" y="1150118"/>
                    <a:pt x="2907622" y="1145511"/>
                    <a:pt x="2905381" y="1143024"/>
                  </a:cubicBezTo>
                  <a:cubicBezTo>
                    <a:pt x="2894676" y="1121123"/>
                    <a:pt x="2914454" y="1105562"/>
                    <a:pt x="2920172" y="1086893"/>
                  </a:cubicBezTo>
                  <a:cubicBezTo>
                    <a:pt x="2923030" y="1077558"/>
                    <a:pt x="2930741" y="1066105"/>
                    <a:pt x="2921285" y="1065610"/>
                  </a:cubicBezTo>
                  <a:cubicBezTo>
                    <a:pt x="2902250" y="1066986"/>
                    <a:pt x="2891667" y="1042722"/>
                    <a:pt x="2872137" y="1053554"/>
                  </a:cubicBezTo>
                  <a:cubicBezTo>
                    <a:pt x="2869526" y="1058160"/>
                    <a:pt x="2866915" y="1062765"/>
                    <a:pt x="2871518" y="1065378"/>
                  </a:cubicBezTo>
                  <a:cubicBezTo>
                    <a:pt x="2899267" y="1078686"/>
                    <a:pt x="2877373" y="1089394"/>
                    <a:pt x="2867422" y="1098358"/>
                  </a:cubicBezTo>
                  <a:cubicBezTo>
                    <a:pt x="2857471" y="1107321"/>
                    <a:pt x="2857100" y="1114416"/>
                    <a:pt x="2861210" y="1126486"/>
                  </a:cubicBezTo>
                  <a:cubicBezTo>
                    <a:pt x="2865071" y="1143285"/>
                    <a:pt x="2839823" y="1172788"/>
                    <a:pt x="2823523" y="1167192"/>
                  </a:cubicBezTo>
                  <a:cubicBezTo>
                    <a:pt x="2814191" y="1164334"/>
                    <a:pt x="2797890" y="1158738"/>
                    <a:pt x="2812941" y="1142928"/>
                  </a:cubicBezTo>
                  <a:cubicBezTo>
                    <a:pt x="2822892" y="1133964"/>
                    <a:pt x="2818659" y="1124258"/>
                    <a:pt x="2816914" y="1112313"/>
                  </a:cubicBezTo>
                  <a:cubicBezTo>
                    <a:pt x="2813670" y="1083690"/>
                    <a:pt x="2829339" y="1056057"/>
                    <a:pt x="2835551" y="1027930"/>
                  </a:cubicBezTo>
                  <a:cubicBezTo>
                    <a:pt x="2838659" y="1013866"/>
                    <a:pt x="2859686" y="1019708"/>
                    <a:pt x="2871877" y="1013233"/>
                  </a:cubicBezTo>
                  <a:cubicBezTo>
                    <a:pt x="2910690" y="996295"/>
                    <a:pt x="2914044" y="977502"/>
                    <a:pt x="2880070" y="947271"/>
                  </a:cubicBezTo>
                  <a:cubicBezTo>
                    <a:pt x="2880070" y="947271"/>
                    <a:pt x="2877953" y="942419"/>
                    <a:pt x="2875589" y="942295"/>
                  </a:cubicBezTo>
                  <a:cubicBezTo>
                    <a:pt x="2885540" y="933332"/>
                    <a:pt x="2892261" y="940796"/>
                    <a:pt x="2896740" y="945773"/>
                  </a:cubicBezTo>
                  <a:cubicBezTo>
                    <a:pt x="2905825" y="953362"/>
                    <a:pt x="2913165" y="949003"/>
                    <a:pt x="2918388" y="939793"/>
                  </a:cubicBezTo>
                  <a:cubicBezTo>
                    <a:pt x="2923734" y="928217"/>
                    <a:pt x="2929329" y="911913"/>
                    <a:pt x="2915268" y="908805"/>
                  </a:cubicBezTo>
                  <a:cubicBezTo>
                    <a:pt x="2889513" y="902716"/>
                    <a:pt x="2890379" y="886163"/>
                    <a:pt x="2895974" y="869858"/>
                  </a:cubicBezTo>
                  <a:cubicBezTo>
                    <a:pt x="2903932" y="853677"/>
                    <a:pt x="2890614" y="836383"/>
                    <a:pt x="2900688" y="825054"/>
                  </a:cubicBezTo>
                  <a:cubicBezTo>
                    <a:pt x="2933399" y="788830"/>
                    <a:pt x="2954785" y="742528"/>
                    <a:pt x="2989861" y="706426"/>
                  </a:cubicBezTo>
                  <a:cubicBezTo>
                    <a:pt x="3007152" y="693105"/>
                    <a:pt x="3019961" y="674807"/>
                    <a:pt x="3025803" y="653772"/>
                  </a:cubicBezTo>
                  <a:cubicBezTo>
                    <a:pt x="3031273" y="639832"/>
                    <a:pt x="3043958" y="623899"/>
                    <a:pt x="3025666" y="611086"/>
                  </a:cubicBezTo>
                  <a:cubicBezTo>
                    <a:pt x="3007373" y="598273"/>
                    <a:pt x="2999169" y="619184"/>
                    <a:pt x="2986976" y="625658"/>
                  </a:cubicBezTo>
                  <a:cubicBezTo>
                    <a:pt x="2984489" y="627900"/>
                    <a:pt x="2984365" y="630265"/>
                    <a:pt x="2981878" y="632505"/>
                  </a:cubicBezTo>
                  <a:cubicBezTo>
                    <a:pt x="2950912" y="680678"/>
                    <a:pt x="2890452" y="703595"/>
                    <a:pt x="2873175" y="761967"/>
                  </a:cubicBezTo>
                  <a:cubicBezTo>
                    <a:pt x="2836726" y="779028"/>
                    <a:pt x="2811600" y="806166"/>
                    <a:pt x="2784113" y="833181"/>
                  </a:cubicBezTo>
                  <a:cubicBezTo>
                    <a:pt x="2781624" y="835421"/>
                    <a:pt x="2776897" y="835174"/>
                    <a:pt x="2772293" y="832562"/>
                  </a:cubicBezTo>
                  <a:cubicBezTo>
                    <a:pt x="2767813" y="827585"/>
                    <a:pt x="2770424" y="822980"/>
                    <a:pt x="2775276" y="820863"/>
                  </a:cubicBezTo>
                  <a:cubicBezTo>
                    <a:pt x="2785227" y="811900"/>
                    <a:pt x="2792937" y="800447"/>
                    <a:pt x="2791192" y="788502"/>
                  </a:cubicBezTo>
                  <a:cubicBezTo>
                    <a:pt x="2781228" y="752414"/>
                    <a:pt x="2801377" y="729757"/>
                    <a:pt x="2823767" y="709589"/>
                  </a:cubicBezTo>
                  <a:cubicBezTo>
                    <a:pt x="2863817" y="669006"/>
                    <a:pt x="2906356" y="626183"/>
                    <a:pt x="2932841" y="573033"/>
                  </a:cubicBezTo>
                  <a:cubicBezTo>
                    <a:pt x="2938188" y="561457"/>
                    <a:pt x="2950378" y="554983"/>
                    <a:pt x="2962569" y="548508"/>
                  </a:cubicBezTo>
                  <a:cubicBezTo>
                    <a:pt x="3006605" y="522359"/>
                    <a:pt x="3034837" y="481158"/>
                    <a:pt x="3063066" y="439954"/>
                  </a:cubicBezTo>
                  <a:cubicBezTo>
                    <a:pt x="3080852" y="417175"/>
                    <a:pt x="3070270" y="392911"/>
                    <a:pt x="3044885" y="379727"/>
                  </a:cubicBezTo>
                  <a:cubicBezTo>
                    <a:pt x="3038041" y="374627"/>
                    <a:pt x="3040653" y="370021"/>
                    <a:pt x="3038659" y="362804"/>
                  </a:cubicBezTo>
                  <a:cubicBezTo>
                    <a:pt x="3038158" y="349737"/>
                    <a:pt x="3035605" y="341897"/>
                    <a:pt x="3030130" y="33894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A319AC6-F033-4C6B-9121-1F75E21105C7}"/>
                </a:ext>
              </a:extLst>
            </p:cNvPr>
            <p:cNvSpPr/>
            <p:nvPr/>
          </p:nvSpPr>
          <p:spPr>
            <a:xfrm>
              <a:off x="5978769" y="2041353"/>
              <a:ext cx="2270928" cy="549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18A19C5-5CA5-4936-8522-498B59C29AFB}"/>
              </a:ext>
            </a:extLst>
          </p:cNvPr>
          <p:cNvSpPr txBox="1"/>
          <p:nvPr/>
        </p:nvSpPr>
        <p:spPr>
          <a:xfrm>
            <a:off x="623380" y="447851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accent1"/>
                </a:solidFill>
                <a:cs typeface="B Nazanin" pitchFamily="2" charset="-78"/>
              </a:rPr>
              <a:t>سبک اینفوگرافیک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1F61A6-F16C-4C2D-8FFF-ACA01FE2E4FA}"/>
              </a:ext>
            </a:extLst>
          </p:cNvPr>
          <p:cNvSpPr txBox="1"/>
          <p:nvPr/>
        </p:nvSpPr>
        <p:spPr>
          <a:xfrm>
            <a:off x="617584" y="1327895"/>
            <a:ext cx="7231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itchFamily="2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C6DAD29-0772-440B-94A2-7F88DCD237B7}"/>
              </a:ext>
            </a:extLst>
          </p:cNvPr>
          <p:cNvGrpSpPr/>
          <p:nvPr/>
        </p:nvGrpSpPr>
        <p:grpSpPr>
          <a:xfrm>
            <a:off x="8468730" y="2761001"/>
            <a:ext cx="2438400" cy="3899163"/>
            <a:chOff x="8696322" y="2321169"/>
            <a:chExt cx="2438400" cy="3899163"/>
          </a:xfrm>
          <a:solidFill>
            <a:schemeClr val="bg1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BF8A433-8074-40FF-A3F4-7BAA273382FF}"/>
                </a:ext>
              </a:extLst>
            </p:cNvPr>
            <p:cNvSpPr/>
            <p:nvPr/>
          </p:nvSpPr>
          <p:spPr>
            <a:xfrm>
              <a:off x="8696322" y="3713599"/>
              <a:ext cx="2438400" cy="180975"/>
            </a:xfrm>
            <a:prstGeom prst="rect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BFEF796-AC8A-49B1-950F-BFD30E28B39A}"/>
                </a:ext>
              </a:extLst>
            </p:cNvPr>
            <p:cNvSpPr/>
            <p:nvPr/>
          </p:nvSpPr>
          <p:spPr>
            <a:xfrm>
              <a:off x="8696322" y="3954368"/>
              <a:ext cx="2438400" cy="2265964"/>
            </a:xfrm>
            <a:custGeom>
              <a:avLst/>
              <a:gdLst>
                <a:gd name="connsiteX0" fmla="*/ 1205531 w 2438400"/>
                <a:gd name="connsiteY0" fmla="*/ 1417321 h 2265964"/>
                <a:gd name="connsiteX1" fmla="*/ 1074298 w 2438400"/>
                <a:gd name="connsiteY1" fmla="*/ 1640419 h 2265964"/>
                <a:gd name="connsiteX2" fmla="*/ 1218654 w 2438400"/>
                <a:gd name="connsiteY2" fmla="*/ 1898510 h 2265964"/>
                <a:gd name="connsiteX3" fmla="*/ 1358636 w 2438400"/>
                <a:gd name="connsiteY3" fmla="*/ 1640419 h 2265964"/>
                <a:gd name="connsiteX4" fmla="*/ 1205531 w 2438400"/>
                <a:gd name="connsiteY4" fmla="*/ 1417321 h 2265964"/>
                <a:gd name="connsiteX5" fmla="*/ 43 w 2438400"/>
                <a:gd name="connsiteY5" fmla="*/ 0 h 2265964"/>
                <a:gd name="connsiteX6" fmla="*/ 319561 w 2438400"/>
                <a:gd name="connsiteY6" fmla="*/ 0 h 2265964"/>
                <a:gd name="connsiteX7" fmla="*/ 693981 w 2438400"/>
                <a:gd name="connsiteY7" fmla="*/ 0 h 2265964"/>
                <a:gd name="connsiteX8" fmla="*/ 693981 w 2438400"/>
                <a:gd name="connsiteY8" fmla="*/ 1 h 2265964"/>
                <a:gd name="connsiteX9" fmla="*/ 1218654 w 2438400"/>
                <a:gd name="connsiteY9" fmla="*/ 1 h 2265964"/>
                <a:gd name="connsiteX10" fmla="*/ 1741540 w 2438400"/>
                <a:gd name="connsiteY10" fmla="*/ 1 h 2265964"/>
                <a:gd name="connsiteX11" fmla="*/ 1741540 w 2438400"/>
                <a:gd name="connsiteY11" fmla="*/ 0 h 2265964"/>
                <a:gd name="connsiteX12" fmla="*/ 2074618 w 2438400"/>
                <a:gd name="connsiteY12" fmla="*/ 0 h 2265964"/>
                <a:gd name="connsiteX13" fmla="*/ 2105322 w 2438400"/>
                <a:gd name="connsiteY13" fmla="*/ 0 h 2265964"/>
                <a:gd name="connsiteX14" fmla="*/ 2438400 w 2438400"/>
                <a:gd name="connsiteY14" fmla="*/ 0 h 2265964"/>
                <a:gd name="connsiteX15" fmla="*/ 2364034 w 2438400"/>
                <a:gd name="connsiteY15" fmla="*/ 282925 h 2265964"/>
                <a:gd name="connsiteX16" fmla="*/ 2107583 w 2438400"/>
                <a:gd name="connsiteY16" fmla="*/ 352565 h 2265964"/>
                <a:gd name="connsiteX17" fmla="*/ 2105322 w 2438400"/>
                <a:gd name="connsiteY17" fmla="*/ 352662 h 2265964"/>
                <a:gd name="connsiteX18" fmla="*/ 2105322 w 2438400"/>
                <a:gd name="connsiteY18" fmla="*/ 353609 h 2265964"/>
                <a:gd name="connsiteX19" fmla="*/ 2083070 w 2438400"/>
                <a:gd name="connsiteY19" fmla="*/ 353609 h 2265964"/>
                <a:gd name="connsiteX20" fmla="*/ 2074618 w 2438400"/>
                <a:gd name="connsiteY20" fmla="*/ 353969 h 2265964"/>
                <a:gd name="connsiteX21" fmla="*/ 2074618 w 2438400"/>
                <a:gd name="connsiteY21" fmla="*/ 353609 h 2265964"/>
                <a:gd name="connsiteX22" fmla="*/ 1741540 w 2438400"/>
                <a:gd name="connsiteY22" fmla="*/ 353609 h 2265964"/>
                <a:gd name="connsiteX23" fmla="*/ 1741540 w 2438400"/>
                <a:gd name="connsiteY23" fmla="*/ 352891 h 2265964"/>
                <a:gd name="connsiteX24" fmla="*/ 1718980 w 2438400"/>
                <a:gd name="connsiteY24" fmla="*/ 354332 h 2265964"/>
                <a:gd name="connsiteX25" fmla="*/ 1485494 w 2438400"/>
                <a:gd name="connsiteY25" fmla="*/ 398077 h 2265964"/>
                <a:gd name="connsiteX26" fmla="*/ 1577358 w 2438400"/>
                <a:gd name="connsiteY26" fmla="*/ 1338582 h 2265964"/>
                <a:gd name="connsiteX27" fmla="*/ 1218654 w 2438400"/>
                <a:gd name="connsiteY27" fmla="*/ 2265964 h 2265964"/>
                <a:gd name="connsiteX28" fmla="*/ 859949 w 2438400"/>
                <a:gd name="connsiteY28" fmla="*/ 1338582 h 2265964"/>
                <a:gd name="connsiteX29" fmla="*/ 951814 w 2438400"/>
                <a:gd name="connsiteY29" fmla="*/ 398077 h 2265964"/>
                <a:gd name="connsiteX30" fmla="*/ 718328 w 2438400"/>
                <a:gd name="connsiteY30" fmla="*/ 354332 h 2265964"/>
                <a:gd name="connsiteX31" fmla="*/ 693981 w 2438400"/>
                <a:gd name="connsiteY31" fmla="*/ 352777 h 2265964"/>
                <a:gd name="connsiteX32" fmla="*/ 693981 w 2438400"/>
                <a:gd name="connsiteY32" fmla="*/ 353609 h 2265964"/>
                <a:gd name="connsiteX33" fmla="*/ 319561 w 2438400"/>
                <a:gd name="connsiteY33" fmla="*/ 353609 h 2265964"/>
                <a:gd name="connsiteX34" fmla="*/ 255959 w 2438400"/>
                <a:gd name="connsiteY34" fmla="*/ 349546 h 2265964"/>
                <a:gd name="connsiteX35" fmla="*/ 74411 w 2438400"/>
                <a:gd name="connsiteY35" fmla="*/ 284341 h 2265964"/>
                <a:gd name="connsiteX36" fmla="*/ 43 w 2438400"/>
                <a:gd name="connsiteY36" fmla="*/ 0 h 226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38400" h="2265964">
                  <a:moveTo>
                    <a:pt x="1205531" y="1417321"/>
                  </a:moveTo>
                  <a:cubicBezTo>
                    <a:pt x="1126792" y="1417321"/>
                    <a:pt x="1074298" y="1447943"/>
                    <a:pt x="1074298" y="1640419"/>
                  </a:cubicBezTo>
                  <a:cubicBezTo>
                    <a:pt x="1074298" y="1828519"/>
                    <a:pt x="1139914" y="1898510"/>
                    <a:pt x="1218654" y="1898510"/>
                  </a:cubicBezTo>
                  <a:cubicBezTo>
                    <a:pt x="1297393" y="1898510"/>
                    <a:pt x="1358636" y="1828519"/>
                    <a:pt x="1358636" y="1640419"/>
                  </a:cubicBezTo>
                  <a:cubicBezTo>
                    <a:pt x="1358636" y="1452316"/>
                    <a:pt x="1284270" y="1417321"/>
                    <a:pt x="1205531" y="1417321"/>
                  </a:cubicBezTo>
                  <a:close/>
                  <a:moveTo>
                    <a:pt x="43" y="0"/>
                  </a:moveTo>
                  <a:lnTo>
                    <a:pt x="319561" y="0"/>
                  </a:lnTo>
                  <a:lnTo>
                    <a:pt x="693981" y="0"/>
                  </a:lnTo>
                  <a:lnTo>
                    <a:pt x="693981" y="1"/>
                  </a:lnTo>
                  <a:lnTo>
                    <a:pt x="1218654" y="1"/>
                  </a:lnTo>
                  <a:lnTo>
                    <a:pt x="1741540" y="1"/>
                  </a:lnTo>
                  <a:lnTo>
                    <a:pt x="1741540" y="0"/>
                  </a:lnTo>
                  <a:lnTo>
                    <a:pt x="2074618" y="0"/>
                  </a:lnTo>
                  <a:lnTo>
                    <a:pt x="2105322" y="0"/>
                  </a:lnTo>
                  <a:lnTo>
                    <a:pt x="2438400" y="0"/>
                  </a:lnTo>
                  <a:cubicBezTo>
                    <a:pt x="2438400" y="0"/>
                    <a:pt x="2438400" y="200224"/>
                    <a:pt x="2364034" y="282925"/>
                  </a:cubicBezTo>
                  <a:cubicBezTo>
                    <a:pt x="2311542" y="339509"/>
                    <a:pt x="2207649" y="348213"/>
                    <a:pt x="2107583" y="352565"/>
                  </a:cubicBezTo>
                  <a:lnTo>
                    <a:pt x="2105322" y="352662"/>
                  </a:lnTo>
                  <a:lnTo>
                    <a:pt x="2105322" y="353609"/>
                  </a:lnTo>
                  <a:lnTo>
                    <a:pt x="2083070" y="353609"/>
                  </a:lnTo>
                  <a:lnTo>
                    <a:pt x="2074618" y="353969"/>
                  </a:lnTo>
                  <a:lnTo>
                    <a:pt x="2074618" y="353609"/>
                  </a:lnTo>
                  <a:lnTo>
                    <a:pt x="1741540" y="353609"/>
                  </a:lnTo>
                  <a:lnTo>
                    <a:pt x="1741540" y="352891"/>
                  </a:lnTo>
                  <a:lnTo>
                    <a:pt x="1718980" y="354332"/>
                  </a:lnTo>
                  <a:cubicBezTo>
                    <a:pt x="1618915" y="358706"/>
                    <a:pt x="1522677" y="358706"/>
                    <a:pt x="1485494" y="398077"/>
                  </a:cubicBezTo>
                  <a:cubicBezTo>
                    <a:pt x="1411130" y="476816"/>
                    <a:pt x="1577358" y="949255"/>
                    <a:pt x="1577358" y="1338582"/>
                  </a:cubicBezTo>
                  <a:cubicBezTo>
                    <a:pt x="1577358" y="1727908"/>
                    <a:pt x="1568609" y="2265964"/>
                    <a:pt x="1218654" y="2265964"/>
                  </a:cubicBezTo>
                  <a:cubicBezTo>
                    <a:pt x="868699" y="2265964"/>
                    <a:pt x="859949" y="1727908"/>
                    <a:pt x="859949" y="1338582"/>
                  </a:cubicBezTo>
                  <a:cubicBezTo>
                    <a:pt x="859949" y="949255"/>
                    <a:pt x="1026178" y="476816"/>
                    <a:pt x="951814" y="398077"/>
                  </a:cubicBezTo>
                  <a:cubicBezTo>
                    <a:pt x="914631" y="358706"/>
                    <a:pt x="818393" y="358706"/>
                    <a:pt x="718328" y="354332"/>
                  </a:cubicBezTo>
                  <a:lnTo>
                    <a:pt x="693981" y="352777"/>
                  </a:lnTo>
                  <a:lnTo>
                    <a:pt x="693981" y="353609"/>
                  </a:lnTo>
                  <a:lnTo>
                    <a:pt x="319561" y="353609"/>
                  </a:lnTo>
                  <a:lnTo>
                    <a:pt x="255959" y="349546"/>
                  </a:lnTo>
                  <a:cubicBezTo>
                    <a:pt x="182063" y="342575"/>
                    <a:pt x="113781" y="326991"/>
                    <a:pt x="74411" y="284341"/>
                  </a:cubicBezTo>
                  <a:cubicBezTo>
                    <a:pt x="-4328" y="201226"/>
                    <a:pt x="43" y="0"/>
                    <a:pt x="43" y="0"/>
                  </a:cubicBezTo>
                  <a:close/>
                </a:path>
              </a:pathLst>
            </a:cu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B0F0963-3183-45AB-84B5-2EBCDAEA60B1}"/>
                </a:ext>
              </a:extLst>
            </p:cNvPr>
            <p:cNvSpPr/>
            <p:nvPr/>
          </p:nvSpPr>
          <p:spPr>
            <a:xfrm>
              <a:off x="8696322" y="2321169"/>
              <a:ext cx="2438399" cy="1332636"/>
            </a:xfrm>
            <a:custGeom>
              <a:avLst/>
              <a:gdLst>
                <a:gd name="connsiteX0" fmla="*/ 222110 w 2438399"/>
                <a:gd name="connsiteY0" fmla="*/ 0 h 1332636"/>
                <a:gd name="connsiteX1" fmla="*/ 498082 w 2438399"/>
                <a:gd name="connsiteY1" fmla="*/ 0 h 1332636"/>
                <a:gd name="connsiteX2" fmla="*/ 528349 w 2438399"/>
                <a:gd name="connsiteY2" fmla="*/ 511288 h 1332636"/>
                <a:gd name="connsiteX3" fmla="*/ 558616 w 2438399"/>
                <a:gd name="connsiteY3" fmla="*/ 0 h 1332636"/>
                <a:gd name="connsiteX4" fmla="*/ 777624 w 2438399"/>
                <a:gd name="connsiteY4" fmla="*/ 0 h 1332636"/>
                <a:gd name="connsiteX5" fmla="*/ 797729 w 2438399"/>
                <a:gd name="connsiteY5" fmla="*/ 339628 h 1332636"/>
                <a:gd name="connsiteX6" fmla="*/ 817834 w 2438399"/>
                <a:gd name="connsiteY6" fmla="*/ 0 h 1332636"/>
                <a:gd name="connsiteX7" fmla="*/ 1430091 w 2438399"/>
                <a:gd name="connsiteY7" fmla="*/ 0 h 1332636"/>
                <a:gd name="connsiteX8" fmla="*/ 1482451 w 2438399"/>
                <a:gd name="connsiteY8" fmla="*/ 884503 h 1332636"/>
                <a:gd name="connsiteX9" fmla="*/ 1534812 w 2438399"/>
                <a:gd name="connsiteY9" fmla="*/ 0 h 1332636"/>
                <a:gd name="connsiteX10" fmla="*/ 1906078 w 2438399"/>
                <a:gd name="connsiteY10" fmla="*/ 0 h 1332636"/>
                <a:gd name="connsiteX11" fmla="*/ 1936345 w 2438399"/>
                <a:gd name="connsiteY11" fmla="*/ 511288 h 1332636"/>
                <a:gd name="connsiteX12" fmla="*/ 1966612 w 2438399"/>
                <a:gd name="connsiteY12" fmla="*/ 0 h 1332636"/>
                <a:gd name="connsiteX13" fmla="*/ 2034510 w 2438399"/>
                <a:gd name="connsiteY13" fmla="*/ 0 h 1332636"/>
                <a:gd name="connsiteX14" fmla="*/ 2059806 w 2438399"/>
                <a:gd name="connsiteY14" fmla="*/ 427303 h 1332636"/>
                <a:gd name="connsiteX15" fmla="*/ 2085102 w 2438399"/>
                <a:gd name="connsiteY15" fmla="*/ 0 h 1332636"/>
                <a:gd name="connsiteX16" fmla="*/ 2216289 w 2438399"/>
                <a:gd name="connsiteY16" fmla="*/ 0 h 1332636"/>
                <a:gd name="connsiteX17" fmla="*/ 2438399 w 2438399"/>
                <a:gd name="connsiteY17" fmla="*/ 222110 h 1332636"/>
                <a:gd name="connsiteX18" fmla="*/ 2438399 w 2438399"/>
                <a:gd name="connsiteY18" fmla="*/ 1332636 h 1332636"/>
                <a:gd name="connsiteX19" fmla="*/ 0 w 2438399"/>
                <a:gd name="connsiteY19" fmla="*/ 1332636 h 1332636"/>
                <a:gd name="connsiteX20" fmla="*/ 0 w 2438399"/>
                <a:gd name="connsiteY20" fmla="*/ 222110 h 1332636"/>
                <a:gd name="connsiteX21" fmla="*/ 222110 w 2438399"/>
                <a:gd name="connsiteY21" fmla="*/ 0 h 133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38399" h="1332636">
                  <a:moveTo>
                    <a:pt x="222110" y="0"/>
                  </a:moveTo>
                  <a:lnTo>
                    <a:pt x="498082" y="0"/>
                  </a:lnTo>
                  <a:lnTo>
                    <a:pt x="528349" y="511288"/>
                  </a:lnTo>
                  <a:lnTo>
                    <a:pt x="558616" y="0"/>
                  </a:lnTo>
                  <a:lnTo>
                    <a:pt x="777624" y="0"/>
                  </a:lnTo>
                  <a:lnTo>
                    <a:pt x="797729" y="339628"/>
                  </a:lnTo>
                  <a:lnTo>
                    <a:pt x="817834" y="0"/>
                  </a:lnTo>
                  <a:lnTo>
                    <a:pt x="1430091" y="0"/>
                  </a:lnTo>
                  <a:lnTo>
                    <a:pt x="1482451" y="884503"/>
                  </a:lnTo>
                  <a:lnTo>
                    <a:pt x="1534812" y="0"/>
                  </a:lnTo>
                  <a:lnTo>
                    <a:pt x="1906078" y="0"/>
                  </a:lnTo>
                  <a:lnTo>
                    <a:pt x="1936345" y="511288"/>
                  </a:lnTo>
                  <a:lnTo>
                    <a:pt x="1966612" y="0"/>
                  </a:lnTo>
                  <a:lnTo>
                    <a:pt x="2034510" y="0"/>
                  </a:lnTo>
                  <a:lnTo>
                    <a:pt x="2059806" y="427303"/>
                  </a:lnTo>
                  <a:lnTo>
                    <a:pt x="2085102" y="0"/>
                  </a:lnTo>
                  <a:lnTo>
                    <a:pt x="2216289" y="0"/>
                  </a:lnTo>
                  <a:cubicBezTo>
                    <a:pt x="2338957" y="0"/>
                    <a:pt x="2438399" y="99442"/>
                    <a:pt x="2438399" y="222110"/>
                  </a:cubicBezTo>
                  <a:lnTo>
                    <a:pt x="2438399" y="1332636"/>
                  </a:lnTo>
                  <a:lnTo>
                    <a:pt x="0" y="1332636"/>
                  </a:lnTo>
                  <a:lnTo>
                    <a:pt x="0" y="222110"/>
                  </a:lnTo>
                  <a:cubicBezTo>
                    <a:pt x="0" y="99442"/>
                    <a:pt x="99442" y="0"/>
                    <a:pt x="222110" y="0"/>
                  </a:cubicBezTo>
                  <a:close/>
                </a:path>
              </a:pathLst>
            </a:cu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37F15139-117A-49B2-BE82-8CEF37EC2396}"/>
              </a:ext>
            </a:extLst>
          </p:cNvPr>
          <p:cNvSpPr/>
          <p:nvPr/>
        </p:nvSpPr>
        <p:spPr>
          <a:xfrm>
            <a:off x="1037250" y="3305657"/>
            <a:ext cx="630776" cy="630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itchFamily="2" charset="-78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89F6274-1CC0-4AFE-B32A-9501DD6831E9}"/>
              </a:ext>
            </a:extLst>
          </p:cNvPr>
          <p:cNvSpPr/>
          <p:nvPr/>
        </p:nvSpPr>
        <p:spPr>
          <a:xfrm>
            <a:off x="1037250" y="4424409"/>
            <a:ext cx="630776" cy="630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itchFamily="2" charset="-78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B53F906-1ECB-43C6-A658-DA767A8080F0}"/>
              </a:ext>
            </a:extLst>
          </p:cNvPr>
          <p:cNvSpPr/>
          <p:nvPr/>
        </p:nvSpPr>
        <p:spPr>
          <a:xfrm>
            <a:off x="1037250" y="5543161"/>
            <a:ext cx="630776" cy="630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AEFD1F4-FEE5-4F5B-90E6-2D38BA56E7A1}"/>
              </a:ext>
            </a:extLst>
          </p:cNvPr>
          <p:cNvSpPr/>
          <p:nvPr/>
        </p:nvSpPr>
        <p:spPr>
          <a:xfrm>
            <a:off x="1037250" y="2138646"/>
            <a:ext cx="630776" cy="630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itchFamily="2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6058D88-E18F-4AC6-8C62-FD68E4B7246A}"/>
              </a:ext>
            </a:extLst>
          </p:cNvPr>
          <p:cNvGrpSpPr/>
          <p:nvPr/>
        </p:nvGrpSpPr>
        <p:grpSpPr>
          <a:xfrm>
            <a:off x="1998903" y="3254112"/>
            <a:ext cx="5365579" cy="733867"/>
            <a:chOff x="1758834" y="1773770"/>
            <a:chExt cx="2741158" cy="733867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E435EA0-26D4-4CED-93DD-4F1353AD4054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5B8C1CC-32EA-48D7-B5E8-4D3ECE32ABD8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شما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47D01D44-EB1F-4D23-A5DD-FAC4F129652F}"/>
              </a:ext>
            </a:extLst>
          </p:cNvPr>
          <p:cNvGrpSpPr/>
          <p:nvPr/>
        </p:nvGrpSpPr>
        <p:grpSpPr>
          <a:xfrm>
            <a:off x="1998903" y="4372864"/>
            <a:ext cx="5365579" cy="733867"/>
            <a:chOff x="1758834" y="1773770"/>
            <a:chExt cx="2741158" cy="733867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E483B84-1871-4EE1-84CE-30C007FDC8AA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5988564-52A0-4963-9DC2-AFA75D1D0716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شما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EE9CD6E-E9D0-499F-B451-1697AC1467AC}"/>
              </a:ext>
            </a:extLst>
          </p:cNvPr>
          <p:cNvGrpSpPr/>
          <p:nvPr/>
        </p:nvGrpSpPr>
        <p:grpSpPr>
          <a:xfrm>
            <a:off x="1998903" y="5491616"/>
            <a:ext cx="5365579" cy="733867"/>
            <a:chOff x="1758834" y="1773770"/>
            <a:chExt cx="2741158" cy="733867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0F938FA-CB19-430F-B92D-918BC5663079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2A9D766-E0E6-45BC-A3C1-C388259A97E4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شما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70A75089-C660-472F-A81F-8E5DC260E916}"/>
              </a:ext>
            </a:extLst>
          </p:cNvPr>
          <p:cNvGrpSpPr/>
          <p:nvPr/>
        </p:nvGrpSpPr>
        <p:grpSpPr>
          <a:xfrm>
            <a:off x="1998903" y="2087101"/>
            <a:ext cx="5365579" cy="733867"/>
            <a:chOff x="1758834" y="1773770"/>
            <a:chExt cx="2741158" cy="733867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EB1CB95B-3AF2-40F1-80EF-D81FE0BB8B33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3EAC87D-015D-47E5-BD7F-E7B1AA3FE2C5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شما اینجاست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59" name="Isosceles Triangle 51">
            <a:extLst>
              <a:ext uri="{FF2B5EF4-FFF2-40B4-BE49-F238E27FC236}">
                <a16:creationId xmlns:a16="http://schemas.microsoft.com/office/drawing/2014/main" id="{43B3DE2A-19E2-492B-AACE-07612158FE72}"/>
              </a:ext>
            </a:extLst>
          </p:cNvPr>
          <p:cNvSpPr/>
          <p:nvPr/>
        </p:nvSpPr>
        <p:spPr>
          <a:xfrm>
            <a:off x="1200180" y="5746751"/>
            <a:ext cx="304917" cy="223597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60" name="Rounded Rectangle 27">
            <a:extLst>
              <a:ext uri="{FF2B5EF4-FFF2-40B4-BE49-F238E27FC236}">
                <a16:creationId xmlns:a16="http://schemas.microsoft.com/office/drawing/2014/main" id="{EE0FA475-ABC7-4D7F-BF03-80E4662E2B7A}"/>
              </a:ext>
            </a:extLst>
          </p:cNvPr>
          <p:cNvSpPr/>
          <p:nvPr/>
        </p:nvSpPr>
        <p:spPr>
          <a:xfrm>
            <a:off x="1194066" y="2332229"/>
            <a:ext cx="317145" cy="24361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61" name="Rounded Rectangle 7">
            <a:extLst>
              <a:ext uri="{FF2B5EF4-FFF2-40B4-BE49-F238E27FC236}">
                <a16:creationId xmlns:a16="http://schemas.microsoft.com/office/drawing/2014/main" id="{D2C45F70-05C1-4F4B-BD00-7322493E0765}"/>
              </a:ext>
            </a:extLst>
          </p:cNvPr>
          <p:cNvSpPr/>
          <p:nvPr/>
        </p:nvSpPr>
        <p:spPr>
          <a:xfrm>
            <a:off x="1191420" y="3481916"/>
            <a:ext cx="322437" cy="27825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62" name="Round Same Side Corner Rectangle 36">
            <a:extLst>
              <a:ext uri="{FF2B5EF4-FFF2-40B4-BE49-F238E27FC236}">
                <a16:creationId xmlns:a16="http://schemas.microsoft.com/office/drawing/2014/main" id="{888A8C08-534F-4F43-98F4-6A02EE00C174}"/>
              </a:ext>
            </a:extLst>
          </p:cNvPr>
          <p:cNvSpPr/>
          <p:nvPr/>
        </p:nvSpPr>
        <p:spPr>
          <a:xfrm>
            <a:off x="1188828" y="4610286"/>
            <a:ext cx="327620" cy="259022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sz="12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342439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이등변 삼각형 2">
            <a:extLst>
              <a:ext uri="{FF2B5EF4-FFF2-40B4-BE49-F238E27FC236}">
                <a16:creationId xmlns:a16="http://schemas.microsoft.com/office/drawing/2014/main" id="{CADAD7C9-38AD-4127-BB35-9A5A8F34E4CB}"/>
              </a:ext>
            </a:extLst>
          </p:cNvPr>
          <p:cNvSpPr/>
          <p:nvPr/>
        </p:nvSpPr>
        <p:spPr>
          <a:xfrm rot="5400000">
            <a:off x="-1466446" y="4024824"/>
            <a:ext cx="4124530" cy="1191638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" name="이등변 삼각형 3">
            <a:extLst>
              <a:ext uri="{FF2B5EF4-FFF2-40B4-BE49-F238E27FC236}">
                <a16:creationId xmlns:a16="http://schemas.microsoft.com/office/drawing/2014/main" id="{AD0F6835-07FA-4BA5-A425-E3BBC4796380}"/>
              </a:ext>
            </a:extLst>
          </p:cNvPr>
          <p:cNvSpPr/>
          <p:nvPr/>
        </p:nvSpPr>
        <p:spPr>
          <a:xfrm rot="10800000">
            <a:off x="1408150" y="0"/>
            <a:ext cx="2550203" cy="2198451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" name="이등변 삼각형 5">
            <a:extLst>
              <a:ext uri="{FF2B5EF4-FFF2-40B4-BE49-F238E27FC236}">
                <a16:creationId xmlns:a16="http://schemas.microsoft.com/office/drawing/2014/main" id="{55543BC5-A112-4B75-9CA3-D72464282DB1}"/>
              </a:ext>
            </a:extLst>
          </p:cNvPr>
          <p:cNvSpPr/>
          <p:nvPr/>
        </p:nvSpPr>
        <p:spPr>
          <a:xfrm rot="10800000">
            <a:off x="4216201" y="4659550"/>
            <a:ext cx="2550203" cy="2198451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0" name="이등변 삼각형 9">
            <a:extLst>
              <a:ext uri="{FF2B5EF4-FFF2-40B4-BE49-F238E27FC236}">
                <a16:creationId xmlns:a16="http://schemas.microsoft.com/office/drawing/2014/main" id="{4B833B78-A868-45CC-90AD-6C0DD1DAA67A}"/>
              </a:ext>
            </a:extLst>
          </p:cNvPr>
          <p:cNvSpPr/>
          <p:nvPr/>
        </p:nvSpPr>
        <p:spPr>
          <a:xfrm rot="16200000">
            <a:off x="4108318" y="1668294"/>
            <a:ext cx="4124530" cy="1191638"/>
          </a:xfrm>
          <a:prstGeom prst="triangl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F5C55A3F-7177-456E-A484-CB5E55AA4871}"/>
              </a:ext>
            </a:extLst>
          </p:cNvPr>
          <p:cNvSpPr/>
          <p:nvPr/>
        </p:nvSpPr>
        <p:spPr>
          <a:xfrm>
            <a:off x="11070078" y="0"/>
            <a:ext cx="112192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31674A07-8E2D-431A-8AEC-24A15D6D952E}"/>
              </a:ext>
            </a:extLst>
          </p:cNvPr>
          <p:cNvSpPr txBox="1">
            <a:spLocks/>
          </p:cNvSpPr>
          <p:nvPr/>
        </p:nvSpPr>
        <p:spPr>
          <a:xfrm rot="5400000">
            <a:off x="8388606" y="2962769"/>
            <a:ext cx="6454304" cy="93246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80000"/>
              </a:lnSpc>
              <a:buNone/>
            </a:pP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 نمونه کارها</a:t>
            </a:r>
            <a:endParaRPr lang="en-US" altLang="ko-KR" sz="36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E612C1AA-A10A-4DF0-A9F7-F02A0F5C0AA8}"/>
              </a:ext>
            </a:extLst>
          </p:cNvPr>
          <p:cNvGrpSpPr/>
          <p:nvPr/>
        </p:nvGrpSpPr>
        <p:grpSpPr>
          <a:xfrm>
            <a:off x="7521188" y="870738"/>
            <a:ext cx="2988374" cy="3494965"/>
            <a:chOff x="7385001" y="812372"/>
            <a:chExt cx="2988374" cy="3494965"/>
          </a:xfrm>
        </p:grpSpPr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BAB73E16-50CC-412D-ADE6-02EA39070C6F}"/>
                </a:ext>
              </a:extLst>
            </p:cNvPr>
            <p:cNvSpPr/>
            <p:nvPr/>
          </p:nvSpPr>
          <p:spPr>
            <a:xfrm>
              <a:off x="7385001" y="817657"/>
              <a:ext cx="304444" cy="281568"/>
            </a:xfrm>
            <a:custGeom>
              <a:avLst/>
              <a:gdLst/>
              <a:ahLst/>
              <a:cxnLst/>
              <a:rect l="l" t="t" r="r" b="b"/>
              <a:pathLst>
                <a:path w="282415" h="261194">
                  <a:moveTo>
                    <a:pt x="258472" y="0"/>
                  </a:moveTo>
                  <a:lnTo>
                    <a:pt x="282415" y="38091"/>
                  </a:lnTo>
                  <a:cubicBezTo>
                    <a:pt x="262463" y="46435"/>
                    <a:pt x="247771" y="58859"/>
                    <a:pt x="238339" y="75365"/>
                  </a:cubicBezTo>
                  <a:cubicBezTo>
                    <a:pt x="228907" y="91871"/>
                    <a:pt x="223647" y="115905"/>
                    <a:pt x="222558" y="147466"/>
                  </a:cubicBezTo>
                  <a:lnTo>
                    <a:pt x="273709" y="147466"/>
                  </a:lnTo>
                  <a:lnTo>
                    <a:pt x="273709" y="261194"/>
                  </a:lnTo>
                  <a:lnTo>
                    <a:pt x="168687" y="261194"/>
                  </a:lnTo>
                  <a:lnTo>
                    <a:pt x="168687" y="171408"/>
                  </a:lnTo>
                  <a:cubicBezTo>
                    <a:pt x="168687" y="122797"/>
                    <a:pt x="174491" y="87609"/>
                    <a:pt x="186100" y="65843"/>
                  </a:cubicBezTo>
                  <a:cubicBezTo>
                    <a:pt x="201336" y="36821"/>
                    <a:pt x="225460" y="14874"/>
                    <a:pt x="258472" y="0"/>
                  </a:cubicBezTo>
                  <a:close/>
                  <a:moveTo>
                    <a:pt x="89785" y="0"/>
                  </a:moveTo>
                  <a:lnTo>
                    <a:pt x="113728" y="38091"/>
                  </a:lnTo>
                  <a:cubicBezTo>
                    <a:pt x="93775" y="46435"/>
                    <a:pt x="79083" y="58859"/>
                    <a:pt x="69651" y="75365"/>
                  </a:cubicBezTo>
                  <a:cubicBezTo>
                    <a:pt x="60219" y="91871"/>
                    <a:pt x="54959" y="115905"/>
                    <a:pt x="53871" y="147466"/>
                  </a:cubicBezTo>
                  <a:lnTo>
                    <a:pt x="105021" y="147466"/>
                  </a:lnTo>
                  <a:lnTo>
                    <a:pt x="105021" y="261194"/>
                  </a:lnTo>
                  <a:lnTo>
                    <a:pt x="0" y="261194"/>
                  </a:lnTo>
                  <a:lnTo>
                    <a:pt x="0" y="171408"/>
                  </a:lnTo>
                  <a:cubicBezTo>
                    <a:pt x="0" y="122797"/>
                    <a:pt x="5804" y="87609"/>
                    <a:pt x="17413" y="65843"/>
                  </a:cubicBezTo>
                  <a:cubicBezTo>
                    <a:pt x="32649" y="36821"/>
                    <a:pt x="56773" y="14874"/>
                    <a:pt x="89785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1996AAA-5210-4595-9A58-80C645C1F3E3}"/>
                </a:ext>
              </a:extLst>
            </p:cNvPr>
            <p:cNvSpPr txBox="1"/>
            <p:nvPr/>
          </p:nvSpPr>
          <p:spPr>
            <a:xfrm>
              <a:off x="7495011" y="812372"/>
              <a:ext cx="2878364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800" dirty="0">
                  <a:solidFill>
                    <a:schemeClr val="accent1"/>
                  </a:solidFill>
                  <a:cs typeface="B Nazanin" pitchFamily="2" charset="-78"/>
                </a:rPr>
                <a:t>  </a:t>
              </a:r>
              <a:r>
                <a:rPr lang="fa-IR" altLang="ko-KR" sz="2800" dirty="0">
                  <a:solidFill>
                    <a:schemeClr val="accent1"/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  </a:r>
              <a:endParaRPr lang="ko-KR" altLang="en-US" sz="2800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80B6F707-4ED6-4F60-85F0-2B909CC7D520}"/>
                </a:ext>
              </a:extLst>
            </p:cNvPr>
            <p:cNvSpPr/>
            <p:nvPr/>
          </p:nvSpPr>
          <p:spPr>
            <a:xfrm rot="10800000">
              <a:off x="10064107" y="4025769"/>
              <a:ext cx="304444" cy="281568"/>
            </a:xfrm>
            <a:custGeom>
              <a:avLst/>
              <a:gdLst/>
              <a:ahLst/>
              <a:cxnLst/>
              <a:rect l="l" t="t" r="r" b="b"/>
              <a:pathLst>
                <a:path w="282415" h="261194">
                  <a:moveTo>
                    <a:pt x="258472" y="0"/>
                  </a:moveTo>
                  <a:lnTo>
                    <a:pt x="282415" y="38091"/>
                  </a:lnTo>
                  <a:cubicBezTo>
                    <a:pt x="262463" y="46435"/>
                    <a:pt x="247771" y="58859"/>
                    <a:pt x="238339" y="75365"/>
                  </a:cubicBezTo>
                  <a:cubicBezTo>
                    <a:pt x="228907" y="91871"/>
                    <a:pt x="223647" y="115905"/>
                    <a:pt x="222558" y="147466"/>
                  </a:cubicBezTo>
                  <a:lnTo>
                    <a:pt x="273709" y="147466"/>
                  </a:lnTo>
                  <a:lnTo>
                    <a:pt x="273709" y="261194"/>
                  </a:lnTo>
                  <a:lnTo>
                    <a:pt x="168687" y="261194"/>
                  </a:lnTo>
                  <a:lnTo>
                    <a:pt x="168687" y="171408"/>
                  </a:lnTo>
                  <a:cubicBezTo>
                    <a:pt x="168687" y="122797"/>
                    <a:pt x="174491" y="87609"/>
                    <a:pt x="186100" y="65843"/>
                  </a:cubicBezTo>
                  <a:cubicBezTo>
                    <a:pt x="201336" y="36821"/>
                    <a:pt x="225460" y="14874"/>
                    <a:pt x="258472" y="0"/>
                  </a:cubicBezTo>
                  <a:close/>
                  <a:moveTo>
                    <a:pt x="89785" y="0"/>
                  </a:moveTo>
                  <a:lnTo>
                    <a:pt x="113728" y="38091"/>
                  </a:lnTo>
                  <a:cubicBezTo>
                    <a:pt x="93775" y="46435"/>
                    <a:pt x="79083" y="58859"/>
                    <a:pt x="69651" y="75365"/>
                  </a:cubicBezTo>
                  <a:cubicBezTo>
                    <a:pt x="60219" y="91871"/>
                    <a:pt x="54959" y="115905"/>
                    <a:pt x="53871" y="147466"/>
                  </a:cubicBezTo>
                  <a:lnTo>
                    <a:pt x="105021" y="147466"/>
                  </a:lnTo>
                  <a:lnTo>
                    <a:pt x="105021" y="261194"/>
                  </a:lnTo>
                  <a:lnTo>
                    <a:pt x="0" y="261194"/>
                  </a:lnTo>
                  <a:lnTo>
                    <a:pt x="0" y="171408"/>
                  </a:lnTo>
                  <a:cubicBezTo>
                    <a:pt x="0" y="122797"/>
                    <a:pt x="5804" y="87609"/>
                    <a:pt x="17413" y="65843"/>
                  </a:cubicBezTo>
                  <a:cubicBezTo>
                    <a:pt x="32649" y="36821"/>
                    <a:pt x="56773" y="14874"/>
                    <a:pt x="89785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874CD01-BDD0-47E4-A400-CE321E5F47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56089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3" name="평행 사변형 22">
            <a:extLst>
              <a:ext uri="{FF2B5EF4-FFF2-40B4-BE49-F238E27FC236}">
                <a16:creationId xmlns:a16="http://schemas.microsoft.com/office/drawing/2014/main" id="{F47A81FC-FF3E-462B-974F-2B8414D2DEF0}"/>
              </a:ext>
            </a:extLst>
          </p:cNvPr>
          <p:cNvSpPr/>
          <p:nvPr/>
        </p:nvSpPr>
        <p:spPr>
          <a:xfrm rot="16200000" flipH="1">
            <a:off x="3979955" y="-1269927"/>
            <a:ext cx="4232091" cy="10363198"/>
          </a:xfrm>
          <a:prstGeom prst="parallelogram">
            <a:avLst>
              <a:gd name="adj" fmla="val 5873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4" name="그룹 8">
            <a:extLst>
              <a:ext uri="{FF2B5EF4-FFF2-40B4-BE49-F238E27FC236}">
                <a16:creationId xmlns:a16="http://schemas.microsoft.com/office/drawing/2014/main" id="{D9147D2E-110B-4B20-B044-819A38C0F9C1}"/>
              </a:ext>
            </a:extLst>
          </p:cNvPr>
          <p:cNvGrpSpPr/>
          <p:nvPr/>
        </p:nvGrpSpPr>
        <p:grpSpPr>
          <a:xfrm>
            <a:off x="914403" y="1795630"/>
            <a:ext cx="10363197" cy="1762517"/>
            <a:chOff x="914402" y="1795629"/>
            <a:chExt cx="10363197" cy="176251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9F4A9D2-1C43-4A69-ADF7-B7D6280D4A8D}"/>
                </a:ext>
              </a:extLst>
            </p:cNvPr>
            <p:cNvSpPr/>
            <p:nvPr/>
          </p:nvSpPr>
          <p:spPr>
            <a:xfrm>
              <a:off x="914402" y="1805546"/>
              <a:ext cx="10363195" cy="175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itchFamily="2" charset="-78"/>
              </a:endParaRPr>
            </a:p>
          </p:txBody>
        </p:sp>
        <p:sp>
          <p:nvSpPr>
            <p:cNvPr id="6" name="Rectangle 19">
              <a:extLst>
                <a:ext uri="{FF2B5EF4-FFF2-40B4-BE49-F238E27FC236}">
                  <a16:creationId xmlns:a16="http://schemas.microsoft.com/office/drawing/2014/main" id="{B94EF707-ABFC-406A-BA79-D5D07C26E574}"/>
                </a:ext>
              </a:extLst>
            </p:cNvPr>
            <p:cNvSpPr/>
            <p:nvPr/>
          </p:nvSpPr>
          <p:spPr>
            <a:xfrm flipH="1">
              <a:off x="2999413" y="1795629"/>
              <a:ext cx="8278186" cy="1752600"/>
            </a:xfrm>
            <a:prstGeom prst="rt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3D34147-775D-4E8A-96BC-B9ADAD9FFFE6}"/>
              </a:ext>
            </a:extLst>
          </p:cNvPr>
          <p:cNvSpPr txBox="1"/>
          <p:nvPr/>
        </p:nvSpPr>
        <p:spPr>
          <a:xfrm>
            <a:off x="2038280" y="2078959"/>
            <a:ext cx="1130984" cy="73866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bg1"/>
                </a:solidFill>
                <a:cs typeface="B Nazanin" pitchFamily="2" charset="-78"/>
              </a:rPr>
              <a:t>بالا</a:t>
            </a:r>
            <a:endParaRPr lang="ko-KR" altLang="en-US" sz="4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D7B3BF9-0D75-48F7-A0CE-0C81388FB321}"/>
              </a:ext>
            </a:extLst>
          </p:cNvPr>
          <p:cNvGrpSpPr/>
          <p:nvPr/>
        </p:nvGrpSpPr>
        <p:grpSpPr>
          <a:xfrm>
            <a:off x="1103149" y="2013024"/>
            <a:ext cx="792000" cy="792000"/>
            <a:chOff x="3923928" y="2038003"/>
            <a:chExt cx="864096" cy="86409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E07EE6C-BC71-4812-8791-41D52EFFFF35}"/>
                </a:ext>
              </a:extLst>
            </p:cNvPr>
            <p:cNvSpPr/>
            <p:nvPr/>
          </p:nvSpPr>
          <p:spPr>
            <a:xfrm>
              <a:off x="3923928" y="2038003"/>
              <a:ext cx="864096" cy="864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itchFamily="2" charset="-78"/>
              </a:endParaRPr>
            </a:p>
          </p:txBody>
        </p:sp>
        <p:sp>
          <p:nvSpPr>
            <p:cNvPr id="10" name="Up Arrow 6">
              <a:extLst>
                <a:ext uri="{FF2B5EF4-FFF2-40B4-BE49-F238E27FC236}">
                  <a16:creationId xmlns:a16="http://schemas.microsoft.com/office/drawing/2014/main" id="{1B8181CC-65CE-40C7-AC40-B1573B5FD352}"/>
                </a:ext>
              </a:extLst>
            </p:cNvPr>
            <p:cNvSpPr/>
            <p:nvPr/>
          </p:nvSpPr>
          <p:spPr>
            <a:xfrm>
              <a:off x="4077300" y="2168836"/>
              <a:ext cx="557353" cy="602430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EC99DFB-8D58-42CE-B878-A990A6C68F3F}"/>
              </a:ext>
            </a:extLst>
          </p:cNvPr>
          <p:cNvSpPr txBox="1"/>
          <p:nvPr/>
        </p:nvSpPr>
        <p:spPr>
          <a:xfrm>
            <a:off x="3300082" y="1979433"/>
            <a:ext cx="7631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پاورپوینت مدرن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r>
              <a:rPr lang="ko-KR" altLang="en-US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پاورپوینت مدرن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 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2" name="그룹 10">
            <a:extLst>
              <a:ext uri="{FF2B5EF4-FFF2-40B4-BE49-F238E27FC236}">
                <a16:creationId xmlns:a16="http://schemas.microsoft.com/office/drawing/2014/main" id="{7A387551-1D4D-4515-AA0D-3A12268C99D9}"/>
              </a:ext>
            </a:extLst>
          </p:cNvPr>
          <p:cNvGrpSpPr/>
          <p:nvPr/>
        </p:nvGrpSpPr>
        <p:grpSpPr>
          <a:xfrm>
            <a:off x="914401" y="4275118"/>
            <a:ext cx="10363196" cy="1752601"/>
            <a:chOff x="914401" y="4275117"/>
            <a:chExt cx="10363196" cy="175260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02FEAB5-354C-4A15-B984-D1E62AE26976}"/>
                </a:ext>
              </a:extLst>
            </p:cNvPr>
            <p:cNvSpPr/>
            <p:nvPr/>
          </p:nvSpPr>
          <p:spPr>
            <a:xfrm>
              <a:off x="914402" y="4275118"/>
              <a:ext cx="10363195" cy="1752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itchFamily="2" charset="-78"/>
              </a:endParaRPr>
            </a:p>
          </p:txBody>
        </p:sp>
        <p:sp>
          <p:nvSpPr>
            <p:cNvPr id="14" name="Rectangle 19">
              <a:extLst>
                <a:ext uri="{FF2B5EF4-FFF2-40B4-BE49-F238E27FC236}">
                  <a16:creationId xmlns:a16="http://schemas.microsoft.com/office/drawing/2014/main" id="{641B69BB-71E3-41CB-907A-AA45187448C2}"/>
                </a:ext>
              </a:extLst>
            </p:cNvPr>
            <p:cNvSpPr/>
            <p:nvPr/>
          </p:nvSpPr>
          <p:spPr>
            <a:xfrm>
              <a:off x="914401" y="4275117"/>
              <a:ext cx="7730776" cy="1752600"/>
            </a:xfrm>
            <a:custGeom>
              <a:avLst/>
              <a:gdLst>
                <a:gd name="connsiteX0" fmla="*/ 0 w 7730776"/>
                <a:gd name="connsiteY0" fmla="*/ 1752600 h 1752600"/>
                <a:gd name="connsiteX1" fmla="*/ 0 w 7730776"/>
                <a:gd name="connsiteY1" fmla="*/ 0 h 1752600"/>
                <a:gd name="connsiteX2" fmla="*/ 7730776 w 7730776"/>
                <a:gd name="connsiteY2" fmla="*/ 1752600 h 1752600"/>
                <a:gd name="connsiteX3" fmla="*/ 0 w 7730776"/>
                <a:gd name="connsiteY3" fmla="*/ 1752600 h 1752600"/>
                <a:gd name="connsiteX0" fmla="*/ 0 w 7730776"/>
                <a:gd name="connsiteY0" fmla="*/ 1752600 h 1752600"/>
                <a:gd name="connsiteX1" fmla="*/ 0 w 7730776"/>
                <a:gd name="connsiteY1" fmla="*/ 0 h 1752600"/>
                <a:gd name="connsiteX2" fmla="*/ 7730776 w 7730776"/>
                <a:gd name="connsiteY2" fmla="*/ 1752600 h 1752600"/>
                <a:gd name="connsiteX3" fmla="*/ 0 w 7730776"/>
                <a:gd name="connsiteY3" fmla="*/ 1752600 h 175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30776" h="1752600">
                  <a:moveTo>
                    <a:pt x="0" y="1752600"/>
                  </a:moveTo>
                  <a:lnTo>
                    <a:pt x="0" y="0"/>
                  </a:lnTo>
                  <a:cubicBezTo>
                    <a:pt x="2765768" y="693530"/>
                    <a:pt x="5153851" y="1168400"/>
                    <a:pt x="7730776" y="1752600"/>
                  </a:cubicBezTo>
                  <a:lnTo>
                    <a:pt x="0" y="175260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cs typeface="B Nazanin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193A430-5E27-42EA-902E-289811E15858}"/>
              </a:ext>
            </a:extLst>
          </p:cNvPr>
          <p:cNvSpPr txBox="1"/>
          <p:nvPr/>
        </p:nvSpPr>
        <p:spPr>
          <a:xfrm>
            <a:off x="7608858" y="5091854"/>
            <a:ext cx="2592502" cy="73866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bg1"/>
                </a:solidFill>
                <a:cs typeface="B Nazanin" pitchFamily="2" charset="-78"/>
              </a:rPr>
              <a:t>پایین</a:t>
            </a:r>
            <a:endParaRPr lang="ko-KR" altLang="en-US" sz="4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51847D1-7551-43A4-A303-5F4066797127}"/>
              </a:ext>
            </a:extLst>
          </p:cNvPr>
          <p:cNvGrpSpPr/>
          <p:nvPr/>
        </p:nvGrpSpPr>
        <p:grpSpPr>
          <a:xfrm rot="10800000">
            <a:off x="10276048" y="5025919"/>
            <a:ext cx="792000" cy="792000"/>
            <a:chOff x="3923928" y="2038003"/>
            <a:chExt cx="864096" cy="864096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38F7056-E6E0-40B6-A45E-6A77F2FB4A59}"/>
                </a:ext>
              </a:extLst>
            </p:cNvPr>
            <p:cNvSpPr/>
            <p:nvPr/>
          </p:nvSpPr>
          <p:spPr>
            <a:xfrm>
              <a:off x="3923928" y="2038003"/>
              <a:ext cx="864096" cy="864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 dirty="0">
                <a:cs typeface="B Nazanin" pitchFamily="2" charset="-78"/>
              </a:endParaRPr>
            </a:p>
          </p:txBody>
        </p:sp>
        <p:sp>
          <p:nvSpPr>
            <p:cNvPr id="18" name="Up Arrow 17">
              <a:extLst>
                <a:ext uri="{FF2B5EF4-FFF2-40B4-BE49-F238E27FC236}">
                  <a16:creationId xmlns:a16="http://schemas.microsoft.com/office/drawing/2014/main" id="{ACFB5EEB-4E70-45BC-830E-2EFC8E4B2F5A}"/>
                </a:ext>
              </a:extLst>
            </p:cNvPr>
            <p:cNvSpPr/>
            <p:nvPr/>
          </p:nvSpPr>
          <p:spPr>
            <a:xfrm>
              <a:off x="4077300" y="2132943"/>
              <a:ext cx="557353" cy="602431"/>
            </a:xfrm>
            <a:prstGeom prst="up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cs typeface="B Nazanin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2CC93054-B680-4494-968E-3BE7AC6A54AE}"/>
              </a:ext>
            </a:extLst>
          </p:cNvPr>
          <p:cNvSpPr txBox="1"/>
          <p:nvPr/>
        </p:nvSpPr>
        <p:spPr>
          <a:xfrm>
            <a:off x="1177358" y="4551254"/>
            <a:ext cx="6563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پاورپوینت مدرن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r>
              <a:rPr lang="ko-KR" altLang="en-US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پاورپوینت مدرن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r>
              <a:rPr lang="ko-KR" altLang="en-US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75663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30BF83-6A47-4EBB-B2B0-DB12BFE48BEC}"/>
              </a:ext>
            </a:extLst>
          </p:cNvPr>
          <p:cNvGrpSpPr/>
          <p:nvPr/>
        </p:nvGrpSpPr>
        <p:grpSpPr>
          <a:xfrm>
            <a:off x="972443" y="2953635"/>
            <a:ext cx="2414701" cy="1539163"/>
            <a:chOff x="683568" y="3068712"/>
            <a:chExt cx="2485320" cy="1584176"/>
          </a:xfrm>
        </p:grpSpPr>
        <p:sp>
          <p:nvSpPr>
            <p:cNvPr id="4" name="Right Arrow Callout 6">
              <a:extLst>
                <a:ext uri="{FF2B5EF4-FFF2-40B4-BE49-F238E27FC236}">
                  <a16:creationId xmlns:a16="http://schemas.microsoft.com/office/drawing/2014/main" id="{9CE40176-3FE8-41EA-BF64-B0390CA54DFB}"/>
                </a:ext>
              </a:extLst>
            </p:cNvPr>
            <p:cNvSpPr/>
            <p:nvPr/>
          </p:nvSpPr>
          <p:spPr>
            <a:xfrm>
              <a:off x="683568" y="3068712"/>
              <a:ext cx="2485320" cy="1584176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6381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181B5E4-2990-4ABC-B5D3-D610478D5BAC}"/>
                </a:ext>
              </a:extLst>
            </p:cNvPr>
            <p:cNvSpPr/>
            <p:nvPr/>
          </p:nvSpPr>
          <p:spPr>
            <a:xfrm>
              <a:off x="782419" y="3178508"/>
              <a:ext cx="1368000" cy="13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75F8453-2E28-4342-B88A-7896B97B77ED}"/>
              </a:ext>
            </a:extLst>
          </p:cNvPr>
          <p:cNvGrpSpPr/>
          <p:nvPr/>
        </p:nvGrpSpPr>
        <p:grpSpPr>
          <a:xfrm>
            <a:off x="3648276" y="1885331"/>
            <a:ext cx="2414701" cy="3659990"/>
            <a:chOff x="3329817" y="2024642"/>
            <a:chExt cx="2485320" cy="3767036"/>
          </a:xfrm>
          <a:solidFill>
            <a:schemeClr val="accent4"/>
          </a:solidFill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9372897-2FDB-4526-BF5E-AD75D2BB47E1}"/>
                </a:ext>
              </a:extLst>
            </p:cNvPr>
            <p:cNvGrpSpPr/>
            <p:nvPr/>
          </p:nvGrpSpPr>
          <p:grpSpPr>
            <a:xfrm>
              <a:off x="3329817" y="3120206"/>
              <a:ext cx="2485320" cy="1584176"/>
              <a:chOff x="683568" y="3068712"/>
              <a:chExt cx="2485320" cy="1584176"/>
            </a:xfrm>
            <a:grpFill/>
          </p:grpSpPr>
          <p:sp>
            <p:nvSpPr>
              <p:cNvPr id="10" name="Right Arrow Callout 12">
                <a:extLst>
                  <a:ext uri="{FF2B5EF4-FFF2-40B4-BE49-F238E27FC236}">
                    <a16:creationId xmlns:a16="http://schemas.microsoft.com/office/drawing/2014/main" id="{D0EEF900-85B1-4CC3-B431-E57B2FF36AD7}"/>
                  </a:ext>
                </a:extLst>
              </p:cNvPr>
              <p:cNvSpPr/>
              <p:nvPr/>
            </p:nvSpPr>
            <p:spPr>
              <a:xfrm>
                <a:off x="683568" y="3068712"/>
                <a:ext cx="2485320" cy="1584176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6381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8ADE9675-31A6-4599-B65D-0AAA80676775}"/>
                  </a:ext>
                </a:extLst>
              </p:cNvPr>
              <p:cNvSpPr/>
              <p:nvPr/>
            </p:nvSpPr>
            <p:spPr>
              <a:xfrm>
                <a:off x="782419" y="3178508"/>
                <a:ext cx="1368000" cy="136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8" name="Bent-Up Arrow 10">
              <a:extLst>
                <a:ext uri="{FF2B5EF4-FFF2-40B4-BE49-F238E27FC236}">
                  <a16:creationId xmlns:a16="http://schemas.microsoft.com/office/drawing/2014/main" id="{680E495F-7F94-49E6-86C3-D83CA4AFC143}"/>
                </a:ext>
              </a:extLst>
            </p:cNvPr>
            <p:cNvSpPr/>
            <p:nvPr/>
          </p:nvSpPr>
          <p:spPr>
            <a:xfrm rot="5400000">
              <a:off x="4331096" y="4307637"/>
              <a:ext cx="1110508" cy="1857573"/>
            </a:xfrm>
            <a:prstGeom prst="bentUpArrow">
              <a:avLst>
                <a:gd name="adj1" fmla="val 36792"/>
                <a:gd name="adj2" fmla="val 30827"/>
                <a:gd name="adj3" fmla="val 3998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" name="Bent-Up Arrow 11">
              <a:extLst>
                <a:ext uri="{FF2B5EF4-FFF2-40B4-BE49-F238E27FC236}">
                  <a16:creationId xmlns:a16="http://schemas.microsoft.com/office/drawing/2014/main" id="{A024AA69-9E5E-4126-9329-7A38FEA29618}"/>
                </a:ext>
              </a:extLst>
            </p:cNvPr>
            <p:cNvSpPr/>
            <p:nvPr/>
          </p:nvSpPr>
          <p:spPr>
            <a:xfrm rot="16200000" flipV="1">
              <a:off x="4331096" y="1651110"/>
              <a:ext cx="1110509" cy="1857573"/>
            </a:xfrm>
            <a:prstGeom prst="bentUpArrow">
              <a:avLst>
                <a:gd name="adj1" fmla="val 36792"/>
                <a:gd name="adj2" fmla="val 30827"/>
                <a:gd name="adj3" fmla="val 3998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70BB225-62F0-4D20-89B7-D7BAF81B1271}"/>
              </a:ext>
            </a:extLst>
          </p:cNvPr>
          <p:cNvGrpSpPr/>
          <p:nvPr/>
        </p:nvGrpSpPr>
        <p:grpSpPr>
          <a:xfrm>
            <a:off x="6753036" y="3089693"/>
            <a:ext cx="1224260" cy="1224260"/>
            <a:chOff x="6732240" y="3044790"/>
            <a:chExt cx="1584000" cy="1584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B6B2C99-6764-4FFB-9CD9-017E0EBA0C78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1E91048-107C-4CB2-B2E9-FB37A169C4F8}"/>
                </a:ext>
              </a:extLst>
            </p:cNvPr>
            <p:cNvSpPr/>
            <p:nvPr/>
          </p:nvSpPr>
          <p:spPr>
            <a:xfrm>
              <a:off x="6840240" y="3152790"/>
              <a:ext cx="1368000" cy="13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E312A89-BDD0-43B3-8D33-3DFFA1FF20D1}"/>
              </a:ext>
            </a:extLst>
          </p:cNvPr>
          <p:cNvGrpSpPr/>
          <p:nvPr/>
        </p:nvGrpSpPr>
        <p:grpSpPr>
          <a:xfrm>
            <a:off x="6140906" y="1593858"/>
            <a:ext cx="1224260" cy="1224260"/>
            <a:chOff x="6732240" y="3044790"/>
            <a:chExt cx="1584000" cy="1584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92E70FB-0361-40B1-8A0A-37CFDDF1870D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613AB08-2A55-425B-A669-F3422ABF5830}"/>
                </a:ext>
              </a:extLst>
            </p:cNvPr>
            <p:cNvSpPr/>
            <p:nvPr/>
          </p:nvSpPr>
          <p:spPr>
            <a:xfrm>
              <a:off x="6840240" y="3152790"/>
              <a:ext cx="1368000" cy="13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1C35214-79F8-4FF8-A0A2-6183EE198DEF}"/>
              </a:ext>
            </a:extLst>
          </p:cNvPr>
          <p:cNvGrpSpPr/>
          <p:nvPr/>
        </p:nvGrpSpPr>
        <p:grpSpPr>
          <a:xfrm>
            <a:off x="6140906" y="4585528"/>
            <a:ext cx="1224260" cy="1224260"/>
            <a:chOff x="6732240" y="3044790"/>
            <a:chExt cx="1584000" cy="158400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019EDB3-3119-4C84-B725-F8AAE1494ABA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95D75B4-C09B-454D-9EAD-E1D7DDAD5573}"/>
                </a:ext>
              </a:extLst>
            </p:cNvPr>
            <p:cNvSpPr/>
            <p:nvPr/>
          </p:nvSpPr>
          <p:spPr>
            <a:xfrm>
              <a:off x="6840240" y="3152790"/>
              <a:ext cx="1368000" cy="13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CDBD8FE-1690-4DFB-BCF4-32F050A8A84C}"/>
              </a:ext>
            </a:extLst>
          </p:cNvPr>
          <p:cNvGrpSpPr/>
          <p:nvPr/>
        </p:nvGrpSpPr>
        <p:grpSpPr>
          <a:xfrm>
            <a:off x="1178987" y="3664803"/>
            <a:ext cx="1095958" cy="655459"/>
            <a:chOff x="3203697" y="1954419"/>
            <a:chExt cx="1430786" cy="67462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83D0676-4AE8-4E95-AB55-91CDDD7931D3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538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D3E6AF0-C004-4AD2-9F2D-CD883DC2D9B2}"/>
                </a:ext>
              </a:extLst>
            </p:cNvPr>
            <p:cNvSpPr txBox="1"/>
            <p:nvPr/>
          </p:nvSpPr>
          <p:spPr>
            <a:xfrm>
              <a:off x="3203697" y="2343947"/>
              <a:ext cx="1400519" cy="285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E9BD2C0-D9C0-4991-9895-7FB0E16B33C8}"/>
              </a:ext>
            </a:extLst>
          </p:cNvPr>
          <p:cNvGrpSpPr/>
          <p:nvPr/>
        </p:nvGrpSpPr>
        <p:grpSpPr>
          <a:xfrm>
            <a:off x="3894751" y="3664802"/>
            <a:ext cx="1080070" cy="624978"/>
            <a:chOff x="3233964" y="1954419"/>
            <a:chExt cx="1410044" cy="64325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2E18185-0149-4B21-999C-E342B4AE7EE6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538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6B2A72B-2DBB-4B1B-9225-F1732B21BBDF}"/>
                </a:ext>
              </a:extLst>
            </p:cNvPr>
            <p:cNvSpPr txBox="1"/>
            <p:nvPr/>
          </p:nvSpPr>
          <p:spPr>
            <a:xfrm>
              <a:off x="3243489" y="2312575"/>
              <a:ext cx="1400519" cy="285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C2B0EC9A-D817-4B5C-AE39-566FD7305B9E}"/>
              </a:ext>
            </a:extLst>
          </p:cNvPr>
          <p:cNvSpPr txBox="1"/>
          <p:nvPr/>
        </p:nvSpPr>
        <p:spPr>
          <a:xfrm>
            <a:off x="6201409" y="2260875"/>
            <a:ext cx="107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A8D2417-47D5-4912-97ED-0D79903452AA}"/>
              </a:ext>
            </a:extLst>
          </p:cNvPr>
          <p:cNvSpPr txBox="1"/>
          <p:nvPr/>
        </p:nvSpPr>
        <p:spPr>
          <a:xfrm>
            <a:off x="6828779" y="3758985"/>
            <a:ext cx="107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DD0F196-61C2-4FA9-8DB0-BF5E83BD4432}"/>
              </a:ext>
            </a:extLst>
          </p:cNvPr>
          <p:cNvSpPr txBox="1"/>
          <p:nvPr/>
        </p:nvSpPr>
        <p:spPr>
          <a:xfrm>
            <a:off x="6224379" y="5278125"/>
            <a:ext cx="107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461329B-1C4C-407D-A0F2-2D92E696E3D9}"/>
              </a:ext>
            </a:extLst>
          </p:cNvPr>
          <p:cNvGrpSpPr/>
          <p:nvPr/>
        </p:nvGrpSpPr>
        <p:grpSpPr>
          <a:xfrm>
            <a:off x="8098928" y="3246096"/>
            <a:ext cx="3118180" cy="730794"/>
            <a:chOff x="6210994" y="1433695"/>
            <a:chExt cx="1012963" cy="535108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6FE3EA5-5426-4335-9C3A-372DDC5DB429}"/>
                </a:ext>
              </a:extLst>
            </p:cNvPr>
            <p:cNvSpPr txBox="1"/>
            <p:nvPr/>
          </p:nvSpPr>
          <p:spPr>
            <a:xfrm>
              <a:off x="6210999" y="1433695"/>
              <a:ext cx="1012958" cy="225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00D01A4-AA3A-40D0-92EF-B375F5FCDD42}"/>
                </a:ext>
              </a:extLst>
            </p:cNvPr>
            <p:cNvSpPr txBox="1"/>
            <p:nvPr/>
          </p:nvSpPr>
          <p:spPr>
            <a:xfrm>
              <a:off x="6210994" y="1630759"/>
              <a:ext cx="1012957" cy="338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تغییر رنگ، تصاویر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3A7D292-D103-46A1-A754-802AE9C661FF}"/>
              </a:ext>
            </a:extLst>
          </p:cNvPr>
          <p:cNvGrpSpPr/>
          <p:nvPr/>
        </p:nvGrpSpPr>
        <p:grpSpPr>
          <a:xfrm>
            <a:off x="7496935" y="4736778"/>
            <a:ext cx="3729956" cy="730794"/>
            <a:chOff x="6210996" y="1433695"/>
            <a:chExt cx="1493001" cy="535108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1A65DE0-3EBB-472A-9559-8191334E60E2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225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D6FC262-A6BC-473A-8E56-7C9149606C25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38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تغییر رنگ، تصاویر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5174754-DC8C-4D3A-A621-5EB5CE0C2DB2}"/>
              </a:ext>
            </a:extLst>
          </p:cNvPr>
          <p:cNvGrpSpPr/>
          <p:nvPr/>
        </p:nvGrpSpPr>
        <p:grpSpPr>
          <a:xfrm>
            <a:off x="7487159" y="1755412"/>
            <a:ext cx="3729956" cy="730794"/>
            <a:chOff x="6210996" y="1433695"/>
            <a:chExt cx="1493001" cy="535108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205952D-E07D-4450-9ED4-56BF0AF4446F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225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A5CC856-A7B9-4F53-8DD1-F12922166D37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38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 تغییر رنگ، تصاویر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FB66AE2-BC53-4699-9FD2-C486326FB432}"/>
              </a:ext>
            </a:extLst>
          </p:cNvPr>
          <p:cNvGrpSpPr/>
          <p:nvPr/>
        </p:nvGrpSpPr>
        <p:grpSpPr>
          <a:xfrm>
            <a:off x="972443" y="4521151"/>
            <a:ext cx="1902689" cy="915460"/>
            <a:chOff x="6210996" y="1433695"/>
            <a:chExt cx="1493001" cy="670326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AC00D4E-269F-4E23-A02C-6889AC852D6D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202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0B88B64-1976-454D-B932-1EF3B885919A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4732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EAA6B08-9747-4158-9F30-A647171A6C2E}"/>
              </a:ext>
            </a:extLst>
          </p:cNvPr>
          <p:cNvGrpSpPr/>
          <p:nvPr/>
        </p:nvGrpSpPr>
        <p:grpSpPr>
          <a:xfrm rot="2820855">
            <a:off x="4262887" y="3166695"/>
            <a:ext cx="315084" cy="537347"/>
            <a:chOff x="4877940" y="1698632"/>
            <a:chExt cx="711288" cy="1213035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11151BD-435B-42B1-943A-B707368765E8}"/>
                </a:ext>
              </a:extLst>
            </p:cNvPr>
            <p:cNvSpPr/>
            <p:nvPr/>
          </p:nvSpPr>
          <p:spPr>
            <a:xfrm>
              <a:off x="4877940" y="1700555"/>
              <a:ext cx="692064" cy="1211112"/>
            </a:xfrm>
            <a:custGeom>
              <a:avLst/>
              <a:gdLst>
                <a:gd name="connsiteX0" fmla="*/ 653934 w 692064"/>
                <a:gd name="connsiteY0" fmla="*/ 29076 h 1211112"/>
                <a:gd name="connsiteX1" fmla="*/ 584728 w 692064"/>
                <a:gd name="connsiteY1" fmla="*/ 29076 h 1211112"/>
                <a:gd name="connsiteX2" fmla="*/ 559737 w 692064"/>
                <a:gd name="connsiteY2" fmla="*/ 65602 h 1211112"/>
                <a:gd name="connsiteX3" fmla="*/ 521289 w 692064"/>
                <a:gd name="connsiteY3" fmla="*/ 65602 h 1211112"/>
                <a:gd name="connsiteX4" fmla="*/ 496297 w 692064"/>
                <a:gd name="connsiteY4" fmla="*/ 29076 h 1211112"/>
                <a:gd name="connsiteX5" fmla="*/ 277144 w 692064"/>
                <a:gd name="connsiteY5" fmla="*/ 29076 h 1211112"/>
                <a:gd name="connsiteX6" fmla="*/ 69525 w 692064"/>
                <a:gd name="connsiteY6" fmla="*/ 159800 h 1211112"/>
                <a:gd name="connsiteX7" fmla="*/ 34921 w 692064"/>
                <a:gd name="connsiteY7" fmla="*/ 198248 h 1211112"/>
                <a:gd name="connsiteX8" fmla="*/ 31077 w 692064"/>
                <a:gd name="connsiteY8" fmla="*/ 221316 h 1211112"/>
                <a:gd name="connsiteX9" fmla="*/ 50301 w 692064"/>
                <a:gd name="connsiteY9" fmla="*/ 234773 h 1211112"/>
                <a:gd name="connsiteX10" fmla="*/ 59913 w 692064"/>
                <a:gd name="connsiteY10" fmla="*/ 232851 h 1211112"/>
                <a:gd name="connsiteX11" fmla="*/ 113740 w 692064"/>
                <a:gd name="connsiteY11" fmla="*/ 204015 h 1211112"/>
                <a:gd name="connsiteX12" fmla="*/ 271377 w 692064"/>
                <a:gd name="connsiteY12" fmla="*/ 192480 h 1211112"/>
                <a:gd name="connsiteX13" fmla="*/ 275221 w 692064"/>
                <a:gd name="connsiteY13" fmla="*/ 194403 h 1211112"/>
                <a:gd name="connsiteX14" fmla="*/ 329049 w 692064"/>
                <a:gd name="connsiteY14" fmla="*/ 194403 h 1211112"/>
                <a:gd name="connsiteX15" fmla="*/ 329049 w 692064"/>
                <a:gd name="connsiteY15" fmla="*/ 580805 h 1211112"/>
                <a:gd name="connsiteX16" fmla="*/ 307902 w 692064"/>
                <a:gd name="connsiteY16" fmla="*/ 605796 h 1211112"/>
                <a:gd name="connsiteX17" fmla="*/ 290601 w 692064"/>
                <a:gd name="connsiteY17" fmla="*/ 1030647 h 1211112"/>
                <a:gd name="connsiteX18" fmla="*/ 323281 w 692064"/>
                <a:gd name="connsiteY18" fmla="*/ 1138301 h 1211112"/>
                <a:gd name="connsiteX19" fmla="*/ 375186 w 692064"/>
                <a:gd name="connsiteY19" fmla="*/ 1184439 h 1211112"/>
                <a:gd name="connsiteX20" fmla="*/ 427091 w 692064"/>
                <a:gd name="connsiteY20" fmla="*/ 1138301 h 1211112"/>
                <a:gd name="connsiteX21" fmla="*/ 459772 w 692064"/>
                <a:gd name="connsiteY21" fmla="*/ 1030647 h 1211112"/>
                <a:gd name="connsiteX22" fmla="*/ 442470 w 692064"/>
                <a:gd name="connsiteY22" fmla="*/ 605796 h 1211112"/>
                <a:gd name="connsiteX23" fmla="*/ 421324 w 692064"/>
                <a:gd name="connsiteY23" fmla="*/ 580805 h 1211112"/>
                <a:gd name="connsiteX24" fmla="*/ 421324 w 692064"/>
                <a:gd name="connsiteY24" fmla="*/ 192480 h 1211112"/>
                <a:gd name="connsiteX25" fmla="*/ 494375 w 692064"/>
                <a:gd name="connsiteY25" fmla="*/ 192480 h 1211112"/>
                <a:gd name="connsiteX26" fmla="*/ 519366 w 692064"/>
                <a:gd name="connsiteY26" fmla="*/ 155955 h 1211112"/>
                <a:gd name="connsiteX27" fmla="*/ 557814 w 692064"/>
                <a:gd name="connsiteY27" fmla="*/ 155955 h 1211112"/>
                <a:gd name="connsiteX28" fmla="*/ 582805 w 692064"/>
                <a:gd name="connsiteY28" fmla="*/ 192480 h 1211112"/>
                <a:gd name="connsiteX29" fmla="*/ 652012 w 692064"/>
                <a:gd name="connsiteY29" fmla="*/ 192480 h 1211112"/>
                <a:gd name="connsiteX30" fmla="*/ 680848 w 692064"/>
                <a:gd name="connsiteY30" fmla="*/ 109817 h 1211112"/>
                <a:gd name="connsiteX31" fmla="*/ 653934 w 692064"/>
                <a:gd name="connsiteY31" fmla="*/ 29076 h 121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92064" h="1211112">
                  <a:moveTo>
                    <a:pt x="653934" y="29076"/>
                  </a:move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3740" y="204015"/>
                  </a:lnTo>
                  <a:cubicBezTo>
                    <a:pt x="175257" y="173256"/>
                    <a:pt x="207937" y="167489"/>
                    <a:pt x="271377" y="192480"/>
                  </a:cubicBezTo>
                  <a:lnTo>
                    <a:pt x="275221" y="194403"/>
                  </a:lnTo>
                  <a:lnTo>
                    <a:pt x="329049" y="194403"/>
                  </a:lnTo>
                  <a:lnTo>
                    <a:pt x="329049" y="580805"/>
                  </a:lnTo>
                  <a:cubicBezTo>
                    <a:pt x="317514" y="582728"/>
                    <a:pt x="307902" y="592340"/>
                    <a:pt x="307902" y="605796"/>
                  </a:cubicBezTo>
                  <a:lnTo>
                    <a:pt x="290601" y="1030647"/>
                  </a:lnTo>
                  <a:cubicBezTo>
                    <a:pt x="286756" y="1069095"/>
                    <a:pt x="298290" y="1109465"/>
                    <a:pt x="323281" y="1138301"/>
                  </a:cubicBezTo>
                  <a:cubicBezTo>
                    <a:pt x="346350" y="1167137"/>
                    <a:pt x="340583" y="1184439"/>
                    <a:pt x="375186" y="1184439"/>
                  </a:cubicBezTo>
                  <a:cubicBezTo>
                    <a:pt x="409789" y="1184439"/>
                    <a:pt x="404022" y="1167137"/>
                    <a:pt x="427091" y="1138301"/>
                  </a:cubicBezTo>
                  <a:cubicBezTo>
                    <a:pt x="450160" y="1109465"/>
                    <a:pt x="461694" y="1071017"/>
                    <a:pt x="459772" y="1030647"/>
                  </a:cubicBezTo>
                  <a:lnTo>
                    <a:pt x="442470" y="605796"/>
                  </a:lnTo>
                  <a:cubicBezTo>
                    <a:pt x="440548" y="592340"/>
                    <a:pt x="432858" y="582728"/>
                    <a:pt x="421324" y="580805"/>
                  </a:cubicBezTo>
                  <a:lnTo>
                    <a:pt x="421324" y="192480"/>
                  </a:lnTo>
                  <a:lnTo>
                    <a:pt x="494375" y="192480"/>
                  </a:lnTo>
                  <a:cubicBezTo>
                    <a:pt x="505909" y="192480"/>
                    <a:pt x="515521" y="188636"/>
                    <a:pt x="519366" y="155955"/>
                  </a:cubicBezTo>
                  <a:lnTo>
                    <a:pt x="557814" y="155955"/>
                  </a:lnTo>
                  <a:cubicBezTo>
                    <a:pt x="561659" y="188636"/>
                    <a:pt x="571271" y="192480"/>
                    <a:pt x="582805" y="192480"/>
                  </a:cubicBezTo>
                  <a:lnTo>
                    <a:pt x="652012" y="192480"/>
                  </a:lnTo>
                  <a:cubicBezTo>
                    <a:pt x="667391" y="192480"/>
                    <a:pt x="680848" y="165567"/>
                    <a:pt x="680848" y="109817"/>
                  </a:cubicBezTo>
                  <a:cubicBezTo>
                    <a:pt x="682770" y="54068"/>
                    <a:pt x="669313" y="29076"/>
                    <a:pt x="653934" y="29076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C5384E96-6DD0-4F52-B6AA-03C1E853F6A3}"/>
                </a:ext>
              </a:extLst>
            </p:cNvPr>
            <p:cNvSpPr/>
            <p:nvPr/>
          </p:nvSpPr>
          <p:spPr>
            <a:xfrm>
              <a:off x="4877940" y="1698632"/>
              <a:ext cx="711288" cy="595944"/>
            </a:xfrm>
            <a:custGeom>
              <a:avLst/>
              <a:gdLst>
                <a:gd name="connsiteX0" fmla="*/ 115662 w 711288"/>
                <a:gd name="connsiteY0" fmla="*/ 204015 h 595944"/>
                <a:gd name="connsiteX1" fmla="*/ 273299 w 711288"/>
                <a:gd name="connsiteY1" fmla="*/ 192480 h 595944"/>
                <a:gd name="connsiteX2" fmla="*/ 277144 w 711288"/>
                <a:gd name="connsiteY2" fmla="*/ 194403 h 595944"/>
                <a:gd name="connsiteX3" fmla="*/ 330971 w 711288"/>
                <a:gd name="connsiteY3" fmla="*/ 194403 h 595944"/>
                <a:gd name="connsiteX4" fmla="*/ 330971 w 711288"/>
                <a:gd name="connsiteY4" fmla="*/ 575038 h 595944"/>
                <a:gd name="connsiteX5" fmla="*/ 423246 w 711288"/>
                <a:gd name="connsiteY5" fmla="*/ 575038 h 595944"/>
                <a:gd name="connsiteX6" fmla="*/ 423246 w 711288"/>
                <a:gd name="connsiteY6" fmla="*/ 194403 h 595944"/>
                <a:gd name="connsiteX7" fmla="*/ 496297 w 711288"/>
                <a:gd name="connsiteY7" fmla="*/ 194403 h 595944"/>
                <a:gd name="connsiteX8" fmla="*/ 521289 w 711288"/>
                <a:gd name="connsiteY8" fmla="*/ 157877 h 595944"/>
                <a:gd name="connsiteX9" fmla="*/ 559737 w 711288"/>
                <a:gd name="connsiteY9" fmla="*/ 157877 h 595944"/>
                <a:gd name="connsiteX10" fmla="*/ 584728 w 711288"/>
                <a:gd name="connsiteY10" fmla="*/ 194403 h 595944"/>
                <a:gd name="connsiteX11" fmla="*/ 653934 w 711288"/>
                <a:gd name="connsiteY11" fmla="*/ 194403 h 595944"/>
                <a:gd name="connsiteX12" fmla="*/ 682770 w 711288"/>
                <a:gd name="connsiteY12" fmla="*/ 111740 h 595944"/>
                <a:gd name="connsiteX13" fmla="*/ 653934 w 711288"/>
                <a:gd name="connsiteY13" fmla="*/ 29076 h 595944"/>
                <a:gd name="connsiteX14" fmla="*/ 584728 w 711288"/>
                <a:gd name="connsiteY14" fmla="*/ 29076 h 595944"/>
                <a:gd name="connsiteX15" fmla="*/ 559737 w 711288"/>
                <a:gd name="connsiteY15" fmla="*/ 65602 h 595944"/>
                <a:gd name="connsiteX16" fmla="*/ 521289 w 711288"/>
                <a:gd name="connsiteY16" fmla="*/ 65602 h 595944"/>
                <a:gd name="connsiteX17" fmla="*/ 496297 w 711288"/>
                <a:gd name="connsiteY17" fmla="*/ 29076 h 595944"/>
                <a:gd name="connsiteX18" fmla="*/ 277144 w 711288"/>
                <a:gd name="connsiteY18" fmla="*/ 29076 h 595944"/>
                <a:gd name="connsiteX19" fmla="*/ 69525 w 711288"/>
                <a:gd name="connsiteY19" fmla="*/ 159800 h 595944"/>
                <a:gd name="connsiteX20" fmla="*/ 34921 w 711288"/>
                <a:gd name="connsiteY20" fmla="*/ 198248 h 595944"/>
                <a:gd name="connsiteX21" fmla="*/ 31077 w 711288"/>
                <a:gd name="connsiteY21" fmla="*/ 221316 h 595944"/>
                <a:gd name="connsiteX22" fmla="*/ 50301 w 711288"/>
                <a:gd name="connsiteY22" fmla="*/ 234773 h 595944"/>
                <a:gd name="connsiteX23" fmla="*/ 59913 w 711288"/>
                <a:gd name="connsiteY23" fmla="*/ 232851 h 595944"/>
                <a:gd name="connsiteX24" fmla="*/ 115662 w 711288"/>
                <a:gd name="connsiteY24" fmla="*/ 204015 h 5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1288" h="595944">
                  <a:moveTo>
                    <a:pt x="115662" y="204015"/>
                  </a:moveTo>
                  <a:cubicBezTo>
                    <a:pt x="177179" y="173256"/>
                    <a:pt x="209860" y="167489"/>
                    <a:pt x="273299" y="192480"/>
                  </a:cubicBezTo>
                  <a:lnTo>
                    <a:pt x="277144" y="194403"/>
                  </a:lnTo>
                  <a:lnTo>
                    <a:pt x="330971" y="194403"/>
                  </a:lnTo>
                  <a:lnTo>
                    <a:pt x="330971" y="575038"/>
                  </a:lnTo>
                  <a:lnTo>
                    <a:pt x="423246" y="575038"/>
                  </a:lnTo>
                  <a:lnTo>
                    <a:pt x="423246" y="194403"/>
                  </a:lnTo>
                  <a:lnTo>
                    <a:pt x="496297" y="194403"/>
                  </a:lnTo>
                  <a:cubicBezTo>
                    <a:pt x="507832" y="194403"/>
                    <a:pt x="517444" y="190558"/>
                    <a:pt x="521289" y="157877"/>
                  </a:cubicBezTo>
                  <a:lnTo>
                    <a:pt x="559737" y="157877"/>
                  </a:lnTo>
                  <a:cubicBezTo>
                    <a:pt x="563581" y="190558"/>
                    <a:pt x="573193" y="194403"/>
                    <a:pt x="584728" y="194403"/>
                  </a:cubicBezTo>
                  <a:lnTo>
                    <a:pt x="653934" y="194403"/>
                  </a:lnTo>
                  <a:cubicBezTo>
                    <a:pt x="669313" y="194403"/>
                    <a:pt x="682770" y="167489"/>
                    <a:pt x="682770" y="111740"/>
                  </a:cubicBezTo>
                  <a:cubicBezTo>
                    <a:pt x="682770" y="55990"/>
                    <a:pt x="669313" y="29076"/>
                    <a:pt x="653934" y="29076"/>
                  </a:cubicBez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5662" y="204015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61138AE-6BE7-48C6-81F2-F308E94704F1}"/>
              </a:ext>
            </a:extLst>
          </p:cNvPr>
          <p:cNvGrpSpPr/>
          <p:nvPr/>
        </p:nvGrpSpPr>
        <p:grpSpPr>
          <a:xfrm rot="1846856">
            <a:off x="6610151" y="1732017"/>
            <a:ext cx="322664" cy="529296"/>
            <a:chOff x="7997054" y="1606357"/>
            <a:chExt cx="796901" cy="1307232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A909FD3-D68E-4725-882D-E82839B868DD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E6D9C246-3971-4F7A-90F3-DE75550FA144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3350EE5-E9CB-41B1-BB4C-775ECC0404EB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solidFill>
              <a:srgbClr val="FFFFFF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4F3B2DCE-9C7B-4BCD-83D6-21EB2DC9838E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01E8881-0041-452F-B531-01D50DD99DBA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172928DE-A043-4B11-B045-606A0DA586F4}"/>
              </a:ext>
            </a:extLst>
          </p:cNvPr>
          <p:cNvGrpSpPr/>
          <p:nvPr/>
        </p:nvGrpSpPr>
        <p:grpSpPr>
          <a:xfrm rot="3333677">
            <a:off x="7225054" y="3223354"/>
            <a:ext cx="259535" cy="573681"/>
            <a:chOff x="9501391" y="4122779"/>
            <a:chExt cx="922752" cy="2039667"/>
          </a:xfrm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0A755AC5-54B5-4282-99B0-25FF6756653A}"/>
                </a:ext>
              </a:extLst>
            </p:cNvPr>
            <p:cNvSpPr/>
            <p:nvPr/>
          </p:nvSpPr>
          <p:spPr>
            <a:xfrm>
              <a:off x="9501391" y="4122779"/>
              <a:ext cx="922752" cy="999648"/>
            </a:xfrm>
            <a:custGeom>
              <a:avLst/>
              <a:gdLst>
                <a:gd name="connsiteX0" fmla="*/ 907614 w 922752"/>
                <a:gd name="connsiteY0" fmla="*/ 924915 h 999648"/>
                <a:gd name="connsiteX1" fmla="*/ 898002 w 922752"/>
                <a:gd name="connsiteY1" fmla="*/ 957596 h 999648"/>
                <a:gd name="connsiteX2" fmla="*/ 842252 w 922752"/>
                <a:gd name="connsiteY2" fmla="*/ 986432 h 999648"/>
                <a:gd name="connsiteX3" fmla="*/ 94438 w 922752"/>
                <a:gd name="connsiteY3" fmla="*/ 986432 h 999648"/>
                <a:gd name="connsiteX4" fmla="*/ 38688 w 922752"/>
                <a:gd name="connsiteY4" fmla="*/ 957596 h 999648"/>
                <a:gd name="connsiteX5" fmla="*/ 29076 w 922752"/>
                <a:gd name="connsiteY5" fmla="*/ 924915 h 999648"/>
                <a:gd name="connsiteX6" fmla="*/ 34843 w 922752"/>
                <a:gd name="connsiteY6" fmla="*/ 898001 h 999648"/>
                <a:gd name="connsiteX7" fmla="*/ 407789 w 922752"/>
                <a:gd name="connsiteY7" fmla="*/ 65602 h 999648"/>
                <a:gd name="connsiteX8" fmla="*/ 467383 w 922752"/>
                <a:gd name="connsiteY8" fmla="*/ 29076 h 999648"/>
                <a:gd name="connsiteX9" fmla="*/ 526979 w 922752"/>
                <a:gd name="connsiteY9" fmla="*/ 65602 h 999648"/>
                <a:gd name="connsiteX10" fmla="*/ 899924 w 922752"/>
                <a:gd name="connsiteY10" fmla="*/ 898001 h 999648"/>
                <a:gd name="connsiteX11" fmla="*/ 907614 w 922752"/>
                <a:gd name="connsiteY11" fmla="*/ 924915 h 9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2752" h="999648">
                  <a:moveTo>
                    <a:pt x="907614" y="924915"/>
                  </a:moveTo>
                  <a:cubicBezTo>
                    <a:pt x="907614" y="936449"/>
                    <a:pt x="903769" y="947984"/>
                    <a:pt x="898002" y="957596"/>
                  </a:cubicBezTo>
                  <a:cubicBezTo>
                    <a:pt x="886466" y="974897"/>
                    <a:pt x="865321" y="986432"/>
                    <a:pt x="842252" y="986432"/>
                  </a:cubicBezTo>
                  <a:lnTo>
                    <a:pt x="94438" y="986432"/>
                  </a:lnTo>
                  <a:cubicBezTo>
                    <a:pt x="71369" y="986432"/>
                    <a:pt x="52145" y="974897"/>
                    <a:pt x="38688" y="957596"/>
                  </a:cubicBezTo>
                  <a:cubicBezTo>
                    <a:pt x="32921" y="947984"/>
                    <a:pt x="29076" y="936449"/>
                    <a:pt x="29076" y="924915"/>
                  </a:cubicBezTo>
                  <a:cubicBezTo>
                    <a:pt x="29076" y="915303"/>
                    <a:pt x="30999" y="905691"/>
                    <a:pt x="34843" y="898001"/>
                  </a:cubicBezTo>
                  <a:lnTo>
                    <a:pt x="407789" y="65602"/>
                  </a:lnTo>
                  <a:cubicBezTo>
                    <a:pt x="419323" y="44456"/>
                    <a:pt x="442392" y="29076"/>
                    <a:pt x="467383" y="29076"/>
                  </a:cubicBezTo>
                  <a:cubicBezTo>
                    <a:pt x="492374" y="29076"/>
                    <a:pt x="515443" y="42533"/>
                    <a:pt x="526979" y="65602"/>
                  </a:cubicBezTo>
                  <a:lnTo>
                    <a:pt x="899924" y="898001"/>
                  </a:lnTo>
                  <a:cubicBezTo>
                    <a:pt x="905690" y="905691"/>
                    <a:pt x="907614" y="915303"/>
                    <a:pt x="907614" y="924915"/>
                  </a:cubicBez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476A263-640A-4E31-B3E1-3F62BE398226}"/>
                </a:ext>
              </a:extLst>
            </p:cNvPr>
            <p:cNvSpPr/>
            <p:nvPr/>
          </p:nvSpPr>
          <p:spPr>
            <a:xfrm>
              <a:off x="9912785" y="4907118"/>
              <a:ext cx="115344" cy="480600"/>
            </a:xfrm>
            <a:custGeom>
              <a:avLst/>
              <a:gdLst>
                <a:gd name="connsiteX0" fmla="*/ 29076 w 115344"/>
                <a:gd name="connsiteY0" fmla="*/ 57912 h 480600"/>
                <a:gd name="connsiteX1" fmla="*/ 29076 w 115344"/>
                <a:gd name="connsiteY1" fmla="*/ 457772 h 480600"/>
                <a:gd name="connsiteX2" fmla="*/ 88671 w 115344"/>
                <a:gd name="connsiteY2" fmla="*/ 457772 h 480600"/>
                <a:gd name="connsiteX3" fmla="*/ 88671 w 115344"/>
                <a:gd name="connsiteY3" fmla="*/ 57912 h 480600"/>
                <a:gd name="connsiteX4" fmla="*/ 59835 w 115344"/>
                <a:gd name="connsiteY4" fmla="*/ 29076 h 480600"/>
                <a:gd name="connsiteX5" fmla="*/ 29076 w 115344"/>
                <a:gd name="connsiteY5" fmla="*/ 57912 h 48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344" h="480600">
                  <a:moveTo>
                    <a:pt x="29076" y="57912"/>
                  </a:moveTo>
                  <a:lnTo>
                    <a:pt x="29076" y="457772"/>
                  </a:lnTo>
                  <a:lnTo>
                    <a:pt x="88671" y="457772"/>
                  </a:lnTo>
                  <a:lnTo>
                    <a:pt x="88671" y="57912"/>
                  </a:lnTo>
                  <a:cubicBezTo>
                    <a:pt x="88671" y="42533"/>
                    <a:pt x="75214" y="29076"/>
                    <a:pt x="59835" y="29076"/>
                  </a:cubicBezTo>
                  <a:cubicBezTo>
                    <a:pt x="40611" y="29076"/>
                    <a:pt x="29076" y="42533"/>
                    <a:pt x="29076" y="57912"/>
                  </a:cubicBez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C381E010-E00D-429F-8ECC-71D3CBAB2024}"/>
                </a:ext>
              </a:extLst>
            </p:cNvPr>
            <p:cNvSpPr/>
            <p:nvPr/>
          </p:nvSpPr>
          <p:spPr>
            <a:xfrm>
              <a:off x="9839425" y="5355038"/>
              <a:ext cx="249912" cy="807408"/>
            </a:xfrm>
            <a:custGeom>
              <a:avLst/>
              <a:gdLst>
                <a:gd name="connsiteX0" fmla="*/ 233159 w 249912"/>
                <a:gd name="connsiteY0" fmla="*/ 86748 h 807408"/>
                <a:gd name="connsiteX1" fmla="*/ 200478 w 249912"/>
                <a:gd name="connsiteY1" fmla="*/ 29076 h 807408"/>
                <a:gd name="connsiteX2" fmla="*/ 131272 w 249912"/>
                <a:gd name="connsiteY2" fmla="*/ 29076 h 807408"/>
                <a:gd name="connsiteX3" fmla="*/ 62065 w 249912"/>
                <a:gd name="connsiteY3" fmla="*/ 29076 h 807408"/>
                <a:gd name="connsiteX4" fmla="*/ 29385 w 249912"/>
                <a:gd name="connsiteY4" fmla="*/ 86748 h 807408"/>
                <a:gd name="connsiteX5" fmla="*/ 35152 w 249912"/>
                <a:gd name="connsiteY5" fmla="*/ 698072 h 807408"/>
                <a:gd name="connsiteX6" fmla="*/ 131272 w 249912"/>
                <a:gd name="connsiteY6" fmla="*/ 778812 h 807408"/>
                <a:gd name="connsiteX7" fmla="*/ 227392 w 249912"/>
                <a:gd name="connsiteY7" fmla="*/ 698072 h 807408"/>
                <a:gd name="connsiteX8" fmla="*/ 233159 w 249912"/>
                <a:gd name="connsiteY8" fmla="*/ 86748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912" h="807408">
                  <a:moveTo>
                    <a:pt x="233159" y="86748"/>
                  </a:moveTo>
                  <a:cubicBezTo>
                    <a:pt x="229314" y="52145"/>
                    <a:pt x="210090" y="29076"/>
                    <a:pt x="200478" y="29076"/>
                  </a:cubicBezTo>
                  <a:lnTo>
                    <a:pt x="131272" y="29076"/>
                  </a:lnTo>
                  <a:lnTo>
                    <a:pt x="62065" y="29076"/>
                  </a:lnTo>
                  <a:cubicBezTo>
                    <a:pt x="52453" y="29076"/>
                    <a:pt x="33229" y="52145"/>
                    <a:pt x="29385" y="86748"/>
                  </a:cubicBezTo>
                  <a:cubicBezTo>
                    <a:pt x="27462" y="113662"/>
                    <a:pt x="35152" y="673080"/>
                    <a:pt x="35152" y="698072"/>
                  </a:cubicBezTo>
                  <a:cubicBezTo>
                    <a:pt x="35152" y="749976"/>
                    <a:pt x="42841" y="778812"/>
                    <a:pt x="131272" y="778812"/>
                  </a:cubicBezTo>
                  <a:cubicBezTo>
                    <a:pt x="221624" y="778812"/>
                    <a:pt x="227392" y="749976"/>
                    <a:pt x="227392" y="698072"/>
                  </a:cubicBezTo>
                  <a:cubicBezTo>
                    <a:pt x="227392" y="673080"/>
                    <a:pt x="235081" y="111740"/>
                    <a:pt x="233159" y="86748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79E9BD26-5E6F-44CD-911B-53CAAD9B8BEB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solidFill>
              <a:srgbClr val="28292E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5446945-789E-4F12-A10E-F947BFB792EF}"/>
                </a:ext>
              </a:extLst>
            </p:cNvPr>
            <p:cNvSpPr/>
            <p:nvPr/>
          </p:nvSpPr>
          <p:spPr>
            <a:xfrm>
              <a:off x="9882026" y="5328124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solidFill>
              <a:srgbClr val="28292E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9CE19-5322-4A6D-BAD0-F56AD4B204FE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D4361E2-E899-4973-952C-F8BDBF13363D}"/>
              </a:ext>
            </a:extLst>
          </p:cNvPr>
          <p:cNvGrpSpPr/>
          <p:nvPr/>
        </p:nvGrpSpPr>
        <p:grpSpPr>
          <a:xfrm>
            <a:off x="1584979" y="3173165"/>
            <a:ext cx="276560" cy="453360"/>
            <a:chOff x="8457528" y="4216977"/>
            <a:chExt cx="1076544" cy="1764763"/>
          </a:xfrm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BF70ED0-3423-4ABD-97C4-C3639DB08641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4491E1B-DD1E-44FC-A3BD-A07858B956CD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29351BF-2900-408F-B8C1-7EB659A3AF94}"/>
              </a:ext>
            </a:extLst>
          </p:cNvPr>
          <p:cNvGrpSpPr/>
          <p:nvPr/>
        </p:nvGrpSpPr>
        <p:grpSpPr>
          <a:xfrm rot="2201021">
            <a:off x="6674716" y="4805810"/>
            <a:ext cx="172101" cy="523400"/>
            <a:chOff x="6719918" y="3648662"/>
            <a:chExt cx="734357" cy="2233354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836AD39A-ABA7-4AB5-AF9F-6BFFAA98105C}"/>
                </a:ext>
              </a:extLst>
            </p:cNvPr>
            <p:cNvSpPr/>
            <p:nvPr/>
          </p:nvSpPr>
          <p:spPr>
            <a:xfrm>
              <a:off x="6791047" y="3648662"/>
              <a:ext cx="594022" cy="1480249"/>
            </a:xfrm>
            <a:custGeom>
              <a:avLst/>
              <a:gdLst>
                <a:gd name="connsiteX0" fmla="*/ 109577 w 594022"/>
                <a:gd name="connsiteY0" fmla="*/ 101887 h 1480249"/>
                <a:gd name="connsiteX1" fmla="*/ 159559 w 594022"/>
                <a:gd name="connsiteY1" fmla="*/ 226843 h 1480249"/>
                <a:gd name="connsiteX2" fmla="*/ 296050 w 594022"/>
                <a:gd name="connsiteY2" fmla="*/ 284515 h 1480249"/>
                <a:gd name="connsiteX3" fmla="*/ 432540 w 594022"/>
                <a:gd name="connsiteY3" fmla="*/ 226843 h 1480249"/>
                <a:gd name="connsiteX4" fmla="*/ 482523 w 594022"/>
                <a:gd name="connsiteY4" fmla="*/ 101887 h 1480249"/>
                <a:gd name="connsiteX5" fmla="*/ 51905 w 594022"/>
                <a:gd name="connsiteY5" fmla="*/ 0 h 1480249"/>
                <a:gd name="connsiteX6" fmla="*/ 542117 w 594022"/>
                <a:gd name="connsiteY6" fmla="*/ 0 h 1480249"/>
                <a:gd name="connsiteX7" fmla="*/ 578643 w 594022"/>
                <a:gd name="connsiteY7" fmla="*/ 15379 h 1480249"/>
                <a:gd name="connsiteX8" fmla="*/ 594022 w 594022"/>
                <a:gd name="connsiteY8" fmla="*/ 51905 h 1480249"/>
                <a:gd name="connsiteX9" fmla="*/ 507514 w 594022"/>
                <a:gd name="connsiteY9" fmla="*/ 299894 h 1480249"/>
                <a:gd name="connsiteX10" fmla="*/ 411154 w 594022"/>
                <a:gd name="connsiteY10" fmla="*/ 364054 h 1480249"/>
                <a:gd name="connsiteX11" fmla="*/ 369101 w 594022"/>
                <a:gd name="connsiteY11" fmla="*/ 372219 h 1480249"/>
                <a:gd name="connsiteX12" fmla="*/ 369101 w 594022"/>
                <a:gd name="connsiteY12" fmla="*/ 1480249 h 1480249"/>
                <a:gd name="connsiteX13" fmla="*/ 222998 w 594022"/>
                <a:gd name="connsiteY13" fmla="*/ 1480249 h 1480249"/>
                <a:gd name="connsiteX14" fmla="*/ 222998 w 594022"/>
                <a:gd name="connsiteY14" fmla="*/ 372009 h 1480249"/>
                <a:gd name="connsiteX15" fmla="*/ 182628 w 594022"/>
                <a:gd name="connsiteY15" fmla="*/ 364054 h 1480249"/>
                <a:gd name="connsiteX16" fmla="*/ 86508 w 594022"/>
                <a:gd name="connsiteY16" fmla="*/ 299894 h 1480249"/>
                <a:gd name="connsiteX17" fmla="*/ 0 w 594022"/>
                <a:gd name="connsiteY17" fmla="*/ 51905 h 1480249"/>
                <a:gd name="connsiteX18" fmla="*/ 51905 w 594022"/>
                <a:gd name="connsiteY18" fmla="*/ 0 h 148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4022" h="1480249">
                  <a:moveTo>
                    <a:pt x="109577" y="101887"/>
                  </a:moveTo>
                  <a:cubicBezTo>
                    <a:pt x="119189" y="134568"/>
                    <a:pt x="134568" y="201852"/>
                    <a:pt x="159559" y="226843"/>
                  </a:cubicBezTo>
                  <a:cubicBezTo>
                    <a:pt x="196085" y="263369"/>
                    <a:pt x="244145" y="284515"/>
                    <a:pt x="296050" y="284515"/>
                  </a:cubicBezTo>
                  <a:cubicBezTo>
                    <a:pt x="347955" y="284515"/>
                    <a:pt x="396015" y="265291"/>
                    <a:pt x="432540" y="226843"/>
                  </a:cubicBezTo>
                  <a:cubicBezTo>
                    <a:pt x="457531" y="201852"/>
                    <a:pt x="472911" y="134568"/>
                    <a:pt x="482523" y="101887"/>
                  </a:cubicBezTo>
                  <a:close/>
                  <a:moveTo>
                    <a:pt x="51905" y="0"/>
                  </a:moveTo>
                  <a:lnTo>
                    <a:pt x="542117" y="0"/>
                  </a:lnTo>
                  <a:cubicBezTo>
                    <a:pt x="555574" y="0"/>
                    <a:pt x="569031" y="5767"/>
                    <a:pt x="578643" y="15379"/>
                  </a:cubicBezTo>
                  <a:cubicBezTo>
                    <a:pt x="588255" y="24991"/>
                    <a:pt x="594022" y="38448"/>
                    <a:pt x="594022" y="51905"/>
                  </a:cubicBezTo>
                  <a:cubicBezTo>
                    <a:pt x="594022" y="130723"/>
                    <a:pt x="563263" y="244145"/>
                    <a:pt x="507514" y="299894"/>
                  </a:cubicBezTo>
                  <a:cubicBezTo>
                    <a:pt x="479639" y="327769"/>
                    <a:pt x="446959" y="349396"/>
                    <a:pt x="411154" y="364054"/>
                  </a:cubicBezTo>
                  <a:lnTo>
                    <a:pt x="369101" y="372219"/>
                  </a:lnTo>
                  <a:lnTo>
                    <a:pt x="369101" y="1480249"/>
                  </a:lnTo>
                  <a:lnTo>
                    <a:pt x="222998" y="1480249"/>
                  </a:lnTo>
                  <a:lnTo>
                    <a:pt x="222998" y="372009"/>
                  </a:lnTo>
                  <a:lnTo>
                    <a:pt x="182628" y="364054"/>
                  </a:lnTo>
                  <a:cubicBezTo>
                    <a:pt x="147064" y="349396"/>
                    <a:pt x="114383" y="327769"/>
                    <a:pt x="86508" y="299894"/>
                  </a:cubicBezTo>
                  <a:cubicBezTo>
                    <a:pt x="30759" y="244145"/>
                    <a:pt x="0" y="130723"/>
                    <a:pt x="0" y="51905"/>
                  </a:cubicBezTo>
                  <a:cubicBezTo>
                    <a:pt x="0" y="23069"/>
                    <a:pt x="23069" y="0"/>
                    <a:pt x="5190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20C914A9-3B3D-4FD9-B53F-3459DD7BCC49}"/>
                </a:ext>
              </a:extLst>
            </p:cNvPr>
            <p:cNvSpPr/>
            <p:nvPr/>
          </p:nvSpPr>
          <p:spPr>
            <a:xfrm>
              <a:off x="6719918" y="5047694"/>
              <a:ext cx="734357" cy="834322"/>
            </a:xfrm>
            <a:custGeom>
              <a:avLst/>
              <a:gdLst>
                <a:gd name="connsiteX0" fmla="*/ 271058 w 734357"/>
                <a:gd name="connsiteY0" fmla="*/ 0 h 834322"/>
                <a:gd name="connsiteX1" fmla="*/ 465221 w 734357"/>
                <a:gd name="connsiteY1" fmla="*/ 0 h 834322"/>
                <a:gd name="connsiteX2" fmla="*/ 464360 w 734357"/>
                <a:gd name="connsiteY2" fmla="*/ 57672 h 834322"/>
                <a:gd name="connsiteX3" fmla="*/ 680530 w 734357"/>
                <a:gd name="connsiteY3" fmla="*/ 57672 h 834322"/>
                <a:gd name="connsiteX4" fmla="*/ 718978 w 734357"/>
                <a:gd name="connsiteY4" fmla="*/ 73051 h 834322"/>
                <a:gd name="connsiteX5" fmla="*/ 734357 w 734357"/>
                <a:gd name="connsiteY5" fmla="*/ 111499 h 834322"/>
                <a:gd name="connsiteX6" fmla="*/ 734357 w 734357"/>
                <a:gd name="connsiteY6" fmla="*/ 382558 h 834322"/>
                <a:gd name="connsiteX7" fmla="*/ 426773 w 734357"/>
                <a:gd name="connsiteY7" fmla="*/ 813175 h 834322"/>
                <a:gd name="connsiteX8" fmla="*/ 367179 w 734357"/>
                <a:gd name="connsiteY8" fmla="*/ 834322 h 834322"/>
                <a:gd name="connsiteX9" fmla="*/ 307584 w 734357"/>
                <a:gd name="connsiteY9" fmla="*/ 813175 h 834322"/>
                <a:gd name="connsiteX10" fmla="*/ 0 w 734357"/>
                <a:gd name="connsiteY10" fmla="*/ 382558 h 834322"/>
                <a:gd name="connsiteX11" fmla="*/ 0 w 734357"/>
                <a:gd name="connsiteY11" fmla="*/ 111499 h 834322"/>
                <a:gd name="connsiteX12" fmla="*/ 15380 w 734357"/>
                <a:gd name="connsiteY12" fmla="*/ 73051 h 834322"/>
                <a:gd name="connsiteX13" fmla="*/ 53828 w 734357"/>
                <a:gd name="connsiteY13" fmla="*/ 57672 h 834322"/>
                <a:gd name="connsiteX14" fmla="*/ 271058 w 734357"/>
                <a:gd name="connsiteY14" fmla="*/ 57672 h 83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4357" h="834322">
                  <a:moveTo>
                    <a:pt x="271058" y="0"/>
                  </a:moveTo>
                  <a:lnTo>
                    <a:pt x="465221" y="0"/>
                  </a:lnTo>
                  <a:lnTo>
                    <a:pt x="464360" y="57672"/>
                  </a:lnTo>
                  <a:lnTo>
                    <a:pt x="680530" y="57672"/>
                  </a:lnTo>
                  <a:cubicBezTo>
                    <a:pt x="693987" y="57672"/>
                    <a:pt x="707444" y="63439"/>
                    <a:pt x="718978" y="73051"/>
                  </a:cubicBezTo>
                  <a:cubicBezTo>
                    <a:pt x="728590" y="82663"/>
                    <a:pt x="734357" y="96120"/>
                    <a:pt x="734357" y="111499"/>
                  </a:cubicBezTo>
                  <a:lnTo>
                    <a:pt x="734357" y="382558"/>
                  </a:lnTo>
                  <a:cubicBezTo>
                    <a:pt x="734357" y="576720"/>
                    <a:pt x="611324" y="749736"/>
                    <a:pt x="426773" y="813175"/>
                  </a:cubicBezTo>
                  <a:lnTo>
                    <a:pt x="367179" y="834322"/>
                  </a:lnTo>
                  <a:lnTo>
                    <a:pt x="307584" y="813175"/>
                  </a:lnTo>
                  <a:cubicBezTo>
                    <a:pt x="123034" y="749736"/>
                    <a:pt x="0" y="576720"/>
                    <a:pt x="0" y="382558"/>
                  </a:cubicBezTo>
                  <a:lnTo>
                    <a:pt x="0" y="111499"/>
                  </a:lnTo>
                  <a:cubicBezTo>
                    <a:pt x="0" y="98042"/>
                    <a:pt x="5768" y="84585"/>
                    <a:pt x="15380" y="73051"/>
                  </a:cubicBezTo>
                  <a:cubicBezTo>
                    <a:pt x="24992" y="63439"/>
                    <a:pt x="38448" y="57672"/>
                    <a:pt x="53828" y="57672"/>
                  </a:cubicBezTo>
                  <a:lnTo>
                    <a:pt x="271058" y="576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29945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B698CB4-2BA9-4139-B1C8-B444161D203E}"/>
              </a:ext>
            </a:extLst>
          </p:cNvPr>
          <p:cNvSpPr txBox="1"/>
          <p:nvPr/>
        </p:nvSpPr>
        <p:spPr>
          <a:xfrm>
            <a:off x="811812" y="444589"/>
            <a:ext cx="522709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bg1"/>
                </a:solidFill>
                <a:cs typeface="B Nazanin" pitchFamily="2" charset="-78"/>
              </a:rPr>
              <a:t>ارائه عالی</a:t>
            </a:r>
          </a:p>
          <a:p>
            <a:pPr algn="ctr" rtl="1"/>
            <a:endParaRPr lang="en-US" altLang="ko-KR" sz="4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9EC0D-5AB9-4BF1-9F6D-69C041ED6DC8}"/>
              </a:ext>
            </a:extLst>
          </p:cNvPr>
          <p:cNvSpPr txBox="1"/>
          <p:nvPr/>
        </p:nvSpPr>
        <p:spPr>
          <a:xfrm>
            <a:off x="6864369" y="3257342"/>
            <a:ext cx="4344537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endParaRPr lang="en-GB" altLang="ko-K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endParaRPr lang="en-GB" altLang="ko-KR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SA" dirty="0">
                <a:solidFill>
                  <a:schemeClr val="bg1"/>
                </a:solidFill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dirty="0">
                <a:solidFill>
                  <a:schemeClr val="bg1"/>
                </a:solidFill>
                <a:cs typeface="B Nazanin" pitchFamily="2" charset="-78"/>
              </a:rPr>
              <a:t>.</a:t>
            </a:r>
          </a:p>
          <a:p>
            <a:pPr algn="r" rtl="1"/>
            <a:endParaRPr lang="ko-KR" alt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EB2D805-4CC4-4B58-BEB8-D4017F953322}"/>
              </a:ext>
            </a:extLst>
          </p:cNvPr>
          <p:cNvGrpSpPr/>
          <p:nvPr/>
        </p:nvGrpSpPr>
        <p:grpSpPr>
          <a:xfrm>
            <a:off x="7642330" y="-683147"/>
            <a:ext cx="4886316" cy="3450857"/>
            <a:chOff x="5276092" y="-488918"/>
            <a:chExt cx="5943835" cy="4197707"/>
          </a:xfrm>
        </p:grpSpPr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157E0EA4-AE85-4545-8D5C-AA86B96CE1AD}"/>
                </a:ext>
              </a:extLst>
            </p:cNvPr>
            <p:cNvSpPr/>
            <p:nvPr/>
          </p:nvSpPr>
          <p:spPr>
            <a:xfrm rot="19800000">
              <a:off x="6591869" y="261709"/>
              <a:ext cx="1460310" cy="1258888"/>
            </a:xfrm>
            <a:prstGeom prst="triangle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F3E73571-79F6-4EE4-999D-1EA55E760F4E}"/>
                </a:ext>
              </a:extLst>
            </p:cNvPr>
            <p:cNvSpPr/>
            <p:nvPr/>
          </p:nvSpPr>
          <p:spPr>
            <a:xfrm rot="1800000" flipH="1">
              <a:off x="8485979" y="261709"/>
              <a:ext cx="1460310" cy="1258888"/>
            </a:xfrm>
            <a:prstGeom prst="triangle">
              <a:avLst/>
            </a:prstGeom>
            <a:solidFill>
              <a:schemeClr val="bg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130CFF77-22C0-4B44-A4D7-3606D1122DEC}"/>
                </a:ext>
              </a:extLst>
            </p:cNvPr>
            <p:cNvSpPr/>
            <p:nvPr/>
          </p:nvSpPr>
          <p:spPr>
            <a:xfrm rot="19800000">
              <a:off x="6591867" y="1737941"/>
              <a:ext cx="1460309" cy="1258889"/>
            </a:xfrm>
            <a:prstGeom prst="triangle">
              <a:avLst/>
            </a:prstGeom>
            <a:solidFill>
              <a:schemeClr val="bg1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13731432-DAD8-4FED-A769-B726C26783F6}"/>
                </a:ext>
              </a:extLst>
            </p:cNvPr>
            <p:cNvSpPr/>
            <p:nvPr/>
          </p:nvSpPr>
          <p:spPr>
            <a:xfrm rot="1800000" flipH="1">
              <a:off x="8485978" y="1710646"/>
              <a:ext cx="1460310" cy="1258888"/>
            </a:xfrm>
            <a:prstGeom prst="triangle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C908B5B6-EA70-45B9-8119-CCC4BCE315F1}"/>
                </a:ext>
              </a:extLst>
            </p:cNvPr>
            <p:cNvSpPr/>
            <p:nvPr/>
          </p:nvSpPr>
          <p:spPr>
            <a:xfrm rot="19800000">
              <a:off x="7851858" y="987316"/>
              <a:ext cx="1460310" cy="1258888"/>
            </a:xfrm>
            <a:prstGeom prst="triangl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F4AFB499-4FC5-4591-A975-F4FA7ADEE1DA}"/>
                </a:ext>
              </a:extLst>
            </p:cNvPr>
            <p:cNvSpPr/>
            <p:nvPr/>
          </p:nvSpPr>
          <p:spPr>
            <a:xfrm rot="1800000" flipH="1">
              <a:off x="9759616" y="973668"/>
              <a:ext cx="1460310" cy="1258888"/>
            </a:xfrm>
            <a:prstGeom prst="triangle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AFA7245C-116B-4A64-BD61-568A8AA8785D}"/>
                </a:ext>
              </a:extLst>
            </p:cNvPr>
            <p:cNvSpPr/>
            <p:nvPr/>
          </p:nvSpPr>
          <p:spPr>
            <a:xfrm rot="19800000">
              <a:off x="7865505" y="2449901"/>
              <a:ext cx="1460310" cy="1258888"/>
            </a:xfrm>
            <a:prstGeom prst="triangl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2290C1D4-0DDC-4080-9E49-A4D159BB2F88}"/>
                </a:ext>
              </a:extLst>
            </p:cNvPr>
            <p:cNvSpPr/>
            <p:nvPr/>
          </p:nvSpPr>
          <p:spPr>
            <a:xfrm rot="1800000" flipH="1">
              <a:off x="9759615" y="2449901"/>
              <a:ext cx="1460310" cy="1258888"/>
            </a:xfrm>
            <a:prstGeom prst="triangle">
              <a:avLst/>
            </a:prstGeom>
            <a:solidFill>
              <a:schemeClr val="bg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3731DC66-ABF1-4ECE-B569-B726B1D6C586}"/>
                </a:ext>
              </a:extLst>
            </p:cNvPr>
            <p:cNvSpPr/>
            <p:nvPr/>
          </p:nvSpPr>
          <p:spPr>
            <a:xfrm rot="19800000">
              <a:off x="5276092" y="987317"/>
              <a:ext cx="1460311" cy="1258889"/>
            </a:xfrm>
            <a:prstGeom prst="triangl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D41186CD-279E-4AF0-82EA-EAF9E3E3A916}"/>
                </a:ext>
              </a:extLst>
            </p:cNvPr>
            <p:cNvSpPr/>
            <p:nvPr/>
          </p:nvSpPr>
          <p:spPr>
            <a:xfrm rot="1800000" flipH="1">
              <a:off x="9759618" y="-488918"/>
              <a:ext cx="1460309" cy="1258889"/>
            </a:xfrm>
            <a:prstGeom prst="triangle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E9D03B8-5977-486B-B0D5-3B159E9AC106}"/>
              </a:ext>
            </a:extLst>
          </p:cNvPr>
          <p:cNvGrpSpPr/>
          <p:nvPr/>
        </p:nvGrpSpPr>
        <p:grpSpPr>
          <a:xfrm rot="10800000">
            <a:off x="-284744" y="3284787"/>
            <a:ext cx="3806965" cy="3641453"/>
            <a:chOff x="5745523" y="-488918"/>
            <a:chExt cx="5474404" cy="5236398"/>
          </a:xfrm>
        </p:grpSpPr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71B92FA9-6C45-4D80-B5B7-4A64A652AB02}"/>
                </a:ext>
              </a:extLst>
            </p:cNvPr>
            <p:cNvSpPr/>
            <p:nvPr/>
          </p:nvSpPr>
          <p:spPr>
            <a:xfrm rot="19800000">
              <a:off x="6591869" y="261709"/>
              <a:ext cx="1460310" cy="1258888"/>
            </a:xfrm>
            <a:prstGeom prst="triangl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5470DC3F-CF72-4A1F-84B1-4B58FA8F5B5D}"/>
                </a:ext>
              </a:extLst>
            </p:cNvPr>
            <p:cNvSpPr/>
            <p:nvPr/>
          </p:nvSpPr>
          <p:spPr>
            <a:xfrm rot="1800000" flipH="1">
              <a:off x="8485979" y="261709"/>
              <a:ext cx="1460310" cy="1258888"/>
            </a:xfrm>
            <a:prstGeom prst="triangl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AFE4F60A-3861-4481-91EA-E95F43F5C91E}"/>
                </a:ext>
              </a:extLst>
            </p:cNvPr>
            <p:cNvSpPr/>
            <p:nvPr/>
          </p:nvSpPr>
          <p:spPr>
            <a:xfrm rot="19800000">
              <a:off x="6591867" y="1737941"/>
              <a:ext cx="1460309" cy="1258889"/>
            </a:xfrm>
            <a:prstGeom prst="triangle">
              <a:avLst/>
            </a:prstGeom>
            <a:solidFill>
              <a:schemeClr val="bg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FFA02A1D-38D9-43D8-ABCA-9ECE261A5F65}"/>
                </a:ext>
              </a:extLst>
            </p:cNvPr>
            <p:cNvSpPr/>
            <p:nvPr/>
          </p:nvSpPr>
          <p:spPr>
            <a:xfrm rot="1800000" flipH="1">
              <a:off x="8485978" y="1710646"/>
              <a:ext cx="1460310" cy="1258888"/>
            </a:xfrm>
            <a:prstGeom prst="triangle">
              <a:avLst/>
            </a:prstGeom>
            <a:solidFill>
              <a:schemeClr val="bg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BD3EA69E-2D7D-4001-8D53-300716978A5A}"/>
                </a:ext>
              </a:extLst>
            </p:cNvPr>
            <p:cNvSpPr/>
            <p:nvPr/>
          </p:nvSpPr>
          <p:spPr>
            <a:xfrm rot="19800000">
              <a:off x="7851858" y="987316"/>
              <a:ext cx="1460310" cy="1258888"/>
            </a:xfrm>
            <a:prstGeom prst="triangl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C58EA27A-255B-48FC-96DB-58499C14520C}"/>
                </a:ext>
              </a:extLst>
            </p:cNvPr>
            <p:cNvSpPr/>
            <p:nvPr/>
          </p:nvSpPr>
          <p:spPr>
            <a:xfrm rot="1800000" flipH="1">
              <a:off x="9759616" y="973668"/>
              <a:ext cx="1460310" cy="1258888"/>
            </a:xfrm>
            <a:prstGeom prst="triangle">
              <a:avLst/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CC70C0CF-2CE0-47AC-894B-DB1632A6A579}"/>
                </a:ext>
              </a:extLst>
            </p:cNvPr>
            <p:cNvSpPr/>
            <p:nvPr/>
          </p:nvSpPr>
          <p:spPr>
            <a:xfrm rot="19800000">
              <a:off x="7865505" y="2449901"/>
              <a:ext cx="1460310" cy="1258888"/>
            </a:xfrm>
            <a:prstGeom prst="triangl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" name="Isosceles Triangle 30">
              <a:extLst>
                <a:ext uri="{FF2B5EF4-FFF2-40B4-BE49-F238E27FC236}">
                  <a16:creationId xmlns:a16="http://schemas.microsoft.com/office/drawing/2014/main" id="{B2FDB2AD-9F29-4457-8CE1-077BC6708904}"/>
                </a:ext>
              </a:extLst>
            </p:cNvPr>
            <p:cNvSpPr/>
            <p:nvPr/>
          </p:nvSpPr>
          <p:spPr>
            <a:xfrm rot="1800000" flipH="1">
              <a:off x="9759615" y="2449901"/>
              <a:ext cx="1460310" cy="1258888"/>
            </a:xfrm>
            <a:prstGeom prst="triangl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871176F6-7310-4383-B3E0-ADDEFC6389C1}"/>
                </a:ext>
              </a:extLst>
            </p:cNvPr>
            <p:cNvSpPr/>
            <p:nvPr/>
          </p:nvSpPr>
          <p:spPr>
            <a:xfrm rot="16200000">
              <a:off x="5644812" y="3387879"/>
              <a:ext cx="1460312" cy="1258889"/>
            </a:xfrm>
            <a:prstGeom prst="triangl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B274AFBF-D0AB-4AE3-AE1B-76737849CA51}"/>
                </a:ext>
              </a:extLst>
            </p:cNvPr>
            <p:cNvSpPr/>
            <p:nvPr/>
          </p:nvSpPr>
          <p:spPr>
            <a:xfrm rot="1800000" flipH="1">
              <a:off x="9759618" y="-488918"/>
              <a:ext cx="1460309" cy="1258889"/>
            </a:xfrm>
            <a:prstGeom prst="triangle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3393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" name="그룹 10">
            <a:extLst>
              <a:ext uri="{FF2B5EF4-FFF2-40B4-BE49-F238E27FC236}">
                <a16:creationId xmlns:a16="http://schemas.microsoft.com/office/drawing/2014/main" id="{7E05892D-C4A5-41EB-9347-FD836B61ED01}"/>
              </a:ext>
            </a:extLst>
          </p:cNvPr>
          <p:cNvGrpSpPr/>
          <p:nvPr/>
        </p:nvGrpSpPr>
        <p:grpSpPr>
          <a:xfrm>
            <a:off x="3575447" y="1532235"/>
            <a:ext cx="5041106" cy="2965890"/>
            <a:chOff x="635000" y="1382713"/>
            <a:chExt cx="7869238" cy="4572000"/>
          </a:xfrm>
          <a:solidFill>
            <a:schemeClr val="bg1">
              <a:lumMod val="85000"/>
            </a:schemeClr>
          </a:solidFill>
        </p:grpSpPr>
        <p:sp>
          <p:nvSpPr>
            <p:cNvPr id="321" name="Freeform 8">
              <a:extLst>
                <a:ext uri="{FF2B5EF4-FFF2-40B4-BE49-F238E27FC236}">
                  <a16:creationId xmlns:a16="http://schemas.microsoft.com/office/drawing/2014/main" id="{2029829E-044E-4688-A4E9-DB877DC6A4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22" name="Freeform 9">
              <a:extLst>
                <a:ext uri="{FF2B5EF4-FFF2-40B4-BE49-F238E27FC236}">
                  <a16:creationId xmlns:a16="http://schemas.microsoft.com/office/drawing/2014/main" id="{AACF769B-C700-42D7-9427-87B102617A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23" name="Freeform 10">
              <a:extLst>
                <a:ext uri="{FF2B5EF4-FFF2-40B4-BE49-F238E27FC236}">
                  <a16:creationId xmlns:a16="http://schemas.microsoft.com/office/drawing/2014/main" id="{1E32610B-2C1B-4602-A2AE-3180C47B33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24" name="Freeform 11">
              <a:extLst>
                <a:ext uri="{FF2B5EF4-FFF2-40B4-BE49-F238E27FC236}">
                  <a16:creationId xmlns:a16="http://schemas.microsoft.com/office/drawing/2014/main" id="{5C8102C6-4678-40D6-AB23-7C7B13BF96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FF6F8DA-76DC-42AE-9949-A0D46A665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2E6C263-8C7F-4310-8CCD-7C7CE98DF854}"/>
              </a:ext>
            </a:extLst>
          </p:cNvPr>
          <p:cNvGrpSpPr/>
          <p:nvPr/>
        </p:nvGrpSpPr>
        <p:grpSpPr>
          <a:xfrm>
            <a:off x="5301276" y="4538370"/>
            <a:ext cx="1580988" cy="1560749"/>
            <a:chOff x="3890020" y="1647850"/>
            <a:chExt cx="1381696" cy="136400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BED424D-7FE8-4EA0-A7F8-BBC6FD51023F}"/>
                </a:ext>
              </a:extLst>
            </p:cNvPr>
            <p:cNvSpPr/>
            <p:nvPr/>
          </p:nvSpPr>
          <p:spPr>
            <a:xfrm>
              <a:off x="4613844" y="1647850"/>
              <a:ext cx="657872" cy="6578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065860D-5EBB-4CA1-877C-E29E2B76FDDE}"/>
                </a:ext>
              </a:extLst>
            </p:cNvPr>
            <p:cNvSpPr/>
            <p:nvPr/>
          </p:nvSpPr>
          <p:spPr>
            <a:xfrm>
              <a:off x="3890020" y="2353986"/>
              <a:ext cx="657872" cy="6578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0F3FE76-DD0E-492E-B78C-EF736087A105}"/>
                </a:ext>
              </a:extLst>
            </p:cNvPr>
            <p:cNvGrpSpPr/>
            <p:nvPr/>
          </p:nvGrpSpPr>
          <p:grpSpPr>
            <a:xfrm>
              <a:off x="3890020" y="1647850"/>
              <a:ext cx="1381696" cy="1364008"/>
              <a:chOff x="3890020" y="1647850"/>
              <a:chExt cx="1381696" cy="1364008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2471283-8C15-4978-8C2D-108529F433BC}"/>
                  </a:ext>
                </a:extLst>
              </p:cNvPr>
              <p:cNvSpPr/>
              <p:nvPr/>
            </p:nvSpPr>
            <p:spPr>
              <a:xfrm>
                <a:off x="3890020" y="1647850"/>
                <a:ext cx="657872" cy="65787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F7E042F-6850-4C42-BE7F-3808C4A410D2}"/>
                  </a:ext>
                </a:extLst>
              </p:cNvPr>
              <p:cNvSpPr/>
              <p:nvPr/>
            </p:nvSpPr>
            <p:spPr>
              <a:xfrm>
                <a:off x="4613844" y="2353986"/>
                <a:ext cx="657872" cy="65787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itchFamily="2" charset="-78"/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84739A-B9BC-4F9B-8CA4-033172F032BE}"/>
              </a:ext>
            </a:extLst>
          </p:cNvPr>
          <p:cNvGrpSpPr/>
          <p:nvPr/>
        </p:nvGrpSpPr>
        <p:grpSpPr>
          <a:xfrm>
            <a:off x="7138372" y="4589252"/>
            <a:ext cx="4392000" cy="676735"/>
            <a:chOff x="3131840" y="2204864"/>
            <a:chExt cx="3096344" cy="67673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951484E-E6E0-4C88-BF88-854D77CA3053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172B534-3A63-426E-ACF7-81BC3C8D863A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1100" dirty="0">
                  <a:cs typeface="B Nazanin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</a:t>
              </a:r>
              <a:r>
                <a:rPr lang="en-US" sz="1100" dirty="0">
                  <a:cs typeface="B Nazanin" pitchFamily="2" charset="-78"/>
                </a:rPr>
                <a:t>.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F58EF24-2256-46A6-BEB1-F823CC065757}"/>
              </a:ext>
            </a:extLst>
          </p:cNvPr>
          <p:cNvGrpSpPr/>
          <p:nvPr/>
        </p:nvGrpSpPr>
        <p:grpSpPr>
          <a:xfrm>
            <a:off x="7138372" y="5400525"/>
            <a:ext cx="4392000" cy="676735"/>
            <a:chOff x="3131840" y="2204864"/>
            <a:chExt cx="3096344" cy="67673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8B2D02-B25C-40B9-923E-3BA24C7D540F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F19CDC5-4554-460B-90D3-650DDAD29EC0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1100" dirty="0">
                  <a:cs typeface="B Nazanin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</a:t>
              </a:r>
              <a:r>
                <a:rPr lang="en-US" sz="1100" dirty="0">
                  <a:cs typeface="B Nazanin" pitchFamily="2" charset="-78"/>
                </a:rPr>
                <a:t>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4BE45BE-16BA-41B7-BC9A-6D96E4296CFA}"/>
              </a:ext>
            </a:extLst>
          </p:cNvPr>
          <p:cNvGrpSpPr/>
          <p:nvPr/>
        </p:nvGrpSpPr>
        <p:grpSpPr>
          <a:xfrm>
            <a:off x="631826" y="4580460"/>
            <a:ext cx="4392000" cy="676735"/>
            <a:chOff x="3131840" y="2204864"/>
            <a:chExt cx="3096344" cy="67673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1CF88E0-6330-47FF-AFF7-8C1CBE574C9E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294C156-7FFB-467B-8AB3-2C53A027FD03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1100" dirty="0">
                  <a:cs typeface="B Nazanin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</a:t>
              </a:r>
              <a:r>
                <a:rPr lang="en-US" sz="1100" dirty="0">
                  <a:cs typeface="B Nazanin" pitchFamily="2" charset="-78"/>
                </a:rPr>
                <a:t>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5960F13-FD0D-4E1C-B17D-96E5D6FA16F8}"/>
              </a:ext>
            </a:extLst>
          </p:cNvPr>
          <p:cNvGrpSpPr/>
          <p:nvPr/>
        </p:nvGrpSpPr>
        <p:grpSpPr>
          <a:xfrm>
            <a:off x="631826" y="5391733"/>
            <a:ext cx="4392000" cy="676735"/>
            <a:chOff x="3131840" y="2204864"/>
            <a:chExt cx="3096344" cy="67673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4861551-7BCF-4F81-A03C-DD63C2FE9F22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18195E7-48A8-4A42-B1CE-7941EFCA2E75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1100" dirty="0">
                  <a:cs typeface="B Nazanin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</a:t>
              </a:r>
              <a:r>
                <a:rPr lang="en-US" sz="1100" dirty="0">
                  <a:cs typeface="B Nazanin" pitchFamily="2" charset="-78"/>
                </a:rPr>
                <a:t>.</a:t>
              </a:r>
            </a:p>
          </p:txBody>
        </p:sp>
      </p:grpSp>
      <p:sp>
        <p:nvSpPr>
          <p:cNvPr id="23" name="Freeform 323">
            <a:extLst>
              <a:ext uri="{FF2B5EF4-FFF2-40B4-BE49-F238E27FC236}">
                <a16:creationId xmlns:a16="http://schemas.microsoft.com/office/drawing/2014/main" id="{90A09659-9A42-4BB0-9062-B2B3227CFCA8}"/>
              </a:ext>
            </a:extLst>
          </p:cNvPr>
          <p:cNvSpPr/>
          <p:nvPr/>
        </p:nvSpPr>
        <p:spPr>
          <a:xfrm>
            <a:off x="7503801" y="2278296"/>
            <a:ext cx="1879900" cy="284868"/>
          </a:xfrm>
          <a:custGeom>
            <a:avLst/>
            <a:gdLst>
              <a:gd name="connsiteX0" fmla="*/ 0 w 1400175"/>
              <a:gd name="connsiteY0" fmla="*/ 0 h 590550"/>
              <a:gd name="connsiteX1" fmla="*/ 1400175 w 1400175"/>
              <a:gd name="connsiteY1" fmla="*/ 0 h 590550"/>
              <a:gd name="connsiteX2" fmla="*/ 1400175 w 1400175"/>
              <a:gd name="connsiteY2" fmla="*/ 59055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0175" h="590550">
                <a:moveTo>
                  <a:pt x="0" y="0"/>
                </a:moveTo>
                <a:lnTo>
                  <a:pt x="1400175" y="0"/>
                </a:lnTo>
                <a:lnTo>
                  <a:pt x="1400175" y="590550"/>
                </a:lnTo>
              </a:path>
            </a:pathLst>
          </a:custGeom>
          <a:ln w="25400">
            <a:solidFill>
              <a:schemeClr val="accent4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4" name="Freeform 325">
            <a:extLst>
              <a:ext uri="{FF2B5EF4-FFF2-40B4-BE49-F238E27FC236}">
                <a16:creationId xmlns:a16="http://schemas.microsoft.com/office/drawing/2014/main" id="{C15591DC-FE8C-4882-B6D4-FC52E32348E2}"/>
              </a:ext>
            </a:extLst>
          </p:cNvPr>
          <p:cNvSpPr/>
          <p:nvPr/>
        </p:nvSpPr>
        <p:spPr>
          <a:xfrm>
            <a:off x="7376468" y="3054078"/>
            <a:ext cx="1264815" cy="1093712"/>
          </a:xfrm>
          <a:custGeom>
            <a:avLst/>
            <a:gdLst>
              <a:gd name="connsiteX0" fmla="*/ 0 w 495300"/>
              <a:gd name="connsiteY0" fmla="*/ 0 h 962025"/>
              <a:gd name="connsiteX1" fmla="*/ 0 w 495300"/>
              <a:gd name="connsiteY1" fmla="*/ 962025 h 962025"/>
              <a:gd name="connsiteX2" fmla="*/ 495300 w 495300"/>
              <a:gd name="connsiteY2" fmla="*/ 962025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5300" h="962025">
                <a:moveTo>
                  <a:pt x="0" y="0"/>
                </a:moveTo>
                <a:lnTo>
                  <a:pt x="0" y="962025"/>
                </a:lnTo>
                <a:lnTo>
                  <a:pt x="495300" y="962025"/>
                </a:lnTo>
              </a:path>
            </a:pathLst>
          </a:custGeom>
          <a:ln w="25400">
            <a:solidFill>
              <a:schemeClr val="accent3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5" name="Freeform 326">
            <a:extLst>
              <a:ext uri="{FF2B5EF4-FFF2-40B4-BE49-F238E27FC236}">
                <a16:creationId xmlns:a16="http://schemas.microsoft.com/office/drawing/2014/main" id="{1E216069-247F-474A-B68E-1CAA3493E123}"/>
              </a:ext>
            </a:extLst>
          </p:cNvPr>
          <p:cNvSpPr/>
          <p:nvPr/>
        </p:nvSpPr>
        <p:spPr>
          <a:xfrm>
            <a:off x="3380627" y="2917635"/>
            <a:ext cx="1023731" cy="499917"/>
          </a:xfrm>
          <a:custGeom>
            <a:avLst/>
            <a:gdLst>
              <a:gd name="connsiteX0" fmla="*/ 1381125 w 1381125"/>
              <a:gd name="connsiteY0" fmla="*/ 0 h 371475"/>
              <a:gd name="connsiteX1" fmla="*/ 0 w 1381125"/>
              <a:gd name="connsiteY1" fmla="*/ 0 h 371475"/>
              <a:gd name="connsiteX2" fmla="*/ 0 w 1381125"/>
              <a:gd name="connsiteY2" fmla="*/ 371475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1125" h="371475">
                <a:moveTo>
                  <a:pt x="1381125" y="0"/>
                </a:moveTo>
                <a:lnTo>
                  <a:pt x="0" y="0"/>
                </a:lnTo>
                <a:lnTo>
                  <a:pt x="0" y="371475"/>
                </a:lnTo>
              </a:path>
            </a:pathLst>
          </a:custGeom>
          <a:ln w="25400">
            <a:solidFill>
              <a:schemeClr val="accent6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6" name="Freeform 327">
            <a:extLst>
              <a:ext uri="{FF2B5EF4-FFF2-40B4-BE49-F238E27FC236}">
                <a16:creationId xmlns:a16="http://schemas.microsoft.com/office/drawing/2014/main" id="{F172AA63-5292-4C21-8317-C48DF904B9AB}"/>
              </a:ext>
            </a:extLst>
          </p:cNvPr>
          <p:cNvSpPr/>
          <p:nvPr/>
        </p:nvSpPr>
        <p:spPr>
          <a:xfrm>
            <a:off x="2618069" y="1799895"/>
            <a:ext cx="2747165" cy="317394"/>
          </a:xfrm>
          <a:custGeom>
            <a:avLst/>
            <a:gdLst>
              <a:gd name="connsiteX0" fmla="*/ 1381125 w 1381125"/>
              <a:gd name="connsiteY0" fmla="*/ 0 h 371475"/>
              <a:gd name="connsiteX1" fmla="*/ 0 w 1381125"/>
              <a:gd name="connsiteY1" fmla="*/ 0 h 371475"/>
              <a:gd name="connsiteX2" fmla="*/ 0 w 1381125"/>
              <a:gd name="connsiteY2" fmla="*/ 371475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1125" h="371475">
                <a:moveTo>
                  <a:pt x="1381125" y="0"/>
                </a:moveTo>
                <a:lnTo>
                  <a:pt x="0" y="0"/>
                </a:lnTo>
                <a:lnTo>
                  <a:pt x="0" y="371475"/>
                </a:lnTo>
              </a:path>
            </a:pathLst>
          </a:custGeom>
          <a:ln w="25400">
            <a:solidFill>
              <a:schemeClr val="accent1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27" name="Group 297">
            <a:extLst>
              <a:ext uri="{FF2B5EF4-FFF2-40B4-BE49-F238E27FC236}">
                <a16:creationId xmlns:a16="http://schemas.microsoft.com/office/drawing/2014/main" id="{5EBC43F0-A051-4246-8B27-91D52F73A2B0}"/>
              </a:ext>
            </a:extLst>
          </p:cNvPr>
          <p:cNvGrpSpPr/>
          <p:nvPr/>
        </p:nvGrpSpPr>
        <p:grpSpPr>
          <a:xfrm>
            <a:off x="9004849" y="2586730"/>
            <a:ext cx="1808641" cy="863596"/>
            <a:chOff x="3131840" y="2204864"/>
            <a:chExt cx="3096344" cy="86359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4828556-A5BF-4789-BBE9-9C58887E26E1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DACC641-E508-46B8-A9B5-1A20001092B5}"/>
                </a:ext>
              </a:extLst>
            </p:cNvPr>
            <p:cNvSpPr txBox="1"/>
            <p:nvPr/>
          </p:nvSpPr>
          <p:spPr>
            <a:xfrm>
              <a:off x="3131840" y="2468296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</a:t>
              </a: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</a:p>
          </p:txBody>
        </p:sp>
      </p:grpSp>
      <p:grpSp>
        <p:nvGrpSpPr>
          <p:cNvPr id="30" name="Group 297">
            <a:extLst>
              <a:ext uri="{FF2B5EF4-FFF2-40B4-BE49-F238E27FC236}">
                <a16:creationId xmlns:a16="http://schemas.microsoft.com/office/drawing/2014/main" id="{2FF4CC13-B9F7-495F-9268-16E1F0F98DED}"/>
              </a:ext>
            </a:extLst>
          </p:cNvPr>
          <p:cNvGrpSpPr/>
          <p:nvPr/>
        </p:nvGrpSpPr>
        <p:grpSpPr>
          <a:xfrm>
            <a:off x="8735044" y="3652827"/>
            <a:ext cx="1808641" cy="863596"/>
            <a:chOff x="3131840" y="2204864"/>
            <a:chExt cx="3096344" cy="86359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627BBCB-5DB0-4786-979E-32C842B1ABB5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FDD078A-AE58-4BE5-BD85-0797EF6B153F}"/>
                </a:ext>
              </a:extLst>
            </p:cNvPr>
            <p:cNvSpPr txBox="1"/>
            <p:nvPr/>
          </p:nvSpPr>
          <p:spPr>
            <a:xfrm>
              <a:off x="3131840" y="2468296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</a:t>
              </a: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</a:p>
          </p:txBody>
        </p:sp>
      </p:grpSp>
      <p:grpSp>
        <p:nvGrpSpPr>
          <p:cNvPr id="33" name="Group 297">
            <a:extLst>
              <a:ext uri="{FF2B5EF4-FFF2-40B4-BE49-F238E27FC236}">
                <a16:creationId xmlns:a16="http://schemas.microsoft.com/office/drawing/2014/main" id="{557E0907-D4D8-4EAD-AFF1-0D3AED0F2414}"/>
              </a:ext>
            </a:extLst>
          </p:cNvPr>
          <p:cNvGrpSpPr/>
          <p:nvPr/>
        </p:nvGrpSpPr>
        <p:grpSpPr>
          <a:xfrm>
            <a:off x="2091142" y="3488462"/>
            <a:ext cx="1808641" cy="863596"/>
            <a:chOff x="3131840" y="2204864"/>
            <a:chExt cx="3096344" cy="863596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0F05824-28E3-4C0B-AB8F-72EB452163BE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892F9F3-699D-4EDC-AB0F-2F26FAC5BDD4}"/>
                </a:ext>
              </a:extLst>
            </p:cNvPr>
            <p:cNvSpPr txBox="1"/>
            <p:nvPr/>
          </p:nvSpPr>
          <p:spPr>
            <a:xfrm>
              <a:off x="3131840" y="2468296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</a:t>
              </a: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</a:p>
          </p:txBody>
        </p:sp>
      </p:grpSp>
      <p:grpSp>
        <p:nvGrpSpPr>
          <p:cNvPr id="36" name="Group 297">
            <a:extLst>
              <a:ext uri="{FF2B5EF4-FFF2-40B4-BE49-F238E27FC236}">
                <a16:creationId xmlns:a16="http://schemas.microsoft.com/office/drawing/2014/main" id="{F26F3F99-D8FA-4240-BEAC-E0C1342FEC95}"/>
              </a:ext>
            </a:extLst>
          </p:cNvPr>
          <p:cNvGrpSpPr/>
          <p:nvPr/>
        </p:nvGrpSpPr>
        <p:grpSpPr>
          <a:xfrm>
            <a:off x="1280192" y="2168040"/>
            <a:ext cx="1808641" cy="863596"/>
            <a:chOff x="3131840" y="2204864"/>
            <a:chExt cx="3096344" cy="86359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858E868-0189-4203-A983-07D9A1BBF23E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1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D8527C4-C136-4E4E-BCE4-E832D71AA9D2}"/>
                </a:ext>
              </a:extLst>
            </p:cNvPr>
            <p:cNvSpPr txBox="1"/>
            <p:nvPr/>
          </p:nvSpPr>
          <p:spPr>
            <a:xfrm>
              <a:off x="3131840" y="2468296"/>
              <a:ext cx="309634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ای که به زیبایی طراحی شده است</a:t>
              </a:r>
              <a:r>
                <a:rPr lang="en-US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</a:p>
          </p:txBody>
        </p:sp>
      </p:grpSp>
      <p:sp>
        <p:nvSpPr>
          <p:cNvPr id="39" name="Rounded Rectangle 10">
            <a:extLst>
              <a:ext uri="{FF2B5EF4-FFF2-40B4-BE49-F238E27FC236}">
                <a16:creationId xmlns:a16="http://schemas.microsoft.com/office/drawing/2014/main" id="{74426D57-CD22-49EE-A78D-D8242052321B}"/>
              </a:ext>
            </a:extLst>
          </p:cNvPr>
          <p:cNvSpPr/>
          <p:nvPr/>
        </p:nvSpPr>
        <p:spPr>
          <a:xfrm>
            <a:off x="5545033" y="5565030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0" name="Rounded Rectangle 6">
            <a:extLst>
              <a:ext uri="{FF2B5EF4-FFF2-40B4-BE49-F238E27FC236}">
                <a16:creationId xmlns:a16="http://schemas.microsoft.com/office/drawing/2014/main" id="{57377BB8-9732-4078-B45C-4B9316DD2D9F}"/>
              </a:ext>
            </a:extLst>
          </p:cNvPr>
          <p:cNvSpPr/>
          <p:nvPr/>
        </p:nvSpPr>
        <p:spPr>
          <a:xfrm>
            <a:off x="5500643" y="4762609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1" name="Rounded Rectangle 27">
            <a:extLst>
              <a:ext uri="{FF2B5EF4-FFF2-40B4-BE49-F238E27FC236}">
                <a16:creationId xmlns:a16="http://schemas.microsoft.com/office/drawing/2014/main" id="{3B0C89E6-78A4-4294-8B6C-33B495F4A563}"/>
              </a:ext>
            </a:extLst>
          </p:cNvPr>
          <p:cNvSpPr/>
          <p:nvPr/>
        </p:nvSpPr>
        <p:spPr>
          <a:xfrm>
            <a:off x="6322686" y="4782843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2" name="Rounded Rectangle 7">
            <a:extLst>
              <a:ext uri="{FF2B5EF4-FFF2-40B4-BE49-F238E27FC236}">
                <a16:creationId xmlns:a16="http://schemas.microsoft.com/office/drawing/2014/main" id="{18E6BE8C-8ADA-42D5-923B-611DB2571DE6}"/>
              </a:ext>
            </a:extLst>
          </p:cNvPr>
          <p:cNvSpPr/>
          <p:nvPr/>
        </p:nvSpPr>
        <p:spPr>
          <a:xfrm>
            <a:off x="6315770" y="5532759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52236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Group 185">
            <a:extLst>
              <a:ext uri="{FF2B5EF4-FFF2-40B4-BE49-F238E27FC236}">
                <a16:creationId xmlns:a16="http://schemas.microsoft.com/office/drawing/2014/main" id="{2A1397D9-FBEF-4DE6-9411-C6BD71E503E0}"/>
              </a:ext>
            </a:extLst>
          </p:cNvPr>
          <p:cNvGrpSpPr/>
          <p:nvPr/>
        </p:nvGrpSpPr>
        <p:grpSpPr>
          <a:xfrm>
            <a:off x="-16042" y="873371"/>
            <a:ext cx="12210572" cy="379656"/>
            <a:chOff x="3638881" y="1932349"/>
            <a:chExt cx="12210572" cy="379656"/>
          </a:xfrm>
        </p:grpSpPr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8AC47050-8874-48BC-BD9A-606D16AC073B}"/>
                </a:ext>
              </a:extLst>
            </p:cNvPr>
            <p:cNvSpPr/>
            <p:nvPr/>
          </p:nvSpPr>
          <p:spPr>
            <a:xfrm>
              <a:off x="3657453" y="1932349"/>
              <a:ext cx="12192000" cy="3796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8504AEF8-CC56-47B3-BFF2-3F3EADDFBCA6}"/>
                </a:ext>
              </a:extLst>
            </p:cNvPr>
            <p:cNvSpPr/>
            <p:nvPr/>
          </p:nvSpPr>
          <p:spPr>
            <a:xfrm>
              <a:off x="3638881" y="1933431"/>
              <a:ext cx="12192000" cy="378573"/>
            </a:xfrm>
            <a:custGeom>
              <a:avLst/>
              <a:gdLst>
                <a:gd name="connsiteX0" fmla="*/ 12087076 w 12192000"/>
                <a:gd name="connsiteY0" fmla="*/ 0 h 362454"/>
                <a:gd name="connsiteX1" fmla="*/ 12192000 w 12192000"/>
                <a:gd name="connsiteY1" fmla="*/ 0 h 362454"/>
                <a:gd name="connsiteX2" fmla="*/ 12027806 w 12192000"/>
                <a:gd name="connsiteY2" fmla="*/ 362454 h 362454"/>
                <a:gd name="connsiteX3" fmla="*/ 11922882 w 12192000"/>
                <a:gd name="connsiteY3" fmla="*/ 362454 h 362454"/>
                <a:gd name="connsiteX4" fmla="*/ 11882077 w 12192000"/>
                <a:gd name="connsiteY4" fmla="*/ 0 h 362454"/>
                <a:gd name="connsiteX5" fmla="*/ 11987001 w 12192000"/>
                <a:gd name="connsiteY5" fmla="*/ 0 h 362454"/>
                <a:gd name="connsiteX6" fmla="*/ 11822807 w 12192000"/>
                <a:gd name="connsiteY6" fmla="*/ 362454 h 362454"/>
                <a:gd name="connsiteX7" fmla="*/ 11717883 w 12192000"/>
                <a:gd name="connsiteY7" fmla="*/ 362454 h 362454"/>
                <a:gd name="connsiteX8" fmla="*/ 11677076 w 12192000"/>
                <a:gd name="connsiteY8" fmla="*/ 0 h 362454"/>
                <a:gd name="connsiteX9" fmla="*/ 11782000 w 12192000"/>
                <a:gd name="connsiteY9" fmla="*/ 0 h 362454"/>
                <a:gd name="connsiteX10" fmla="*/ 11617806 w 12192000"/>
                <a:gd name="connsiteY10" fmla="*/ 362454 h 362454"/>
                <a:gd name="connsiteX11" fmla="*/ 11512882 w 12192000"/>
                <a:gd name="connsiteY11" fmla="*/ 362454 h 362454"/>
                <a:gd name="connsiteX12" fmla="*/ 11472075 w 12192000"/>
                <a:gd name="connsiteY12" fmla="*/ 0 h 362454"/>
                <a:gd name="connsiteX13" fmla="*/ 11576999 w 12192000"/>
                <a:gd name="connsiteY13" fmla="*/ 0 h 362454"/>
                <a:gd name="connsiteX14" fmla="*/ 11412805 w 12192000"/>
                <a:gd name="connsiteY14" fmla="*/ 362454 h 362454"/>
                <a:gd name="connsiteX15" fmla="*/ 11307881 w 12192000"/>
                <a:gd name="connsiteY15" fmla="*/ 362454 h 362454"/>
                <a:gd name="connsiteX16" fmla="*/ 11267074 w 12192000"/>
                <a:gd name="connsiteY16" fmla="*/ 0 h 362454"/>
                <a:gd name="connsiteX17" fmla="*/ 11371998 w 12192000"/>
                <a:gd name="connsiteY17" fmla="*/ 0 h 362454"/>
                <a:gd name="connsiteX18" fmla="*/ 11207804 w 12192000"/>
                <a:gd name="connsiteY18" fmla="*/ 362454 h 362454"/>
                <a:gd name="connsiteX19" fmla="*/ 11102880 w 12192000"/>
                <a:gd name="connsiteY19" fmla="*/ 362454 h 362454"/>
                <a:gd name="connsiteX20" fmla="*/ 11062073 w 12192000"/>
                <a:gd name="connsiteY20" fmla="*/ 0 h 362454"/>
                <a:gd name="connsiteX21" fmla="*/ 11166997 w 12192000"/>
                <a:gd name="connsiteY21" fmla="*/ 0 h 362454"/>
                <a:gd name="connsiteX22" fmla="*/ 11002803 w 12192000"/>
                <a:gd name="connsiteY22" fmla="*/ 362454 h 362454"/>
                <a:gd name="connsiteX23" fmla="*/ 10897879 w 12192000"/>
                <a:gd name="connsiteY23" fmla="*/ 362454 h 362454"/>
                <a:gd name="connsiteX24" fmla="*/ 10857072 w 12192000"/>
                <a:gd name="connsiteY24" fmla="*/ 0 h 362454"/>
                <a:gd name="connsiteX25" fmla="*/ 10961996 w 12192000"/>
                <a:gd name="connsiteY25" fmla="*/ 0 h 362454"/>
                <a:gd name="connsiteX26" fmla="*/ 10797802 w 12192000"/>
                <a:gd name="connsiteY26" fmla="*/ 362454 h 362454"/>
                <a:gd name="connsiteX27" fmla="*/ 10692878 w 12192000"/>
                <a:gd name="connsiteY27" fmla="*/ 362454 h 362454"/>
                <a:gd name="connsiteX28" fmla="*/ 10652071 w 12192000"/>
                <a:gd name="connsiteY28" fmla="*/ 0 h 362454"/>
                <a:gd name="connsiteX29" fmla="*/ 10756995 w 12192000"/>
                <a:gd name="connsiteY29" fmla="*/ 0 h 362454"/>
                <a:gd name="connsiteX30" fmla="*/ 10592801 w 12192000"/>
                <a:gd name="connsiteY30" fmla="*/ 362454 h 362454"/>
                <a:gd name="connsiteX31" fmla="*/ 10487877 w 12192000"/>
                <a:gd name="connsiteY31" fmla="*/ 362454 h 362454"/>
                <a:gd name="connsiteX32" fmla="*/ 10447070 w 12192000"/>
                <a:gd name="connsiteY32" fmla="*/ 0 h 362454"/>
                <a:gd name="connsiteX33" fmla="*/ 10551994 w 12192000"/>
                <a:gd name="connsiteY33" fmla="*/ 0 h 362454"/>
                <a:gd name="connsiteX34" fmla="*/ 10387800 w 12192000"/>
                <a:gd name="connsiteY34" fmla="*/ 362454 h 362454"/>
                <a:gd name="connsiteX35" fmla="*/ 10282876 w 12192000"/>
                <a:gd name="connsiteY35" fmla="*/ 362454 h 362454"/>
                <a:gd name="connsiteX36" fmla="*/ 10242069 w 12192000"/>
                <a:gd name="connsiteY36" fmla="*/ 0 h 362454"/>
                <a:gd name="connsiteX37" fmla="*/ 10346993 w 12192000"/>
                <a:gd name="connsiteY37" fmla="*/ 0 h 362454"/>
                <a:gd name="connsiteX38" fmla="*/ 10182799 w 12192000"/>
                <a:gd name="connsiteY38" fmla="*/ 362454 h 362454"/>
                <a:gd name="connsiteX39" fmla="*/ 10077875 w 12192000"/>
                <a:gd name="connsiteY39" fmla="*/ 362454 h 362454"/>
                <a:gd name="connsiteX40" fmla="*/ 10037068 w 12192000"/>
                <a:gd name="connsiteY40" fmla="*/ 0 h 362454"/>
                <a:gd name="connsiteX41" fmla="*/ 10141992 w 12192000"/>
                <a:gd name="connsiteY41" fmla="*/ 0 h 362454"/>
                <a:gd name="connsiteX42" fmla="*/ 9977798 w 12192000"/>
                <a:gd name="connsiteY42" fmla="*/ 362454 h 362454"/>
                <a:gd name="connsiteX43" fmla="*/ 9872874 w 12192000"/>
                <a:gd name="connsiteY43" fmla="*/ 362454 h 362454"/>
                <a:gd name="connsiteX44" fmla="*/ 9845855 w 12192000"/>
                <a:gd name="connsiteY44" fmla="*/ 0 h 362454"/>
                <a:gd name="connsiteX45" fmla="*/ 9950779 w 12192000"/>
                <a:gd name="connsiteY45" fmla="*/ 0 h 362454"/>
                <a:gd name="connsiteX46" fmla="*/ 9786585 w 12192000"/>
                <a:gd name="connsiteY46" fmla="*/ 362454 h 362454"/>
                <a:gd name="connsiteX47" fmla="*/ 9681661 w 12192000"/>
                <a:gd name="connsiteY47" fmla="*/ 362454 h 362454"/>
                <a:gd name="connsiteX48" fmla="*/ 9640856 w 12192000"/>
                <a:gd name="connsiteY48" fmla="*/ 0 h 362454"/>
                <a:gd name="connsiteX49" fmla="*/ 9745780 w 12192000"/>
                <a:gd name="connsiteY49" fmla="*/ 0 h 362454"/>
                <a:gd name="connsiteX50" fmla="*/ 9581586 w 12192000"/>
                <a:gd name="connsiteY50" fmla="*/ 362454 h 362454"/>
                <a:gd name="connsiteX51" fmla="*/ 9476662 w 12192000"/>
                <a:gd name="connsiteY51" fmla="*/ 362454 h 362454"/>
                <a:gd name="connsiteX52" fmla="*/ 9435855 w 12192000"/>
                <a:gd name="connsiteY52" fmla="*/ 0 h 362454"/>
                <a:gd name="connsiteX53" fmla="*/ 9540779 w 12192000"/>
                <a:gd name="connsiteY53" fmla="*/ 0 h 362454"/>
                <a:gd name="connsiteX54" fmla="*/ 9376585 w 12192000"/>
                <a:gd name="connsiteY54" fmla="*/ 362454 h 362454"/>
                <a:gd name="connsiteX55" fmla="*/ 9271661 w 12192000"/>
                <a:gd name="connsiteY55" fmla="*/ 362454 h 362454"/>
                <a:gd name="connsiteX56" fmla="*/ 9230854 w 12192000"/>
                <a:gd name="connsiteY56" fmla="*/ 0 h 362454"/>
                <a:gd name="connsiteX57" fmla="*/ 9335778 w 12192000"/>
                <a:gd name="connsiteY57" fmla="*/ 0 h 362454"/>
                <a:gd name="connsiteX58" fmla="*/ 9171584 w 12192000"/>
                <a:gd name="connsiteY58" fmla="*/ 362454 h 362454"/>
                <a:gd name="connsiteX59" fmla="*/ 9066660 w 12192000"/>
                <a:gd name="connsiteY59" fmla="*/ 362454 h 362454"/>
                <a:gd name="connsiteX60" fmla="*/ 9025853 w 12192000"/>
                <a:gd name="connsiteY60" fmla="*/ 0 h 362454"/>
                <a:gd name="connsiteX61" fmla="*/ 9130777 w 12192000"/>
                <a:gd name="connsiteY61" fmla="*/ 0 h 362454"/>
                <a:gd name="connsiteX62" fmla="*/ 8966583 w 12192000"/>
                <a:gd name="connsiteY62" fmla="*/ 362454 h 362454"/>
                <a:gd name="connsiteX63" fmla="*/ 8861659 w 12192000"/>
                <a:gd name="connsiteY63" fmla="*/ 362454 h 362454"/>
                <a:gd name="connsiteX64" fmla="*/ 8820852 w 12192000"/>
                <a:gd name="connsiteY64" fmla="*/ 0 h 362454"/>
                <a:gd name="connsiteX65" fmla="*/ 8925776 w 12192000"/>
                <a:gd name="connsiteY65" fmla="*/ 0 h 362454"/>
                <a:gd name="connsiteX66" fmla="*/ 8761582 w 12192000"/>
                <a:gd name="connsiteY66" fmla="*/ 362454 h 362454"/>
                <a:gd name="connsiteX67" fmla="*/ 8656658 w 12192000"/>
                <a:gd name="connsiteY67" fmla="*/ 362454 h 362454"/>
                <a:gd name="connsiteX68" fmla="*/ 8615851 w 12192000"/>
                <a:gd name="connsiteY68" fmla="*/ 0 h 362454"/>
                <a:gd name="connsiteX69" fmla="*/ 8720775 w 12192000"/>
                <a:gd name="connsiteY69" fmla="*/ 0 h 362454"/>
                <a:gd name="connsiteX70" fmla="*/ 8556581 w 12192000"/>
                <a:gd name="connsiteY70" fmla="*/ 362454 h 362454"/>
                <a:gd name="connsiteX71" fmla="*/ 8451657 w 12192000"/>
                <a:gd name="connsiteY71" fmla="*/ 362454 h 362454"/>
                <a:gd name="connsiteX72" fmla="*/ 8410850 w 12192000"/>
                <a:gd name="connsiteY72" fmla="*/ 0 h 362454"/>
                <a:gd name="connsiteX73" fmla="*/ 8515774 w 12192000"/>
                <a:gd name="connsiteY73" fmla="*/ 0 h 362454"/>
                <a:gd name="connsiteX74" fmla="*/ 8351580 w 12192000"/>
                <a:gd name="connsiteY74" fmla="*/ 362454 h 362454"/>
                <a:gd name="connsiteX75" fmla="*/ 8246656 w 12192000"/>
                <a:gd name="connsiteY75" fmla="*/ 362454 h 362454"/>
                <a:gd name="connsiteX76" fmla="*/ 8205849 w 12192000"/>
                <a:gd name="connsiteY76" fmla="*/ 0 h 362454"/>
                <a:gd name="connsiteX77" fmla="*/ 8310773 w 12192000"/>
                <a:gd name="connsiteY77" fmla="*/ 0 h 362454"/>
                <a:gd name="connsiteX78" fmla="*/ 8146579 w 12192000"/>
                <a:gd name="connsiteY78" fmla="*/ 362454 h 362454"/>
                <a:gd name="connsiteX79" fmla="*/ 8041655 w 12192000"/>
                <a:gd name="connsiteY79" fmla="*/ 362454 h 362454"/>
                <a:gd name="connsiteX80" fmla="*/ 8000848 w 12192000"/>
                <a:gd name="connsiteY80" fmla="*/ 0 h 362454"/>
                <a:gd name="connsiteX81" fmla="*/ 8105772 w 12192000"/>
                <a:gd name="connsiteY81" fmla="*/ 0 h 362454"/>
                <a:gd name="connsiteX82" fmla="*/ 7941578 w 12192000"/>
                <a:gd name="connsiteY82" fmla="*/ 362454 h 362454"/>
                <a:gd name="connsiteX83" fmla="*/ 7836654 w 12192000"/>
                <a:gd name="connsiteY83" fmla="*/ 362454 h 362454"/>
                <a:gd name="connsiteX84" fmla="*/ 7795847 w 12192000"/>
                <a:gd name="connsiteY84" fmla="*/ 0 h 362454"/>
                <a:gd name="connsiteX85" fmla="*/ 7900771 w 12192000"/>
                <a:gd name="connsiteY85" fmla="*/ 0 h 362454"/>
                <a:gd name="connsiteX86" fmla="*/ 7736577 w 12192000"/>
                <a:gd name="connsiteY86" fmla="*/ 362454 h 362454"/>
                <a:gd name="connsiteX87" fmla="*/ 7631653 w 12192000"/>
                <a:gd name="connsiteY87" fmla="*/ 362454 h 362454"/>
                <a:gd name="connsiteX88" fmla="*/ 7604637 w 12192000"/>
                <a:gd name="connsiteY88" fmla="*/ 0 h 362454"/>
                <a:gd name="connsiteX89" fmla="*/ 7709561 w 12192000"/>
                <a:gd name="connsiteY89" fmla="*/ 0 h 362454"/>
                <a:gd name="connsiteX90" fmla="*/ 7545367 w 12192000"/>
                <a:gd name="connsiteY90" fmla="*/ 362454 h 362454"/>
                <a:gd name="connsiteX91" fmla="*/ 7440443 w 12192000"/>
                <a:gd name="connsiteY91" fmla="*/ 362454 h 362454"/>
                <a:gd name="connsiteX92" fmla="*/ 7399638 w 12192000"/>
                <a:gd name="connsiteY92" fmla="*/ 0 h 362454"/>
                <a:gd name="connsiteX93" fmla="*/ 7504562 w 12192000"/>
                <a:gd name="connsiteY93" fmla="*/ 0 h 362454"/>
                <a:gd name="connsiteX94" fmla="*/ 7340368 w 12192000"/>
                <a:gd name="connsiteY94" fmla="*/ 362454 h 362454"/>
                <a:gd name="connsiteX95" fmla="*/ 7235444 w 12192000"/>
                <a:gd name="connsiteY95" fmla="*/ 362454 h 362454"/>
                <a:gd name="connsiteX96" fmla="*/ 7194637 w 12192000"/>
                <a:gd name="connsiteY96" fmla="*/ 0 h 362454"/>
                <a:gd name="connsiteX97" fmla="*/ 7299561 w 12192000"/>
                <a:gd name="connsiteY97" fmla="*/ 0 h 362454"/>
                <a:gd name="connsiteX98" fmla="*/ 7135367 w 12192000"/>
                <a:gd name="connsiteY98" fmla="*/ 362454 h 362454"/>
                <a:gd name="connsiteX99" fmla="*/ 7030443 w 12192000"/>
                <a:gd name="connsiteY99" fmla="*/ 362454 h 362454"/>
                <a:gd name="connsiteX100" fmla="*/ 6989636 w 12192000"/>
                <a:gd name="connsiteY100" fmla="*/ 0 h 362454"/>
                <a:gd name="connsiteX101" fmla="*/ 7094560 w 12192000"/>
                <a:gd name="connsiteY101" fmla="*/ 0 h 362454"/>
                <a:gd name="connsiteX102" fmla="*/ 6930366 w 12192000"/>
                <a:gd name="connsiteY102" fmla="*/ 362454 h 362454"/>
                <a:gd name="connsiteX103" fmla="*/ 6825442 w 12192000"/>
                <a:gd name="connsiteY103" fmla="*/ 362454 h 362454"/>
                <a:gd name="connsiteX104" fmla="*/ 6784635 w 12192000"/>
                <a:gd name="connsiteY104" fmla="*/ 0 h 362454"/>
                <a:gd name="connsiteX105" fmla="*/ 6889559 w 12192000"/>
                <a:gd name="connsiteY105" fmla="*/ 0 h 362454"/>
                <a:gd name="connsiteX106" fmla="*/ 6725365 w 12192000"/>
                <a:gd name="connsiteY106" fmla="*/ 362454 h 362454"/>
                <a:gd name="connsiteX107" fmla="*/ 6620441 w 12192000"/>
                <a:gd name="connsiteY107" fmla="*/ 362454 h 362454"/>
                <a:gd name="connsiteX108" fmla="*/ 6579634 w 12192000"/>
                <a:gd name="connsiteY108" fmla="*/ 0 h 362454"/>
                <a:gd name="connsiteX109" fmla="*/ 6684558 w 12192000"/>
                <a:gd name="connsiteY109" fmla="*/ 0 h 362454"/>
                <a:gd name="connsiteX110" fmla="*/ 6520364 w 12192000"/>
                <a:gd name="connsiteY110" fmla="*/ 362454 h 362454"/>
                <a:gd name="connsiteX111" fmla="*/ 6415440 w 12192000"/>
                <a:gd name="connsiteY111" fmla="*/ 362454 h 362454"/>
                <a:gd name="connsiteX112" fmla="*/ 6374633 w 12192000"/>
                <a:gd name="connsiteY112" fmla="*/ 0 h 362454"/>
                <a:gd name="connsiteX113" fmla="*/ 6479557 w 12192000"/>
                <a:gd name="connsiteY113" fmla="*/ 0 h 362454"/>
                <a:gd name="connsiteX114" fmla="*/ 6315363 w 12192000"/>
                <a:gd name="connsiteY114" fmla="*/ 362454 h 362454"/>
                <a:gd name="connsiteX115" fmla="*/ 6210439 w 12192000"/>
                <a:gd name="connsiteY115" fmla="*/ 362454 h 362454"/>
                <a:gd name="connsiteX116" fmla="*/ 6169632 w 12192000"/>
                <a:gd name="connsiteY116" fmla="*/ 0 h 362454"/>
                <a:gd name="connsiteX117" fmla="*/ 6274556 w 12192000"/>
                <a:gd name="connsiteY117" fmla="*/ 0 h 362454"/>
                <a:gd name="connsiteX118" fmla="*/ 6110362 w 12192000"/>
                <a:gd name="connsiteY118" fmla="*/ 362454 h 362454"/>
                <a:gd name="connsiteX119" fmla="*/ 6005438 w 12192000"/>
                <a:gd name="connsiteY119" fmla="*/ 362454 h 362454"/>
                <a:gd name="connsiteX120" fmla="*/ 5964632 w 12192000"/>
                <a:gd name="connsiteY120" fmla="*/ 0 h 362454"/>
                <a:gd name="connsiteX121" fmla="*/ 6069556 w 12192000"/>
                <a:gd name="connsiteY121" fmla="*/ 0 h 362454"/>
                <a:gd name="connsiteX122" fmla="*/ 5905362 w 12192000"/>
                <a:gd name="connsiteY122" fmla="*/ 362454 h 362454"/>
                <a:gd name="connsiteX123" fmla="*/ 5800438 w 12192000"/>
                <a:gd name="connsiteY123" fmla="*/ 362454 h 362454"/>
                <a:gd name="connsiteX124" fmla="*/ 5759631 w 12192000"/>
                <a:gd name="connsiteY124" fmla="*/ 0 h 362454"/>
                <a:gd name="connsiteX125" fmla="*/ 5864555 w 12192000"/>
                <a:gd name="connsiteY125" fmla="*/ 0 h 362454"/>
                <a:gd name="connsiteX126" fmla="*/ 5700362 w 12192000"/>
                <a:gd name="connsiteY126" fmla="*/ 362454 h 362454"/>
                <a:gd name="connsiteX127" fmla="*/ 5595439 w 12192000"/>
                <a:gd name="connsiteY127" fmla="*/ 362454 h 362454"/>
                <a:gd name="connsiteX128" fmla="*/ 5554631 w 12192000"/>
                <a:gd name="connsiteY128" fmla="*/ 0 h 362454"/>
                <a:gd name="connsiteX129" fmla="*/ 5659555 w 12192000"/>
                <a:gd name="connsiteY129" fmla="*/ 0 h 362454"/>
                <a:gd name="connsiteX130" fmla="*/ 5495362 w 12192000"/>
                <a:gd name="connsiteY130" fmla="*/ 362454 h 362454"/>
                <a:gd name="connsiteX131" fmla="*/ 5390438 w 12192000"/>
                <a:gd name="connsiteY131" fmla="*/ 362454 h 362454"/>
                <a:gd name="connsiteX132" fmla="*/ 5363422 w 12192000"/>
                <a:gd name="connsiteY132" fmla="*/ 0 h 362454"/>
                <a:gd name="connsiteX133" fmla="*/ 5468345 w 12192000"/>
                <a:gd name="connsiteY133" fmla="*/ 0 h 362454"/>
                <a:gd name="connsiteX134" fmla="*/ 5304153 w 12192000"/>
                <a:gd name="connsiteY134" fmla="*/ 362454 h 362454"/>
                <a:gd name="connsiteX135" fmla="*/ 5199228 w 12192000"/>
                <a:gd name="connsiteY135" fmla="*/ 362454 h 362454"/>
                <a:gd name="connsiteX136" fmla="*/ 5158423 w 12192000"/>
                <a:gd name="connsiteY136" fmla="*/ 0 h 362454"/>
                <a:gd name="connsiteX137" fmla="*/ 5263348 w 12192000"/>
                <a:gd name="connsiteY137" fmla="*/ 0 h 362454"/>
                <a:gd name="connsiteX138" fmla="*/ 5099154 w 12192000"/>
                <a:gd name="connsiteY138" fmla="*/ 362454 h 362454"/>
                <a:gd name="connsiteX139" fmla="*/ 4994229 w 12192000"/>
                <a:gd name="connsiteY139" fmla="*/ 362454 h 362454"/>
                <a:gd name="connsiteX140" fmla="*/ 4953420 w 12192000"/>
                <a:gd name="connsiteY140" fmla="*/ 0 h 362454"/>
                <a:gd name="connsiteX141" fmla="*/ 5058346 w 12192000"/>
                <a:gd name="connsiteY141" fmla="*/ 0 h 362454"/>
                <a:gd name="connsiteX142" fmla="*/ 4894151 w 12192000"/>
                <a:gd name="connsiteY142" fmla="*/ 362454 h 362454"/>
                <a:gd name="connsiteX143" fmla="*/ 4789227 w 12192000"/>
                <a:gd name="connsiteY143" fmla="*/ 362454 h 362454"/>
                <a:gd name="connsiteX144" fmla="*/ 4748421 w 12192000"/>
                <a:gd name="connsiteY144" fmla="*/ 0 h 362454"/>
                <a:gd name="connsiteX145" fmla="*/ 4853343 w 12192000"/>
                <a:gd name="connsiteY145" fmla="*/ 0 h 362454"/>
                <a:gd name="connsiteX146" fmla="*/ 4689151 w 12192000"/>
                <a:gd name="connsiteY146" fmla="*/ 362454 h 362454"/>
                <a:gd name="connsiteX147" fmla="*/ 4584226 w 12192000"/>
                <a:gd name="connsiteY147" fmla="*/ 362454 h 362454"/>
                <a:gd name="connsiteX148" fmla="*/ 4543420 w 12192000"/>
                <a:gd name="connsiteY148" fmla="*/ 0 h 362454"/>
                <a:gd name="connsiteX149" fmla="*/ 4648343 w 12192000"/>
                <a:gd name="connsiteY149" fmla="*/ 0 h 362454"/>
                <a:gd name="connsiteX150" fmla="*/ 4484149 w 12192000"/>
                <a:gd name="connsiteY150" fmla="*/ 362454 h 362454"/>
                <a:gd name="connsiteX151" fmla="*/ 4379225 w 12192000"/>
                <a:gd name="connsiteY151" fmla="*/ 362454 h 362454"/>
                <a:gd name="connsiteX152" fmla="*/ 4338417 w 12192000"/>
                <a:gd name="connsiteY152" fmla="*/ 0 h 362454"/>
                <a:gd name="connsiteX153" fmla="*/ 4443341 w 12192000"/>
                <a:gd name="connsiteY153" fmla="*/ 0 h 362454"/>
                <a:gd name="connsiteX154" fmla="*/ 4279148 w 12192000"/>
                <a:gd name="connsiteY154" fmla="*/ 362454 h 362454"/>
                <a:gd name="connsiteX155" fmla="*/ 4174226 w 12192000"/>
                <a:gd name="connsiteY155" fmla="*/ 362454 h 362454"/>
                <a:gd name="connsiteX156" fmla="*/ 4133419 w 12192000"/>
                <a:gd name="connsiteY156" fmla="*/ 0 h 362454"/>
                <a:gd name="connsiteX157" fmla="*/ 4238340 w 12192000"/>
                <a:gd name="connsiteY157" fmla="*/ 0 h 362454"/>
                <a:gd name="connsiteX158" fmla="*/ 4074149 w 12192000"/>
                <a:gd name="connsiteY158" fmla="*/ 362454 h 362454"/>
                <a:gd name="connsiteX159" fmla="*/ 3969225 w 12192000"/>
                <a:gd name="connsiteY159" fmla="*/ 362454 h 362454"/>
                <a:gd name="connsiteX160" fmla="*/ 3928418 w 12192000"/>
                <a:gd name="connsiteY160" fmla="*/ 0 h 362454"/>
                <a:gd name="connsiteX161" fmla="*/ 4033341 w 12192000"/>
                <a:gd name="connsiteY161" fmla="*/ 0 h 362454"/>
                <a:gd name="connsiteX162" fmla="*/ 3869147 w 12192000"/>
                <a:gd name="connsiteY162" fmla="*/ 362454 h 362454"/>
                <a:gd name="connsiteX163" fmla="*/ 3764224 w 12192000"/>
                <a:gd name="connsiteY163" fmla="*/ 362454 h 362454"/>
                <a:gd name="connsiteX164" fmla="*/ 3723416 w 12192000"/>
                <a:gd name="connsiteY164" fmla="*/ 0 h 362454"/>
                <a:gd name="connsiteX165" fmla="*/ 3828340 w 12192000"/>
                <a:gd name="connsiteY165" fmla="*/ 0 h 362454"/>
                <a:gd name="connsiteX166" fmla="*/ 3664147 w 12192000"/>
                <a:gd name="connsiteY166" fmla="*/ 362454 h 362454"/>
                <a:gd name="connsiteX167" fmla="*/ 3559223 w 12192000"/>
                <a:gd name="connsiteY167" fmla="*/ 362454 h 362454"/>
                <a:gd name="connsiteX168" fmla="*/ 3518417 w 12192000"/>
                <a:gd name="connsiteY168" fmla="*/ 0 h 362454"/>
                <a:gd name="connsiteX169" fmla="*/ 3623339 w 12192000"/>
                <a:gd name="connsiteY169" fmla="*/ 0 h 362454"/>
                <a:gd name="connsiteX170" fmla="*/ 3459146 w 12192000"/>
                <a:gd name="connsiteY170" fmla="*/ 362454 h 362454"/>
                <a:gd name="connsiteX171" fmla="*/ 3354222 w 12192000"/>
                <a:gd name="connsiteY171" fmla="*/ 362454 h 362454"/>
                <a:gd name="connsiteX172" fmla="*/ 3313414 w 12192000"/>
                <a:gd name="connsiteY172" fmla="*/ 0 h 362454"/>
                <a:gd name="connsiteX173" fmla="*/ 3418339 w 12192000"/>
                <a:gd name="connsiteY173" fmla="*/ 0 h 362454"/>
                <a:gd name="connsiteX174" fmla="*/ 3254144 w 12192000"/>
                <a:gd name="connsiteY174" fmla="*/ 362454 h 362454"/>
                <a:gd name="connsiteX175" fmla="*/ 3149221 w 12192000"/>
                <a:gd name="connsiteY175" fmla="*/ 362454 h 362454"/>
                <a:gd name="connsiteX176" fmla="*/ 3122204 w 12192000"/>
                <a:gd name="connsiteY176" fmla="*/ 0 h 362454"/>
                <a:gd name="connsiteX177" fmla="*/ 3227129 w 12192000"/>
                <a:gd name="connsiteY177" fmla="*/ 0 h 362454"/>
                <a:gd name="connsiteX178" fmla="*/ 3062934 w 12192000"/>
                <a:gd name="connsiteY178" fmla="*/ 362454 h 362454"/>
                <a:gd name="connsiteX179" fmla="*/ 2958010 w 12192000"/>
                <a:gd name="connsiteY179" fmla="*/ 362454 h 362454"/>
                <a:gd name="connsiteX180" fmla="*/ 2917205 w 12192000"/>
                <a:gd name="connsiteY180" fmla="*/ 0 h 362454"/>
                <a:gd name="connsiteX181" fmla="*/ 3022129 w 12192000"/>
                <a:gd name="connsiteY181" fmla="*/ 0 h 362454"/>
                <a:gd name="connsiteX182" fmla="*/ 2857936 w 12192000"/>
                <a:gd name="connsiteY182" fmla="*/ 362454 h 362454"/>
                <a:gd name="connsiteX183" fmla="*/ 2753011 w 12192000"/>
                <a:gd name="connsiteY183" fmla="*/ 362454 h 362454"/>
                <a:gd name="connsiteX184" fmla="*/ 2712204 w 12192000"/>
                <a:gd name="connsiteY184" fmla="*/ 0 h 362454"/>
                <a:gd name="connsiteX185" fmla="*/ 2817128 w 12192000"/>
                <a:gd name="connsiteY185" fmla="*/ 0 h 362454"/>
                <a:gd name="connsiteX186" fmla="*/ 2652933 w 12192000"/>
                <a:gd name="connsiteY186" fmla="*/ 362454 h 362454"/>
                <a:gd name="connsiteX187" fmla="*/ 2548011 w 12192000"/>
                <a:gd name="connsiteY187" fmla="*/ 362454 h 362454"/>
                <a:gd name="connsiteX188" fmla="*/ 2507202 w 12192000"/>
                <a:gd name="connsiteY188" fmla="*/ 0 h 362454"/>
                <a:gd name="connsiteX189" fmla="*/ 2612127 w 12192000"/>
                <a:gd name="connsiteY189" fmla="*/ 0 h 362454"/>
                <a:gd name="connsiteX190" fmla="*/ 2447933 w 12192000"/>
                <a:gd name="connsiteY190" fmla="*/ 362454 h 362454"/>
                <a:gd name="connsiteX191" fmla="*/ 2343010 w 12192000"/>
                <a:gd name="connsiteY191" fmla="*/ 362454 h 362454"/>
                <a:gd name="connsiteX192" fmla="*/ 2302202 w 12192000"/>
                <a:gd name="connsiteY192" fmla="*/ 0 h 362454"/>
                <a:gd name="connsiteX193" fmla="*/ 2407125 w 12192000"/>
                <a:gd name="connsiteY193" fmla="*/ 0 h 362454"/>
                <a:gd name="connsiteX194" fmla="*/ 2242932 w 12192000"/>
                <a:gd name="connsiteY194" fmla="*/ 362454 h 362454"/>
                <a:gd name="connsiteX195" fmla="*/ 2138008 w 12192000"/>
                <a:gd name="connsiteY195" fmla="*/ 362454 h 362454"/>
                <a:gd name="connsiteX196" fmla="*/ 2097201 w 12192000"/>
                <a:gd name="connsiteY196" fmla="*/ 0 h 362454"/>
                <a:gd name="connsiteX197" fmla="*/ 2202124 w 12192000"/>
                <a:gd name="connsiteY197" fmla="*/ 0 h 362454"/>
                <a:gd name="connsiteX198" fmla="*/ 2037930 w 12192000"/>
                <a:gd name="connsiteY198" fmla="*/ 362454 h 362454"/>
                <a:gd name="connsiteX199" fmla="*/ 1933006 w 12192000"/>
                <a:gd name="connsiteY199" fmla="*/ 362454 h 362454"/>
                <a:gd name="connsiteX200" fmla="*/ 1892198 w 12192000"/>
                <a:gd name="connsiteY200" fmla="*/ 0 h 362454"/>
                <a:gd name="connsiteX201" fmla="*/ 1997122 w 12192000"/>
                <a:gd name="connsiteY201" fmla="*/ 0 h 362454"/>
                <a:gd name="connsiteX202" fmla="*/ 1832930 w 12192000"/>
                <a:gd name="connsiteY202" fmla="*/ 362454 h 362454"/>
                <a:gd name="connsiteX203" fmla="*/ 1728005 w 12192000"/>
                <a:gd name="connsiteY203" fmla="*/ 362454 h 362454"/>
                <a:gd name="connsiteX204" fmla="*/ 1687197 w 12192000"/>
                <a:gd name="connsiteY204" fmla="*/ 0 h 362454"/>
                <a:gd name="connsiteX205" fmla="*/ 1792121 w 12192000"/>
                <a:gd name="connsiteY205" fmla="*/ 0 h 362454"/>
                <a:gd name="connsiteX206" fmla="*/ 1627927 w 12192000"/>
                <a:gd name="connsiteY206" fmla="*/ 362454 h 362454"/>
                <a:gd name="connsiteX207" fmla="*/ 1523003 w 12192000"/>
                <a:gd name="connsiteY207" fmla="*/ 362454 h 362454"/>
                <a:gd name="connsiteX208" fmla="*/ 1482196 w 12192000"/>
                <a:gd name="connsiteY208" fmla="*/ 0 h 362454"/>
                <a:gd name="connsiteX209" fmla="*/ 1587120 w 12192000"/>
                <a:gd name="connsiteY209" fmla="*/ 0 h 362454"/>
                <a:gd name="connsiteX210" fmla="*/ 1422926 w 12192000"/>
                <a:gd name="connsiteY210" fmla="*/ 362454 h 362454"/>
                <a:gd name="connsiteX211" fmla="*/ 1318002 w 12192000"/>
                <a:gd name="connsiteY211" fmla="*/ 362454 h 362454"/>
                <a:gd name="connsiteX212" fmla="*/ 1277195 w 12192000"/>
                <a:gd name="connsiteY212" fmla="*/ 0 h 362454"/>
                <a:gd name="connsiteX213" fmla="*/ 1382120 w 12192000"/>
                <a:gd name="connsiteY213" fmla="*/ 0 h 362454"/>
                <a:gd name="connsiteX214" fmla="*/ 1217925 w 12192000"/>
                <a:gd name="connsiteY214" fmla="*/ 362454 h 362454"/>
                <a:gd name="connsiteX215" fmla="*/ 1113001 w 12192000"/>
                <a:gd name="connsiteY215" fmla="*/ 362454 h 362454"/>
                <a:gd name="connsiteX216" fmla="*/ 1072194 w 12192000"/>
                <a:gd name="connsiteY216" fmla="*/ 0 h 362454"/>
                <a:gd name="connsiteX217" fmla="*/ 1177118 w 12192000"/>
                <a:gd name="connsiteY217" fmla="*/ 0 h 362454"/>
                <a:gd name="connsiteX218" fmla="*/ 1012924 w 12192000"/>
                <a:gd name="connsiteY218" fmla="*/ 362454 h 362454"/>
                <a:gd name="connsiteX219" fmla="*/ 908000 w 12192000"/>
                <a:gd name="connsiteY219" fmla="*/ 362454 h 362454"/>
                <a:gd name="connsiteX220" fmla="*/ 880984 w 12192000"/>
                <a:gd name="connsiteY220" fmla="*/ 0 h 362454"/>
                <a:gd name="connsiteX221" fmla="*/ 985908 w 12192000"/>
                <a:gd name="connsiteY221" fmla="*/ 0 h 362454"/>
                <a:gd name="connsiteX222" fmla="*/ 821715 w 12192000"/>
                <a:gd name="connsiteY222" fmla="*/ 362454 h 362454"/>
                <a:gd name="connsiteX223" fmla="*/ 716790 w 12192000"/>
                <a:gd name="connsiteY223" fmla="*/ 362454 h 362454"/>
                <a:gd name="connsiteX224" fmla="*/ 689773 w 12192000"/>
                <a:gd name="connsiteY224" fmla="*/ 0 h 362454"/>
                <a:gd name="connsiteX225" fmla="*/ 794698 w 12192000"/>
                <a:gd name="connsiteY225" fmla="*/ 0 h 362454"/>
                <a:gd name="connsiteX226" fmla="*/ 630504 w 12192000"/>
                <a:gd name="connsiteY226" fmla="*/ 362454 h 362454"/>
                <a:gd name="connsiteX227" fmla="*/ 525580 w 12192000"/>
                <a:gd name="connsiteY227" fmla="*/ 362454 h 362454"/>
                <a:gd name="connsiteX228" fmla="*/ 498563 w 12192000"/>
                <a:gd name="connsiteY228" fmla="*/ 0 h 362454"/>
                <a:gd name="connsiteX229" fmla="*/ 603487 w 12192000"/>
                <a:gd name="connsiteY229" fmla="*/ 0 h 362454"/>
                <a:gd name="connsiteX230" fmla="*/ 439293 w 12192000"/>
                <a:gd name="connsiteY230" fmla="*/ 362454 h 362454"/>
                <a:gd name="connsiteX231" fmla="*/ 334369 w 12192000"/>
                <a:gd name="connsiteY231" fmla="*/ 362454 h 362454"/>
                <a:gd name="connsiteX232" fmla="*/ 307353 w 12192000"/>
                <a:gd name="connsiteY232" fmla="*/ 0 h 362454"/>
                <a:gd name="connsiteX233" fmla="*/ 412277 w 12192000"/>
                <a:gd name="connsiteY233" fmla="*/ 0 h 362454"/>
                <a:gd name="connsiteX234" fmla="*/ 248083 w 12192000"/>
                <a:gd name="connsiteY234" fmla="*/ 362454 h 362454"/>
                <a:gd name="connsiteX235" fmla="*/ 143159 w 12192000"/>
                <a:gd name="connsiteY235" fmla="*/ 362454 h 362454"/>
                <a:gd name="connsiteX236" fmla="*/ 116154 w 12192000"/>
                <a:gd name="connsiteY236" fmla="*/ 0 h 362454"/>
                <a:gd name="connsiteX237" fmla="*/ 221078 w 12192000"/>
                <a:gd name="connsiteY237" fmla="*/ 0 h 362454"/>
                <a:gd name="connsiteX238" fmla="*/ 56884 w 12192000"/>
                <a:gd name="connsiteY238" fmla="*/ 362454 h 362454"/>
                <a:gd name="connsiteX239" fmla="*/ 0 w 12192000"/>
                <a:gd name="connsiteY239" fmla="*/ 362454 h 362454"/>
                <a:gd name="connsiteX240" fmla="*/ 0 w 12192000"/>
                <a:gd name="connsiteY240" fmla="*/ 256407 h 36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</a:cxnLst>
              <a:rect l="l" t="t" r="r" b="b"/>
              <a:pathLst>
                <a:path w="12192000" h="362454">
                  <a:moveTo>
                    <a:pt x="12087076" y="0"/>
                  </a:moveTo>
                  <a:lnTo>
                    <a:pt x="12192000" y="0"/>
                  </a:lnTo>
                  <a:lnTo>
                    <a:pt x="12027806" y="362454"/>
                  </a:lnTo>
                  <a:lnTo>
                    <a:pt x="11922882" y="362454"/>
                  </a:lnTo>
                  <a:close/>
                  <a:moveTo>
                    <a:pt x="11882077" y="0"/>
                  </a:moveTo>
                  <a:lnTo>
                    <a:pt x="11987001" y="0"/>
                  </a:lnTo>
                  <a:lnTo>
                    <a:pt x="11822807" y="362454"/>
                  </a:lnTo>
                  <a:lnTo>
                    <a:pt x="11717883" y="362454"/>
                  </a:lnTo>
                  <a:close/>
                  <a:moveTo>
                    <a:pt x="11677076" y="0"/>
                  </a:moveTo>
                  <a:lnTo>
                    <a:pt x="11782000" y="0"/>
                  </a:lnTo>
                  <a:lnTo>
                    <a:pt x="11617806" y="362454"/>
                  </a:lnTo>
                  <a:lnTo>
                    <a:pt x="11512882" y="362454"/>
                  </a:lnTo>
                  <a:close/>
                  <a:moveTo>
                    <a:pt x="11472075" y="0"/>
                  </a:moveTo>
                  <a:lnTo>
                    <a:pt x="11576999" y="0"/>
                  </a:lnTo>
                  <a:lnTo>
                    <a:pt x="11412805" y="362454"/>
                  </a:lnTo>
                  <a:lnTo>
                    <a:pt x="11307881" y="362454"/>
                  </a:lnTo>
                  <a:close/>
                  <a:moveTo>
                    <a:pt x="11267074" y="0"/>
                  </a:moveTo>
                  <a:lnTo>
                    <a:pt x="11371998" y="0"/>
                  </a:lnTo>
                  <a:lnTo>
                    <a:pt x="11207804" y="362454"/>
                  </a:lnTo>
                  <a:lnTo>
                    <a:pt x="11102880" y="362454"/>
                  </a:lnTo>
                  <a:close/>
                  <a:moveTo>
                    <a:pt x="11062073" y="0"/>
                  </a:moveTo>
                  <a:lnTo>
                    <a:pt x="11166997" y="0"/>
                  </a:lnTo>
                  <a:lnTo>
                    <a:pt x="11002803" y="362454"/>
                  </a:lnTo>
                  <a:lnTo>
                    <a:pt x="10897879" y="362454"/>
                  </a:lnTo>
                  <a:close/>
                  <a:moveTo>
                    <a:pt x="10857072" y="0"/>
                  </a:moveTo>
                  <a:lnTo>
                    <a:pt x="10961996" y="0"/>
                  </a:lnTo>
                  <a:lnTo>
                    <a:pt x="10797802" y="362454"/>
                  </a:lnTo>
                  <a:lnTo>
                    <a:pt x="10692878" y="362454"/>
                  </a:lnTo>
                  <a:close/>
                  <a:moveTo>
                    <a:pt x="10652071" y="0"/>
                  </a:moveTo>
                  <a:lnTo>
                    <a:pt x="10756995" y="0"/>
                  </a:lnTo>
                  <a:lnTo>
                    <a:pt x="10592801" y="362454"/>
                  </a:lnTo>
                  <a:lnTo>
                    <a:pt x="10487877" y="362454"/>
                  </a:lnTo>
                  <a:close/>
                  <a:moveTo>
                    <a:pt x="10447070" y="0"/>
                  </a:moveTo>
                  <a:lnTo>
                    <a:pt x="10551994" y="0"/>
                  </a:lnTo>
                  <a:lnTo>
                    <a:pt x="10387800" y="362454"/>
                  </a:lnTo>
                  <a:lnTo>
                    <a:pt x="10282876" y="362454"/>
                  </a:lnTo>
                  <a:close/>
                  <a:moveTo>
                    <a:pt x="10242069" y="0"/>
                  </a:moveTo>
                  <a:lnTo>
                    <a:pt x="10346993" y="0"/>
                  </a:lnTo>
                  <a:lnTo>
                    <a:pt x="10182799" y="362454"/>
                  </a:lnTo>
                  <a:lnTo>
                    <a:pt x="10077875" y="362454"/>
                  </a:lnTo>
                  <a:close/>
                  <a:moveTo>
                    <a:pt x="10037068" y="0"/>
                  </a:moveTo>
                  <a:lnTo>
                    <a:pt x="10141992" y="0"/>
                  </a:lnTo>
                  <a:lnTo>
                    <a:pt x="9977798" y="362454"/>
                  </a:lnTo>
                  <a:lnTo>
                    <a:pt x="9872874" y="362454"/>
                  </a:lnTo>
                  <a:close/>
                  <a:moveTo>
                    <a:pt x="9845855" y="0"/>
                  </a:moveTo>
                  <a:lnTo>
                    <a:pt x="9950779" y="0"/>
                  </a:lnTo>
                  <a:lnTo>
                    <a:pt x="9786585" y="362454"/>
                  </a:lnTo>
                  <a:lnTo>
                    <a:pt x="9681661" y="362454"/>
                  </a:lnTo>
                  <a:close/>
                  <a:moveTo>
                    <a:pt x="9640856" y="0"/>
                  </a:moveTo>
                  <a:lnTo>
                    <a:pt x="9745780" y="0"/>
                  </a:lnTo>
                  <a:lnTo>
                    <a:pt x="9581586" y="362454"/>
                  </a:lnTo>
                  <a:lnTo>
                    <a:pt x="9476662" y="362454"/>
                  </a:lnTo>
                  <a:close/>
                  <a:moveTo>
                    <a:pt x="9435855" y="0"/>
                  </a:moveTo>
                  <a:lnTo>
                    <a:pt x="9540779" y="0"/>
                  </a:lnTo>
                  <a:lnTo>
                    <a:pt x="9376585" y="362454"/>
                  </a:lnTo>
                  <a:lnTo>
                    <a:pt x="9271661" y="362454"/>
                  </a:lnTo>
                  <a:close/>
                  <a:moveTo>
                    <a:pt x="9230854" y="0"/>
                  </a:moveTo>
                  <a:lnTo>
                    <a:pt x="9335778" y="0"/>
                  </a:lnTo>
                  <a:lnTo>
                    <a:pt x="9171584" y="362454"/>
                  </a:lnTo>
                  <a:lnTo>
                    <a:pt x="9066660" y="362454"/>
                  </a:lnTo>
                  <a:close/>
                  <a:moveTo>
                    <a:pt x="9025853" y="0"/>
                  </a:moveTo>
                  <a:lnTo>
                    <a:pt x="9130777" y="0"/>
                  </a:lnTo>
                  <a:lnTo>
                    <a:pt x="8966583" y="362454"/>
                  </a:lnTo>
                  <a:lnTo>
                    <a:pt x="8861659" y="362454"/>
                  </a:lnTo>
                  <a:close/>
                  <a:moveTo>
                    <a:pt x="8820852" y="0"/>
                  </a:moveTo>
                  <a:lnTo>
                    <a:pt x="8925776" y="0"/>
                  </a:lnTo>
                  <a:lnTo>
                    <a:pt x="8761582" y="362454"/>
                  </a:lnTo>
                  <a:lnTo>
                    <a:pt x="8656658" y="362454"/>
                  </a:lnTo>
                  <a:close/>
                  <a:moveTo>
                    <a:pt x="8615851" y="0"/>
                  </a:moveTo>
                  <a:lnTo>
                    <a:pt x="8720775" y="0"/>
                  </a:lnTo>
                  <a:lnTo>
                    <a:pt x="8556581" y="362454"/>
                  </a:lnTo>
                  <a:lnTo>
                    <a:pt x="8451657" y="362454"/>
                  </a:lnTo>
                  <a:close/>
                  <a:moveTo>
                    <a:pt x="8410850" y="0"/>
                  </a:moveTo>
                  <a:lnTo>
                    <a:pt x="8515774" y="0"/>
                  </a:lnTo>
                  <a:lnTo>
                    <a:pt x="8351580" y="362454"/>
                  </a:lnTo>
                  <a:lnTo>
                    <a:pt x="8246656" y="362454"/>
                  </a:lnTo>
                  <a:close/>
                  <a:moveTo>
                    <a:pt x="8205849" y="0"/>
                  </a:moveTo>
                  <a:lnTo>
                    <a:pt x="8310773" y="0"/>
                  </a:lnTo>
                  <a:lnTo>
                    <a:pt x="8146579" y="362454"/>
                  </a:lnTo>
                  <a:lnTo>
                    <a:pt x="8041655" y="362454"/>
                  </a:lnTo>
                  <a:close/>
                  <a:moveTo>
                    <a:pt x="8000848" y="0"/>
                  </a:moveTo>
                  <a:lnTo>
                    <a:pt x="8105772" y="0"/>
                  </a:lnTo>
                  <a:lnTo>
                    <a:pt x="7941578" y="362454"/>
                  </a:lnTo>
                  <a:lnTo>
                    <a:pt x="7836654" y="362454"/>
                  </a:lnTo>
                  <a:close/>
                  <a:moveTo>
                    <a:pt x="7795847" y="0"/>
                  </a:moveTo>
                  <a:lnTo>
                    <a:pt x="7900771" y="0"/>
                  </a:lnTo>
                  <a:lnTo>
                    <a:pt x="7736577" y="362454"/>
                  </a:lnTo>
                  <a:lnTo>
                    <a:pt x="7631653" y="362454"/>
                  </a:lnTo>
                  <a:close/>
                  <a:moveTo>
                    <a:pt x="7604637" y="0"/>
                  </a:moveTo>
                  <a:lnTo>
                    <a:pt x="7709561" y="0"/>
                  </a:lnTo>
                  <a:lnTo>
                    <a:pt x="7545367" y="362454"/>
                  </a:lnTo>
                  <a:lnTo>
                    <a:pt x="7440443" y="362454"/>
                  </a:lnTo>
                  <a:close/>
                  <a:moveTo>
                    <a:pt x="7399638" y="0"/>
                  </a:moveTo>
                  <a:lnTo>
                    <a:pt x="7504562" y="0"/>
                  </a:lnTo>
                  <a:lnTo>
                    <a:pt x="7340368" y="362454"/>
                  </a:lnTo>
                  <a:lnTo>
                    <a:pt x="7235444" y="362454"/>
                  </a:lnTo>
                  <a:close/>
                  <a:moveTo>
                    <a:pt x="7194637" y="0"/>
                  </a:moveTo>
                  <a:lnTo>
                    <a:pt x="7299561" y="0"/>
                  </a:lnTo>
                  <a:lnTo>
                    <a:pt x="7135367" y="362454"/>
                  </a:lnTo>
                  <a:lnTo>
                    <a:pt x="7030443" y="362454"/>
                  </a:lnTo>
                  <a:close/>
                  <a:moveTo>
                    <a:pt x="6989636" y="0"/>
                  </a:moveTo>
                  <a:lnTo>
                    <a:pt x="7094560" y="0"/>
                  </a:lnTo>
                  <a:lnTo>
                    <a:pt x="6930366" y="362454"/>
                  </a:lnTo>
                  <a:lnTo>
                    <a:pt x="6825442" y="362454"/>
                  </a:lnTo>
                  <a:close/>
                  <a:moveTo>
                    <a:pt x="6784635" y="0"/>
                  </a:moveTo>
                  <a:lnTo>
                    <a:pt x="6889559" y="0"/>
                  </a:lnTo>
                  <a:lnTo>
                    <a:pt x="6725365" y="362454"/>
                  </a:lnTo>
                  <a:lnTo>
                    <a:pt x="6620441" y="362454"/>
                  </a:lnTo>
                  <a:close/>
                  <a:moveTo>
                    <a:pt x="6579634" y="0"/>
                  </a:moveTo>
                  <a:lnTo>
                    <a:pt x="6684558" y="0"/>
                  </a:lnTo>
                  <a:lnTo>
                    <a:pt x="6520364" y="362454"/>
                  </a:lnTo>
                  <a:lnTo>
                    <a:pt x="6415440" y="362454"/>
                  </a:lnTo>
                  <a:close/>
                  <a:moveTo>
                    <a:pt x="6374633" y="0"/>
                  </a:moveTo>
                  <a:lnTo>
                    <a:pt x="6479557" y="0"/>
                  </a:lnTo>
                  <a:lnTo>
                    <a:pt x="6315363" y="362454"/>
                  </a:lnTo>
                  <a:lnTo>
                    <a:pt x="6210439" y="362454"/>
                  </a:lnTo>
                  <a:close/>
                  <a:moveTo>
                    <a:pt x="6169632" y="0"/>
                  </a:moveTo>
                  <a:lnTo>
                    <a:pt x="6274556" y="0"/>
                  </a:lnTo>
                  <a:lnTo>
                    <a:pt x="6110362" y="362454"/>
                  </a:lnTo>
                  <a:lnTo>
                    <a:pt x="6005438" y="362454"/>
                  </a:lnTo>
                  <a:close/>
                  <a:moveTo>
                    <a:pt x="5964632" y="0"/>
                  </a:moveTo>
                  <a:lnTo>
                    <a:pt x="6069556" y="0"/>
                  </a:lnTo>
                  <a:lnTo>
                    <a:pt x="5905362" y="362454"/>
                  </a:lnTo>
                  <a:lnTo>
                    <a:pt x="5800438" y="362454"/>
                  </a:lnTo>
                  <a:close/>
                  <a:moveTo>
                    <a:pt x="5759631" y="0"/>
                  </a:moveTo>
                  <a:lnTo>
                    <a:pt x="5864555" y="0"/>
                  </a:lnTo>
                  <a:lnTo>
                    <a:pt x="5700362" y="362454"/>
                  </a:lnTo>
                  <a:lnTo>
                    <a:pt x="5595439" y="362454"/>
                  </a:lnTo>
                  <a:close/>
                  <a:moveTo>
                    <a:pt x="5554631" y="0"/>
                  </a:moveTo>
                  <a:lnTo>
                    <a:pt x="5659555" y="0"/>
                  </a:lnTo>
                  <a:lnTo>
                    <a:pt x="5495362" y="362454"/>
                  </a:lnTo>
                  <a:lnTo>
                    <a:pt x="5390438" y="362454"/>
                  </a:lnTo>
                  <a:close/>
                  <a:moveTo>
                    <a:pt x="5363422" y="0"/>
                  </a:moveTo>
                  <a:lnTo>
                    <a:pt x="5468345" y="0"/>
                  </a:lnTo>
                  <a:lnTo>
                    <a:pt x="5304153" y="362454"/>
                  </a:lnTo>
                  <a:lnTo>
                    <a:pt x="5199228" y="362454"/>
                  </a:lnTo>
                  <a:close/>
                  <a:moveTo>
                    <a:pt x="5158423" y="0"/>
                  </a:moveTo>
                  <a:lnTo>
                    <a:pt x="5263348" y="0"/>
                  </a:lnTo>
                  <a:lnTo>
                    <a:pt x="5099154" y="362454"/>
                  </a:lnTo>
                  <a:lnTo>
                    <a:pt x="4994229" y="362454"/>
                  </a:lnTo>
                  <a:close/>
                  <a:moveTo>
                    <a:pt x="4953420" y="0"/>
                  </a:moveTo>
                  <a:lnTo>
                    <a:pt x="5058346" y="0"/>
                  </a:lnTo>
                  <a:lnTo>
                    <a:pt x="4894151" y="362454"/>
                  </a:lnTo>
                  <a:lnTo>
                    <a:pt x="4789227" y="362454"/>
                  </a:lnTo>
                  <a:close/>
                  <a:moveTo>
                    <a:pt x="4748421" y="0"/>
                  </a:moveTo>
                  <a:lnTo>
                    <a:pt x="4853343" y="0"/>
                  </a:lnTo>
                  <a:lnTo>
                    <a:pt x="4689151" y="362454"/>
                  </a:lnTo>
                  <a:lnTo>
                    <a:pt x="4584226" y="362454"/>
                  </a:lnTo>
                  <a:close/>
                  <a:moveTo>
                    <a:pt x="4543420" y="0"/>
                  </a:moveTo>
                  <a:lnTo>
                    <a:pt x="4648343" y="0"/>
                  </a:lnTo>
                  <a:lnTo>
                    <a:pt x="4484149" y="362454"/>
                  </a:lnTo>
                  <a:lnTo>
                    <a:pt x="4379225" y="362454"/>
                  </a:lnTo>
                  <a:close/>
                  <a:moveTo>
                    <a:pt x="4338417" y="0"/>
                  </a:moveTo>
                  <a:lnTo>
                    <a:pt x="4443341" y="0"/>
                  </a:lnTo>
                  <a:lnTo>
                    <a:pt x="4279148" y="362454"/>
                  </a:lnTo>
                  <a:lnTo>
                    <a:pt x="4174226" y="362454"/>
                  </a:lnTo>
                  <a:close/>
                  <a:moveTo>
                    <a:pt x="4133419" y="0"/>
                  </a:moveTo>
                  <a:lnTo>
                    <a:pt x="4238340" y="0"/>
                  </a:lnTo>
                  <a:lnTo>
                    <a:pt x="4074149" y="362454"/>
                  </a:lnTo>
                  <a:lnTo>
                    <a:pt x="3969225" y="362454"/>
                  </a:lnTo>
                  <a:close/>
                  <a:moveTo>
                    <a:pt x="3928418" y="0"/>
                  </a:moveTo>
                  <a:lnTo>
                    <a:pt x="4033341" y="0"/>
                  </a:lnTo>
                  <a:lnTo>
                    <a:pt x="3869147" y="362454"/>
                  </a:lnTo>
                  <a:lnTo>
                    <a:pt x="3764224" y="362454"/>
                  </a:lnTo>
                  <a:close/>
                  <a:moveTo>
                    <a:pt x="3723416" y="0"/>
                  </a:moveTo>
                  <a:lnTo>
                    <a:pt x="3828340" y="0"/>
                  </a:lnTo>
                  <a:lnTo>
                    <a:pt x="3664147" y="362454"/>
                  </a:lnTo>
                  <a:lnTo>
                    <a:pt x="3559223" y="362454"/>
                  </a:lnTo>
                  <a:close/>
                  <a:moveTo>
                    <a:pt x="3518417" y="0"/>
                  </a:moveTo>
                  <a:lnTo>
                    <a:pt x="3623339" y="0"/>
                  </a:lnTo>
                  <a:lnTo>
                    <a:pt x="3459146" y="362454"/>
                  </a:lnTo>
                  <a:lnTo>
                    <a:pt x="3354222" y="362454"/>
                  </a:lnTo>
                  <a:close/>
                  <a:moveTo>
                    <a:pt x="3313414" y="0"/>
                  </a:moveTo>
                  <a:lnTo>
                    <a:pt x="3418339" y="0"/>
                  </a:lnTo>
                  <a:lnTo>
                    <a:pt x="3254144" y="362454"/>
                  </a:lnTo>
                  <a:lnTo>
                    <a:pt x="3149221" y="362454"/>
                  </a:lnTo>
                  <a:close/>
                  <a:moveTo>
                    <a:pt x="3122204" y="0"/>
                  </a:moveTo>
                  <a:lnTo>
                    <a:pt x="3227129" y="0"/>
                  </a:lnTo>
                  <a:lnTo>
                    <a:pt x="3062934" y="362454"/>
                  </a:lnTo>
                  <a:lnTo>
                    <a:pt x="2958010" y="362454"/>
                  </a:lnTo>
                  <a:close/>
                  <a:moveTo>
                    <a:pt x="2917205" y="0"/>
                  </a:moveTo>
                  <a:lnTo>
                    <a:pt x="3022129" y="0"/>
                  </a:lnTo>
                  <a:lnTo>
                    <a:pt x="2857936" y="362454"/>
                  </a:lnTo>
                  <a:lnTo>
                    <a:pt x="2753011" y="362454"/>
                  </a:lnTo>
                  <a:close/>
                  <a:moveTo>
                    <a:pt x="2712204" y="0"/>
                  </a:moveTo>
                  <a:lnTo>
                    <a:pt x="2817128" y="0"/>
                  </a:lnTo>
                  <a:lnTo>
                    <a:pt x="2652933" y="362454"/>
                  </a:lnTo>
                  <a:lnTo>
                    <a:pt x="2548011" y="362454"/>
                  </a:lnTo>
                  <a:close/>
                  <a:moveTo>
                    <a:pt x="2507202" y="0"/>
                  </a:moveTo>
                  <a:lnTo>
                    <a:pt x="2612127" y="0"/>
                  </a:lnTo>
                  <a:lnTo>
                    <a:pt x="2447933" y="362454"/>
                  </a:lnTo>
                  <a:lnTo>
                    <a:pt x="2343010" y="362454"/>
                  </a:lnTo>
                  <a:close/>
                  <a:moveTo>
                    <a:pt x="2302202" y="0"/>
                  </a:moveTo>
                  <a:lnTo>
                    <a:pt x="2407125" y="0"/>
                  </a:lnTo>
                  <a:lnTo>
                    <a:pt x="2242932" y="362454"/>
                  </a:lnTo>
                  <a:lnTo>
                    <a:pt x="2138008" y="362454"/>
                  </a:lnTo>
                  <a:close/>
                  <a:moveTo>
                    <a:pt x="2097201" y="0"/>
                  </a:moveTo>
                  <a:lnTo>
                    <a:pt x="2202124" y="0"/>
                  </a:lnTo>
                  <a:lnTo>
                    <a:pt x="2037930" y="362454"/>
                  </a:lnTo>
                  <a:lnTo>
                    <a:pt x="1933006" y="362454"/>
                  </a:lnTo>
                  <a:close/>
                  <a:moveTo>
                    <a:pt x="1892198" y="0"/>
                  </a:moveTo>
                  <a:lnTo>
                    <a:pt x="1997122" y="0"/>
                  </a:lnTo>
                  <a:lnTo>
                    <a:pt x="1832930" y="362454"/>
                  </a:lnTo>
                  <a:lnTo>
                    <a:pt x="1728005" y="362454"/>
                  </a:lnTo>
                  <a:close/>
                  <a:moveTo>
                    <a:pt x="1687197" y="0"/>
                  </a:moveTo>
                  <a:lnTo>
                    <a:pt x="1792121" y="0"/>
                  </a:lnTo>
                  <a:lnTo>
                    <a:pt x="1627927" y="362454"/>
                  </a:lnTo>
                  <a:lnTo>
                    <a:pt x="1523003" y="362454"/>
                  </a:lnTo>
                  <a:close/>
                  <a:moveTo>
                    <a:pt x="1482196" y="0"/>
                  </a:moveTo>
                  <a:lnTo>
                    <a:pt x="1587120" y="0"/>
                  </a:lnTo>
                  <a:lnTo>
                    <a:pt x="1422926" y="362454"/>
                  </a:lnTo>
                  <a:lnTo>
                    <a:pt x="1318002" y="362454"/>
                  </a:lnTo>
                  <a:close/>
                  <a:moveTo>
                    <a:pt x="1277195" y="0"/>
                  </a:moveTo>
                  <a:lnTo>
                    <a:pt x="1382120" y="0"/>
                  </a:lnTo>
                  <a:lnTo>
                    <a:pt x="1217925" y="362454"/>
                  </a:lnTo>
                  <a:lnTo>
                    <a:pt x="1113001" y="362454"/>
                  </a:lnTo>
                  <a:close/>
                  <a:moveTo>
                    <a:pt x="1072194" y="0"/>
                  </a:moveTo>
                  <a:lnTo>
                    <a:pt x="1177118" y="0"/>
                  </a:lnTo>
                  <a:lnTo>
                    <a:pt x="1012924" y="362454"/>
                  </a:lnTo>
                  <a:lnTo>
                    <a:pt x="908000" y="362454"/>
                  </a:lnTo>
                  <a:close/>
                  <a:moveTo>
                    <a:pt x="880984" y="0"/>
                  </a:moveTo>
                  <a:lnTo>
                    <a:pt x="985908" y="0"/>
                  </a:lnTo>
                  <a:lnTo>
                    <a:pt x="821715" y="362454"/>
                  </a:lnTo>
                  <a:lnTo>
                    <a:pt x="716790" y="362454"/>
                  </a:lnTo>
                  <a:close/>
                  <a:moveTo>
                    <a:pt x="689773" y="0"/>
                  </a:moveTo>
                  <a:lnTo>
                    <a:pt x="794698" y="0"/>
                  </a:lnTo>
                  <a:lnTo>
                    <a:pt x="630504" y="362454"/>
                  </a:lnTo>
                  <a:lnTo>
                    <a:pt x="525580" y="362454"/>
                  </a:lnTo>
                  <a:close/>
                  <a:moveTo>
                    <a:pt x="498563" y="0"/>
                  </a:moveTo>
                  <a:lnTo>
                    <a:pt x="603487" y="0"/>
                  </a:lnTo>
                  <a:lnTo>
                    <a:pt x="439293" y="362454"/>
                  </a:lnTo>
                  <a:lnTo>
                    <a:pt x="334369" y="362454"/>
                  </a:lnTo>
                  <a:close/>
                  <a:moveTo>
                    <a:pt x="307353" y="0"/>
                  </a:moveTo>
                  <a:lnTo>
                    <a:pt x="412277" y="0"/>
                  </a:lnTo>
                  <a:lnTo>
                    <a:pt x="248083" y="362454"/>
                  </a:lnTo>
                  <a:lnTo>
                    <a:pt x="143159" y="362454"/>
                  </a:lnTo>
                  <a:close/>
                  <a:moveTo>
                    <a:pt x="116154" y="0"/>
                  </a:moveTo>
                  <a:lnTo>
                    <a:pt x="221078" y="0"/>
                  </a:lnTo>
                  <a:lnTo>
                    <a:pt x="56884" y="362454"/>
                  </a:lnTo>
                  <a:lnTo>
                    <a:pt x="0" y="362454"/>
                  </a:lnTo>
                  <a:lnTo>
                    <a:pt x="0" y="25640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48A2979-A456-4286-B8FC-8FF4C0C58EFD}"/>
              </a:ext>
            </a:extLst>
          </p:cNvPr>
          <p:cNvSpPr txBox="1"/>
          <p:nvPr/>
        </p:nvSpPr>
        <p:spPr>
          <a:xfrm>
            <a:off x="-18719" y="3831779"/>
            <a:ext cx="1221072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accent1"/>
                </a:solidFill>
                <a:cs typeface="B Nazanin" pitchFamily="2" charset="-78"/>
              </a:rPr>
              <a:t>شکستن بخش </a:t>
            </a:r>
            <a:r>
              <a:rPr lang="en-US" altLang="ko-KR" sz="5400" dirty="0">
                <a:solidFill>
                  <a:schemeClr val="accent1"/>
                </a:solidFill>
                <a:cs typeface="B Nazanin" pitchFamily="2" charset="-78"/>
              </a:rPr>
              <a:t>2</a:t>
            </a:r>
            <a:endParaRPr lang="ko-KR" altLang="en-US" sz="54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84B83-6120-4373-9C1F-DC8EEE6D58B3}"/>
              </a:ext>
            </a:extLst>
          </p:cNvPr>
          <p:cNvSpPr txBox="1"/>
          <p:nvPr/>
        </p:nvSpPr>
        <p:spPr>
          <a:xfrm>
            <a:off x="-18715" y="4610289"/>
            <a:ext cx="12210574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8429DDA0-B1B8-47BC-8D60-2A9CC3C68E75}"/>
              </a:ext>
            </a:extLst>
          </p:cNvPr>
          <p:cNvGrpSpPr/>
          <p:nvPr/>
        </p:nvGrpSpPr>
        <p:grpSpPr>
          <a:xfrm>
            <a:off x="-18720" y="5663823"/>
            <a:ext cx="12210572" cy="379656"/>
            <a:chOff x="3638881" y="1932349"/>
            <a:chExt cx="12210572" cy="379656"/>
          </a:xfrm>
        </p:grpSpPr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B505BD3C-27E0-4BB6-B46D-4C6B10CEBFA3}"/>
                </a:ext>
              </a:extLst>
            </p:cNvPr>
            <p:cNvSpPr/>
            <p:nvPr/>
          </p:nvSpPr>
          <p:spPr>
            <a:xfrm>
              <a:off x="3657453" y="1932349"/>
              <a:ext cx="12192000" cy="3796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4323F488-2DE7-4137-97A5-27646E2B41FE}"/>
                </a:ext>
              </a:extLst>
            </p:cNvPr>
            <p:cNvSpPr/>
            <p:nvPr/>
          </p:nvSpPr>
          <p:spPr>
            <a:xfrm>
              <a:off x="3638881" y="1933431"/>
              <a:ext cx="12192000" cy="378573"/>
            </a:xfrm>
            <a:custGeom>
              <a:avLst/>
              <a:gdLst>
                <a:gd name="connsiteX0" fmla="*/ 12087076 w 12192000"/>
                <a:gd name="connsiteY0" fmla="*/ 0 h 362454"/>
                <a:gd name="connsiteX1" fmla="*/ 12192000 w 12192000"/>
                <a:gd name="connsiteY1" fmla="*/ 0 h 362454"/>
                <a:gd name="connsiteX2" fmla="*/ 12027806 w 12192000"/>
                <a:gd name="connsiteY2" fmla="*/ 362454 h 362454"/>
                <a:gd name="connsiteX3" fmla="*/ 11922882 w 12192000"/>
                <a:gd name="connsiteY3" fmla="*/ 362454 h 362454"/>
                <a:gd name="connsiteX4" fmla="*/ 11882077 w 12192000"/>
                <a:gd name="connsiteY4" fmla="*/ 0 h 362454"/>
                <a:gd name="connsiteX5" fmla="*/ 11987001 w 12192000"/>
                <a:gd name="connsiteY5" fmla="*/ 0 h 362454"/>
                <a:gd name="connsiteX6" fmla="*/ 11822807 w 12192000"/>
                <a:gd name="connsiteY6" fmla="*/ 362454 h 362454"/>
                <a:gd name="connsiteX7" fmla="*/ 11717883 w 12192000"/>
                <a:gd name="connsiteY7" fmla="*/ 362454 h 362454"/>
                <a:gd name="connsiteX8" fmla="*/ 11677076 w 12192000"/>
                <a:gd name="connsiteY8" fmla="*/ 0 h 362454"/>
                <a:gd name="connsiteX9" fmla="*/ 11782000 w 12192000"/>
                <a:gd name="connsiteY9" fmla="*/ 0 h 362454"/>
                <a:gd name="connsiteX10" fmla="*/ 11617806 w 12192000"/>
                <a:gd name="connsiteY10" fmla="*/ 362454 h 362454"/>
                <a:gd name="connsiteX11" fmla="*/ 11512882 w 12192000"/>
                <a:gd name="connsiteY11" fmla="*/ 362454 h 362454"/>
                <a:gd name="connsiteX12" fmla="*/ 11472075 w 12192000"/>
                <a:gd name="connsiteY12" fmla="*/ 0 h 362454"/>
                <a:gd name="connsiteX13" fmla="*/ 11576999 w 12192000"/>
                <a:gd name="connsiteY13" fmla="*/ 0 h 362454"/>
                <a:gd name="connsiteX14" fmla="*/ 11412805 w 12192000"/>
                <a:gd name="connsiteY14" fmla="*/ 362454 h 362454"/>
                <a:gd name="connsiteX15" fmla="*/ 11307881 w 12192000"/>
                <a:gd name="connsiteY15" fmla="*/ 362454 h 362454"/>
                <a:gd name="connsiteX16" fmla="*/ 11267074 w 12192000"/>
                <a:gd name="connsiteY16" fmla="*/ 0 h 362454"/>
                <a:gd name="connsiteX17" fmla="*/ 11371998 w 12192000"/>
                <a:gd name="connsiteY17" fmla="*/ 0 h 362454"/>
                <a:gd name="connsiteX18" fmla="*/ 11207804 w 12192000"/>
                <a:gd name="connsiteY18" fmla="*/ 362454 h 362454"/>
                <a:gd name="connsiteX19" fmla="*/ 11102880 w 12192000"/>
                <a:gd name="connsiteY19" fmla="*/ 362454 h 362454"/>
                <a:gd name="connsiteX20" fmla="*/ 11062073 w 12192000"/>
                <a:gd name="connsiteY20" fmla="*/ 0 h 362454"/>
                <a:gd name="connsiteX21" fmla="*/ 11166997 w 12192000"/>
                <a:gd name="connsiteY21" fmla="*/ 0 h 362454"/>
                <a:gd name="connsiteX22" fmla="*/ 11002803 w 12192000"/>
                <a:gd name="connsiteY22" fmla="*/ 362454 h 362454"/>
                <a:gd name="connsiteX23" fmla="*/ 10897879 w 12192000"/>
                <a:gd name="connsiteY23" fmla="*/ 362454 h 362454"/>
                <a:gd name="connsiteX24" fmla="*/ 10857072 w 12192000"/>
                <a:gd name="connsiteY24" fmla="*/ 0 h 362454"/>
                <a:gd name="connsiteX25" fmla="*/ 10961996 w 12192000"/>
                <a:gd name="connsiteY25" fmla="*/ 0 h 362454"/>
                <a:gd name="connsiteX26" fmla="*/ 10797802 w 12192000"/>
                <a:gd name="connsiteY26" fmla="*/ 362454 h 362454"/>
                <a:gd name="connsiteX27" fmla="*/ 10692878 w 12192000"/>
                <a:gd name="connsiteY27" fmla="*/ 362454 h 362454"/>
                <a:gd name="connsiteX28" fmla="*/ 10652071 w 12192000"/>
                <a:gd name="connsiteY28" fmla="*/ 0 h 362454"/>
                <a:gd name="connsiteX29" fmla="*/ 10756995 w 12192000"/>
                <a:gd name="connsiteY29" fmla="*/ 0 h 362454"/>
                <a:gd name="connsiteX30" fmla="*/ 10592801 w 12192000"/>
                <a:gd name="connsiteY30" fmla="*/ 362454 h 362454"/>
                <a:gd name="connsiteX31" fmla="*/ 10487877 w 12192000"/>
                <a:gd name="connsiteY31" fmla="*/ 362454 h 362454"/>
                <a:gd name="connsiteX32" fmla="*/ 10447070 w 12192000"/>
                <a:gd name="connsiteY32" fmla="*/ 0 h 362454"/>
                <a:gd name="connsiteX33" fmla="*/ 10551994 w 12192000"/>
                <a:gd name="connsiteY33" fmla="*/ 0 h 362454"/>
                <a:gd name="connsiteX34" fmla="*/ 10387800 w 12192000"/>
                <a:gd name="connsiteY34" fmla="*/ 362454 h 362454"/>
                <a:gd name="connsiteX35" fmla="*/ 10282876 w 12192000"/>
                <a:gd name="connsiteY35" fmla="*/ 362454 h 362454"/>
                <a:gd name="connsiteX36" fmla="*/ 10242069 w 12192000"/>
                <a:gd name="connsiteY36" fmla="*/ 0 h 362454"/>
                <a:gd name="connsiteX37" fmla="*/ 10346993 w 12192000"/>
                <a:gd name="connsiteY37" fmla="*/ 0 h 362454"/>
                <a:gd name="connsiteX38" fmla="*/ 10182799 w 12192000"/>
                <a:gd name="connsiteY38" fmla="*/ 362454 h 362454"/>
                <a:gd name="connsiteX39" fmla="*/ 10077875 w 12192000"/>
                <a:gd name="connsiteY39" fmla="*/ 362454 h 362454"/>
                <a:gd name="connsiteX40" fmla="*/ 10037068 w 12192000"/>
                <a:gd name="connsiteY40" fmla="*/ 0 h 362454"/>
                <a:gd name="connsiteX41" fmla="*/ 10141992 w 12192000"/>
                <a:gd name="connsiteY41" fmla="*/ 0 h 362454"/>
                <a:gd name="connsiteX42" fmla="*/ 9977798 w 12192000"/>
                <a:gd name="connsiteY42" fmla="*/ 362454 h 362454"/>
                <a:gd name="connsiteX43" fmla="*/ 9872874 w 12192000"/>
                <a:gd name="connsiteY43" fmla="*/ 362454 h 362454"/>
                <a:gd name="connsiteX44" fmla="*/ 9845855 w 12192000"/>
                <a:gd name="connsiteY44" fmla="*/ 0 h 362454"/>
                <a:gd name="connsiteX45" fmla="*/ 9950779 w 12192000"/>
                <a:gd name="connsiteY45" fmla="*/ 0 h 362454"/>
                <a:gd name="connsiteX46" fmla="*/ 9786585 w 12192000"/>
                <a:gd name="connsiteY46" fmla="*/ 362454 h 362454"/>
                <a:gd name="connsiteX47" fmla="*/ 9681661 w 12192000"/>
                <a:gd name="connsiteY47" fmla="*/ 362454 h 362454"/>
                <a:gd name="connsiteX48" fmla="*/ 9640856 w 12192000"/>
                <a:gd name="connsiteY48" fmla="*/ 0 h 362454"/>
                <a:gd name="connsiteX49" fmla="*/ 9745780 w 12192000"/>
                <a:gd name="connsiteY49" fmla="*/ 0 h 362454"/>
                <a:gd name="connsiteX50" fmla="*/ 9581586 w 12192000"/>
                <a:gd name="connsiteY50" fmla="*/ 362454 h 362454"/>
                <a:gd name="connsiteX51" fmla="*/ 9476662 w 12192000"/>
                <a:gd name="connsiteY51" fmla="*/ 362454 h 362454"/>
                <a:gd name="connsiteX52" fmla="*/ 9435855 w 12192000"/>
                <a:gd name="connsiteY52" fmla="*/ 0 h 362454"/>
                <a:gd name="connsiteX53" fmla="*/ 9540779 w 12192000"/>
                <a:gd name="connsiteY53" fmla="*/ 0 h 362454"/>
                <a:gd name="connsiteX54" fmla="*/ 9376585 w 12192000"/>
                <a:gd name="connsiteY54" fmla="*/ 362454 h 362454"/>
                <a:gd name="connsiteX55" fmla="*/ 9271661 w 12192000"/>
                <a:gd name="connsiteY55" fmla="*/ 362454 h 362454"/>
                <a:gd name="connsiteX56" fmla="*/ 9230854 w 12192000"/>
                <a:gd name="connsiteY56" fmla="*/ 0 h 362454"/>
                <a:gd name="connsiteX57" fmla="*/ 9335778 w 12192000"/>
                <a:gd name="connsiteY57" fmla="*/ 0 h 362454"/>
                <a:gd name="connsiteX58" fmla="*/ 9171584 w 12192000"/>
                <a:gd name="connsiteY58" fmla="*/ 362454 h 362454"/>
                <a:gd name="connsiteX59" fmla="*/ 9066660 w 12192000"/>
                <a:gd name="connsiteY59" fmla="*/ 362454 h 362454"/>
                <a:gd name="connsiteX60" fmla="*/ 9025853 w 12192000"/>
                <a:gd name="connsiteY60" fmla="*/ 0 h 362454"/>
                <a:gd name="connsiteX61" fmla="*/ 9130777 w 12192000"/>
                <a:gd name="connsiteY61" fmla="*/ 0 h 362454"/>
                <a:gd name="connsiteX62" fmla="*/ 8966583 w 12192000"/>
                <a:gd name="connsiteY62" fmla="*/ 362454 h 362454"/>
                <a:gd name="connsiteX63" fmla="*/ 8861659 w 12192000"/>
                <a:gd name="connsiteY63" fmla="*/ 362454 h 362454"/>
                <a:gd name="connsiteX64" fmla="*/ 8820852 w 12192000"/>
                <a:gd name="connsiteY64" fmla="*/ 0 h 362454"/>
                <a:gd name="connsiteX65" fmla="*/ 8925776 w 12192000"/>
                <a:gd name="connsiteY65" fmla="*/ 0 h 362454"/>
                <a:gd name="connsiteX66" fmla="*/ 8761582 w 12192000"/>
                <a:gd name="connsiteY66" fmla="*/ 362454 h 362454"/>
                <a:gd name="connsiteX67" fmla="*/ 8656658 w 12192000"/>
                <a:gd name="connsiteY67" fmla="*/ 362454 h 362454"/>
                <a:gd name="connsiteX68" fmla="*/ 8615851 w 12192000"/>
                <a:gd name="connsiteY68" fmla="*/ 0 h 362454"/>
                <a:gd name="connsiteX69" fmla="*/ 8720775 w 12192000"/>
                <a:gd name="connsiteY69" fmla="*/ 0 h 362454"/>
                <a:gd name="connsiteX70" fmla="*/ 8556581 w 12192000"/>
                <a:gd name="connsiteY70" fmla="*/ 362454 h 362454"/>
                <a:gd name="connsiteX71" fmla="*/ 8451657 w 12192000"/>
                <a:gd name="connsiteY71" fmla="*/ 362454 h 362454"/>
                <a:gd name="connsiteX72" fmla="*/ 8410850 w 12192000"/>
                <a:gd name="connsiteY72" fmla="*/ 0 h 362454"/>
                <a:gd name="connsiteX73" fmla="*/ 8515774 w 12192000"/>
                <a:gd name="connsiteY73" fmla="*/ 0 h 362454"/>
                <a:gd name="connsiteX74" fmla="*/ 8351580 w 12192000"/>
                <a:gd name="connsiteY74" fmla="*/ 362454 h 362454"/>
                <a:gd name="connsiteX75" fmla="*/ 8246656 w 12192000"/>
                <a:gd name="connsiteY75" fmla="*/ 362454 h 362454"/>
                <a:gd name="connsiteX76" fmla="*/ 8205849 w 12192000"/>
                <a:gd name="connsiteY76" fmla="*/ 0 h 362454"/>
                <a:gd name="connsiteX77" fmla="*/ 8310773 w 12192000"/>
                <a:gd name="connsiteY77" fmla="*/ 0 h 362454"/>
                <a:gd name="connsiteX78" fmla="*/ 8146579 w 12192000"/>
                <a:gd name="connsiteY78" fmla="*/ 362454 h 362454"/>
                <a:gd name="connsiteX79" fmla="*/ 8041655 w 12192000"/>
                <a:gd name="connsiteY79" fmla="*/ 362454 h 362454"/>
                <a:gd name="connsiteX80" fmla="*/ 8000848 w 12192000"/>
                <a:gd name="connsiteY80" fmla="*/ 0 h 362454"/>
                <a:gd name="connsiteX81" fmla="*/ 8105772 w 12192000"/>
                <a:gd name="connsiteY81" fmla="*/ 0 h 362454"/>
                <a:gd name="connsiteX82" fmla="*/ 7941578 w 12192000"/>
                <a:gd name="connsiteY82" fmla="*/ 362454 h 362454"/>
                <a:gd name="connsiteX83" fmla="*/ 7836654 w 12192000"/>
                <a:gd name="connsiteY83" fmla="*/ 362454 h 362454"/>
                <a:gd name="connsiteX84" fmla="*/ 7795847 w 12192000"/>
                <a:gd name="connsiteY84" fmla="*/ 0 h 362454"/>
                <a:gd name="connsiteX85" fmla="*/ 7900771 w 12192000"/>
                <a:gd name="connsiteY85" fmla="*/ 0 h 362454"/>
                <a:gd name="connsiteX86" fmla="*/ 7736577 w 12192000"/>
                <a:gd name="connsiteY86" fmla="*/ 362454 h 362454"/>
                <a:gd name="connsiteX87" fmla="*/ 7631653 w 12192000"/>
                <a:gd name="connsiteY87" fmla="*/ 362454 h 362454"/>
                <a:gd name="connsiteX88" fmla="*/ 7604637 w 12192000"/>
                <a:gd name="connsiteY88" fmla="*/ 0 h 362454"/>
                <a:gd name="connsiteX89" fmla="*/ 7709561 w 12192000"/>
                <a:gd name="connsiteY89" fmla="*/ 0 h 362454"/>
                <a:gd name="connsiteX90" fmla="*/ 7545367 w 12192000"/>
                <a:gd name="connsiteY90" fmla="*/ 362454 h 362454"/>
                <a:gd name="connsiteX91" fmla="*/ 7440443 w 12192000"/>
                <a:gd name="connsiteY91" fmla="*/ 362454 h 362454"/>
                <a:gd name="connsiteX92" fmla="*/ 7399638 w 12192000"/>
                <a:gd name="connsiteY92" fmla="*/ 0 h 362454"/>
                <a:gd name="connsiteX93" fmla="*/ 7504562 w 12192000"/>
                <a:gd name="connsiteY93" fmla="*/ 0 h 362454"/>
                <a:gd name="connsiteX94" fmla="*/ 7340368 w 12192000"/>
                <a:gd name="connsiteY94" fmla="*/ 362454 h 362454"/>
                <a:gd name="connsiteX95" fmla="*/ 7235444 w 12192000"/>
                <a:gd name="connsiteY95" fmla="*/ 362454 h 362454"/>
                <a:gd name="connsiteX96" fmla="*/ 7194637 w 12192000"/>
                <a:gd name="connsiteY96" fmla="*/ 0 h 362454"/>
                <a:gd name="connsiteX97" fmla="*/ 7299561 w 12192000"/>
                <a:gd name="connsiteY97" fmla="*/ 0 h 362454"/>
                <a:gd name="connsiteX98" fmla="*/ 7135367 w 12192000"/>
                <a:gd name="connsiteY98" fmla="*/ 362454 h 362454"/>
                <a:gd name="connsiteX99" fmla="*/ 7030443 w 12192000"/>
                <a:gd name="connsiteY99" fmla="*/ 362454 h 362454"/>
                <a:gd name="connsiteX100" fmla="*/ 6989636 w 12192000"/>
                <a:gd name="connsiteY100" fmla="*/ 0 h 362454"/>
                <a:gd name="connsiteX101" fmla="*/ 7094560 w 12192000"/>
                <a:gd name="connsiteY101" fmla="*/ 0 h 362454"/>
                <a:gd name="connsiteX102" fmla="*/ 6930366 w 12192000"/>
                <a:gd name="connsiteY102" fmla="*/ 362454 h 362454"/>
                <a:gd name="connsiteX103" fmla="*/ 6825442 w 12192000"/>
                <a:gd name="connsiteY103" fmla="*/ 362454 h 362454"/>
                <a:gd name="connsiteX104" fmla="*/ 6784635 w 12192000"/>
                <a:gd name="connsiteY104" fmla="*/ 0 h 362454"/>
                <a:gd name="connsiteX105" fmla="*/ 6889559 w 12192000"/>
                <a:gd name="connsiteY105" fmla="*/ 0 h 362454"/>
                <a:gd name="connsiteX106" fmla="*/ 6725365 w 12192000"/>
                <a:gd name="connsiteY106" fmla="*/ 362454 h 362454"/>
                <a:gd name="connsiteX107" fmla="*/ 6620441 w 12192000"/>
                <a:gd name="connsiteY107" fmla="*/ 362454 h 362454"/>
                <a:gd name="connsiteX108" fmla="*/ 6579634 w 12192000"/>
                <a:gd name="connsiteY108" fmla="*/ 0 h 362454"/>
                <a:gd name="connsiteX109" fmla="*/ 6684558 w 12192000"/>
                <a:gd name="connsiteY109" fmla="*/ 0 h 362454"/>
                <a:gd name="connsiteX110" fmla="*/ 6520364 w 12192000"/>
                <a:gd name="connsiteY110" fmla="*/ 362454 h 362454"/>
                <a:gd name="connsiteX111" fmla="*/ 6415440 w 12192000"/>
                <a:gd name="connsiteY111" fmla="*/ 362454 h 362454"/>
                <a:gd name="connsiteX112" fmla="*/ 6374633 w 12192000"/>
                <a:gd name="connsiteY112" fmla="*/ 0 h 362454"/>
                <a:gd name="connsiteX113" fmla="*/ 6479557 w 12192000"/>
                <a:gd name="connsiteY113" fmla="*/ 0 h 362454"/>
                <a:gd name="connsiteX114" fmla="*/ 6315363 w 12192000"/>
                <a:gd name="connsiteY114" fmla="*/ 362454 h 362454"/>
                <a:gd name="connsiteX115" fmla="*/ 6210439 w 12192000"/>
                <a:gd name="connsiteY115" fmla="*/ 362454 h 362454"/>
                <a:gd name="connsiteX116" fmla="*/ 6169632 w 12192000"/>
                <a:gd name="connsiteY116" fmla="*/ 0 h 362454"/>
                <a:gd name="connsiteX117" fmla="*/ 6274556 w 12192000"/>
                <a:gd name="connsiteY117" fmla="*/ 0 h 362454"/>
                <a:gd name="connsiteX118" fmla="*/ 6110362 w 12192000"/>
                <a:gd name="connsiteY118" fmla="*/ 362454 h 362454"/>
                <a:gd name="connsiteX119" fmla="*/ 6005438 w 12192000"/>
                <a:gd name="connsiteY119" fmla="*/ 362454 h 362454"/>
                <a:gd name="connsiteX120" fmla="*/ 5964632 w 12192000"/>
                <a:gd name="connsiteY120" fmla="*/ 0 h 362454"/>
                <a:gd name="connsiteX121" fmla="*/ 6069556 w 12192000"/>
                <a:gd name="connsiteY121" fmla="*/ 0 h 362454"/>
                <a:gd name="connsiteX122" fmla="*/ 5905362 w 12192000"/>
                <a:gd name="connsiteY122" fmla="*/ 362454 h 362454"/>
                <a:gd name="connsiteX123" fmla="*/ 5800438 w 12192000"/>
                <a:gd name="connsiteY123" fmla="*/ 362454 h 362454"/>
                <a:gd name="connsiteX124" fmla="*/ 5759631 w 12192000"/>
                <a:gd name="connsiteY124" fmla="*/ 0 h 362454"/>
                <a:gd name="connsiteX125" fmla="*/ 5864555 w 12192000"/>
                <a:gd name="connsiteY125" fmla="*/ 0 h 362454"/>
                <a:gd name="connsiteX126" fmla="*/ 5700362 w 12192000"/>
                <a:gd name="connsiteY126" fmla="*/ 362454 h 362454"/>
                <a:gd name="connsiteX127" fmla="*/ 5595439 w 12192000"/>
                <a:gd name="connsiteY127" fmla="*/ 362454 h 362454"/>
                <a:gd name="connsiteX128" fmla="*/ 5554631 w 12192000"/>
                <a:gd name="connsiteY128" fmla="*/ 0 h 362454"/>
                <a:gd name="connsiteX129" fmla="*/ 5659555 w 12192000"/>
                <a:gd name="connsiteY129" fmla="*/ 0 h 362454"/>
                <a:gd name="connsiteX130" fmla="*/ 5495362 w 12192000"/>
                <a:gd name="connsiteY130" fmla="*/ 362454 h 362454"/>
                <a:gd name="connsiteX131" fmla="*/ 5390438 w 12192000"/>
                <a:gd name="connsiteY131" fmla="*/ 362454 h 362454"/>
                <a:gd name="connsiteX132" fmla="*/ 5363422 w 12192000"/>
                <a:gd name="connsiteY132" fmla="*/ 0 h 362454"/>
                <a:gd name="connsiteX133" fmla="*/ 5468345 w 12192000"/>
                <a:gd name="connsiteY133" fmla="*/ 0 h 362454"/>
                <a:gd name="connsiteX134" fmla="*/ 5304153 w 12192000"/>
                <a:gd name="connsiteY134" fmla="*/ 362454 h 362454"/>
                <a:gd name="connsiteX135" fmla="*/ 5199228 w 12192000"/>
                <a:gd name="connsiteY135" fmla="*/ 362454 h 362454"/>
                <a:gd name="connsiteX136" fmla="*/ 5158423 w 12192000"/>
                <a:gd name="connsiteY136" fmla="*/ 0 h 362454"/>
                <a:gd name="connsiteX137" fmla="*/ 5263348 w 12192000"/>
                <a:gd name="connsiteY137" fmla="*/ 0 h 362454"/>
                <a:gd name="connsiteX138" fmla="*/ 5099154 w 12192000"/>
                <a:gd name="connsiteY138" fmla="*/ 362454 h 362454"/>
                <a:gd name="connsiteX139" fmla="*/ 4994229 w 12192000"/>
                <a:gd name="connsiteY139" fmla="*/ 362454 h 362454"/>
                <a:gd name="connsiteX140" fmla="*/ 4953420 w 12192000"/>
                <a:gd name="connsiteY140" fmla="*/ 0 h 362454"/>
                <a:gd name="connsiteX141" fmla="*/ 5058346 w 12192000"/>
                <a:gd name="connsiteY141" fmla="*/ 0 h 362454"/>
                <a:gd name="connsiteX142" fmla="*/ 4894151 w 12192000"/>
                <a:gd name="connsiteY142" fmla="*/ 362454 h 362454"/>
                <a:gd name="connsiteX143" fmla="*/ 4789227 w 12192000"/>
                <a:gd name="connsiteY143" fmla="*/ 362454 h 362454"/>
                <a:gd name="connsiteX144" fmla="*/ 4748421 w 12192000"/>
                <a:gd name="connsiteY144" fmla="*/ 0 h 362454"/>
                <a:gd name="connsiteX145" fmla="*/ 4853343 w 12192000"/>
                <a:gd name="connsiteY145" fmla="*/ 0 h 362454"/>
                <a:gd name="connsiteX146" fmla="*/ 4689151 w 12192000"/>
                <a:gd name="connsiteY146" fmla="*/ 362454 h 362454"/>
                <a:gd name="connsiteX147" fmla="*/ 4584226 w 12192000"/>
                <a:gd name="connsiteY147" fmla="*/ 362454 h 362454"/>
                <a:gd name="connsiteX148" fmla="*/ 4543420 w 12192000"/>
                <a:gd name="connsiteY148" fmla="*/ 0 h 362454"/>
                <a:gd name="connsiteX149" fmla="*/ 4648343 w 12192000"/>
                <a:gd name="connsiteY149" fmla="*/ 0 h 362454"/>
                <a:gd name="connsiteX150" fmla="*/ 4484149 w 12192000"/>
                <a:gd name="connsiteY150" fmla="*/ 362454 h 362454"/>
                <a:gd name="connsiteX151" fmla="*/ 4379225 w 12192000"/>
                <a:gd name="connsiteY151" fmla="*/ 362454 h 362454"/>
                <a:gd name="connsiteX152" fmla="*/ 4338417 w 12192000"/>
                <a:gd name="connsiteY152" fmla="*/ 0 h 362454"/>
                <a:gd name="connsiteX153" fmla="*/ 4443341 w 12192000"/>
                <a:gd name="connsiteY153" fmla="*/ 0 h 362454"/>
                <a:gd name="connsiteX154" fmla="*/ 4279148 w 12192000"/>
                <a:gd name="connsiteY154" fmla="*/ 362454 h 362454"/>
                <a:gd name="connsiteX155" fmla="*/ 4174226 w 12192000"/>
                <a:gd name="connsiteY155" fmla="*/ 362454 h 362454"/>
                <a:gd name="connsiteX156" fmla="*/ 4133419 w 12192000"/>
                <a:gd name="connsiteY156" fmla="*/ 0 h 362454"/>
                <a:gd name="connsiteX157" fmla="*/ 4238340 w 12192000"/>
                <a:gd name="connsiteY157" fmla="*/ 0 h 362454"/>
                <a:gd name="connsiteX158" fmla="*/ 4074149 w 12192000"/>
                <a:gd name="connsiteY158" fmla="*/ 362454 h 362454"/>
                <a:gd name="connsiteX159" fmla="*/ 3969225 w 12192000"/>
                <a:gd name="connsiteY159" fmla="*/ 362454 h 362454"/>
                <a:gd name="connsiteX160" fmla="*/ 3928418 w 12192000"/>
                <a:gd name="connsiteY160" fmla="*/ 0 h 362454"/>
                <a:gd name="connsiteX161" fmla="*/ 4033341 w 12192000"/>
                <a:gd name="connsiteY161" fmla="*/ 0 h 362454"/>
                <a:gd name="connsiteX162" fmla="*/ 3869147 w 12192000"/>
                <a:gd name="connsiteY162" fmla="*/ 362454 h 362454"/>
                <a:gd name="connsiteX163" fmla="*/ 3764224 w 12192000"/>
                <a:gd name="connsiteY163" fmla="*/ 362454 h 362454"/>
                <a:gd name="connsiteX164" fmla="*/ 3723416 w 12192000"/>
                <a:gd name="connsiteY164" fmla="*/ 0 h 362454"/>
                <a:gd name="connsiteX165" fmla="*/ 3828340 w 12192000"/>
                <a:gd name="connsiteY165" fmla="*/ 0 h 362454"/>
                <a:gd name="connsiteX166" fmla="*/ 3664147 w 12192000"/>
                <a:gd name="connsiteY166" fmla="*/ 362454 h 362454"/>
                <a:gd name="connsiteX167" fmla="*/ 3559223 w 12192000"/>
                <a:gd name="connsiteY167" fmla="*/ 362454 h 362454"/>
                <a:gd name="connsiteX168" fmla="*/ 3518417 w 12192000"/>
                <a:gd name="connsiteY168" fmla="*/ 0 h 362454"/>
                <a:gd name="connsiteX169" fmla="*/ 3623339 w 12192000"/>
                <a:gd name="connsiteY169" fmla="*/ 0 h 362454"/>
                <a:gd name="connsiteX170" fmla="*/ 3459146 w 12192000"/>
                <a:gd name="connsiteY170" fmla="*/ 362454 h 362454"/>
                <a:gd name="connsiteX171" fmla="*/ 3354222 w 12192000"/>
                <a:gd name="connsiteY171" fmla="*/ 362454 h 362454"/>
                <a:gd name="connsiteX172" fmla="*/ 3313414 w 12192000"/>
                <a:gd name="connsiteY172" fmla="*/ 0 h 362454"/>
                <a:gd name="connsiteX173" fmla="*/ 3418339 w 12192000"/>
                <a:gd name="connsiteY173" fmla="*/ 0 h 362454"/>
                <a:gd name="connsiteX174" fmla="*/ 3254144 w 12192000"/>
                <a:gd name="connsiteY174" fmla="*/ 362454 h 362454"/>
                <a:gd name="connsiteX175" fmla="*/ 3149221 w 12192000"/>
                <a:gd name="connsiteY175" fmla="*/ 362454 h 362454"/>
                <a:gd name="connsiteX176" fmla="*/ 3122204 w 12192000"/>
                <a:gd name="connsiteY176" fmla="*/ 0 h 362454"/>
                <a:gd name="connsiteX177" fmla="*/ 3227129 w 12192000"/>
                <a:gd name="connsiteY177" fmla="*/ 0 h 362454"/>
                <a:gd name="connsiteX178" fmla="*/ 3062934 w 12192000"/>
                <a:gd name="connsiteY178" fmla="*/ 362454 h 362454"/>
                <a:gd name="connsiteX179" fmla="*/ 2958010 w 12192000"/>
                <a:gd name="connsiteY179" fmla="*/ 362454 h 362454"/>
                <a:gd name="connsiteX180" fmla="*/ 2917205 w 12192000"/>
                <a:gd name="connsiteY180" fmla="*/ 0 h 362454"/>
                <a:gd name="connsiteX181" fmla="*/ 3022129 w 12192000"/>
                <a:gd name="connsiteY181" fmla="*/ 0 h 362454"/>
                <a:gd name="connsiteX182" fmla="*/ 2857936 w 12192000"/>
                <a:gd name="connsiteY182" fmla="*/ 362454 h 362454"/>
                <a:gd name="connsiteX183" fmla="*/ 2753011 w 12192000"/>
                <a:gd name="connsiteY183" fmla="*/ 362454 h 362454"/>
                <a:gd name="connsiteX184" fmla="*/ 2712204 w 12192000"/>
                <a:gd name="connsiteY184" fmla="*/ 0 h 362454"/>
                <a:gd name="connsiteX185" fmla="*/ 2817128 w 12192000"/>
                <a:gd name="connsiteY185" fmla="*/ 0 h 362454"/>
                <a:gd name="connsiteX186" fmla="*/ 2652933 w 12192000"/>
                <a:gd name="connsiteY186" fmla="*/ 362454 h 362454"/>
                <a:gd name="connsiteX187" fmla="*/ 2548011 w 12192000"/>
                <a:gd name="connsiteY187" fmla="*/ 362454 h 362454"/>
                <a:gd name="connsiteX188" fmla="*/ 2507202 w 12192000"/>
                <a:gd name="connsiteY188" fmla="*/ 0 h 362454"/>
                <a:gd name="connsiteX189" fmla="*/ 2612127 w 12192000"/>
                <a:gd name="connsiteY189" fmla="*/ 0 h 362454"/>
                <a:gd name="connsiteX190" fmla="*/ 2447933 w 12192000"/>
                <a:gd name="connsiteY190" fmla="*/ 362454 h 362454"/>
                <a:gd name="connsiteX191" fmla="*/ 2343010 w 12192000"/>
                <a:gd name="connsiteY191" fmla="*/ 362454 h 362454"/>
                <a:gd name="connsiteX192" fmla="*/ 2302202 w 12192000"/>
                <a:gd name="connsiteY192" fmla="*/ 0 h 362454"/>
                <a:gd name="connsiteX193" fmla="*/ 2407125 w 12192000"/>
                <a:gd name="connsiteY193" fmla="*/ 0 h 362454"/>
                <a:gd name="connsiteX194" fmla="*/ 2242932 w 12192000"/>
                <a:gd name="connsiteY194" fmla="*/ 362454 h 362454"/>
                <a:gd name="connsiteX195" fmla="*/ 2138008 w 12192000"/>
                <a:gd name="connsiteY195" fmla="*/ 362454 h 362454"/>
                <a:gd name="connsiteX196" fmla="*/ 2097201 w 12192000"/>
                <a:gd name="connsiteY196" fmla="*/ 0 h 362454"/>
                <a:gd name="connsiteX197" fmla="*/ 2202124 w 12192000"/>
                <a:gd name="connsiteY197" fmla="*/ 0 h 362454"/>
                <a:gd name="connsiteX198" fmla="*/ 2037930 w 12192000"/>
                <a:gd name="connsiteY198" fmla="*/ 362454 h 362454"/>
                <a:gd name="connsiteX199" fmla="*/ 1933006 w 12192000"/>
                <a:gd name="connsiteY199" fmla="*/ 362454 h 362454"/>
                <a:gd name="connsiteX200" fmla="*/ 1892198 w 12192000"/>
                <a:gd name="connsiteY200" fmla="*/ 0 h 362454"/>
                <a:gd name="connsiteX201" fmla="*/ 1997122 w 12192000"/>
                <a:gd name="connsiteY201" fmla="*/ 0 h 362454"/>
                <a:gd name="connsiteX202" fmla="*/ 1832930 w 12192000"/>
                <a:gd name="connsiteY202" fmla="*/ 362454 h 362454"/>
                <a:gd name="connsiteX203" fmla="*/ 1728005 w 12192000"/>
                <a:gd name="connsiteY203" fmla="*/ 362454 h 362454"/>
                <a:gd name="connsiteX204" fmla="*/ 1687197 w 12192000"/>
                <a:gd name="connsiteY204" fmla="*/ 0 h 362454"/>
                <a:gd name="connsiteX205" fmla="*/ 1792121 w 12192000"/>
                <a:gd name="connsiteY205" fmla="*/ 0 h 362454"/>
                <a:gd name="connsiteX206" fmla="*/ 1627927 w 12192000"/>
                <a:gd name="connsiteY206" fmla="*/ 362454 h 362454"/>
                <a:gd name="connsiteX207" fmla="*/ 1523003 w 12192000"/>
                <a:gd name="connsiteY207" fmla="*/ 362454 h 362454"/>
                <a:gd name="connsiteX208" fmla="*/ 1482196 w 12192000"/>
                <a:gd name="connsiteY208" fmla="*/ 0 h 362454"/>
                <a:gd name="connsiteX209" fmla="*/ 1587120 w 12192000"/>
                <a:gd name="connsiteY209" fmla="*/ 0 h 362454"/>
                <a:gd name="connsiteX210" fmla="*/ 1422926 w 12192000"/>
                <a:gd name="connsiteY210" fmla="*/ 362454 h 362454"/>
                <a:gd name="connsiteX211" fmla="*/ 1318002 w 12192000"/>
                <a:gd name="connsiteY211" fmla="*/ 362454 h 362454"/>
                <a:gd name="connsiteX212" fmla="*/ 1277195 w 12192000"/>
                <a:gd name="connsiteY212" fmla="*/ 0 h 362454"/>
                <a:gd name="connsiteX213" fmla="*/ 1382120 w 12192000"/>
                <a:gd name="connsiteY213" fmla="*/ 0 h 362454"/>
                <a:gd name="connsiteX214" fmla="*/ 1217925 w 12192000"/>
                <a:gd name="connsiteY214" fmla="*/ 362454 h 362454"/>
                <a:gd name="connsiteX215" fmla="*/ 1113001 w 12192000"/>
                <a:gd name="connsiteY215" fmla="*/ 362454 h 362454"/>
                <a:gd name="connsiteX216" fmla="*/ 1072194 w 12192000"/>
                <a:gd name="connsiteY216" fmla="*/ 0 h 362454"/>
                <a:gd name="connsiteX217" fmla="*/ 1177118 w 12192000"/>
                <a:gd name="connsiteY217" fmla="*/ 0 h 362454"/>
                <a:gd name="connsiteX218" fmla="*/ 1012924 w 12192000"/>
                <a:gd name="connsiteY218" fmla="*/ 362454 h 362454"/>
                <a:gd name="connsiteX219" fmla="*/ 908000 w 12192000"/>
                <a:gd name="connsiteY219" fmla="*/ 362454 h 362454"/>
                <a:gd name="connsiteX220" fmla="*/ 880984 w 12192000"/>
                <a:gd name="connsiteY220" fmla="*/ 0 h 362454"/>
                <a:gd name="connsiteX221" fmla="*/ 985908 w 12192000"/>
                <a:gd name="connsiteY221" fmla="*/ 0 h 362454"/>
                <a:gd name="connsiteX222" fmla="*/ 821715 w 12192000"/>
                <a:gd name="connsiteY222" fmla="*/ 362454 h 362454"/>
                <a:gd name="connsiteX223" fmla="*/ 716790 w 12192000"/>
                <a:gd name="connsiteY223" fmla="*/ 362454 h 362454"/>
                <a:gd name="connsiteX224" fmla="*/ 689773 w 12192000"/>
                <a:gd name="connsiteY224" fmla="*/ 0 h 362454"/>
                <a:gd name="connsiteX225" fmla="*/ 794698 w 12192000"/>
                <a:gd name="connsiteY225" fmla="*/ 0 h 362454"/>
                <a:gd name="connsiteX226" fmla="*/ 630504 w 12192000"/>
                <a:gd name="connsiteY226" fmla="*/ 362454 h 362454"/>
                <a:gd name="connsiteX227" fmla="*/ 525580 w 12192000"/>
                <a:gd name="connsiteY227" fmla="*/ 362454 h 362454"/>
                <a:gd name="connsiteX228" fmla="*/ 498563 w 12192000"/>
                <a:gd name="connsiteY228" fmla="*/ 0 h 362454"/>
                <a:gd name="connsiteX229" fmla="*/ 603487 w 12192000"/>
                <a:gd name="connsiteY229" fmla="*/ 0 h 362454"/>
                <a:gd name="connsiteX230" fmla="*/ 439293 w 12192000"/>
                <a:gd name="connsiteY230" fmla="*/ 362454 h 362454"/>
                <a:gd name="connsiteX231" fmla="*/ 334369 w 12192000"/>
                <a:gd name="connsiteY231" fmla="*/ 362454 h 362454"/>
                <a:gd name="connsiteX232" fmla="*/ 307353 w 12192000"/>
                <a:gd name="connsiteY232" fmla="*/ 0 h 362454"/>
                <a:gd name="connsiteX233" fmla="*/ 412277 w 12192000"/>
                <a:gd name="connsiteY233" fmla="*/ 0 h 362454"/>
                <a:gd name="connsiteX234" fmla="*/ 248083 w 12192000"/>
                <a:gd name="connsiteY234" fmla="*/ 362454 h 362454"/>
                <a:gd name="connsiteX235" fmla="*/ 143159 w 12192000"/>
                <a:gd name="connsiteY235" fmla="*/ 362454 h 362454"/>
                <a:gd name="connsiteX236" fmla="*/ 116154 w 12192000"/>
                <a:gd name="connsiteY236" fmla="*/ 0 h 362454"/>
                <a:gd name="connsiteX237" fmla="*/ 221078 w 12192000"/>
                <a:gd name="connsiteY237" fmla="*/ 0 h 362454"/>
                <a:gd name="connsiteX238" fmla="*/ 56884 w 12192000"/>
                <a:gd name="connsiteY238" fmla="*/ 362454 h 362454"/>
                <a:gd name="connsiteX239" fmla="*/ 0 w 12192000"/>
                <a:gd name="connsiteY239" fmla="*/ 362454 h 362454"/>
                <a:gd name="connsiteX240" fmla="*/ 0 w 12192000"/>
                <a:gd name="connsiteY240" fmla="*/ 256407 h 36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</a:cxnLst>
              <a:rect l="l" t="t" r="r" b="b"/>
              <a:pathLst>
                <a:path w="12192000" h="362454">
                  <a:moveTo>
                    <a:pt x="12087076" y="0"/>
                  </a:moveTo>
                  <a:lnTo>
                    <a:pt x="12192000" y="0"/>
                  </a:lnTo>
                  <a:lnTo>
                    <a:pt x="12027806" y="362454"/>
                  </a:lnTo>
                  <a:lnTo>
                    <a:pt x="11922882" y="362454"/>
                  </a:lnTo>
                  <a:close/>
                  <a:moveTo>
                    <a:pt x="11882077" y="0"/>
                  </a:moveTo>
                  <a:lnTo>
                    <a:pt x="11987001" y="0"/>
                  </a:lnTo>
                  <a:lnTo>
                    <a:pt x="11822807" y="362454"/>
                  </a:lnTo>
                  <a:lnTo>
                    <a:pt x="11717883" y="362454"/>
                  </a:lnTo>
                  <a:close/>
                  <a:moveTo>
                    <a:pt x="11677076" y="0"/>
                  </a:moveTo>
                  <a:lnTo>
                    <a:pt x="11782000" y="0"/>
                  </a:lnTo>
                  <a:lnTo>
                    <a:pt x="11617806" y="362454"/>
                  </a:lnTo>
                  <a:lnTo>
                    <a:pt x="11512882" y="362454"/>
                  </a:lnTo>
                  <a:close/>
                  <a:moveTo>
                    <a:pt x="11472075" y="0"/>
                  </a:moveTo>
                  <a:lnTo>
                    <a:pt x="11576999" y="0"/>
                  </a:lnTo>
                  <a:lnTo>
                    <a:pt x="11412805" y="362454"/>
                  </a:lnTo>
                  <a:lnTo>
                    <a:pt x="11307881" y="362454"/>
                  </a:lnTo>
                  <a:close/>
                  <a:moveTo>
                    <a:pt x="11267074" y="0"/>
                  </a:moveTo>
                  <a:lnTo>
                    <a:pt x="11371998" y="0"/>
                  </a:lnTo>
                  <a:lnTo>
                    <a:pt x="11207804" y="362454"/>
                  </a:lnTo>
                  <a:lnTo>
                    <a:pt x="11102880" y="362454"/>
                  </a:lnTo>
                  <a:close/>
                  <a:moveTo>
                    <a:pt x="11062073" y="0"/>
                  </a:moveTo>
                  <a:lnTo>
                    <a:pt x="11166997" y="0"/>
                  </a:lnTo>
                  <a:lnTo>
                    <a:pt x="11002803" y="362454"/>
                  </a:lnTo>
                  <a:lnTo>
                    <a:pt x="10897879" y="362454"/>
                  </a:lnTo>
                  <a:close/>
                  <a:moveTo>
                    <a:pt x="10857072" y="0"/>
                  </a:moveTo>
                  <a:lnTo>
                    <a:pt x="10961996" y="0"/>
                  </a:lnTo>
                  <a:lnTo>
                    <a:pt x="10797802" y="362454"/>
                  </a:lnTo>
                  <a:lnTo>
                    <a:pt x="10692878" y="362454"/>
                  </a:lnTo>
                  <a:close/>
                  <a:moveTo>
                    <a:pt x="10652071" y="0"/>
                  </a:moveTo>
                  <a:lnTo>
                    <a:pt x="10756995" y="0"/>
                  </a:lnTo>
                  <a:lnTo>
                    <a:pt x="10592801" y="362454"/>
                  </a:lnTo>
                  <a:lnTo>
                    <a:pt x="10487877" y="362454"/>
                  </a:lnTo>
                  <a:close/>
                  <a:moveTo>
                    <a:pt x="10447070" y="0"/>
                  </a:moveTo>
                  <a:lnTo>
                    <a:pt x="10551994" y="0"/>
                  </a:lnTo>
                  <a:lnTo>
                    <a:pt x="10387800" y="362454"/>
                  </a:lnTo>
                  <a:lnTo>
                    <a:pt x="10282876" y="362454"/>
                  </a:lnTo>
                  <a:close/>
                  <a:moveTo>
                    <a:pt x="10242069" y="0"/>
                  </a:moveTo>
                  <a:lnTo>
                    <a:pt x="10346993" y="0"/>
                  </a:lnTo>
                  <a:lnTo>
                    <a:pt x="10182799" y="362454"/>
                  </a:lnTo>
                  <a:lnTo>
                    <a:pt x="10077875" y="362454"/>
                  </a:lnTo>
                  <a:close/>
                  <a:moveTo>
                    <a:pt x="10037068" y="0"/>
                  </a:moveTo>
                  <a:lnTo>
                    <a:pt x="10141992" y="0"/>
                  </a:lnTo>
                  <a:lnTo>
                    <a:pt x="9977798" y="362454"/>
                  </a:lnTo>
                  <a:lnTo>
                    <a:pt x="9872874" y="362454"/>
                  </a:lnTo>
                  <a:close/>
                  <a:moveTo>
                    <a:pt x="9845855" y="0"/>
                  </a:moveTo>
                  <a:lnTo>
                    <a:pt x="9950779" y="0"/>
                  </a:lnTo>
                  <a:lnTo>
                    <a:pt x="9786585" y="362454"/>
                  </a:lnTo>
                  <a:lnTo>
                    <a:pt x="9681661" y="362454"/>
                  </a:lnTo>
                  <a:close/>
                  <a:moveTo>
                    <a:pt x="9640856" y="0"/>
                  </a:moveTo>
                  <a:lnTo>
                    <a:pt x="9745780" y="0"/>
                  </a:lnTo>
                  <a:lnTo>
                    <a:pt x="9581586" y="362454"/>
                  </a:lnTo>
                  <a:lnTo>
                    <a:pt x="9476662" y="362454"/>
                  </a:lnTo>
                  <a:close/>
                  <a:moveTo>
                    <a:pt x="9435855" y="0"/>
                  </a:moveTo>
                  <a:lnTo>
                    <a:pt x="9540779" y="0"/>
                  </a:lnTo>
                  <a:lnTo>
                    <a:pt x="9376585" y="362454"/>
                  </a:lnTo>
                  <a:lnTo>
                    <a:pt x="9271661" y="362454"/>
                  </a:lnTo>
                  <a:close/>
                  <a:moveTo>
                    <a:pt x="9230854" y="0"/>
                  </a:moveTo>
                  <a:lnTo>
                    <a:pt x="9335778" y="0"/>
                  </a:lnTo>
                  <a:lnTo>
                    <a:pt x="9171584" y="362454"/>
                  </a:lnTo>
                  <a:lnTo>
                    <a:pt x="9066660" y="362454"/>
                  </a:lnTo>
                  <a:close/>
                  <a:moveTo>
                    <a:pt x="9025853" y="0"/>
                  </a:moveTo>
                  <a:lnTo>
                    <a:pt x="9130777" y="0"/>
                  </a:lnTo>
                  <a:lnTo>
                    <a:pt x="8966583" y="362454"/>
                  </a:lnTo>
                  <a:lnTo>
                    <a:pt x="8861659" y="362454"/>
                  </a:lnTo>
                  <a:close/>
                  <a:moveTo>
                    <a:pt x="8820852" y="0"/>
                  </a:moveTo>
                  <a:lnTo>
                    <a:pt x="8925776" y="0"/>
                  </a:lnTo>
                  <a:lnTo>
                    <a:pt x="8761582" y="362454"/>
                  </a:lnTo>
                  <a:lnTo>
                    <a:pt x="8656658" y="362454"/>
                  </a:lnTo>
                  <a:close/>
                  <a:moveTo>
                    <a:pt x="8615851" y="0"/>
                  </a:moveTo>
                  <a:lnTo>
                    <a:pt x="8720775" y="0"/>
                  </a:lnTo>
                  <a:lnTo>
                    <a:pt x="8556581" y="362454"/>
                  </a:lnTo>
                  <a:lnTo>
                    <a:pt x="8451657" y="362454"/>
                  </a:lnTo>
                  <a:close/>
                  <a:moveTo>
                    <a:pt x="8410850" y="0"/>
                  </a:moveTo>
                  <a:lnTo>
                    <a:pt x="8515774" y="0"/>
                  </a:lnTo>
                  <a:lnTo>
                    <a:pt x="8351580" y="362454"/>
                  </a:lnTo>
                  <a:lnTo>
                    <a:pt x="8246656" y="362454"/>
                  </a:lnTo>
                  <a:close/>
                  <a:moveTo>
                    <a:pt x="8205849" y="0"/>
                  </a:moveTo>
                  <a:lnTo>
                    <a:pt x="8310773" y="0"/>
                  </a:lnTo>
                  <a:lnTo>
                    <a:pt x="8146579" y="362454"/>
                  </a:lnTo>
                  <a:lnTo>
                    <a:pt x="8041655" y="362454"/>
                  </a:lnTo>
                  <a:close/>
                  <a:moveTo>
                    <a:pt x="8000848" y="0"/>
                  </a:moveTo>
                  <a:lnTo>
                    <a:pt x="8105772" y="0"/>
                  </a:lnTo>
                  <a:lnTo>
                    <a:pt x="7941578" y="362454"/>
                  </a:lnTo>
                  <a:lnTo>
                    <a:pt x="7836654" y="362454"/>
                  </a:lnTo>
                  <a:close/>
                  <a:moveTo>
                    <a:pt x="7795847" y="0"/>
                  </a:moveTo>
                  <a:lnTo>
                    <a:pt x="7900771" y="0"/>
                  </a:lnTo>
                  <a:lnTo>
                    <a:pt x="7736577" y="362454"/>
                  </a:lnTo>
                  <a:lnTo>
                    <a:pt x="7631653" y="362454"/>
                  </a:lnTo>
                  <a:close/>
                  <a:moveTo>
                    <a:pt x="7604637" y="0"/>
                  </a:moveTo>
                  <a:lnTo>
                    <a:pt x="7709561" y="0"/>
                  </a:lnTo>
                  <a:lnTo>
                    <a:pt x="7545367" y="362454"/>
                  </a:lnTo>
                  <a:lnTo>
                    <a:pt x="7440443" y="362454"/>
                  </a:lnTo>
                  <a:close/>
                  <a:moveTo>
                    <a:pt x="7399638" y="0"/>
                  </a:moveTo>
                  <a:lnTo>
                    <a:pt x="7504562" y="0"/>
                  </a:lnTo>
                  <a:lnTo>
                    <a:pt x="7340368" y="362454"/>
                  </a:lnTo>
                  <a:lnTo>
                    <a:pt x="7235444" y="362454"/>
                  </a:lnTo>
                  <a:close/>
                  <a:moveTo>
                    <a:pt x="7194637" y="0"/>
                  </a:moveTo>
                  <a:lnTo>
                    <a:pt x="7299561" y="0"/>
                  </a:lnTo>
                  <a:lnTo>
                    <a:pt x="7135367" y="362454"/>
                  </a:lnTo>
                  <a:lnTo>
                    <a:pt x="7030443" y="362454"/>
                  </a:lnTo>
                  <a:close/>
                  <a:moveTo>
                    <a:pt x="6989636" y="0"/>
                  </a:moveTo>
                  <a:lnTo>
                    <a:pt x="7094560" y="0"/>
                  </a:lnTo>
                  <a:lnTo>
                    <a:pt x="6930366" y="362454"/>
                  </a:lnTo>
                  <a:lnTo>
                    <a:pt x="6825442" y="362454"/>
                  </a:lnTo>
                  <a:close/>
                  <a:moveTo>
                    <a:pt x="6784635" y="0"/>
                  </a:moveTo>
                  <a:lnTo>
                    <a:pt x="6889559" y="0"/>
                  </a:lnTo>
                  <a:lnTo>
                    <a:pt x="6725365" y="362454"/>
                  </a:lnTo>
                  <a:lnTo>
                    <a:pt x="6620441" y="362454"/>
                  </a:lnTo>
                  <a:close/>
                  <a:moveTo>
                    <a:pt x="6579634" y="0"/>
                  </a:moveTo>
                  <a:lnTo>
                    <a:pt x="6684558" y="0"/>
                  </a:lnTo>
                  <a:lnTo>
                    <a:pt x="6520364" y="362454"/>
                  </a:lnTo>
                  <a:lnTo>
                    <a:pt x="6415440" y="362454"/>
                  </a:lnTo>
                  <a:close/>
                  <a:moveTo>
                    <a:pt x="6374633" y="0"/>
                  </a:moveTo>
                  <a:lnTo>
                    <a:pt x="6479557" y="0"/>
                  </a:lnTo>
                  <a:lnTo>
                    <a:pt x="6315363" y="362454"/>
                  </a:lnTo>
                  <a:lnTo>
                    <a:pt x="6210439" y="362454"/>
                  </a:lnTo>
                  <a:close/>
                  <a:moveTo>
                    <a:pt x="6169632" y="0"/>
                  </a:moveTo>
                  <a:lnTo>
                    <a:pt x="6274556" y="0"/>
                  </a:lnTo>
                  <a:lnTo>
                    <a:pt x="6110362" y="362454"/>
                  </a:lnTo>
                  <a:lnTo>
                    <a:pt x="6005438" y="362454"/>
                  </a:lnTo>
                  <a:close/>
                  <a:moveTo>
                    <a:pt x="5964632" y="0"/>
                  </a:moveTo>
                  <a:lnTo>
                    <a:pt x="6069556" y="0"/>
                  </a:lnTo>
                  <a:lnTo>
                    <a:pt x="5905362" y="362454"/>
                  </a:lnTo>
                  <a:lnTo>
                    <a:pt x="5800438" y="362454"/>
                  </a:lnTo>
                  <a:close/>
                  <a:moveTo>
                    <a:pt x="5759631" y="0"/>
                  </a:moveTo>
                  <a:lnTo>
                    <a:pt x="5864555" y="0"/>
                  </a:lnTo>
                  <a:lnTo>
                    <a:pt x="5700362" y="362454"/>
                  </a:lnTo>
                  <a:lnTo>
                    <a:pt x="5595439" y="362454"/>
                  </a:lnTo>
                  <a:close/>
                  <a:moveTo>
                    <a:pt x="5554631" y="0"/>
                  </a:moveTo>
                  <a:lnTo>
                    <a:pt x="5659555" y="0"/>
                  </a:lnTo>
                  <a:lnTo>
                    <a:pt x="5495362" y="362454"/>
                  </a:lnTo>
                  <a:lnTo>
                    <a:pt x="5390438" y="362454"/>
                  </a:lnTo>
                  <a:close/>
                  <a:moveTo>
                    <a:pt x="5363422" y="0"/>
                  </a:moveTo>
                  <a:lnTo>
                    <a:pt x="5468345" y="0"/>
                  </a:lnTo>
                  <a:lnTo>
                    <a:pt x="5304153" y="362454"/>
                  </a:lnTo>
                  <a:lnTo>
                    <a:pt x="5199228" y="362454"/>
                  </a:lnTo>
                  <a:close/>
                  <a:moveTo>
                    <a:pt x="5158423" y="0"/>
                  </a:moveTo>
                  <a:lnTo>
                    <a:pt x="5263348" y="0"/>
                  </a:lnTo>
                  <a:lnTo>
                    <a:pt x="5099154" y="362454"/>
                  </a:lnTo>
                  <a:lnTo>
                    <a:pt x="4994229" y="362454"/>
                  </a:lnTo>
                  <a:close/>
                  <a:moveTo>
                    <a:pt x="4953420" y="0"/>
                  </a:moveTo>
                  <a:lnTo>
                    <a:pt x="5058346" y="0"/>
                  </a:lnTo>
                  <a:lnTo>
                    <a:pt x="4894151" y="362454"/>
                  </a:lnTo>
                  <a:lnTo>
                    <a:pt x="4789227" y="362454"/>
                  </a:lnTo>
                  <a:close/>
                  <a:moveTo>
                    <a:pt x="4748421" y="0"/>
                  </a:moveTo>
                  <a:lnTo>
                    <a:pt x="4853343" y="0"/>
                  </a:lnTo>
                  <a:lnTo>
                    <a:pt x="4689151" y="362454"/>
                  </a:lnTo>
                  <a:lnTo>
                    <a:pt x="4584226" y="362454"/>
                  </a:lnTo>
                  <a:close/>
                  <a:moveTo>
                    <a:pt x="4543420" y="0"/>
                  </a:moveTo>
                  <a:lnTo>
                    <a:pt x="4648343" y="0"/>
                  </a:lnTo>
                  <a:lnTo>
                    <a:pt x="4484149" y="362454"/>
                  </a:lnTo>
                  <a:lnTo>
                    <a:pt x="4379225" y="362454"/>
                  </a:lnTo>
                  <a:close/>
                  <a:moveTo>
                    <a:pt x="4338417" y="0"/>
                  </a:moveTo>
                  <a:lnTo>
                    <a:pt x="4443341" y="0"/>
                  </a:lnTo>
                  <a:lnTo>
                    <a:pt x="4279148" y="362454"/>
                  </a:lnTo>
                  <a:lnTo>
                    <a:pt x="4174226" y="362454"/>
                  </a:lnTo>
                  <a:close/>
                  <a:moveTo>
                    <a:pt x="4133419" y="0"/>
                  </a:moveTo>
                  <a:lnTo>
                    <a:pt x="4238340" y="0"/>
                  </a:lnTo>
                  <a:lnTo>
                    <a:pt x="4074149" y="362454"/>
                  </a:lnTo>
                  <a:lnTo>
                    <a:pt x="3969225" y="362454"/>
                  </a:lnTo>
                  <a:close/>
                  <a:moveTo>
                    <a:pt x="3928418" y="0"/>
                  </a:moveTo>
                  <a:lnTo>
                    <a:pt x="4033341" y="0"/>
                  </a:lnTo>
                  <a:lnTo>
                    <a:pt x="3869147" y="362454"/>
                  </a:lnTo>
                  <a:lnTo>
                    <a:pt x="3764224" y="362454"/>
                  </a:lnTo>
                  <a:close/>
                  <a:moveTo>
                    <a:pt x="3723416" y="0"/>
                  </a:moveTo>
                  <a:lnTo>
                    <a:pt x="3828340" y="0"/>
                  </a:lnTo>
                  <a:lnTo>
                    <a:pt x="3664147" y="362454"/>
                  </a:lnTo>
                  <a:lnTo>
                    <a:pt x="3559223" y="362454"/>
                  </a:lnTo>
                  <a:close/>
                  <a:moveTo>
                    <a:pt x="3518417" y="0"/>
                  </a:moveTo>
                  <a:lnTo>
                    <a:pt x="3623339" y="0"/>
                  </a:lnTo>
                  <a:lnTo>
                    <a:pt x="3459146" y="362454"/>
                  </a:lnTo>
                  <a:lnTo>
                    <a:pt x="3354222" y="362454"/>
                  </a:lnTo>
                  <a:close/>
                  <a:moveTo>
                    <a:pt x="3313414" y="0"/>
                  </a:moveTo>
                  <a:lnTo>
                    <a:pt x="3418339" y="0"/>
                  </a:lnTo>
                  <a:lnTo>
                    <a:pt x="3254144" y="362454"/>
                  </a:lnTo>
                  <a:lnTo>
                    <a:pt x="3149221" y="362454"/>
                  </a:lnTo>
                  <a:close/>
                  <a:moveTo>
                    <a:pt x="3122204" y="0"/>
                  </a:moveTo>
                  <a:lnTo>
                    <a:pt x="3227129" y="0"/>
                  </a:lnTo>
                  <a:lnTo>
                    <a:pt x="3062934" y="362454"/>
                  </a:lnTo>
                  <a:lnTo>
                    <a:pt x="2958010" y="362454"/>
                  </a:lnTo>
                  <a:close/>
                  <a:moveTo>
                    <a:pt x="2917205" y="0"/>
                  </a:moveTo>
                  <a:lnTo>
                    <a:pt x="3022129" y="0"/>
                  </a:lnTo>
                  <a:lnTo>
                    <a:pt x="2857936" y="362454"/>
                  </a:lnTo>
                  <a:lnTo>
                    <a:pt x="2753011" y="362454"/>
                  </a:lnTo>
                  <a:close/>
                  <a:moveTo>
                    <a:pt x="2712204" y="0"/>
                  </a:moveTo>
                  <a:lnTo>
                    <a:pt x="2817128" y="0"/>
                  </a:lnTo>
                  <a:lnTo>
                    <a:pt x="2652933" y="362454"/>
                  </a:lnTo>
                  <a:lnTo>
                    <a:pt x="2548011" y="362454"/>
                  </a:lnTo>
                  <a:close/>
                  <a:moveTo>
                    <a:pt x="2507202" y="0"/>
                  </a:moveTo>
                  <a:lnTo>
                    <a:pt x="2612127" y="0"/>
                  </a:lnTo>
                  <a:lnTo>
                    <a:pt x="2447933" y="362454"/>
                  </a:lnTo>
                  <a:lnTo>
                    <a:pt x="2343010" y="362454"/>
                  </a:lnTo>
                  <a:close/>
                  <a:moveTo>
                    <a:pt x="2302202" y="0"/>
                  </a:moveTo>
                  <a:lnTo>
                    <a:pt x="2407125" y="0"/>
                  </a:lnTo>
                  <a:lnTo>
                    <a:pt x="2242932" y="362454"/>
                  </a:lnTo>
                  <a:lnTo>
                    <a:pt x="2138008" y="362454"/>
                  </a:lnTo>
                  <a:close/>
                  <a:moveTo>
                    <a:pt x="2097201" y="0"/>
                  </a:moveTo>
                  <a:lnTo>
                    <a:pt x="2202124" y="0"/>
                  </a:lnTo>
                  <a:lnTo>
                    <a:pt x="2037930" y="362454"/>
                  </a:lnTo>
                  <a:lnTo>
                    <a:pt x="1933006" y="362454"/>
                  </a:lnTo>
                  <a:close/>
                  <a:moveTo>
                    <a:pt x="1892198" y="0"/>
                  </a:moveTo>
                  <a:lnTo>
                    <a:pt x="1997122" y="0"/>
                  </a:lnTo>
                  <a:lnTo>
                    <a:pt x="1832930" y="362454"/>
                  </a:lnTo>
                  <a:lnTo>
                    <a:pt x="1728005" y="362454"/>
                  </a:lnTo>
                  <a:close/>
                  <a:moveTo>
                    <a:pt x="1687197" y="0"/>
                  </a:moveTo>
                  <a:lnTo>
                    <a:pt x="1792121" y="0"/>
                  </a:lnTo>
                  <a:lnTo>
                    <a:pt x="1627927" y="362454"/>
                  </a:lnTo>
                  <a:lnTo>
                    <a:pt x="1523003" y="362454"/>
                  </a:lnTo>
                  <a:close/>
                  <a:moveTo>
                    <a:pt x="1482196" y="0"/>
                  </a:moveTo>
                  <a:lnTo>
                    <a:pt x="1587120" y="0"/>
                  </a:lnTo>
                  <a:lnTo>
                    <a:pt x="1422926" y="362454"/>
                  </a:lnTo>
                  <a:lnTo>
                    <a:pt x="1318002" y="362454"/>
                  </a:lnTo>
                  <a:close/>
                  <a:moveTo>
                    <a:pt x="1277195" y="0"/>
                  </a:moveTo>
                  <a:lnTo>
                    <a:pt x="1382120" y="0"/>
                  </a:lnTo>
                  <a:lnTo>
                    <a:pt x="1217925" y="362454"/>
                  </a:lnTo>
                  <a:lnTo>
                    <a:pt x="1113001" y="362454"/>
                  </a:lnTo>
                  <a:close/>
                  <a:moveTo>
                    <a:pt x="1072194" y="0"/>
                  </a:moveTo>
                  <a:lnTo>
                    <a:pt x="1177118" y="0"/>
                  </a:lnTo>
                  <a:lnTo>
                    <a:pt x="1012924" y="362454"/>
                  </a:lnTo>
                  <a:lnTo>
                    <a:pt x="908000" y="362454"/>
                  </a:lnTo>
                  <a:close/>
                  <a:moveTo>
                    <a:pt x="880984" y="0"/>
                  </a:moveTo>
                  <a:lnTo>
                    <a:pt x="985908" y="0"/>
                  </a:lnTo>
                  <a:lnTo>
                    <a:pt x="821715" y="362454"/>
                  </a:lnTo>
                  <a:lnTo>
                    <a:pt x="716790" y="362454"/>
                  </a:lnTo>
                  <a:close/>
                  <a:moveTo>
                    <a:pt x="689773" y="0"/>
                  </a:moveTo>
                  <a:lnTo>
                    <a:pt x="794698" y="0"/>
                  </a:lnTo>
                  <a:lnTo>
                    <a:pt x="630504" y="362454"/>
                  </a:lnTo>
                  <a:lnTo>
                    <a:pt x="525580" y="362454"/>
                  </a:lnTo>
                  <a:close/>
                  <a:moveTo>
                    <a:pt x="498563" y="0"/>
                  </a:moveTo>
                  <a:lnTo>
                    <a:pt x="603487" y="0"/>
                  </a:lnTo>
                  <a:lnTo>
                    <a:pt x="439293" y="362454"/>
                  </a:lnTo>
                  <a:lnTo>
                    <a:pt x="334369" y="362454"/>
                  </a:lnTo>
                  <a:close/>
                  <a:moveTo>
                    <a:pt x="307353" y="0"/>
                  </a:moveTo>
                  <a:lnTo>
                    <a:pt x="412277" y="0"/>
                  </a:lnTo>
                  <a:lnTo>
                    <a:pt x="248083" y="362454"/>
                  </a:lnTo>
                  <a:lnTo>
                    <a:pt x="143159" y="362454"/>
                  </a:lnTo>
                  <a:close/>
                  <a:moveTo>
                    <a:pt x="116154" y="0"/>
                  </a:moveTo>
                  <a:lnTo>
                    <a:pt x="221078" y="0"/>
                  </a:lnTo>
                  <a:lnTo>
                    <a:pt x="56884" y="362454"/>
                  </a:lnTo>
                  <a:lnTo>
                    <a:pt x="0" y="362454"/>
                  </a:lnTo>
                  <a:lnTo>
                    <a:pt x="0" y="25640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5051466A-A203-4529-899E-424D880CDB5A}"/>
              </a:ext>
            </a:extLst>
          </p:cNvPr>
          <p:cNvGrpSpPr/>
          <p:nvPr/>
        </p:nvGrpSpPr>
        <p:grpSpPr>
          <a:xfrm>
            <a:off x="5299720" y="1890106"/>
            <a:ext cx="1592559" cy="1728262"/>
            <a:chOff x="6064791" y="2003286"/>
            <a:chExt cx="4244393" cy="4606061"/>
          </a:xfrm>
        </p:grpSpPr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AF95DFBD-336F-4D44-92D6-A52E7EFF25AA}"/>
                </a:ext>
              </a:extLst>
            </p:cNvPr>
            <p:cNvSpPr/>
            <p:nvPr/>
          </p:nvSpPr>
          <p:spPr>
            <a:xfrm>
              <a:off x="6064791" y="5552161"/>
              <a:ext cx="4244393" cy="1057186"/>
            </a:xfrm>
            <a:custGeom>
              <a:avLst/>
              <a:gdLst>
                <a:gd name="connsiteX0" fmla="*/ 4229829 w 4244392"/>
                <a:gd name="connsiteY0" fmla="*/ 72820 h 1081903"/>
                <a:gd name="connsiteX1" fmla="*/ 4229829 w 4244392"/>
                <a:gd name="connsiteY1" fmla="*/ 31209 h 1081903"/>
                <a:gd name="connsiteX2" fmla="*/ 31209 w 4244392"/>
                <a:gd name="connsiteY2" fmla="*/ 31209 h 1081903"/>
                <a:gd name="connsiteX3" fmla="*/ 31209 w 4244392"/>
                <a:gd name="connsiteY3" fmla="*/ 72820 h 1081903"/>
                <a:gd name="connsiteX4" fmla="*/ 2132599 w 4244392"/>
                <a:gd name="connsiteY4" fmla="*/ 1054856 h 1081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4392" h="1081903">
                  <a:moveTo>
                    <a:pt x="4229829" y="72820"/>
                  </a:moveTo>
                  <a:lnTo>
                    <a:pt x="4229829" y="31209"/>
                  </a:lnTo>
                  <a:lnTo>
                    <a:pt x="31209" y="31209"/>
                  </a:lnTo>
                  <a:lnTo>
                    <a:pt x="31209" y="72820"/>
                  </a:lnTo>
                  <a:lnTo>
                    <a:pt x="2132599" y="1054856"/>
                  </a:lnTo>
                  <a:close/>
                </a:path>
              </a:pathLst>
            </a:custGeom>
            <a:gradFill>
              <a:gsLst>
                <a:gs pos="100000">
                  <a:srgbClr val="FF7F00">
                    <a:alpha val="77000"/>
                    <a:lumMod val="15000"/>
                  </a:srgbClr>
                </a:gs>
                <a:gs pos="0">
                  <a:srgbClr val="FF7F00">
                    <a:lumMod val="35000"/>
                  </a:srgbClr>
                </a:gs>
              </a:gsLst>
              <a:path path="circle">
                <a:fillToRect l="100000" t="10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3ECE2E61-01CA-4703-B690-3908F654F757}"/>
                </a:ext>
              </a:extLst>
            </p:cNvPr>
            <p:cNvSpPr/>
            <p:nvPr/>
          </p:nvSpPr>
          <p:spPr>
            <a:xfrm>
              <a:off x="6064791" y="4616500"/>
              <a:ext cx="4244393" cy="1955749"/>
            </a:xfrm>
            <a:custGeom>
              <a:avLst/>
              <a:gdLst>
                <a:gd name="connsiteX0" fmla="*/ 4229829 w 4244392"/>
                <a:gd name="connsiteY0" fmla="*/ 950827 h 1955749"/>
                <a:gd name="connsiteX1" fmla="*/ 2132599 w 4244392"/>
                <a:gd name="connsiteY1" fmla="*/ 31209 h 1955749"/>
                <a:gd name="connsiteX2" fmla="*/ 2132599 w 4244392"/>
                <a:gd name="connsiteY2" fmla="*/ 31209 h 1955749"/>
                <a:gd name="connsiteX3" fmla="*/ 2132599 w 4244392"/>
                <a:gd name="connsiteY3" fmla="*/ 31209 h 1955749"/>
                <a:gd name="connsiteX4" fmla="*/ 31209 w 4244392"/>
                <a:gd name="connsiteY4" fmla="*/ 950827 h 1955749"/>
                <a:gd name="connsiteX5" fmla="*/ 2132599 w 4244392"/>
                <a:gd name="connsiteY5" fmla="*/ 1928702 h 1955749"/>
                <a:gd name="connsiteX6" fmla="*/ 2132599 w 4244392"/>
                <a:gd name="connsiteY6" fmla="*/ 1928702 h 1955749"/>
                <a:gd name="connsiteX7" fmla="*/ 2132599 w 4244392"/>
                <a:gd name="connsiteY7" fmla="*/ 1928702 h 19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392" h="1955749">
                  <a:moveTo>
                    <a:pt x="4229829" y="950827"/>
                  </a:moveTo>
                  <a:lnTo>
                    <a:pt x="2132599" y="31209"/>
                  </a:lnTo>
                  <a:lnTo>
                    <a:pt x="2132599" y="31209"/>
                  </a:lnTo>
                  <a:lnTo>
                    <a:pt x="2132599" y="31209"/>
                  </a:lnTo>
                  <a:lnTo>
                    <a:pt x="31209" y="950827"/>
                  </a:lnTo>
                  <a:lnTo>
                    <a:pt x="2132599" y="1928702"/>
                  </a:lnTo>
                  <a:lnTo>
                    <a:pt x="2132599" y="1928702"/>
                  </a:lnTo>
                  <a:lnTo>
                    <a:pt x="2132599" y="1928702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282B6A80-372B-4F9B-8099-C9F645137CB0}"/>
                </a:ext>
              </a:extLst>
            </p:cNvPr>
            <p:cNvSpPr/>
            <p:nvPr/>
          </p:nvSpPr>
          <p:spPr>
            <a:xfrm>
              <a:off x="6709772" y="2461015"/>
              <a:ext cx="2954430" cy="3412159"/>
            </a:xfrm>
            <a:custGeom>
              <a:avLst/>
              <a:gdLst>
                <a:gd name="connsiteX0" fmla="*/ 1845479 w 2954430"/>
                <a:gd name="connsiteY0" fmla="*/ 31209 h 3412158"/>
                <a:gd name="connsiteX1" fmla="*/ 1487618 w 2954430"/>
                <a:gd name="connsiteY1" fmla="*/ 56176 h 3412158"/>
                <a:gd name="connsiteX2" fmla="*/ 1129758 w 2954430"/>
                <a:gd name="connsiteY2" fmla="*/ 31209 h 3412158"/>
                <a:gd name="connsiteX3" fmla="*/ 31209 w 2954430"/>
                <a:gd name="connsiteY3" fmla="*/ 2993961 h 3412158"/>
                <a:gd name="connsiteX4" fmla="*/ 1487618 w 2954430"/>
                <a:gd name="connsiteY4" fmla="*/ 3405917 h 3412158"/>
                <a:gd name="connsiteX5" fmla="*/ 2944027 w 2954430"/>
                <a:gd name="connsiteY5" fmla="*/ 2993961 h 3412158"/>
                <a:gd name="connsiteX6" fmla="*/ 1845479 w 2954430"/>
                <a:gd name="connsiteY6" fmla="*/ 31209 h 3412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54430" h="3412158">
                  <a:moveTo>
                    <a:pt x="1845479" y="31209"/>
                  </a:moveTo>
                  <a:cubicBezTo>
                    <a:pt x="1724805" y="47853"/>
                    <a:pt x="1608292" y="56176"/>
                    <a:pt x="1487618" y="56176"/>
                  </a:cubicBezTo>
                  <a:cubicBezTo>
                    <a:pt x="1366944" y="56176"/>
                    <a:pt x="1246270" y="47853"/>
                    <a:pt x="1129758" y="31209"/>
                  </a:cubicBezTo>
                  <a:cubicBezTo>
                    <a:pt x="746930" y="1083985"/>
                    <a:pt x="372425" y="2099310"/>
                    <a:pt x="31209" y="2993961"/>
                  </a:cubicBezTo>
                  <a:cubicBezTo>
                    <a:pt x="476454" y="3268599"/>
                    <a:pt x="984117" y="3405917"/>
                    <a:pt x="1487618" y="3405917"/>
                  </a:cubicBezTo>
                  <a:cubicBezTo>
                    <a:pt x="1991120" y="3405917"/>
                    <a:pt x="2498782" y="3268599"/>
                    <a:pt x="2944027" y="2993961"/>
                  </a:cubicBezTo>
                  <a:cubicBezTo>
                    <a:pt x="2602812" y="2099310"/>
                    <a:pt x="2228306" y="1083985"/>
                    <a:pt x="1845479" y="3120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61CA8C6A-D849-4498-99F5-80BDE119B365}"/>
                </a:ext>
              </a:extLst>
            </p:cNvPr>
            <p:cNvSpPr/>
            <p:nvPr/>
          </p:nvSpPr>
          <p:spPr>
            <a:xfrm>
              <a:off x="6709772" y="4870332"/>
              <a:ext cx="2954430" cy="998681"/>
            </a:xfrm>
            <a:custGeom>
              <a:avLst/>
              <a:gdLst>
                <a:gd name="connsiteX0" fmla="*/ 31209 w 2954430"/>
                <a:gd name="connsiteY0" fmla="*/ 584644 h 998680"/>
                <a:gd name="connsiteX1" fmla="*/ 1487618 w 2954430"/>
                <a:gd name="connsiteY1" fmla="*/ 996600 h 998680"/>
                <a:gd name="connsiteX2" fmla="*/ 2944027 w 2954430"/>
                <a:gd name="connsiteY2" fmla="*/ 584644 h 998680"/>
                <a:gd name="connsiteX3" fmla="*/ 2731808 w 2954430"/>
                <a:gd name="connsiteY3" fmla="*/ 31209 h 998680"/>
                <a:gd name="connsiteX4" fmla="*/ 239267 w 2954430"/>
                <a:gd name="connsiteY4" fmla="*/ 31209 h 998680"/>
                <a:gd name="connsiteX5" fmla="*/ 31209 w 2954430"/>
                <a:gd name="connsiteY5" fmla="*/ 584644 h 99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54430" h="998680">
                  <a:moveTo>
                    <a:pt x="31209" y="584644"/>
                  </a:moveTo>
                  <a:cubicBezTo>
                    <a:pt x="476454" y="859282"/>
                    <a:pt x="984117" y="996600"/>
                    <a:pt x="1487618" y="996600"/>
                  </a:cubicBezTo>
                  <a:cubicBezTo>
                    <a:pt x="1991120" y="996600"/>
                    <a:pt x="2498782" y="859282"/>
                    <a:pt x="2944027" y="584644"/>
                  </a:cubicBezTo>
                  <a:cubicBezTo>
                    <a:pt x="2873288" y="405714"/>
                    <a:pt x="2806709" y="218461"/>
                    <a:pt x="2731808" y="31209"/>
                  </a:cubicBezTo>
                  <a:cubicBezTo>
                    <a:pt x="1949508" y="422359"/>
                    <a:pt x="1025728" y="422359"/>
                    <a:pt x="239267" y="31209"/>
                  </a:cubicBezTo>
                  <a:cubicBezTo>
                    <a:pt x="168527" y="222622"/>
                    <a:pt x="97787" y="405714"/>
                    <a:pt x="31209" y="58464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5ADC0D5B-0BD1-4318-9D72-D33FAAD38B46}"/>
                </a:ext>
              </a:extLst>
            </p:cNvPr>
            <p:cNvSpPr/>
            <p:nvPr/>
          </p:nvSpPr>
          <p:spPr>
            <a:xfrm>
              <a:off x="7130051" y="3642787"/>
              <a:ext cx="2122196" cy="915457"/>
            </a:xfrm>
            <a:custGeom>
              <a:avLst/>
              <a:gdLst>
                <a:gd name="connsiteX0" fmla="*/ 31209 w 2122196"/>
                <a:gd name="connsiteY0" fmla="*/ 705318 h 915457"/>
                <a:gd name="connsiteX1" fmla="*/ 2099310 w 2122196"/>
                <a:gd name="connsiteY1" fmla="*/ 705318 h 915457"/>
                <a:gd name="connsiteX2" fmla="*/ 1874607 w 2122196"/>
                <a:gd name="connsiteY2" fmla="*/ 31209 h 915457"/>
                <a:gd name="connsiteX3" fmla="*/ 251751 w 2122196"/>
                <a:gd name="connsiteY3" fmla="*/ 31209 h 915457"/>
                <a:gd name="connsiteX4" fmla="*/ 31209 w 2122196"/>
                <a:gd name="connsiteY4" fmla="*/ 705318 h 91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2196" h="915457">
                  <a:moveTo>
                    <a:pt x="31209" y="705318"/>
                  </a:moveTo>
                  <a:cubicBezTo>
                    <a:pt x="692835" y="971633"/>
                    <a:pt x="1437684" y="971633"/>
                    <a:pt x="2099310" y="705318"/>
                  </a:cubicBezTo>
                  <a:cubicBezTo>
                    <a:pt x="2024409" y="509743"/>
                    <a:pt x="1949508" y="230945"/>
                    <a:pt x="1874607" y="31209"/>
                  </a:cubicBezTo>
                  <a:cubicBezTo>
                    <a:pt x="1346138" y="193494"/>
                    <a:pt x="780219" y="193494"/>
                    <a:pt x="251751" y="31209"/>
                  </a:cubicBezTo>
                  <a:cubicBezTo>
                    <a:pt x="181011" y="230945"/>
                    <a:pt x="106110" y="509743"/>
                    <a:pt x="31209" y="7053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23557AFE-41D9-4626-9A94-B621EEDDA65F}"/>
                </a:ext>
              </a:extLst>
            </p:cNvPr>
            <p:cNvSpPr/>
            <p:nvPr/>
          </p:nvSpPr>
          <p:spPr>
            <a:xfrm>
              <a:off x="7579457" y="2461015"/>
              <a:ext cx="1206739" cy="749010"/>
            </a:xfrm>
            <a:custGeom>
              <a:avLst/>
              <a:gdLst>
                <a:gd name="connsiteX0" fmla="*/ 975794 w 1206739"/>
                <a:gd name="connsiteY0" fmla="*/ 31209 h 749010"/>
                <a:gd name="connsiteX1" fmla="*/ 617934 w 1206739"/>
                <a:gd name="connsiteY1" fmla="*/ 56176 h 749010"/>
                <a:gd name="connsiteX2" fmla="*/ 260073 w 1206739"/>
                <a:gd name="connsiteY2" fmla="*/ 31209 h 749010"/>
                <a:gd name="connsiteX3" fmla="*/ 31209 w 1206739"/>
                <a:gd name="connsiteY3" fmla="*/ 659545 h 749010"/>
                <a:gd name="connsiteX4" fmla="*/ 1208820 w 1206739"/>
                <a:gd name="connsiteY4" fmla="*/ 659545 h 749010"/>
                <a:gd name="connsiteX5" fmla="*/ 975794 w 1206739"/>
                <a:gd name="connsiteY5" fmla="*/ 31209 h 749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6739" h="749010">
                  <a:moveTo>
                    <a:pt x="975794" y="31209"/>
                  </a:moveTo>
                  <a:cubicBezTo>
                    <a:pt x="855120" y="47853"/>
                    <a:pt x="738608" y="56176"/>
                    <a:pt x="617934" y="56176"/>
                  </a:cubicBezTo>
                  <a:cubicBezTo>
                    <a:pt x="497260" y="56176"/>
                    <a:pt x="376586" y="47853"/>
                    <a:pt x="260073" y="31209"/>
                  </a:cubicBezTo>
                  <a:cubicBezTo>
                    <a:pt x="181011" y="243428"/>
                    <a:pt x="106110" y="455648"/>
                    <a:pt x="31209" y="659545"/>
                  </a:cubicBezTo>
                  <a:cubicBezTo>
                    <a:pt x="418197" y="742769"/>
                    <a:pt x="821831" y="742769"/>
                    <a:pt x="1208820" y="659545"/>
                  </a:cubicBezTo>
                  <a:cubicBezTo>
                    <a:pt x="1129757" y="455648"/>
                    <a:pt x="1054856" y="243428"/>
                    <a:pt x="975794" y="3120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7C5355ED-645F-42C9-AB4E-099A961B1D02}"/>
                </a:ext>
              </a:extLst>
            </p:cNvPr>
            <p:cNvSpPr/>
            <p:nvPr/>
          </p:nvSpPr>
          <p:spPr>
            <a:xfrm>
              <a:off x="7807245" y="2003286"/>
              <a:ext cx="749010" cy="582564"/>
            </a:xfrm>
            <a:custGeom>
              <a:avLst/>
              <a:gdLst>
                <a:gd name="connsiteX0" fmla="*/ 748006 w 749010"/>
                <a:gd name="connsiteY0" fmla="*/ 488937 h 582563"/>
                <a:gd name="connsiteX1" fmla="*/ 390146 w 749010"/>
                <a:gd name="connsiteY1" fmla="*/ 572161 h 582563"/>
                <a:gd name="connsiteX2" fmla="*/ 32285 w 749010"/>
                <a:gd name="connsiteY2" fmla="*/ 488937 h 582563"/>
                <a:gd name="connsiteX3" fmla="*/ 390146 w 749010"/>
                <a:gd name="connsiteY3" fmla="*/ 31209 h 582563"/>
                <a:gd name="connsiteX4" fmla="*/ 748006 w 749010"/>
                <a:gd name="connsiteY4" fmla="*/ 488937 h 58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9010" h="582563">
                  <a:moveTo>
                    <a:pt x="748006" y="488937"/>
                  </a:moveTo>
                  <a:cubicBezTo>
                    <a:pt x="764651" y="530549"/>
                    <a:pt x="585721" y="572161"/>
                    <a:pt x="390146" y="572161"/>
                  </a:cubicBezTo>
                  <a:cubicBezTo>
                    <a:pt x="194571" y="572161"/>
                    <a:pt x="15641" y="534710"/>
                    <a:pt x="32285" y="488937"/>
                  </a:cubicBezTo>
                  <a:cubicBezTo>
                    <a:pt x="53091" y="422359"/>
                    <a:pt x="194571" y="31209"/>
                    <a:pt x="390146" y="31209"/>
                  </a:cubicBezTo>
                  <a:cubicBezTo>
                    <a:pt x="585721" y="31209"/>
                    <a:pt x="689750" y="351619"/>
                    <a:pt x="748006" y="4889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05882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271A6ED-2E81-435D-8F1D-B5804E8827D3}"/>
              </a:ext>
            </a:extLst>
          </p:cNvPr>
          <p:cNvSpPr/>
          <p:nvPr/>
        </p:nvSpPr>
        <p:spPr>
          <a:xfrm>
            <a:off x="0" y="15241"/>
            <a:ext cx="6096000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07E129-3CCE-4C78-8201-552225EEEA92}"/>
              </a:ext>
            </a:extLst>
          </p:cNvPr>
          <p:cNvSpPr txBox="1"/>
          <p:nvPr/>
        </p:nvSpPr>
        <p:spPr>
          <a:xfrm>
            <a:off x="6595227" y="4321461"/>
            <a:ext cx="514984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2000" dirty="0">
                <a:solidFill>
                  <a:schemeClr val="bg1"/>
                </a:solidFill>
                <a:cs typeface="B Nazanin" pitchFamily="2" charset="-78"/>
              </a:rPr>
              <a:t>اسلاید متنی را برای پاور خود تنظیم کنید</a:t>
            </a:r>
            <a:endParaRPr lang="en-US" sz="20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11B4F3-A1AC-4CB9-AB63-60BE00BD7CA1}"/>
              </a:ext>
            </a:extLst>
          </p:cNvPr>
          <p:cNvSpPr txBox="1"/>
          <p:nvPr/>
        </p:nvSpPr>
        <p:spPr>
          <a:xfrm>
            <a:off x="1599425" y="3216533"/>
            <a:ext cx="3557017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است.یک پاورپوینت مدرن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6" name="Text Placeholder 27">
            <a:extLst>
              <a:ext uri="{FF2B5EF4-FFF2-40B4-BE49-F238E27FC236}">
                <a16:creationId xmlns:a16="http://schemas.microsoft.com/office/drawing/2014/main" id="{66DCAD07-1349-4F05-B8F1-CDC5D63291DA}"/>
              </a:ext>
            </a:extLst>
          </p:cNvPr>
          <p:cNvSpPr txBox="1">
            <a:spLocks/>
          </p:cNvSpPr>
          <p:nvPr/>
        </p:nvSpPr>
        <p:spPr>
          <a:xfrm>
            <a:off x="2559014" y="5460053"/>
            <a:ext cx="2597428" cy="43204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2400" b="0" dirty="0">
                <a:cs typeface="B Nazanin" pitchFamily="2" charset="-78"/>
              </a:rPr>
              <a:t>اینفوگرافیک</a:t>
            </a:r>
            <a:endParaRPr lang="en-US" altLang="ko-KR" sz="2400" b="0" dirty="0">
              <a:cs typeface="B Nazanin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E029FB-9A85-44C1-84AB-24F5A5F51957}"/>
              </a:ext>
            </a:extLst>
          </p:cNvPr>
          <p:cNvGrpSpPr/>
          <p:nvPr/>
        </p:nvGrpSpPr>
        <p:grpSpPr>
          <a:xfrm>
            <a:off x="6715803" y="933347"/>
            <a:ext cx="1224260" cy="1224260"/>
            <a:chOff x="6732240" y="3044790"/>
            <a:chExt cx="1584000" cy="1584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423925E-0875-43B1-8CDE-C84324A54E68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5F2360E-AAA8-4643-93EA-FA942ABE1D43}"/>
                </a:ext>
              </a:extLst>
            </p:cNvPr>
            <p:cNvSpPr/>
            <p:nvPr/>
          </p:nvSpPr>
          <p:spPr>
            <a:xfrm>
              <a:off x="6840238" y="3152788"/>
              <a:ext cx="1367999" cy="13679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B05BB5D-6BF0-4662-AA5C-EE205C6DE4AF}"/>
              </a:ext>
            </a:extLst>
          </p:cNvPr>
          <p:cNvSpPr txBox="1"/>
          <p:nvPr/>
        </p:nvSpPr>
        <p:spPr>
          <a:xfrm>
            <a:off x="6791546" y="1569884"/>
            <a:ext cx="107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78B4943-3383-4D26-8B60-A7F054663025}"/>
              </a:ext>
            </a:extLst>
          </p:cNvPr>
          <p:cNvGrpSpPr/>
          <p:nvPr/>
        </p:nvGrpSpPr>
        <p:grpSpPr>
          <a:xfrm>
            <a:off x="8558023" y="933347"/>
            <a:ext cx="1224260" cy="1224260"/>
            <a:chOff x="6732240" y="3044790"/>
            <a:chExt cx="1584000" cy="158400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B631196-CD12-4432-8E20-BBC73613B39F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23918C2-8D9D-484C-BBCA-E61D37F3E996}"/>
                </a:ext>
              </a:extLst>
            </p:cNvPr>
            <p:cNvSpPr/>
            <p:nvPr/>
          </p:nvSpPr>
          <p:spPr>
            <a:xfrm>
              <a:off x="6840238" y="3152788"/>
              <a:ext cx="1367999" cy="13679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2513013-90E4-41D6-B931-58AEB919768D}"/>
              </a:ext>
            </a:extLst>
          </p:cNvPr>
          <p:cNvGrpSpPr/>
          <p:nvPr/>
        </p:nvGrpSpPr>
        <p:grpSpPr>
          <a:xfrm>
            <a:off x="10400243" y="933347"/>
            <a:ext cx="1224260" cy="1224260"/>
            <a:chOff x="6732240" y="3044790"/>
            <a:chExt cx="1584000" cy="158400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E6EA682-1537-412E-84A4-C9A13879EE89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AE65782-C047-49F4-870C-A1A5325C71D1}"/>
                </a:ext>
              </a:extLst>
            </p:cNvPr>
            <p:cNvSpPr/>
            <p:nvPr/>
          </p:nvSpPr>
          <p:spPr>
            <a:xfrm>
              <a:off x="6840238" y="3152788"/>
              <a:ext cx="1367999" cy="13679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6E2CD643-609E-49EE-8F20-A32A0F836E86}"/>
              </a:ext>
            </a:extLst>
          </p:cNvPr>
          <p:cNvSpPr txBox="1"/>
          <p:nvPr/>
        </p:nvSpPr>
        <p:spPr>
          <a:xfrm>
            <a:off x="8633766" y="1600364"/>
            <a:ext cx="107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0B683F-EBAD-4E77-B0DA-B1E374B2A557}"/>
              </a:ext>
            </a:extLst>
          </p:cNvPr>
          <p:cNvSpPr txBox="1"/>
          <p:nvPr/>
        </p:nvSpPr>
        <p:spPr>
          <a:xfrm>
            <a:off x="10475986" y="1569884"/>
            <a:ext cx="1072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BD338FD-6FC4-44C2-A79A-8BCD139521F3}"/>
              </a:ext>
            </a:extLst>
          </p:cNvPr>
          <p:cNvGrpSpPr/>
          <p:nvPr/>
        </p:nvGrpSpPr>
        <p:grpSpPr>
          <a:xfrm>
            <a:off x="8437447" y="2471903"/>
            <a:ext cx="1465408" cy="1146791"/>
            <a:chOff x="675860" y="4647833"/>
            <a:chExt cx="2011680" cy="114679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DD3D8BE-6357-4468-9C98-3766EB6AF018}"/>
                </a:ext>
              </a:extLst>
            </p:cNvPr>
            <p:cNvSpPr txBox="1"/>
            <p:nvPr/>
          </p:nvSpPr>
          <p:spPr>
            <a:xfrm>
              <a:off x="675860" y="4963627"/>
              <a:ext cx="2011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ای که به زیبایی طراحی شده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 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5F0F2CB-229A-4D7C-A5BA-48D9925AB956}"/>
                </a:ext>
              </a:extLst>
            </p:cNvPr>
            <p:cNvSpPr txBox="1"/>
            <p:nvPr/>
          </p:nvSpPr>
          <p:spPr>
            <a:xfrm>
              <a:off x="67586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FD12F61-C66D-4389-81B2-9D07F7149159}"/>
              </a:ext>
            </a:extLst>
          </p:cNvPr>
          <p:cNvGrpSpPr/>
          <p:nvPr/>
        </p:nvGrpSpPr>
        <p:grpSpPr>
          <a:xfrm>
            <a:off x="6595227" y="2471903"/>
            <a:ext cx="1465408" cy="1146791"/>
            <a:chOff x="675860" y="4647833"/>
            <a:chExt cx="2011680" cy="114679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4E6309D-39A8-47CF-82B8-B8633979EC4B}"/>
                </a:ext>
              </a:extLst>
            </p:cNvPr>
            <p:cNvSpPr txBox="1"/>
            <p:nvPr/>
          </p:nvSpPr>
          <p:spPr>
            <a:xfrm>
              <a:off x="675860" y="4963627"/>
              <a:ext cx="2011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ای که به زیبایی طراحی شده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 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F5C5832-1D4F-44DA-B843-1F7786BC5A9C}"/>
                </a:ext>
              </a:extLst>
            </p:cNvPr>
            <p:cNvSpPr txBox="1"/>
            <p:nvPr/>
          </p:nvSpPr>
          <p:spPr>
            <a:xfrm>
              <a:off x="67586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48F830-6877-47B8-BA0D-1F12A10BA7F6}"/>
              </a:ext>
            </a:extLst>
          </p:cNvPr>
          <p:cNvGrpSpPr/>
          <p:nvPr/>
        </p:nvGrpSpPr>
        <p:grpSpPr>
          <a:xfrm>
            <a:off x="10279667" y="2471903"/>
            <a:ext cx="1465408" cy="1146791"/>
            <a:chOff x="675860" y="4647833"/>
            <a:chExt cx="2011680" cy="1146791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6EA294D-F863-454E-866C-0382CD473726}"/>
                </a:ext>
              </a:extLst>
            </p:cNvPr>
            <p:cNvSpPr txBox="1"/>
            <p:nvPr/>
          </p:nvSpPr>
          <p:spPr>
            <a:xfrm>
              <a:off x="675860" y="4963627"/>
              <a:ext cx="2011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پاورپوینت مدرن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ای که به زیبایی طراحی شده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 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0DDC3B0-F91D-4480-9F1A-08D347D3574E}"/>
                </a:ext>
              </a:extLst>
            </p:cNvPr>
            <p:cNvSpPr txBox="1"/>
            <p:nvPr/>
          </p:nvSpPr>
          <p:spPr>
            <a:xfrm>
              <a:off x="67586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فهرست عنوان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1D2DDCAA-B3AE-4987-B15E-E23E8F23163E}"/>
              </a:ext>
            </a:extLst>
          </p:cNvPr>
          <p:cNvSpPr txBox="1"/>
          <p:nvPr/>
        </p:nvSpPr>
        <p:spPr>
          <a:xfrm>
            <a:off x="6595227" y="5305459"/>
            <a:ext cx="4953533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است.یک پاورپوینت مدرن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0CFC98B-64E6-4B40-9403-BC22740E464F}"/>
              </a:ext>
            </a:extLst>
          </p:cNvPr>
          <p:cNvSpPr txBox="1"/>
          <p:nvPr/>
        </p:nvSpPr>
        <p:spPr>
          <a:xfrm>
            <a:off x="-1" y="395933"/>
            <a:ext cx="5321615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4800" dirty="0">
                <a:solidFill>
                  <a:schemeClr val="bg1"/>
                </a:solidFill>
                <a:cs typeface="B Nazanin" pitchFamily="2" charset="-78"/>
              </a:rPr>
              <a:t>قالب پاورپوینت</a:t>
            </a:r>
            <a:endParaRPr lang="fa-IR" sz="4800" dirty="0"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ar-SA" sz="4800" dirty="0">
                <a:solidFill>
                  <a:schemeClr val="bg1"/>
                </a:solidFill>
                <a:cs typeface="B Nazanin" pitchFamily="2" charset="-78"/>
              </a:rPr>
              <a:t> حرفه ای</a:t>
            </a:r>
            <a:endParaRPr lang="fa-IR" sz="4800" dirty="0"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ar-SA" sz="4800" dirty="0">
                <a:solidFill>
                  <a:schemeClr val="bg1"/>
                </a:solidFill>
                <a:cs typeface="B Nazanin" pitchFamily="2" charset="-78"/>
              </a:rPr>
              <a:t> ویرایش پذیر</a:t>
            </a:r>
            <a:endParaRPr lang="ko-KR" altLang="en-US" sz="48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A461082-3ADC-4060-8699-EE21CCD465C3}"/>
              </a:ext>
            </a:extLst>
          </p:cNvPr>
          <p:cNvGrpSpPr/>
          <p:nvPr/>
        </p:nvGrpSpPr>
        <p:grpSpPr>
          <a:xfrm rot="19735476">
            <a:off x="7035140" y="1310000"/>
            <a:ext cx="585583" cy="177624"/>
            <a:chOff x="115511" y="1655618"/>
            <a:chExt cx="2541413" cy="770883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C5D51F1-8BA4-41F4-B844-DD3A68E9E60B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solidFill>
              <a:schemeClr val="bg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64134E8-969D-40C4-87F9-5E4F75ABBCF7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468DDA3-A393-4E48-8396-AA1F2810BBA2}"/>
              </a:ext>
            </a:extLst>
          </p:cNvPr>
          <p:cNvGrpSpPr/>
          <p:nvPr/>
        </p:nvGrpSpPr>
        <p:grpSpPr>
          <a:xfrm>
            <a:off x="10892641" y="1106491"/>
            <a:ext cx="314254" cy="515499"/>
            <a:chOff x="7997054" y="1606357"/>
            <a:chExt cx="796901" cy="1307232"/>
          </a:xfrm>
          <a:solidFill>
            <a:schemeClr val="bg1"/>
          </a:solidFill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E10FAD1-E05A-4C9A-8018-6F7D0084FF6A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5B627E2D-EAFB-47E5-81A7-F4D5F8724730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31DD23D-9EB8-49FD-9D50-4235640ACD4A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grpFill/>
            <a:ln w="1920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494D4F42-BDA0-48D2-A8D3-A77B28FC1FE7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F15E1FF6-EC99-434B-A457-4BD91C603B69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5CE66EE-4CD6-4215-B7DE-B6C779D75DE4}"/>
              </a:ext>
            </a:extLst>
          </p:cNvPr>
          <p:cNvGrpSpPr/>
          <p:nvPr/>
        </p:nvGrpSpPr>
        <p:grpSpPr>
          <a:xfrm>
            <a:off x="9021078" y="1125599"/>
            <a:ext cx="298146" cy="488746"/>
            <a:chOff x="8457528" y="4216977"/>
            <a:chExt cx="1076544" cy="1764763"/>
          </a:xfrm>
          <a:solidFill>
            <a:schemeClr val="bg1"/>
          </a:solidFill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921ADE6-751E-414F-9144-8C03F8C07E0B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948FC6E-FFA6-4843-B17B-B4A9B1F521D7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grp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3896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923" y="287255"/>
            <a:ext cx="9604117" cy="724247"/>
          </a:xfrm>
        </p:spPr>
        <p:txBody>
          <a:bodyPr/>
          <a:lstStyle/>
          <a:p>
            <a:pPr algn="ctr"/>
            <a:r>
              <a:rPr lang="fa-IR" dirty="0">
                <a:solidFill>
                  <a:schemeClr val="accent1"/>
                </a:solidFill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3" name="사각형: 둥근 위쪽 모서리 8">
            <a:extLst>
              <a:ext uri="{FF2B5EF4-FFF2-40B4-BE49-F238E27FC236}">
                <a16:creationId xmlns:a16="http://schemas.microsoft.com/office/drawing/2014/main" id="{2AF7F59E-433C-4C38-8D48-0151F1D6C9B5}"/>
              </a:ext>
            </a:extLst>
          </p:cNvPr>
          <p:cNvSpPr/>
          <p:nvPr/>
        </p:nvSpPr>
        <p:spPr>
          <a:xfrm rot="5400000">
            <a:off x="1376205" y="372998"/>
            <a:ext cx="1719612" cy="4472022"/>
          </a:xfrm>
          <a:prstGeom prst="round2SameRect">
            <a:avLst>
              <a:gd name="adj1" fmla="val 9509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147A0EA-07C0-4EC6-8BFB-67C14BAA3009}"/>
              </a:ext>
            </a:extLst>
          </p:cNvPr>
          <p:cNvSpPr/>
          <p:nvPr/>
        </p:nvSpPr>
        <p:spPr>
          <a:xfrm>
            <a:off x="0" y="5812589"/>
            <a:ext cx="8832304" cy="182327"/>
          </a:xfrm>
          <a:custGeom>
            <a:avLst/>
            <a:gdLst/>
            <a:ahLst/>
            <a:cxnLst/>
            <a:rect l="l" t="t" r="r" b="b"/>
            <a:pathLst>
              <a:path w="7308304" h="182327">
                <a:moveTo>
                  <a:pt x="0" y="0"/>
                </a:moveTo>
                <a:lnTo>
                  <a:pt x="7308304" y="0"/>
                </a:lnTo>
                <a:lnTo>
                  <a:pt x="7308304" y="182327"/>
                </a:lnTo>
                <a:lnTo>
                  <a:pt x="0" y="1823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5" name="Rectangle 38">
            <a:extLst>
              <a:ext uri="{FF2B5EF4-FFF2-40B4-BE49-F238E27FC236}">
                <a16:creationId xmlns:a16="http://schemas.microsoft.com/office/drawing/2014/main" id="{149FE1D8-E92E-45EC-BC71-66F4B2182DFF}"/>
              </a:ext>
            </a:extLst>
          </p:cNvPr>
          <p:cNvSpPr/>
          <p:nvPr/>
        </p:nvSpPr>
        <p:spPr>
          <a:xfrm rot="16200000">
            <a:off x="8398618" y="5399752"/>
            <a:ext cx="1008000" cy="182327"/>
          </a:xfrm>
          <a:custGeom>
            <a:avLst/>
            <a:gdLst/>
            <a:ahLst/>
            <a:cxnLst/>
            <a:rect l="l" t="t" r="r" b="b"/>
            <a:pathLst>
              <a:path w="1082428" h="182327">
                <a:moveTo>
                  <a:pt x="1082428" y="0"/>
                </a:moveTo>
                <a:lnTo>
                  <a:pt x="1082428" y="182327"/>
                </a:lnTo>
                <a:lnTo>
                  <a:pt x="0" y="182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6" name="Rectangle 41">
            <a:extLst>
              <a:ext uri="{FF2B5EF4-FFF2-40B4-BE49-F238E27FC236}">
                <a16:creationId xmlns:a16="http://schemas.microsoft.com/office/drawing/2014/main" id="{1C9E7CC9-DDA7-4837-BAD0-EC7E1687C379}"/>
              </a:ext>
            </a:extLst>
          </p:cNvPr>
          <p:cNvSpPr/>
          <p:nvPr/>
        </p:nvSpPr>
        <p:spPr>
          <a:xfrm>
            <a:off x="6240016" y="4986915"/>
            <a:ext cx="2736304" cy="182327"/>
          </a:xfrm>
          <a:custGeom>
            <a:avLst/>
            <a:gdLst/>
            <a:ahLst/>
            <a:cxnLst/>
            <a:rect l="l" t="t" r="r" b="b"/>
            <a:pathLst>
              <a:path w="2736304" h="182327">
                <a:moveTo>
                  <a:pt x="0" y="0"/>
                </a:moveTo>
                <a:lnTo>
                  <a:pt x="2736304" y="0"/>
                </a:lnTo>
                <a:lnTo>
                  <a:pt x="2736304" y="182327"/>
                </a:lnTo>
                <a:lnTo>
                  <a:pt x="0" y="1823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7" name="Rectangle 38">
            <a:extLst>
              <a:ext uri="{FF2B5EF4-FFF2-40B4-BE49-F238E27FC236}">
                <a16:creationId xmlns:a16="http://schemas.microsoft.com/office/drawing/2014/main" id="{A64F08DD-D9E0-41B9-B812-EC1DE0D41E2E}"/>
              </a:ext>
            </a:extLst>
          </p:cNvPr>
          <p:cNvSpPr/>
          <p:nvPr/>
        </p:nvSpPr>
        <p:spPr>
          <a:xfrm rot="16200000">
            <a:off x="5827181" y="4577306"/>
            <a:ext cx="1008000" cy="182327"/>
          </a:xfrm>
          <a:custGeom>
            <a:avLst/>
            <a:gdLst/>
            <a:ahLst/>
            <a:cxnLst/>
            <a:rect l="l" t="t" r="r" b="b"/>
            <a:pathLst>
              <a:path w="1082428" h="182327">
                <a:moveTo>
                  <a:pt x="1082428" y="0"/>
                </a:moveTo>
                <a:lnTo>
                  <a:pt x="1082428" y="182327"/>
                </a:lnTo>
                <a:lnTo>
                  <a:pt x="0" y="182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8" name="Rectangle 41">
            <a:extLst>
              <a:ext uri="{FF2B5EF4-FFF2-40B4-BE49-F238E27FC236}">
                <a16:creationId xmlns:a16="http://schemas.microsoft.com/office/drawing/2014/main" id="{3F65F2BD-D25C-431A-8B04-5D2972EDBAC0}"/>
              </a:ext>
            </a:extLst>
          </p:cNvPr>
          <p:cNvSpPr/>
          <p:nvPr/>
        </p:nvSpPr>
        <p:spPr>
          <a:xfrm>
            <a:off x="6240017" y="4161241"/>
            <a:ext cx="2736304" cy="182327"/>
          </a:xfrm>
          <a:custGeom>
            <a:avLst/>
            <a:gdLst/>
            <a:ahLst/>
            <a:cxnLst/>
            <a:rect l="l" t="t" r="r" b="b"/>
            <a:pathLst>
              <a:path w="2736304" h="182327">
                <a:moveTo>
                  <a:pt x="0" y="0"/>
                </a:moveTo>
                <a:lnTo>
                  <a:pt x="2736304" y="0"/>
                </a:lnTo>
                <a:lnTo>
                  <a:pt x="2736304" y="182327"/>
                </a:lnTo>
                <a:lnTo>
                  <a:pt x="0" y="1823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9" name="Rectangle 38">
            <a:extLst>
              <a:ext uri="{FF2B5EF4-FFF2-40B4-BE49-F238E27FC236}">
                <a16:creationId xmlns:a16="http://schemas.microsoft.com/office/drawing/2014/main" id="{47FE5C17-D79A-4B1A-96AF-810672250143}"/>
              </a:ext>
            </a:extLst>
          </p:cNvPr>
          <p:cNvSpPr/>
          <p:nvPr/>
        </p:nvSpPr>
        <p:spPr>
          <a:xfrm rot="16200000">
            <a:off x="8398618" y="3748404"/>
            <a:ext cx="1008000" cy="182327"/>
          </a:xfrm>
          <a:custGeom>
            <a:avLst/>
            <a:gdLst/>
            <a:ahLst/>
            <a:cxnLst/>
            <a:rect l="l" t="t" r="r" b="b"/>
            <a:pathLst>
              <a:path w="1082428" h="182327">
                <a:moveTo>
                  <a:pt x="1082428" y="0"/>
                </a:moveTo>
                <a:lnTo>
                  <a:pt x="1082428" y="182327"/>
                </a:lnTo>
                <a:lnTo>
                  <a:pt x="0" y="182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10" name="Rectangle 41">
            <a:extLst>
              <a:ext uri="{FF2B5EF4-FFF2-40B4-BE49-F238E27FC236}">
                <a16:creationId xmlns:a16="http://schemas.microsoft.com/office/drawing/2014/main" id="{4908146B-E1FA-4E7A-8989-9C753F5195FA}"/>
              </a:ext>
            </a:extLst>
          </p:cNvPr>
          <p:cNvSpPr/>
          <p:nvPr/>
        </p:nvSpPr>
        <p:spPr>
          <a:xfrm>
            <a:off x="6240016" y="3335567"/>
            <a:ext cx="2736304" cy="182327"/>
          </a:xfrm>
          <a:custGeom>
            <a:avLst/>
            <a:gdLst/>
            <a:ahLst/>
            <a:cxnLst/>
            <a:rect l="l" t="t" r="r" b="b"/>
            <a:pathLst>
              <a:path w="2736304" h="182327">
                <a:moveTo>
                  <a:pt x="0" y="0"/>
                </a:moveTo>
                <a:lnTo>
                  <a:pt x="2736304" y="0"/>
                </a:lnTo>
                <a:lnTo>
                  <a:pt x="2736304" y="182327"/>
                </a:lnTo>
                <a:lnTo>
                  <a:pt x="0" y="1823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11" name="Rectangle 38">
            <a:extLst>
              <a:ext uri="{FF2B5EF4-FFF2-40B4-BE49-F238E27FC236}">
                <a16:creationId xmlns:a16="http://schemas.microsoft.com/office/drawing/2014/main" id="{F3943BDD-6326-46DE-86EE-E4ADD80640F6}"/>
              </a:ext>
            </a:extLst>
          </p:cNvPr>
          <p:cNvSpPr/>
          <p:nvPr/>
        </p:nvSpPr>
        <p:spPr>
          <a:xfrm rot="16200000">
            <a:off x="5827180" y="2922730"/>
            <a:ext cx="1008000" cy="182327"/>
          </a:xfrm>
          <a:custGeom>
            <a:avLst/>
            <a:gdLst/>
            <a:ahLst/>
            <a:cxnLst/>
            <a:rect l="l" t="t" r="r" b="b"/>
            <a:pathLst>
              <a:path w="1082428" h="182327">
                <a:moveTo>
                  <a:pt x="1082428" y="0"/>
                </a:moveTo>
                <a:lnTo>
                  <a:pt x="1082428" y="182327"/>
                </a:lnTo>
                <a:lnTo>
                  <a:pt x="0" y="182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12" name="Rectangle 41">
            <a:extLst>
              <a:ext uri="{FF2B5EF4-FFF2-40B4-BE49-F238E27FC236}">
                <a16:creationId xmlns:a16="http://schemas.microsoft.com/office/drawing/2014/main" id="{0931C93E-A15A-4163-B9FA-273DFC793BA2}"/>
              </a:ext>
            </a:extLst>
          </p:cNvPr>
          <p:cNvSpPr/>
          <p:nvPr/>
        </p:nvSpPr>
        <p:spPr>
          <a:xfrm>
            <a:off x="6240016" y="2509893"/>
            <a:ext cx="5951984" cy="182327"/>
          </a:xfrm>
          <a:custGeom>
            <a:avLst/>
            <a:gdLst/>
            <a:ahLst/>
            <a:cxnLst/>
            <a:rect l="l" t="t" r="r" b="b"/>
            <a:pathLst>
              <a:path w="2736304" h="182327">
                <a:moveTo>
                  <a:pt x="0" y="0"/>
                </a:moveTo>
                <a:lnTo>
                  <a:pt x="2736304" y="0"/>
                </a:lnTo>
                <a:lnTo>
                  <a:pt x="2736304" y="182327"/>
                </a:lnTo>
                <a:lnTo>
                  <a:pt x="0" y="1823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E73E2B-6EF7-496D-9FEE-AE885CA62F09}"/>
              </a:ext>
            </a:extLst>
          </p:cNvPr>
          <p:cNvSpPr txBox="1"/>
          <p:nvPr/>
        </p:nvSpPr>
        <p:spPr>
          <a:xfrm>
            <a:off x="6422344" y="5217950"/>
            <a:ext cx="20499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پاورپوینت مدرن دریافت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ای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4B31032-A60F-4236-9B5C-E3774F8DA51E}"/>
              </a:ext>
            </a:extLst>
          </p:cNvPr>
          <p:cNvSpPr/>
          <p:nvPr/>
        </p:nvSpPr>
        <p:spPr>
          <a:xfrm>
            <a:off x="8648176" y="5230022"/>
            <a:ext cx="521786" cy="5217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grpSp>
        <p:nvGrpSpPr>
          <p:cNvPr id="15" name="그룹 6">
            <a:extLst>
              <a:ext uri="{FF2B5EF4-FFF2-40B4-BE49-F238E27FC236}">
                <a16:creationId xmlns:a16="http://schemas.microsoft.com/office/drawing/2014/main" id="{7B471078-77A6-41D4-B16A-87DCD46EE11B}"/>
              </a:ext>
            </a:extLst>
          </p:cNvPr>
          <p:cNvGrpSpPr/>
          <p:nvPr/>
        </p:nvGrpSpPr>
        <p:grpSpPr>
          <a:xfrm>
            <a:off x="9267913" y="5265341"/>
            <a:ext cx="1836000" cy="451147"/>
            <a:chOff x="9267913" y="5380667"/>
            <a:chExt cx="1836000" cy="45114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A57F991-302D-4EFA-BBC1-E8BACE2A9976}"/>
                </a:ext>
              </a:extLst>
            </p:cNvPr>
            <p:cNvSpPr txBox="1"/>
            <p:nvPr/>
          </p:nvSpPr>
          <p:spPr>
            <a:xfrm>
              <a:off x="9267913" y="5647148"/>
              <a:ext cx="1836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مدرن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957CCDC-6C56-49CB-9E7F-4B8737B02A7F}"/>
                </a:ext>
              </a:extLst>
            </p:cNvPr>
            <p:cNvSpPr txBox="1"/>
            <p:nvPr/>
          </p:nvSpPr>
          <p:spPr>
            <a:xfrm>
              <a:off x="9267913" y="5380667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ماموریت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F74414C6-B31E-44A7-B60C-BFA7722A1143}"/>
              </a:ext>
            </a:extLst>
          </p:cNvPr>
          <p:cNvSpPr/>
          <p:nvPr/>
        </p:nvSpPr>
        <p:spPr>
          <a:xfrm>
            <a:off x="8648176" y="3578674"/>
            <a:ext cx="521786" cy="5217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grpSp>
        <p:nvGrpSpPr>
          <p:cNvPr id="19" name="그룹 7">
            <a:extLst>
              <a:ext uri="{FF2B5EF4-FFF2-40B4-BE49-F238E27FC236}">
                <a16:creationId xmlns:a16="http://schemas.microsoft.com/office/drawing/2014/main" id="{1983CDB1-50B1-4934-B5EF-5812E892EED8}"/>
              </a:ext>
            </a:extLst>
          </p:cNvPr>
          <p:cNvGrpSpPr/>
          <p:nvPr/>
        </p:nvGrpSpPr>
        <p:grpSpPr>
          <a:xfrm>
            <a:off x="9267913" y="3613993"/>
            <a:ext cx="1836000" cy="451147"/>
            <a:chOff x="9267913" y="3529265"/>
            <a:chExt cx="1836000" cy="45114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DFAAF6F-AEA7-4EE7-BBAC-B8A2345AA3AB}"/>
                </a:ext>
              </a:extLst>
            </p:cNvPr>
            <p:cNvSpPr txBox="1"/>
            <p:nvPr/>
          </p:nvSpPr>
          <p:spPr>
            <a:xfrm>
              <a:off x="9267913" y="3795746"/>
              <a:ext cx="1836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مدرن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0F12188-D5D8-4A0B-AF70-76919BC4B441}"/>
                </a:ext>
              </a:extLst>
            </p:cNvPr>
            <p:cNvSpPr txBox="1"/>
            <p:nvPr/>
          </p:nvSpPr>
          <p:spPr>
            <a:xfrm>
              <a:off x="9267913" y="3529265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ماموریت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F50ABC72-C02F-4437-A3DE-5FA9C663015E}"/>
              </a:ext>
            </a:extLst>
          </p:cNvPr>
          <p:cNvSpPr/>
          <p:nvPr/>
        </p:nvSpPr>
        <p:spPr>
          <a:xfrm>
            <a:off x="6089796" y="4407576"/>
            <a:ext cx="521786" cy="5217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grpSp>
        <p:nvGrpSpPr>
          <p:cNvPr id="23" name="그룹 4">
            <a:extLst>
              <a:ext uri="{FF2B5EF4-FFF2-40B4-BE49-F238E27FC236}">
                <a16:creationId xmlns:a16="http://schemas.microsoft.com/office/drawing/2014/main" id="{4BB78BEC-C8FF-4659-AB7F-BE3E0A7B4409}"/>
              </a:ext>
            </a:extLst>
          </p:cNvPr>
          <p:cNvGrpSpPr/>
          <p:nvPr/>
        </p:nvGrpSpPr>
        <p:grpSpPr>
          <a:xfrm>
            <a:off x="4108722" y="4442895"/>
            <a:ext cx="1836000" cy="451147"/>
            <a:chOff x="4108722" y="4448325"/>
            <a:chExt cx="1836000" cy="45114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3E12FCE-721F-46E9-8AEE-36604F2AAFCF}"/>
                </a:ext>
              </a:extLst>
            </p:cNvPr>
            <p:cNvSpPr txBox="1"/>
            <p:nvPr/>
          </p:nvSpPr>
          <p:spPr>
            <a:xfrm>
              <a:off x="4108722" y="4714806"/>
              <a:ext cx="1836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مدرن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AFE8E7A-DFF9-4BDD-A8D6-A5FBDAC12A7B}"/>
                </a:ext>
              </a:extLst>
            </p:cNvPr>
            <p:cNvSpPr txBox="1"/>
            <p:nvPr/>
          </p:nvSpPr>
          <p:spPr>
            <a:xfrm>
              <a:off x="4108722" y="4448325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ماموریت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6" name="Oval 25">
            <a:extLst>
              <a:ext uri="{FF2B5EF4-FFF2-40B4-BE49-F238E27FC236}">
                <a16:creationId xmlns:a16="http://schemas.microsoft.com/office/drawing/2014/main" id="{346789AF-45C9-403F-A5BA-BD84B082B453}"/>
              </a:ext>
            </a:extLst>
          </p:cNvPr>
          <p:cNvSpPr/>
          <p:nvPr/>
        </p:nvSpPr>
        <p:spPr>
          <a:xfrm>
            <a:off x="6076708" y="2753000"/>
            <a:ext cx="521786" cy="52178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grpSp>
        <p:nvGrpSpPr>
          <p:cNvPr id="27" name="그룹 3">
            <a:extLst>
              <a:ext uri="{FF2B5EF4-FFF2-40B4-BE49-F238E27FC236}">
                <a16:creationId xmlns:a16="http://schemas.microsoft.com/office/drawing/2014/main" id="{E224983B-EA16-42CF-B7E3-55E624225D6A}"/>
              </a:ext>
            </a:extLst>
          </p:cNvPr>
          <p:cNvGrpSpPr/>
          <p:nvPr/>
        </p:nvGrpSpPr>
        <p:grpSpPr>
          <a:xfrm>
            <a:off x="4108722" y="2788319"/>
            <a:ext cx="1836000" cy="451147"/>
            <a:chOff x="4108722" y="2600500"/>
            <a:chExt cx="1836000" cy="45114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DB6E216-28E8-4625-8411-515A2620CF55}"/>
                </a:ext>
              </a:extLst>
            </p:cNvPr>
            <p:cNvSpPr txBox="1"/>
            <p:nvPr/>
          </p:nvSpPr>
          <p:spPr>
            <a:xfrm>
              <a:off x="4108722" y="2866981"/>
              <a:ext cx="1836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مدرن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AA4E6EF-27A6-4E45-B264-BAA29B2F0982}"/>
                </a:ext>
              </a:extLst>
            </p:cNvPr>
            <p:cNvSpPr txBox="1"/>
            <p:nvPr/>
          </p:nvSpPr>
          <p:spPr>
            <a:xfrm>
              <a:off x="4108722" y="2600500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ماموریت</a:t>
              </a:r>
              <a:endPara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0" name="Oval 29">
            <a:extLst>
              <a:ext uri="{FF2B5EF4-FFF2-40B4-BE49-F238E27FC236}">
                <a16:creationId xmlns:a16="http://schemas.microsoft.com/office/drawing/2014/main" id="{453C5F97-BECD-437F-97EC-77F2F77DA535}"/>
              </a:ext>
            </a:extLst>
          </p:cNvPr>
          <p:cNvSpPr/>
          <p:nvPr/>
        </p:nvSpPr>
        <p:spPr>
          <a:xfrm>
            <a:off x="8634580" y="2345988"/>
            <a:ext cx="521786" cy="52178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grpSp>
        <p:nvGrpSpPr>
          <p:cNvPr id="31" name="그룹 11">
            <a:extLst>
              <a:ext uri="{FF2B5EF4-FFF2-40B4-BE49-F238E27FC236}">
                <a16:creationId xmlns:a16="http://schemas.microsoft.com/office/drawing/2014/main" id="{DB4480BE-62F8-4E89-84F4-3F0BF943710D}"/>
              </a:ext>
            </a:extLst>
          </p:cNvPr>
          <p:cNvGrpSpPr/>
          <p:nvPr/>
        </p:nvGrpSpPr>
        <p:grpSpPr>
          <a:xfrm>
            <a:off x="7971100" y="1810321"/>
            <a:ext cx="1837329" cy="454065"/>
            <a:chOff x="8028249" y="1638871"/>
            <a:chExt cx="1837329" cy="454065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8196E86-8255-430D-B183-A2F828A02FD3}"/>
                </a:ext>
              </a:extLst>
            </p:cNvPr>
            <p:cNvSpPr txBox="1"/>
            <p:nvPr/>
          </p:nvSpPr>
          <p:spPr>
            <a:xfrm>
              <a:off x="8029577" y="1908270"/>
              <a:ext cx="18360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مدرن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B6D0EA0-878E-4E09-8447-85D9CEDF2816}"/>
                </a:ext>
              </a:extLst>
            </p:cNvPr>
            <p:cNvSpPr txBox="1"/>
            <p:nvPr/>
          </p:nvSpPr>
          <p:spPr>
            <a:xfrm>
              <a:off x="8028249" y="1638871"/>
              <a:ext cx="183600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1"/>
                  </a:solidFill>
                  <a:cs typeface="B Nazanin" pitchFamily="2" charset="-78"/>
                </a:rPr>
                <a:t>ماموریت</a:t>
              </a:r>
              <a:endParaRPr lang="en-US" altLang="ko-KR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75B76D4E-8423-4CF3-BA0A-523E089AC23B}"/>
              </a:ext>
            </a:extLst>
          </p:cNvPr>
          <p:cNvSpPr txBox="1"/>
          <p:nvPr/>
        </p:nvSpPr>
        <p:spPr>
          <a:xfrm>
            <a:off x="621923" y="3665389"/>
            <a:ext cx="2633576" cy="12657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نمونه: یک پاورپوینت مدرن دریافت کنید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 </a:t>
            </a: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ای که به زیبایی طراحی شده است. من امیدوارم و معتقدم که این الگو در زمان، پول و اعتبار شما صرفه جویی کند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</a:p>
        </p:txBody>
      </p:sp>
      <p:sp>
        <p:nvSpPr>
          <p:cNvPr id="43" name="Rounded Rectangle 25">
            <a:extLst>
              <a:ext uri="{FF2B5EF4-FFF2-40B4-BE49-F238E27FC236}">
                <a16:creationId xmlns:a16="http://schemas.microsoft.com/office/drawing/2014/main" id="{E7703212-BFA1-45AA-A267-7697C494C1BD}"/>
              </a:ext>
            </a:extLst>
          </p:cNvPr>
          <p:cNvSpPr/>
          <p:nvPr/>
        </p:nvSpPr>
        <p:spPr>
          <a:xfrm>
            <a:off x="7430192" y="6278950"/>
            <a:ext cx="315203" cy="23099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7F88C65-A059-4F8A-9FB1-7922E71A7EF2}"/>
              </a:ext>
            </a:extLst>
          </p:cNvPr>
          <p:cNvSpPr txBox="1"/>
          <p:nvPr/>
        </p:nvSpPr>
        <p:spPr>
          <a:xfrm>
            <a:off x="775828" y="1990976"/>
            <a:ext cx="332546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2400" dirty="0">
                <a:solidFill>
                  <a:schemeClr val="bg1"/>
                </a:solidFill>
                <a:cs typeface="B Nazanin" pitchFamily="2" charset="-78"/>
              </a:rPr>
              <a:t>قالب پاورپوینت </a:t>
            </a:r>
            <a:endParaRPr lang="fa-IR" sz="2400" dirty="0"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ar-SA" sz="2400" dirty="0">
                <a:solidFill>
                  <a:schemeClr val="bg1"/>
                </a:solidFill>
                <a:cs typeface="B Nazanin" pitchFamily="2" charset="-78"/>
              </a:rPr>
              <a:t>حرفه ای </a:t>
            </a:r>
            <a:endParaRPr lang="fa-IR" sz="2400" dirty="0"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ar-SA" sz="2400" dirty="0">
                <a:solidFill>
                  <a:schemeClr val="bg1"/>
                </a:solidFill>
                <a:cs typeface="B Nazanin" pitchFamily="2" charset="-78"/>
              </a:rPr>
              <a:t>ویرایش پذیر</a:t>
            </a:r>
            <a:endParaRPr lang="ko-KR" altLang="en-US" sz="24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D52020E-F5F8-4A57-8F43-E15318C02713}"/>
              </a:ext>
            </a:extLst>
          </p:cNvPr>
          <p:cNvGrpSpPr/>
          <p:nvPr/>
        </p:nvGrpSpPr>
        <p:grpSpPr>
          <a:xfrm rot="2722666">
            <a:off x="8828312" y="3664169"/>
            <a:ext cx="216380" cy="354948"/>
            <a:chOff x="7997054" y="1606357"/>
            <a:chExt cx="796901" cy="1307232"/>
          </a:xfrm>
          <a:solidFill>
            <a:schemeClr val="bg1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C4C60A34-D99A-41C0-BF1E-9769963A7902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7D7F710-E0CE-4DFD-A4CA-B402C874958C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C755D26-FF41-4ACC-9E10-98EEE47FDA5B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4DB72D2-5167-4EBD-871C-5083F72461A4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CB4473D-AC99-4D84-8F9D-FBC0842B2D05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1E38C3E-34ED-4646-BCB5-9890EBECC827}"/>
              </a:ext>
            </a:extLst>
          </p:cNvPr>
          <p:cNvGrpSpPr/>
          <p:nvPr/>
        </p:nvGrpSpPr>
        <p:grpSpPr>
          <a:xfrm rot="2218954">
            <a:off x="6226852" y="2821227"/>
            <a:ext cx="174044" cy="384710"/>
            <a:chOff x="9501391" y="4122779"/>
            <a:chExt cx="922752" cy="2039667"/>
          </a:xfrm>
          <a:solidFill>
            <a:schemeClr val="bg1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3838180-9CD6-47B6-BC9A-5E33DBABB111}"/>
                </a:ext>
              </a:extLst>
            </p:cNvPr>
            <p:cNvSpPr/>
            <p:nvPr/>
          </p:nvSpPr>
          <p:spPr>
            <a:xfrm>
              <a:off x="9501391" y="4122779"/>
              <a:ext cx="922752" cy="999648"/>
            </a:xfrm>
            <a:custGeom>
              <a:avLst/>
              <a:gdLst>
                <a:gd name="connsiteX0" fmla="*/ 907614 w 922752"/>
                <a:gd name="connsiteY0" fmla="*/ 924915 h 999648"/>
                <a:gd name="connsiteX1" fmla="*/ 898002 w 922752"/>
                <a:gd name="connsiteY1" fmla="*/ 957596 h 999648"/>
                <a:gd name="connsiteX2" fmla="*/ 842252 w 922752"/>
                <a:gd name="connsiteY2" fmla="*/ 986432 h 999648"/>
                <a:gd name="connsiteX3" fmla="*/ 94438 w 922752"/>
                <a:gd name="connsiteY3" fmla="*/ 986432 h 999648"/>
                <a:gd name="connsiteX4" fmla="*/ 38688 w 922752"/>
                <a:gd name="connsiteY4" fmla="*/ 957596 h 999648"/>
                <a:gd name="connsiteX5" fmla="*/ 29076 w 922752"/>
                <a:gd name="connsiteY5" fmla="*/ 924915 h 999648"/>
                <a:gd name="connsiteX6" fmla="*/ 34843 w 922752"/>
                <a:gd name="connsiteY6" fmla="*/ 898001 h 999648"/>
                <a:gd name="connsiteX7" fmla="*/ 407789 w 922752"/>
                <a:gd name="connsiteY7" fmla="*/ 65602 h 999648"/>
                <a:gd name="connsiteX8" fmla="*/ 467383 w 922752"/>
                <a:gd name="connsiteY8" fmla="*/ 29076 h 999648"/>
                <a:gd name="connsiteX9" fmla="*/ 526979 w 922752"/>
                <a:gd name="connsiteY9" fmla="*/ 65602 h 999648"/>
                <a:gd name="connsiteX10" fmla="*/ 899924 w 922752"/>
                <a:gd name="connsiteY10" fmla="*/ 898001 h 999648"/>
                <a:gd name="connsiteX11" fmla="*/ 907614 w 922752"/>
                <a:gd name="connsiteY11" fmla="*/ 924915 h 9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2752" h="999648">
                  <a:moveTo>
                    <a:pt x="907614" y="924915"/>
                  </a:moveTo>
                  <a:cubicBezTo>
                    <a:pt x="907614" y="936449"/>
                    <a:pt x="903769" y="947984"/>
                    <a:pt x="898002" y="957596"/>
                  </a:cubicBezTo>
                  <a:cubicBezTo>
                    <a:pt x="886466" y="974897"/>
                    <a:pt x="865321" y="986432"/>
                    <a:pt x="842252" y="986432"/>
                  </a:cubicBezTo>
                  <a:lnTo>
                    <a:pt x="94438" y="986432"/>
                  </a:lnTo>
                  <a:cubicBezTo>
                    <a:pt x="71369" y="986432"/>
                    <a:pt x="52145" y="974897"/>
                    <a:pt x="38688" y="957596"/>
                  </a:cubicBezTo>
                  <a:cubicBezTo>
                    <a:pt x="32921" y="947984"/>
                    <a:pt x="29076" y="936449"/>
                    <a:pt x="29076" y="924915"/>
                  </a:cubicBezTo>
                  <a:cubicBezTo>
                    <a:pt x="29076" y="915303"/>
                    <a:pt x="30999" y="905691"/>
                    <a:pt x="34843" y="898001"/>
                  </a:cubicBezTo>
                  <a:lnTo>
                    <a:pt x="407789" y="65602"/>
                  </a:lnTo>
                  <a:cubicBezTo>
                    <a:pt x="419323" y="44456"/>
                    <a:pt x="442392" y="29076"/>
                    <a:pt x="467383" y="29076"/>
                  </a:cubicBezTo>
                  <a:cubicBezTo>
                    <a:pt x="492374" y="29076"/>
                    <a:pt x="515443" y="42533"/>
                    <a:pt x="526979" y="65602"/>
                  </a:cubicBezTo>
                  <a:lnTo>
                    <a:pt x="899924" y="898001"/>
                  </a:lnTo>
                  <a:cubicBezTo>
                    <a:pt x="905690" y="905691"/>
                    <a:pt x="907614" y="915303"/>
                    <a:pt x="907614" y="924915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467F4590-72AA-47F6-8C00-E828B7FF299A}"/>
                </a:ext>
              </a:extLst>
            </p:cNvPr>
            <p:cNvSpPr/>
            <p:nvPr/>
          </p:nvSpPr>
          <p:spPr>
            <a:xfrm>
              <a:off x="9912785" y="4907118"/>
              <a:ext cx="115344" cy="480600"/>
            </a:xfrm>
            <a:custGeom>
              <a:avLst/>
              <a:gdLst>
                <a:gd name="connsiteX0" fmla="*/ 29076 w 115344"/>
                <a:gd name="connsiteY0" fmla="*/ 57912 h 480600"/>
                <a:gd name="connsiteX1" fmla="*/ 29076 w 115344"/>
                <a:gd name="connsiteY1" fmla="*/ 457772 h 480600"/>
                <a:gd name="connsiteX2" fmla="*/ 88671 w 115344"/>
                <a:gd name="connsiteY2" fmla="*/ 457772 h 480600"/>
                <a:gd name="connsiteX3" fmla="*/ 88671 w 115344"/>
                <a:gd name="connsiteY3" fmla="*/ 57912 h 480600"/>
                <a:gd name="connsiteX4" fmla="*/ 59835 w 115344"/>
                <a:gd name="connsiteY4" fmla="*/ 29076 h 480600"/>
                <a:gd name="connsiteX5" fmla="*/ 29076 w 115344"/>
                <a:gd name="connsiteY5" fmla="*/ 57912 h 48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344" h="480600">
                  <a:moveTo>
                    <a:pt x="29076" y="57912"/>
                  </a:moveTo>
                  <a:lnTo>
                    <a:pt x="29076" y="457772"/>
                  </a:lnTo>
                  <a:lnTo>
                    <a:pt x="88671" y="457772"/>
                  </a:lnTo>
                  <a:lnTo>
                    <a:pt x="88671" y="57912"/>
                  </a:lnTo>
                  <a:cubicBezTo>
                    <a:pt x="88671" y="42533"/>
                    <a:pt x="75214" y="29076"/>
                    <a:pt x="59835" y="29076"/>
                  </a:cubicBezTo>
                  <a:cubicBezTo>
                    <a:pt x="40611" y="29076"/>
                    <a:pt x="29076" y="42533"/>
                    <a:pt x="29076" y="57912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C6A14E4-5C91-48AD-AFE8-A56A104AE5AE}"/>
                </a:ext>
              </a:extLst>
            </p:cNvPr>
            <p:cNvSpPr/>
            <p:nvPr/>
          </p:nvSpPr>
          <p:spPr>
            <a:xfrm>
              <a:off x="9839425" y="5355038"/>
              <a:ext cx="249912" cy="807408"/>
            </a:xfrm>
            <a:custGeom>
              <a:avLst/>
              <a:gdLst>
                <a:gd name="connsiteX0" fmla="*/ 233159 w 249912"/>
                <a:gd name="connsiteY0" fmla="*/ 86748 h 807408"/>
                <a:gd name="connsiteX1" fmla="*/ 200478 w 249912"/>
                <a:gd name="connsiteY1" fmla="*/ 29076 h 807408"/>
                <a:gd name="connsiteX2" fmla="*/ 131272 w 249912"/>
                <a:gd name="connsiteY2" fmla="*/ 29076 h 807408"/>
                <a:gd name="connsiteX3" fmla="*/ 62065 w 249912"/>
                <a:gd name="connsiteY3" fmla="*/ 29076 h 807408"/>
                <a:gd name="connsiteX4" fmla="*/ 29385 w 249912"/>
                <a:gd name="connsiteY4" fmla="*/ 86748 h 807408"/>
                <a:gd name="connsiteX5" fmla="*/ 35152 w 249912"/>
                <a:gd name="connsiteY5" fmla="*/ 698072 h 807408"/>
                <a:gd name="connsiteX6" fmla="*/ 131272 w 249912"/>
                <a:gd name="connsiteY6" fmla="*/ 778812 h 807408"/>
                <a:gd name="connsiteX7" fmla="*/ 227392 w 249912"/>
                <a:gd name="connsiteY7" fmla="*/ 698072 h 807408"/>
                <a:gd name="connsiteX8" fmla="*/ 233159 w 249912"/>
                <a:gd name="connsiteY8" fmla="*/ 86748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912" h="807408">
                  <a:moveTo>
                    <a:pt x="233159" y="86748"/>
                  </a:moveTo>
                  <a:cubicBezTo>
                    <a:pt x="229314" y="52145"/>
                    <a:pt x="210090" y="29076"/>
                    <a:pt x="200478" y="29076"/>
                  </a:cubicBezTo>
                  <a:lnTo>
                    <a:pt x="131272" y="29076"/>
                  </a:lnTo>
                  <a:lnTo>
                    <a:pt x="62065" y="29076"/>
                  </a:lnTo>
                  <a:cubicBezTo>
                    <a:pt x="52453" y="29076"/>
                    <a:pt x="33229" y="52145"/>
                    <a:pt x="29385" y="86748"/>
                  </a:cubicBezTo>
                  <a:cubicBezTo>
                    <a:pt x="27462" y="113662"/>
                    <a:pt x="35152" y="673080"/>
                    <a:pt x="35152" y="698072"/>
                  </a:cubicBezTo>
                  <a:cubicBezTo>
                    <a:pt x="35152" y="749976"/>
                    <a:pt x="42841" y="778812"/>
                    <a:pt x="131272" y="778812"/>
                  </a:cubicBezTo>
                  <a:cubicBezTo>
                    <a:pt x="221624" y="778812"/>
                    <a:pt x="227392" y="749976"/>
                    <a:pt x="227392" y="698072"/>
                  </a:cubicBezTo>
                  <a:cubicBezTo>
                    <a:pt x="227392" y="673080"/>
                    <a:pt x="235081" y="111740"/>
                    <a:pt x="233159" y="8674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E325276-DD5B-4BC1-AFAC-0E1A8B18631E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9A407BC-C38A-4E28-BDE6-600DCAE2EEF2}"/>
                </a:ext>
              </a:extLst>
            </p:cNvPr>
            <p:cNvSpPr/>
            <p:nvPr/>
          </p:nvSpPr>
          <p:spPr>
            <a:xfrm>
              <a:off x="9882026" y="5328124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A1C334CE-9A52-4053-A114-5C60054C1C2D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A6E51B6-C14F-4A76-9F79-56B0DFF21B7A}"/>
              </a:ext>
            </a:extLst>
          </p:cNvPr>
          <p:cNvGrpSpPr/>
          <p:nvPr/>
        </p:nvGrpSpPr>
        <p:grpSpPr>
          <a:xfrm rot="2078969">
            <a:off x="8799974" y="2432793"/>
            <a:ext cx="205289" cy="336527"/>
            <a:chOff x="8457528" y="4216977"/>
            <a:chExt cx="1076544" cy="1764763"/>
          </a:xfrm>
          <a:solidFill>
            <a:schemeClr val="bg1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B6D7AA7-91AA-4090-8558-53A9CD9FF108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E69F70D-F5DD-407E-B5DC-A3FB48C2D8BC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2ED7C32-5686-4C71-85CC-EE3D0852E3FE}"/>
              </a:ext>
            </a:extLst>
          </p:cNvPr>
          <p:cNvGrpSpPr/>
          <p:nvPr/>
        </p:nvGrpSpPr>
        <p:grpSpPr>
          <a:xfrm rot="3120492">
            <a:off x="8765327" y="5270881"/>
            <a:ext cx="244172" cy="416412"/>
            <a:chOff x="4877940" y="1698632"/>
            <a:chExt cx="711288" cy="1213035"/>
          </a:xfrm>
          <a:solidFill>
            <a:schemeClr val="bg1"/>
          </a:solidFill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FDE0B8A-D209-4462-9388-377FB8666257}"/>
                </a:ext>
              </a:extLst>
            </p:cNvPr>
            <p:cNvSpPr/>
            <p:nvPr/>
          </p:nvSpPr>
          <p:spPr>
            <a:xfrm>
              <a:off x="4877940" y="1700555"/>
              <a:ext cx="692064" cy="1211112"/>
            </a:xfrm>
            <a:custGeom>
              <a:avLst/>
              <a:gdLst>
                <a:gd name="connsiteX0" fmla="*/ 653934 w 692064"/>
                <a:gd name="connsiteY0" fmla="*/ 29076 h 1211112"/>
                <a:gd name="connsiteX1" fmla="*/ 584728 w 692064"/>
                <a:gd name="connsiteY1" fmla="*/ 29076 h 1211112"/>
                <a:gd name="connsiteX2" fmla="*/ 559737 w 692064"/>
                <a:gd name="connsiteY2" fmla="*/ 65602 h 1211112"/>
                <a:gd name="connsiteX3" fmla="*/ 521289 w 692064"/>
                <a:gd name="connsiteY3" fmla="*/ 65602 h 1211112"/>
                <a:gd name="connsiteX4" fmla="*/ 496297 w 692064"/>
                <a:gd name="connsiteY4" fmla="*/ 29076 h 1211112"/>
                <a:gd name="connsiteX5" fmla="*/ 277144 w 692064"/>
                <a:gd name="connsiteY5" fmla="*/ 29076 h 1211112"/>
                <a:gd name="connsiteX6" fmla="*/ 69525 w 692064"/>
                <a:gd name="connsiteY6" fmla="*/ 159800 h 1211112"/>
                <a:gd name="connsiteX7" fmla="*/ 34921 w 692064"/>
                <a:gd name="connsiteY7" fmla="*/ 198248 h 1211112"/>
                <a:gd name="connsiteX8" fmla="*/ 31077 w 692064"/>
                <a:gd name="connsiteY8" fmla="*/ 221316 h 1211112"/>
                <a:gd name="connsiteX9" fmla="*/ 50301 w 692064"/>
                <a:gd name="connsiteY9" fmla="*/ 234773 h 1211112"/>
                <a:gd name="connsiteX10" fmla="*/ 59913 w 692064"/>
                <a:gd name="connsiteY10" fmla="*/ 232851 h 1211112"/>
                <a:gd name="connsiteX11" fmla="*/ 113740 w 692064"/>
                <a:gd name="connsiteY11" fmla="*/ 204015 h 1211112"/>
                <a:gd name="connsiteX12" fmla="*/ 271377 w 692064"/>
                <a:gd name="connsiteY12" fmla="*/ 192480 h 1211112"/>
                <a:gd name="connsiteX13" fmla="*/ 275221 w 692064"/>
                <a:gd name="connsiteY13" fmla="*/ 194403 h 1211112"/>
                <a:gd name="connsiteX14" fmla="*/ 329049 w 692064"/>
                <a:gd name="connsiteY14" fmla="*/ 194403 h 1211112"/>
                <a:gd name="connsiteX15" fmla="*/ 329049 w 692064"/>
                <a:gd name="connsiteY15" fmla="*/ 580805 h 1211112"/>
                <a:gd name="connsiteX16" fmla="*/ 307902 w 692064"/>
                <a:gd name="connsiteY16" fmla="*/ 605796 h 1211112"/>
                <a:gd name="connsiteX17" fmla="*/ 290601 w 692064"/>
                <a:gd name="connsiteY17" fmla="*/ 1030647 h 1211112"/>
                <a:gd name="connsiteX18" fmla="*/ 323281 w 692064"/>
                <a:gd name="connsiteY18" fmla="*/ 1138301 h 1211112"/>
                <a:gd name="connsiteX19" fmla="*/ 375186 w 692064"/>
                <a:gd name="connsiteY19" fmla="*/ 1184439 h 1211112"/>
                <a:gd name="connsiteX20" fmla="*/ 427091 w 692064"/>
                <a:gd name="connsiteY20" fmla="*/ 1138301 h 1211112"/>
                <a:gd name="connsiteX21" fmla="*/ 459772 w 692064"/>
                <a:gd name="connsiteY21" fmla="*/ 1030647 h 1211112"/>
                <a:gd name="connsiteX22" fmla="*/ 442470 w 692064"/>
                <a:gd name="connsiteY22" fmla="*/ 605796 h 1211112"/>
                <a:gd name="connsiteX23" fmla="*/ 421324 w 692064"/>
                <a:gd name="connsiteY23" fmla="*/ 580805 h 1211112"/>
                <a:gd name="connsiteX24" fmla="*/ 421324 w 692064"/>
                <a:gd name="connsiteY24" fmla="*/ 192480 h 1211112"/>
                <a:gd name="connsiteX25" fmla="*/ 494375 w 692064"/>
                <a:gd name="connsiteY25" fmla="*/ 192480 h 1211112"/>
                <a:gd name="connsiteX26" fmla="*/ 519366 w 692064"/>
                <a:gd name="connsiteY26" fmla="*/ 155955 h 1211112"/>
                <a:gd name="connsiteX27" fmla="*/ 557814 w 692064"/>
                <a:gd name="connsiteY27" fmla="*/ 155955 h 1211112"/>
                <a:gd name="connsiteX28" fmla="*/ 582805 w 692064"/>
                <a:gd name="connsiteY28" fmla="*/ 192480 h 1211112"/>
                <a:gd name="connsiteX29" fmla="*/ 652012 w 692064"/>
                <a:gd name="connsiteY29" fmla="*/ 192480 h 1211112"/>
                <a:gd name="connsiteX30" fmla="*/ 680848 w 692064"/>
                <a:gd name="connsiteY30" fmla="*/ 109817 h 1211112"/>
                <a:gd name="connsiteX31" fmla="*/ 653934 w 692064"/>
                <a:gd name="connsiteY31" fmla="*/ 29076 h 121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92064" h="1211112">
                  <a:moveTo>
                    <a:pt x="653934" y="29076"/>
                  </a:move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3740" y="204015"/>
                  </a:lnTo>
                  <a:cubicBezTo>
                    <a:pt x="175257" y="173256"/>
                    <a:pt x="207937" y="167489"/>
                    <a:pt x="271377" y="192480"/>
                  </a:cubicBezTo>
                  <a:lnTo>
                    <a:pt x="275221" y="194403"/>
                  </a:lnTo>
                  <a:lnTo>
                    <a:pt x="329049" y="194403"/>
                  </a:lnTo>
                  <a:lnTo>
                    <a:pt x="329049" y="580805"/>
                  </a:lnTo>
                  <a:cubicBezTo>
                    <a:pt x="317514" y="582728"/>
                    <a:pt x="307902" y="592340"/>
                    <a:pt x="307902" y="605796"/>
                  </a:cubicBezTo>
                  <a:lnTo>
                    <a:pt x="290601" y="1030647"/>
                  </a:lnTo>
                  <a:cubicBezTo>
                    <a:pt x="286756" y="1069095"/>
                    <a:pt x="298290" y="1109465"/>
                    <a:pt x="323281" y="1138301"/>
                  </a:cubicBezTo>
                  <a:cubicBezTo>
                    <a:pt x="346350" y="1167137"/>
                    <a:pt x="340583" y="1184439"/>
                    <a:pt x="375186" y="1184439"/>
                  </a:cubicBezTo>
                  <a:cubicBezTo>
                    <a:pt x="409789" y="1184439"/>
                    <a:pt x="404022" y="1167137"/>
                    <a:pt x="427091" y="1138301"/>
                  </a:cubicBezTo>
                  <a:cubicBezTo>
                    <a:pt x="450160" y="1109465"/>
                    <a:pt x="461694" y="1071017"/>
                    <a:pt x="459772" y="1030647"/>
                  </a:cubicBezTo>
                  <a:lnTo>
                    <a:pt x="442470" y="605796"/>
                  </a:lnTo>
                  <a:cubicBezTo>
                    <a:pt x="440548" y="592340"/>
                    <a:pt x="432858" y="582728"/>
                    <a:pt x="421324" y="580805"/>
                  </a:cubicBezTo>
                  <a:lnTo>
                    <a:pt x="421324" y="192480"/>
                  </a:lnTo>
                  <a:lnTo>
                    <a:pt x="494375" y="192480"/>
                  </a:lnTo>
                  <a:cubicBezTo>
                    <a:pt x="505909" y="192480"/>
                    <a:pt x="515521" y="188636"/>
                    <a:pt x="519366" y="155955"/>
                  </a:cubicBezTo>
                  <a:lnTo>
                    <a:pt x="557814" y="155955"/>
                  </a:lnTo>
                  <a:cubicBezTo>
                    <a:pt x="561659" y="188636"/>
                    <a:pt x="571271" y="192480"/>
                    <a:pt x="582805" y="192480"/>
                  </a:cubicBezTo>
                  <a:lnTo>
                    <a:pt x="652012" y="192480"/>
                  </a:lnTo>
                  <a:cubicBezTo>
                    <a:pt x="667391" y="192480"/>
                    <a:pt x="680848" y="165567"/>
                    <a:pt x="680848" y="109817"/>
                  </a:cubicBezTo>
                  <a:cubicBezTo>
                    <a:pt x="682770" y="54068"/>
                    <a:pt x="669313" y="29076"/>
                    <a:pt x="653934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BA6A482-5417-4954-B128-1B0763142DF9}"/>
                </a:ext>
              </a:extLst>
            </p:cNvPr>
            <p:cNvSpPr/>
            <p:nvPr/>
          </p:nvSpPr>
          <p:spPr>
            <a:xfrm>
              <a:off x="4877940" y="1698632"/>
              <a:ext cx="711288" cy="595944"/>
            </a:xfrm>
            <a:custGeom>
              <a:avLst/>
              <a:gdLst>
                <a:gd name="connsiteX0" fmla="*/ 115662 w 711288"/>
                <a:gd name="connsiteY0" fmla="*/ 204015 h 595944"/>
                <a:gd name="connsiteX1" fmla="*/ 273299 w 711288"/>
                <a:gd name="connsiteY1" fmla="*/ 192480 h 595944"/>
                <a:gd name="connsiteX2" fmla="*/ 277144 w 711288"/>
                <a:gd name="connsiteY2" fmla="*/ 194403 h 595944"/>
                <a:gd name="connsiteX3" fmla="*/ 330971 w 711288"/>
                <a:gd name="connsiteY3" fmla="*/ 194403 h 595944"/>
                <a:gd name="connsiteX4" fmla="*/ 330971 w 711288"/>
                <a:gd name="connsiteY4" fmla="*/ 575038 h 595944"/>
                <a:gd name="connsiteX5" fmla="*/ 423246 w 711288"/>
                <a:gd name="connsiteY5" fmla="*/ 575038 h 595944"/>
                <a:gd name="connsiteX6" fmla="*/ 423246 w 711288"/>
                <a:gd name="connsiteY6" fmla="*/ 194403 h 595944"/>
                <a:gd name="connsiteX7" fmla="*/ 496297 w 711288"/>
                <a:gd name="connsiteY7" fmla="*/ 194403 h 595944"/>
                <a:gd name="connsiteX8" fmla="*/ 521289 w 711288"/>
                <a:gd name="connsiteY8" fmla="*/ 157877 h 595944"/>
                <a:gd name="connsiteX9" fmla="*/ 559737 w 711288"/>
                <a:gd name="connsiteY9" fmla="*/ 157877 h 595944"/>
                <a:gd name="connsiteX10" fmla="*/ 584728 w 711288"/>
                <a:gd name="connsiteY10" fmla="*/ 194403 h 595944"/>
                <a:gd name="connsiteX11" fmla="*/ 653934 w 711288"/>
                <a:gd name="connsiteY11" fmla="*/ 194403 h 595944"/>
                <a:gd name="connsiteX12" fmla="*/ 682770 w 711288"/>
                <a:gd name="connsiteY12" fmla="*/ 111740 h 595944"/>
                <a:gd name="connsiteX13" fmla="*/ 653934 w 711288"/>
                <a:gd name="connsiteY13" fmla="*/ 29076 h 595944"/>
                <a:gd name="connsiteX14" fmla="*/ 584728 w 711288"/>
                <a:gd name="connsiteY14" fmla="*/ 29076 h 595944"/>
                <a:gd name="connsiteX15" fmla="*/ 559737 w 711288"/>
                <a:gd name="connsiteY15" fmla="*/ 65602 h 595944"/>
                <a:gd name="connsiteX16" fmla="*/ 521289 w 711288"/>
                <a:gd name="connsiteY16" fmla="*/ 65602 h 595944"/>
                <a:gd name="connsiteX17" fmla="*/ 496297 w 711288"/>
                <a:gd name="connsiteY17" fmla="*/ 29076 h 595944"/>
                <a:gd name="connsiteX18" fmla="*/ 277144 w 711288"/>
                <a:gd name="connsiteY18" fmla="*/ 29076 h 595944"/>
                <a:gd name="connsiteX19" fmla="*/ 69525 w 711288"/>
                <a:gd name="connsiteY19" fmla="*/ 159800 h 595944"/>
                <a:gd name="connsiteX20" fmla="*/ 34921 w 711288"/>
                <a:gd name="connsiteY20" fmla="*/ 198248 h 595944"/>
                <a:gd name="connsiteX21" fmla="*/ 31077 w 711288"/>
                <a:gd name="connsiteY21" fmla="*/ 221316 h 595944"/>
                <a:gd name="connsiteX22" fmla="*/ 50301 w 711288"/>
                <a:gd name="connsiteY22" fmla="*/ 234773 h 595944"/>
                <a:gd name="connsiteX23" fmla="*/ 59913 w 711288"/>
                <a:gd name="connsiteY23" fmla="*/ 232851 h 595944"/>
                <a:gd name="connsiteX24" fmla="*/ 115662 w 711288"/>
                <a:gd name="connsiteY24" fmla="*/ 204015 h 5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1288" h="595944">
                  <a:moveTo>
                    <a:pt x="115662" y="204015"/>
                  </a:moveTo>
                  <a:cubicBezTo>
                    <a:pt x="177179" y="173256"/>
                    <a:pt x="209860" y="167489"/>
                    <a:pt x="273299" y="192480"/>
                  </a:cubicBezTo>
                  <a:lnTo>
                    <a:pt x="277144" y="194403"/>
                  </a:lnTo>
                  <a:lnTo>
                    <a:pt x="330971" y="194403"/>
                  </a:lnTo>
                  <a:lnTo>
                    <a:pt x="330971" y="575038"/>
                  </a:lnTo>
                  <a:lnTo>
                    <a:pt x="423246" y="575038"/>
                  </a:lnTo>
                  <a:lnTo>
                    <a:pt x="423246" y="194403"/>
                  </a:lnTo>
                  <a:lnTo>
                    <a:pt x="496297" y="194403"/>
                  </a:lnTo>
                  <a:cubicBezTo>
                    <a:pt x="507832" y="194403"/>
                    <a:pt x="517444" y="190558"/>
                    <a:pt x="521289" y="157877"/>
                  </a:cubicBezTo>
                  <a:lnTo>
                    <a:pt x="559737" y="157877"/>
                  </a:lnTo>
                  <a:cubicBezTo>
                    <a:pt x="563581" y="190558"/>
                    <a:pt x="573193" y="194403"/>
                    <a:pt x="584728" y="194403"/>
                  </a:cubicBezTo>
                  <a:lnTo>
                    <a:pt x="653934" y="194403"/>
                  </a:lnTo>
                  <a:cubicBezTo>
                    <a:pt x="669313" y="194403"/>
                    <a:pt x="682770" y="167489"/>
                    <a:pt x="682770" y="111740"/>
                  </a:cubicBezTo>
                  <a:cubicBezTo>
                    <a:pt x="682770" y="55990"/>
                    <a:pt x="669313" y="29076"/>
                    <a:pt x="653934" y="29076"/>
                  </a:cubicBez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5662" y="204015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7EB3E209-9864-4A69-BD28-D9E28086093A}"/>
              </a:ext>
            </a:extLst>
          </p:cNvPr>
          <p:cNvGrpSpPr/>
          <p:nvPr/>
        </p:nvGrpSpPr>
        <p:grpSpPr>
          <a:xfrm rot="18900000">
            <a:off x="6163768" y="4600356"/>
            <a:ext cx="403203" cy="122303"/>
            <a:chOff x="115511" y="1655618"/>
            <a:chExt cx="2541413" cy="770883"/>
          </a:xfrm>
          <a:solidFill>
            <a:schemeClr val="bg1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37193A69-0329-4818-9AD9-C4781B34D17D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C1F6C9D-A7B0-4E4E-9485-761A6229F6E9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grpFill/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28260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CA5AAE-8CEB-4DCC-8467-DBD0E450926D}"/>
              </a:ext>
            </a:extLst>
          </p:cNvPr>
          <p:cNvSpPr/>
          <p:nvPr/>
        </p:nvSpPr>
        <p:spPr>
          <a:xfrm>
            <a:off x="915866" y="1624608"/>
            <a:ext cx="10364462" cy="4219897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1C71AA34-E6F9-4871-90E9-9FECBBF4AFEE}"/>
              </a:ext>
            </a:extLst>
          </p:cNvPr>
          <p:cNvSpPr txBox="1">
            <a:spLocks/>
          </p:cNvSpPr>
          <p:nvPr/>
        </p:nvSpPr>
        <p:spPr>
          <a:xfrm>
            <a:off x="1355704" y="1731581"/>
            <a:ext cx="2745574" cy="2046895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3600" b="1" dirty="0">
                <a:solidFill>
                  <a:schemeClr val="bg1"/>
                </a:solidFill>
                <a:cs typeface="B Nazanin" pitchFamily="2" charset="-78"/>
              </a:rPr>
              <a:t>یکی</a:t>
            </a:r>
          </a:p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3600" b="1" dirty="0">
                <a:solidFill>
                  <a:schemeClr val="bg1"/>
                </a:solidFill>
                <a:cs typeface="B Nazanin" pitchFamily="2" charset="-78"/>
              </a:rPr>
              <a:t>ستون</a:t>
            </a:r>
          </a:p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3600" b="1" dirty="0">
                <a:solidFill>
                  <a:schemeClr val="bg1"/>
                </a:solidFill>
                <a:cs typeface="B Nazanin" pitchFamily="2" charset="-78"/>
              </a:rPr>
              <a:t>اینفوگرافیک</a:t>
            </a:r>
            <a:endParaRPr lang="en-US" altLang="ko-KR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F62BCD-4AB6-41D1-8661-B60AAE503815}"/>
              </a:ext>
            </a:extLst>
          </p:cNvPr>
          <p:cNvSpPr txBox="1"/>
          <p:nvPr/>
        </p:nvSpPr>
        <p:spPr>
          <a:xfrm>
            <a:off x="4465100" y="1835622"/>
            <a:ext cx="633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400" b="1" dirty="0">
                <a:solidFill>
                  <a:schemeClr val="bg1"/>
                </a:solidFill>
                <a:cs typeface="B Nazanin" pitchFamily="2" charset="-78"/>
              </a:rPr>
              <a:t>  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D9CB43-C2B9-46ED-AA25-62508F683B72}"/>
              </a:ext>
            </a:extLst>
          </p:cNvPr>
          <p:cNvSpPr txBox="1"/>
          <p:nvPr/>
        </p:nvSpPr>
        <p:spPr>
          <a:xfrm>
            <a:off x="4465100" y="2361085"/>
            <a:ext cx="6336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است.شما به راحتی می توانید بر مخاطبان خود تأثیر بگذارید و یک محصول منحصر به فرد را به ارائه های خود اضافه کنید. 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است.شما به راحتی می توانید بر مخاطبان خود تأثیر بگذارید و یک محصول منحصر به فرد را به ارائه های خود اضافه کنید. 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است.شما به راحتی می توانید بر مخاطبان خود تأثیر بگذارید و یک محصول منحصر به فرد را به ارائه های خود اضافه کنید. تغییر رنگ، عکس و متن آسان است.شما به راحتی می توانید بر مخاطبان خود تأثیر بگذارید و یک محصول منحصر به فرد را به ارائه های خود اضافه کنید. 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I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I  </a:t>
            </a:r>
          </a:p>
        </p:txBody>
      </p:sp>
    </p:spTree>
    <p:extLst>
      <p:ext uri="{BB962C8B-B14F-4D97-AF65-F5344CB8AC3E}">
        <p14:creationId xmlns:p14="http://schemas.microsoft.com/office/powerpoint/2010/main" val="23868028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06B764DB-1C88-4894-B6E9-17AD94BD0F9D}"/>
              </a:ext>
            </a:extLst>
          </p:cNvPr>
          <p:cNvSpPr>
            <a:spLocks/>
          </p:cNvSpPr>
          <p:nvPr/>
        </p:nvSpPr>
        <p:spPr bwMode="auto">
          <a:xfrm>
            <a:off x="8399666" y="6145526"/>
            <a:ext cx="3792334" cy="603983"/>
          </a:xfrm>
          <a:custGeom>
            <a:avLst/>
            <a:gdLst>
              <a:gd name="connsiteX0" fmla="*/ 5307865 w 12192148"/>
              <a:gd name="connsiteY0" fmla="*/ 0 h 1941773"/>
              <a:gd name="connsiteX1" fmla="*/ 5817217 w 12192148"/>
              <a:gd name="connsiteY1" fmla="*/ 0 h 1941773"/>
              <a:gd name="connsiteX2" fmla="*/ 5817217 w 12192148"/>
              <a:gd name="connsiteY2" fmla="*/ 697113 h 1941773"/>
              <a:gd name="connsiteX3" fmla="*/ 6190042 w 12192148"/>
              <a:gd name="connsiteY3" fmla="*/ 697113 h 1941773"/>
              <a:gd name="connsiteX4" fmla="*/ 6190042 w 12192148"/>
              <a:gd name="connsiteY4" fmla="*/ 1325570 h 1941773"/>
              <a:gd name="connsiteX5" fmla="*/ 6489353 w 12192148"/>
              <a:gd name="connsiteY5" fmla="*/ 1325570 h 1941773"/>
              <a:gd name="connsiteX6" fmla="*/ 6489353 w 12192148"/>
              <a:gd name="connsiteY6" fmla="*/ 1114324 h 1941773"/>
              <a:gd name="connsiteX7" fmla="*/ 6898935 w 12192148"/>
              <a:gd name="connsiteY7" fmla="*/ 1114324 h 1941773"/>
              <a:gd name="connsiteX8" fmla="*/ 6898935 w 12192148"/>
              <a:gd name="connsiteY8" fmla="*/ 348556 h 1941773"/>
              <a:gd name="connsiteX9" fmla="*/ 7219249 w 12192148"/>
              <a:gd name="connsiteY9" fmla="*/ 348556 h 1941773"/>
              <a:gd name="connsiteX10" fmla="*/ 7219249 w 12192148"/>
              <a:gd name="connsiteY10" fmla="*/ 1093199 h 1941773"/>
              <a:gd name="connsiteX11" fmla="*/ 7413539 w 12192148"/>
              <a:gd name="connsiteY11" fmla="*/ 1093199 h 1941773"/>
              <a:gd name="connsiteX12" fmla="*/ 7413539 w 12192148"/>
              <a:gd name="connsiteY12" fmla="*/ 517553 h 1941773"/>
              <a:gd name="connsiteX13" fmla="*/ 7875631 w 12192148"/>
              <a:gd name="connsiteY13" fmla="*/ 517553 h 1941773"/>
              <a:gd name="connsiteX14" fmla="*/ 7875631 w 12192148"/>
              <a:gd name="connsiteY14" fmla="*/ 1103761 h 1941773"/>
              <a:gd name="connsiteX15" fmla="*/ 8342975 w 12192148"/>
              <a:gd name="connsiteY15" fmla="*/ 1103761 h 1941773"/>
              <a:gd name="connsiteX16" fmla="*/ 8342975 w 12192148"/>
              <a:gd name="connsiteY16" fmla="*/ 739362 h 1941773"/>
              <a:gd name="connsiteX17" fmla="*/ 8852328 w 12192148"/>
              <a:gd name="connsiteY17" fmla="*/ 739362 h 1941773"/>
              <a:gd name="connsiteX18" fmla="*/ 8852328 w 12192148"/>
              <a:gd name="connsiteY18" fmla="*/ 1093199 h 1941773"/>
              <a:gd name="connsiteX19" fmla="*/ 9240906 w 12192148"/>
              <a:gd name="connsiteY19" fmla="*/ 1093199 h 1941773"/>
              <a:gd name="connsiteX20" fmla="*/ 9240906 w 12192148"/>
              <a:gd name="connsiteY20" fmla="*/ 924202 h 1941773"/>
              <a:gd name="connsiteX21" fmla="*/ 9503459 w 12192148"/>
              <a:gd name="connsiteY21" fmla="*/ 929483 h 1941773"/>
              <a:gd name="connsiteX22" fmla="*/ 9503459 w 12192148"/>
              <a:gd name="connsiteY22" fmla="*/ 781611 h 1941773"/>
              <a:gd name="connsiteX23" fmla="*/ 9771263 w 12192148"/>
              <a:gd name="connsiteY23" fmla="*/ 781611 h 1941773"/>
              <a:gd name="connsiteX24" fmla="*/ 9771263 w 12192148"/>
              <a:gd name="connsiteY24" fmla="*/ 918921 h 1941773"/>
              <a:gd name="connsiteX25" fmla="*/ 10028565 w 12192148"/>
              <a:gd name="connsiteY25" fmla="*/ 918921 h 1941773"/>
              <a:gd name="connsiteX26" fmla="*/ 10028565 w 12192148"/>
              <a:gd name="connsiteY26" fmla="*/ 765768 h 1941773"/>
              <a:gd name="connsiteX27" fmla="*/ 10280615 w 12192148"/>
              <a:gd name="connsiteY27" fmla="*/ 771049 h 1941773"/>
              <a:gd name="connsiteX28" fmla="*/ 10280615 w 12192148"/>
              <a:gd name="connsiteY28" fmla="*/ 190122 h 1941773"/>
              <a:gd name="connsiteX29" fmla="*/ 10789968 w 12192148"/>
              <a:gd name="connsiteY29" fmla="*/ 190122 h 1941773"/>
              <a:gd name="connsiteX30" fmla="*/ 10789968 w 12192148"/>
              <a:gd name="connsiteY30" fmla="*/ 697113 h 1941773"/>
              <a:gd name="connsiteX31" fmla="*/ 11168044 w 12192148"/>
              <a:gd name="connsiteY31" fmla="*/ 697113 h 1941773"/>
              <a:gd name="connsiteX32" fmla="*/ 11168044 w 12192148"/>
              <a:gd name="connsiteY32" fmla="*/ 1621315 h 1941773"/>
              <a:gd name="connsiteX33" fmla="*/ 11467354 w 12192148"/>
              <a:gd name="connsiteY33" fmla="*/ 1621315 h 1941773"/>
              <a:gd name="connsiteX34" fmla="*/ 11467354 w 12192148"/>
              <a:gd name="connsiteY34" fmla="*/ 1114324 h 1941773"/>
              <a:gd name="connsiteX35" fmla="*/ 11871686 w 12192148"/>
              <a:gd name="connsiteY35" fmla="*/ 1114324 h 1941773"/>
              <a:gd name="connsiteX36" fmla="*/ 11871686 w 12192148"/>
              <a:gd name="connsiteY36" fmla="*/ 348556 h 1941773"/>
              <a:gd name="connsiteX37" fmla="*/ 12192000 w 12192148"/>
              <a:gd name="connsiteY37" fmla="*/ 348556 h 1941773"/>
              <a:gd name="connsiteX38" fmla="*/ 12192000 w 12192148"/>
              <a:gd name="connsiteY38" fmla="*/ 1754103 h 1941773"/>
              <a:gd name="connsiteX39" fmla="*/ 12192000 w 12192148"/>
              <a:gd name="connsiteY39" fmla="*/ 1896676 h 1941773"/>
              <a:gd name="connsiteX40" fmla="*/ 12192148 w 12192148"/>
              <a:gd name="connsiteY40" fmla="*/ 1896676 h 1941773"/>
              <a:gd name="connsiteX41" fmla="*/ 12192148 w 12192148"/>
              <a:gd name="connsiteY41" fmla="*/ 1941773 h 1941773"/>
              <a:gd name="connsiteX42" fmla="*/ 0 w 12192148"/>
              <a:gd name="connsiteY42" fmla="*/ 1941773 h 1941773"/>
              <a:gd name="connsiteX43" fmla="*/ 0 w 12192148"/>
              <a:gd name="connsiteY43" fmla="*/ 1896676 h 1941773"/>
              <a:gd name="connsiteX44" fmla="*/ 0 w 12192148"/>
              <a:gd name="connsiteY44" fmla="*/ 1573784 h 1941773"/>
              <a:gd name="connsiteX45" fmla="*/ 112847 w 12192148"/>
              <a:gd name="connsiteY45" fmla="*/ 1573784 h 1941773"/>
              <a:gd name="connsiteX46" fmla="*/ 293106 w 12192148"/>
              <a:gd name="connsiteY46" fmla="*/ 1573784 h 1941773"/>
              <a:gd name="connsiteX47" fmla="*/ 293106 w 12192148"/>
              <a:gd name="connsiteY47" fmla="*/ 411930 h 1941773"/>
              <a:gd name="connsiteX48" fmla="*/ 655428 w 12192148"/>
              <a:gd name="connsiteY48" fmla="*/ 411930 h 1941773"/>
              <a:gd name="connsiteX49" fmla="*/ 655428 w 12192148"/>
              <a:gd name="connsiteY49" fmla="*/ 1373100 h 1941773"/>
              <a:gd name="connsiteX50" fmla="*/ 791956 w 12192148"/>
              <a:gd name="connsiteY50" fmla="*/ 1188260 h 1941773"/>
              <a:gd name="connsiteX51" fmla="*/ 954739 w 12192148"/>
              <a:gd name="connsiteY51" fmla="*/ 1399506 h 1941773"/>
              <a:gd name="connsiteX52" fmla="*/ 1101768 w 12192148"/>
              <a:gd name="connsiteY52" fmla="*/ 1188260 h 1941773"/>
              <a:gd name="connsiteX53" fmla="*/ 1264551 w 12192148"/>
              <a:gd name="connsiteY53" fmla="*/ 1399506 h 1941773"/>
              <a:gd name="connsiteX54" fmla="*/ 1411580 w 12192148"/>
              <a:gd name="connsiteY54" fmla="*/ 1188260 h 1941773"/>
              <a:gd name="connsiteX55" fmla="*/ 1574363 w 12192148"/>
              <a:gd name="connsiteY55" fmla="*/ 1399506 h 1941773"/>
              <a:gd name="connsiteX56" fmla="*/ 1574363 w 12192148"/>
              <a:gd name="connsiteY56" fmla="*/ 1447036 h 1941773"/>
              <a:gd name="connsiteX57" fmla="*/ 1721393 w 12192148"/>
              <a:gd name="connsiteY57" fmla="*/ 1447036 h 1941773"/>
              <a:gd name="connsiteX58" fmla="*/ 1721393 w 12192148"/>
              <a:gd name="connsiteY58" fmla="*/ 1299164 h 1941773"/>
              <a:gd name="connsiteX59" fmla="*/ 1537606 w 12192148"/>
              <a:gd name="connsiteY59" fmla="*/ 1072074 h 1941773"/>
              <a:gd name="connsiteX60" fmla="*/ 1721393 w 12192148"/>
              <a:gd name="connsiteY60" fmla="*/ 844985 h 1941773"/>
              <a:gd name="connsiteX61" fmla="*/ 1721393 w 12192148"/>
              <a:gd name="connsiteY61" fmla="*/ 586208 h 1941773"/>
              <a:gd name="connsiteX62" fmla="*/ 1815912 w 12192148"/>
              <a:gd name="connsiteY62" fmla="*/ 586208 h 1941773"/>
              <a:gd name="connsiteX63" fmla="*/ 1815912 w 12192148"/>
              <a:gd name="connsiteY63" fmla="*/ 844985 h 1941773"/>
              <a:gd name="connsiteX64" fmla="*/ 1999699 w 12192148"/>
              <a:gd name="connsiteY64" fmla="*/ 1072074 h 1941773"/>
              <a:gd name="connsiteX65" fmla="*/ 1815912 w 12192148"/>
              <a:gd name="connsiteY65" fmla="*/ 1299164 h 1941773"/>
              <a:gd name="connsiteX66" fmla="*/ 1815912 w 12192148"/>
              <a:gd name="connsiteY66" fmla="*/ 1447036 h 1941773"/>
              <a:gd name="connsiteX67" fmla="*/ 1941937 w 12192148"/>
              <a:gd name="connsiteY67" fmla="*/ 1447036 h 1941773"/>
              <a:gd name="connsiteX68" fmla="*/ 1941937 w 12192148"/>
              <a:gd name="connsiteY68" fmla="*/ 1293883 h 1941773"/>
              <a:gd name="connsiteX69" fmla="*/ 2099469 w 12192148"/>
              <a:gd name="connsiteY69" fmla="*/ 1293883 h 1941773"/>
              <a:gd name="connsiteX70" fmla="*/ 2099469 w 12192148"/>
              <a:gd name="connsiteY70" fmla="*/ 1093199 h 1941773"/>
              <a:gd name="connsiteX71" fmla="*/ 2440788 w 12192148"/>
              <a:gd name="connsiteY71" fmla="*/ 1093199 h 1941773"/>
              <a:gd name="connsiteX72" fmla="*/ 2440788 w 12192148"/>
              <a:gd name="connsiteY72" fmla="*/ 517553 h 1941773"/>
              <a:gd name="connsiteX73" fmla="*/ 2897630 w 12192148"/>
              <a:gd name="connsiteY73" fmla="*/ 517553 h 1941773"/>
              <a:gd name="connsiteX74" fmla="*/ 2897630 w 12192148"/>
              <a:gd name="connsiteY74" fmla="*/ 1103761 h 1941773"/>
              <a:gd name="connsiteX75" fmla="*/ 3364974 w 12192148"/>
              <a:gd name="connsiteY75" fmla="*/ 1103761 h 1941773"/>
              <a:gd name="connsiteX76" fmla="*/ 3364974 w 12192148"/>
              <a:gd name="connsiteY76" fmla="*/ 739362 h 1941773"/>
              <a:gd name="connsiteX77" fmla="*/ 3879577 w 12192148"/>
              <a:gd name="connsiteY77" fmla="*/ 739362 h 1941773"/>
              <a:gd name="connsiteX78" fmla="*/ 3879577 w 12192148"/>
              <a:gd name="connsiteY78" fmla="*/ 1093199 h 1941773"/>
              <a:gd name="connsiteX79" fmla="*/ 4268157 w 12192148"/>
              <a:gd name="connsiteY79" fmla="*/ 1093199 h 1941773"/>
              <a:gd name="connsiteX80" fmla="*/ 4268157 w 12192148"/>
              <a:gd name="connsiteY80" fmla="*/ 924202 h 1941773"/>
              <a:gd name="connsiteX81" fmla="*/ 4530710 w 12192148"/>
              <a:gd name="connsiteY81" fmla="*/ 929483 h 1941773"/>
              <a:gd name="connsiteX82" fmla="*/ 4530710 w 12192148"/>
              <a:gd name="connsiteY82" fmla="*/ 781611 h 1941773"/>
              <a:gd name="connsiteX83" fmla="*/ 4798513 w 12192148"/>
              <a:gd name="connsiteY83" fmla="*/ 781611 h 1941773"/>
              <a:gd name="connsiteX84" fmla="*/ 4798513 w 12192148"/>
              <a:gd name="connsiteY84" fmla="*/ 918921 h 1941773"/>
              <a:gd name="connsiteX85" fmla="*/ 5055815 w 12192148"/>
              <a:gd name="connsiteY85" fmla="*/ 918921 h 1941773"/>
              <a:gd name="connsiteX86" fmla="*/ 5055815 w 12192148"/>
              <a:gd name="connsiteY86" fmla="*/ 765768 h 1941773"/>
              <a:gd name="connsiteX87" fmla="*/ 5307865 w 12192148"/>
              <a:gd name="connsiteY87" fmla="*/ 771049 h 1941773"/>
              <a:gd name="connsiteX88" fmla="*/ 5307865 w 12192148"/>
              <a:gd name="connsiteY88" fmla="*/ 0 h 1941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12192148" h="1941773">
                <a:moveTo>
                  <a:pt x="5307865" y="0"/>
                </a:moveTo>
                <a:cubicBezTo>
                  <a:pt x="5307865" y="0"/>
                  <a:pt x="5307865" y="0"/>
                  <a:pt x="5817217" y="0"/>
                </a:cubicBezTo>
                <a:cubicBezTo>
                  <a:pt x="5817217" y="0"/>
                  <a:pt x="5817217" y="0"/>
                  <a:pt x="5817217" y="697113"/>
                </a:cubicBezTo>
                <a:cubicBezTo>
                  <a:pt x="5817217" y="697113"/>
                  <a:pt x="5817217" y="697113"/>
                  <a:pt x="6190042" y="697113"/>
                </a:cubicBezTo>
                <a:cubicBezTo>
                  <a:pt x="6190042" y="697113"/>
                  <a:pt x="6190042" y="697113"/>
                  <a:pt x="6190042" y="1325570"/>
                </a:cubicBezTo>
                <a:cubicBezTo>
                  <a:pt x="6190042" y="1325570"/>
                  <a:pt x="6190042" y="1325570"/>
                  <a:pt x="6489353" y="1325570"/>
                </a:cubicBezTo>
                <a:cubicBezTo>
                  <a:pt x="6489353" y="1325570"/>
                  <a:pt x="6489353" y="1325570"/>
                  <a:pt x="6489353" y="1114324"/>
                </a:cubicBezTo>
                <a:cubicBezTo>
                  <a:pt x="6489353" y="1114324"/>
                  <a:pt x="6489353" y="1114324"/>
                  <a:pt x="6898935" y="1114324"/>
                </a:cubicBezTo>
                <a:cubicBezTo>
                  <a:pt x="6898935" y="1114324"/>
                  <a:pt x="6898935" y="1114324"/>
                  <a:pt x="6898935" y="348556"/>
                </a:cubicBezTo>
                <a:cubicBezTo>
                  <a:pt x="6898935" y="348556"/>
                  <a:pt x="6898935" y="348556"/>
                  <a:pt x="7219249" y="348556"/>
                </a:cubicBezTo>
                <a:cubicBezTo>
                  <a:pt x="7219249" y="348556"/>
                  <a:pt x="7219249" y="348556"/>
                  <a:pt x="7219249" y="1093199"/>
                </a:cubicBezTo>
                <a:cubicBezTo>
                  <a:pt x="7219249" y="1093199"/>
                  <a:pt x="7219249" y="1093199"/>
                  <a:pt x="7413539" y="1093199"/>
                </a:cubicBezTo>
                <a:cubicBezTo>
                  <a:pt x="7413539" y="1093199"/>
                  <a:pt x="7413539" y="1093199"/>
                  <a:pt x="7413539" y="517553"/>
                </a:cubicBezTo>
                <a:cubicBezTo>
                  <a:pt x="7413539" y="517553"/>
                  <a:pt x="7413539" y="517553"/>
                  <a:pt x="7875631" y="517553"/>
                </a:cubicBezTo>
                <a:cubicBezTo>
                  <a:pt x="7875631" y="517553"/>
                  <a:pt x="7875631" y="517553"/>
                  <a:pt x="7875631" y="1103761"/>
                </a:cubicBezTo>
                <a:cubicBezTo>
                  <a:pt x="7875631" y="1103761"/>
                  <a:pt x="7875631" y="1103761"/>
                  <a:pt x="8342975" y="1103761"/>
                </a:cubicBezTo>
                <a:cubicBezTo>
                  <a:pt x="8342975" y="1103761"/>
                  <a:pt x="8342975" y="1103761"/>
                  <a:pt x="8342975" y="739362"/>
                </a:cubicBezTo>
                <a:cubicBezTo>
                  <a:pt x="8342975" y="739362"/>
                  <a:pt x="8342975" y="739362"/>
                  <a:pt x="8852328" y="739362"/>
                </a:cubicBezTo>
                <a:cubicBezTo>
                  <a:pt x="8852328" y="739362"/>
                  <a:pt x="8852328" y="739362"/>
                  <a:pt x="8852328" y="1093199"/>
                </a:cubicBezTo>
                <a:cubicBezTo>
                  <a:pt x="8852328" y="1093199"/>
                  <a:pt x="8852328" y="1093199"/>
                  <a:pt x="9240906" y="1093199"/>
                </a:cubicBezTo>
                <a:cubicBezTo>
                  <a:pt x="9240906" y="1093199"/>
                  <a:pt x="9240906" y="1093199"/>
                  <a:pt x="9240906" y="924202"/>
                </a:cubicBezTo>
                <a:cubicBezTo>
                  <a:pt x="9240906" y="924202"/>
                  <a:pt x="9240906" y="924202"/>
                  <a:pt x="9503459" y="929483"/>
                </a:cubicBezTo>
                <a:cubicBezTo>
                  <a:pt x="9503459" y="929483"/>
                  <a:pt x="9503459" y="929483"/>
                  <a:pt x="9503459" y="781611"/>
                </a:cubicBezTo>
                <a:cubicBezTo>
                  <a:pt x="9503459" y="781611"/>
                  <a:pt x="9503459" y="781611"/>
                  <a:pt x="9771263" y="781611"/>
                </a:cubicBezTo>
                <a:cubicBezTo>
                  <a:pt x="9771263" y="781611"/>
                  <a:pt x="9771263" y="781611"/>
                  <a:pt x="9771263" y="918921"/>
                </a:cubicBezTo>
                <a:cubicBezTo>
                  <a:pt x="9771263" y="918921"/>
                  <a:pt x="9771263" y="918921"/>
                  <a:pt x="10028565" y="918921"/>
                </a:cubicBezTo>
                <a:cubicBezTo>
                  <a:pt x="10028565" y="918921"/>
                  <a:pt x="10028565" y="918921"/>
                  <a:pt x="10028565" y="765768"/>
                </a:cubicBezTo>
                <a:cubicBezTo>
                  <a:pt x="10028565" y="765768"/>
                  <a:pt x="10028565" y="765768"/>
                  <a:pt x="10280615" y="771049"/>
                </a:cubicBezTo>
                <a:cubicBezTo>
                  <a:pt x="10280615" y="771049"/>
                  <a:pt x="10280615" y="771049"/>
                  <a:pt x="10280615" y="190122"/>
                </a:cubicBezTo>
                <a:cubicBezTo>
                  <a:pt x="10280615" y="190122"/>
                  <a:pt x="10280615" y="190122"/>
                  <a:pt x="10789968" y="190122"/>
                </a:cubicBezTo>
                <a:cubicBezTo>
                  <a:pt x="10789968" y="190122"/>
                  <a:pt x="10789968" y="190122"/>
                  <a:pt x="10789968" y="697113"/>
                </a:cubicBezTo>
                <a:cubicBezTo>
                  <a:pt x="10789968" y="697113"/>
                  <a:pt x="10789968" y="697113"/>
                  <a:pt x="11168044" y="697113"/>
                </a:cubicBezTo>
                <a:cubicBezTo>
                  <a:pt x="11168044" y="697113"/>
                  <a:pt x="11168044" y="697113"/>
                  <a:pt x="11168044" y="1621315"/>
                </a:cubicBezTo>
                <a:cubicBezTo>
                  <a:pt x="11168044" y="1621315"/>
                  <a:pt x="11168044" y="1621315"/>
                  <a:pt x="11467354" y="1621315"/>
                </a:cubicBezTo>
                <a:cubicBezTo>
                  <a:pt x="11467354" y="1621315"/>
                  <a:pt x="11467354" y="1621315"/>
                  <a:pt x="11467354" y="1114324"/>
                </a:cubicBezTo>
                <a:cubicBezTo>
                  <a:pt x="11467354" y="1114324"/>
                  <a:pt x="11467354" y="1114324"/>
                  <a:pt x="11871686" y="1114324"/>
                </a:cubicBezTo>
                <a:cubicBezTo>
                  <a:pt x="11871686" y="1114324"/>
                  <a:pt x="11871686" y="1114324"/>
                  <a:pt x="11871686" y="348556"/>
                </a:cubicBezTo>
                <a:cubicBezTo>
                  <a:pt x="11871686" y="348556"/>
                  <a:pt x="11871686" y="348556"/>
                  <a:pt x="12192000" y="348556"/>
                </a:cubicBezTo>
                <a:cubicBezTo>
                  <a:pt x="12192000" y="348556"/>
                  <a:pt x="12192000" y="348556"/>
                  <a:pt x="12192000" y="1754103"/>
                </a:cubicBezTo>
                <a:lnTo>
                  <a:pt x="12192000" y="1896676"/>
                </a:lnTo>
                <a:lnTo>
                  <a:pt x="12192148" y="1896676"/>
                </a:lnTo>
                <a:lnTo>
                  <a:pt x="12192148" y="1941773"/>
                </a:lnTo>
                <a:lnTo>
                  <a:pt x="0" y="1941773"/>
                </a:lnTo>
                <a:lnTo>
                  <a:pt x="0" y="1896676"/>
                </a:lnTo>
                <a:lnTo>
                  <a:pt x="0" y="1573784"/>
                </a:lnTo>
                <a:lnTo>
                  <a:pt x="112847" y="1573784"/>
                </a:lnTo>
                <a:cubicBezTo>
                  <a:pt x="165111" y="1573784"/>
                  <a:pt x="224842" y="1573784"/>
                  <a:pt x="293106" y="1573784"/>
                </a:cubicBezTo>
                <a:cubicBezTo>
                  <a:pt x="293106" y="1573784"/>
                  <a:pt x="293106" y="1573784"/>
                  <a:pt x="293106" y="411930"/>
                </a:cubicBezTo>
                <a:cubicBezTo>
                  <a:pt x="293106" y="411930"/>
                  <a:pt x="293106" y="411930"/>
                  <a:pt x="655428" y="411930"/>
                </a:cubicBezTo>
                <a:cubicBezTo>
                  <a:pt x="655428" y="411930"/>
                  <a:pt x="655428" y="411930"/>
                  <a:pt x="655428" y="1373100"/>
                </a:cubicBezTo>
                <a:cubicBezTo>
                  <a:pt x="676433" y="1315008"/>
                  <a:pt x="734194" y="1188260"/>
                  <a:pt x="791956" y="1188260"/>
                </a:cubicBezTo>
                <a:cubicBezTo>
                  <a:pt x="875973" y="1188260"/>
                  <a:pt x="954739" y="1399506"/>
                  <a:pt x="954739" y="1399506"/>
                </a:cubicBezTo>
                <a:cubicBezTo>
                  <a:pt x="954739" y="1399506"/>
                  <a:pt x="1023002" y="1188260"/>
                  <a:pt x="1101768" y="1188260"/>
                </a:cubicBezTo>
                <a:cubicBezTo>
                  <a:pt x="1180534" y="1188260"/>
                  <a:pt x="1264551" y="1399506"/>
                  <a:pt x="1264551" y="1399506"/>
                </a:cubicBezTo>
                <a:cubicBezTo>
                  <a:pt x="1264551" y="1399506"/>
                  <a:pt x="1332815" y="1188260"/>
                  <a:pt x="1411580" y="1188260"/>
                </a:cubicBezTo>
                <a:cubicBezTo>
                  <a:pt x="1490347" y="1188260"/>
                  <a:pt x="1574363" y="1399506"/>
                  <a:pt x="1574363" y="1399506"/>
                </a:cubicBezTo>
                <a:cubicBezTo>
                  <a:pt x="1574363" y="1399506"/>
                  <a:pt x="1574363" y="1399506"/>
                  <a:pt x="1574363" y="1447036"/>
                </a:cubicBezTo>
                <a:cubicBezTo>
                  <a:pt x="1574363" y="1447036"/>
                  <a:pt x="1574363" y="1447036"/>
                  <a:pt x="1721393" y="1447036"/>
                </a:cubicBezTo>
                <a:cubicBezTo>
                  <a:pt x="1721393" y="1447036"/>
                  <a:pt x="1721393" y="1447036"/>
                  <a:pt x="1721393" y="1299164"/>
                </a:cubicBezTo>
                <a:cubicBezTo>
                  <a:pt x="1616372" y="1278040"/>
                  <a:pt x="1537606" y="1182979"/>
                  <a:pt x="1537606" y="1072074"/>
                </a:cubicBezTo>
                <a:cubicBezTo>
                  <a:pt x="1537606" y="961170"/>
                  <a:pt x="1616372" y="866110"/>
                  <a:pt x="1721393" y="844985"/>
                </a:cubicBezTo>
                <a:cubicBezTo>
                  <a:pt x="1721393" y="844985"/>
                  <a:pt x="1721393" y="844985"/>
                  <a:pt x="1721393" y="586208"/>
                </a:cubicBezTo>
                <a:cubicBezTo>
                  <a:pt x="1721393" y="586208"/>
                  <a:pt x="1721393" y="586208"/>
                  <a:pt x="1815912" y="586208"/>
                </a:cubicBezTo>
                <a:cubicBezTo>
                  <a:pt x="1815912" y="586208"/>
                  <a:pt x="1815912" y="586208"/>
                  <a:pt x="1815912" y="844985"/>
                </a:cubicBezTo>
                <a:cubicBezTo>
                  <a:pt x="1920933" y="866110"/>
                  <a:pt x="1999699" y="961170"/>
                  <a:pt x="1999699" y="1072074"/>
                </a:cubicBezTo>
                <a:cubicBezTo>
                  <a:pt x="1999699" y="1188260"/>
                  <a:pt x="1920933" y="1278040"/>
                  <a:pt x="1815912" y="1299164"/>
                </a:cubicBezTo>
                <a:cubicBezTo>
                  <a:pt x="1815912" y="1299164"/>
                  <a:pt x="1815912" y="1299164"/>
                  <a:pt x="1815912" y="1447036"/>
                </a:cubicBezTo>
                <a:cubicBezTo>
                  <a:pt x="1815912" y="1447036"/>
                  <a:pt x="1815912" y="1447036"/>
                  <a:pt x="1941937" y="1447036"/>
                </a:cubicBezTo>
                <a:cubicBezTo>
                  <a:pt x="1941937" y="1447036"/>
                  <a:pt x="1941937" y="1447036"/>
                  <a:pt x="1941937" y="1293883"/>
                </a:cubicBezTo>
                <a:cubicBezTo>
                  <a:pt x="1941937" y="1293883"/>
                  <a:pt x="1941937" y="1293883"/>
                  <a:pt x="2099469" y="1293883"/>
                </a:cubicBezTo>
                <a:cubicBezTo>
                  <a:pt x="2099469" y="1293883"/>
                  <a:pt x="2099469" y="1293883"/>
                  <a:pt x="2099469" y="1093199"/>
                </a:cubicBezTo>
                <a:cubicBezTo>
                  <a:pt x="2099469" y="1093199"/>
                  <a:pt x="2099469" y="1093199"/>
                  <a:pt x="2440788" y="1093199"/>
                </a:cubicBezTo>
                <a:cubicBezTo>
                  <a:pt x="2440788" y="1093199"/>
                  <a:pt x="2440788" y="1093199"/>
                  <a:pt x="2440788" y="517553"/>
                </a:cubicBezTo>
                <a:cubicBezTo>
                  <a:pt x="2440788" y="517553"/>
                  <a:pt x="2440788" y="517553"/>
                  <a:pt x="2897630" y="517553"/>
                </a:cubicBezTo>
                <a:cubicBezTo>
                  <a:pt x="2897630" y="517553"/>
                  <a:pt x="2897630" y="517553"/>
                  <a:pt x="2897630" y="1103761"/>
                </a:cubicBezTo>
                <a:cubicBezTo>
                  <a:pt x="2897630" y="1103761"/>
                  <a:pt x="2897630" y="1103761"/>
                  <a:pt x="3364974" y="1103761"/>
                </a:cubicBezTo>
                <a:cubicBezTo>
                  <a:pt x="3364974" y="1103761"/>
                  <a:pt x="3364974" y="1103761"/>
                  <a:pt x="3364974" y="739362"/>
                </a:cubicBezTo>
                <a:cubicBezTo>
                  <a:pt x="3364974" y="739362"/>
                  <a:pt x="3364974" y="739362"/>
                  <a:pt x="3879577" y="739362"/>
                </a:cubicBezTo>
                <a:cubicBezTo>
                  <a:pt x="3879577" y="739362"/>
                  <a:pt x="3879577" y="739362"/>
                  <a:pt x="3879577" y="1093199"/>
                </a:cubicBezTo>
                <a:cubicBezTo>
                  <a:pt x="3879577" y="1093199"/>
                  <a:pt x="3879577" y="1093199"/>
                  <a:pt x="4268157" y="1093199"/>
                </a:cubicBezTo>
                <a:cubicBezTo>
                  <a:pt x="4268157" y="1093199"/>
                  <a:pt x="4268157" y="1093199"/>
                  <a:pt x="4268157" y="924202"/>
                </a:cubicBezTo>
                <a:cubicBezTo>
                  <a:pt x="4268157" y="924202"/>
                  <a:pt x="4268157" y="924202"/>
                  <a:pt x="4530710" y="929483"/>
                </a:cubicBezTo>
                <a:cubicBezTo>
                  <a:pt x="4530710" y="929483"/>
                  <a:pt x="4530710" y="929483"/>
                  <a:pt x="4530710" y="781611"/>
                </a:cubicBezTo>
                <a:cubicBezTo>
                  <a:pt x="4530710" y="781611"/>
                  <a:pt x="4530710" y="781611"/>
                  <a:pt x="4798513" y="781611"/>
                </a:cubicBezTo>
                <a:cubicBezTo>
                  <a:pt x="4798513" y="781611"/>
                  <a:pt x="4798513" y="781611"/>
                  <a:pt x="4798513" y="918921"/>
                </a:cubicBezTo>
                <a:cubicBezTo>
                  <a:pt x="4798513" y="918921"/>
                  <a:pt x="4798513" y="918921"/>
                  <a:pt x="5055815" y="918921"/>
                </a:cubicBezTo>
                <a:cubicBezTo>
                  <a:pt x="5055815" y="918921"/>
                  <a:pt x="5055815" y="918921"/>
                  <a:pt x="5055815" y="765768"/>
                </a:cubicBezTo>
                <a:cubicBezTo>
                  <a:pt x="5055815" y="765768"/>
                  <a:pt x="5055815" y="765768"/>
                  <a:pt x="5307865" y="771049"/>
                </a:cubicBezTo>
                <a:cubicBezTo>
                  <a:pt x="5307865" y="771049"/>
                  <a:pt x="5307865" y="771049"/>
                  <a:pt x="53078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en-US" dirty="0"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691C40-340A-44BC-A6B3-C3A20A9ED913}"/>
              </a:ext>
            </a:extLst>
          </p:cNvPr>
          <p:cNvSpPr txBox="1"/>
          <p:nvPr/>
        </p:nvSpPr>
        <p:spPr>
          <a:xfrm>
            <a:off x="0" y="2408296"/>
            <a:ext cx="1219200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60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با تشکر از شما دوستان عزیز... !</a:t>
            </a:r>
            <a:endParaRPr lang="ko-KR" altLang="en-US" sz="60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2F21A8-A2DC-448E-8003-AFE4C77CBA6F}"/>
              </a:ext>
            </a:extLst>
          </p:cNvPr>
          <p:cNvSpPr txBox="1"/>
          <p:nvPr/>
        </p:nvSpPr>
        <p:spPr>
          <a:xfrm>
            <a:off x="0" y="3335133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4EC905E7-44E2-4312-8B50-C75C5073816A}"/>
              </a:ext>
            </a:extLst>
          </p:cNvPr>
          <p:cNvSpPr>
            <a:spLocks noEditPoints="1"/>
          </p:cNvSpPr>
          <p:nvPr/>
        </p:nvSpPr>
        <p:spPr bwMode="auto">
          <a:xfrm>
            <a:off x="0" y="4761206"/>
            <a:ext cx="5775158" cy="2106029"/>
          </a:xfrm>
          <a:custGeom>
            <a:avLst/>
            <a:gdLst>
              <a:gd name="T0" fmla="*/ 692 w 2980"/>
              <a:gd name="T1" fmla="*/ 625 h 1086"/>
              <a:gd name="T2" fmla="*/ 1350 w 2980"/>
              <a:gd name="T3" fmla="*/ 765 h 1086"/>
              <a:gd name="T4" fmla="*/ 1662 w 2980"/>
              <a:gd name="T5" fmla="*/ 831 h 1086"/>
              <a:gd name="T6" fmla="*/ 1686 w 2980"/>
              <a:gd name="T7" fmla="*/ 716 h 1086"/>
              <a:gd name="T8" fmla="*/ 1668 w 2980"/>
              <a:gd name="T9" fmla="*/ 547 h 1086"/>
              <a:gd name="T10" fmla="*/ 1693 w 2980"/>
              <a:gd name="T11" fmla="*/ 451 h 1086"/>
              <a:gd name="T12" fmla="*/ 1732 w 2980"/>
              <a:gd name="T13" fmla="*/ 173 h 1086"/>
              <a:gd name="T14" fmla="*/ 1836 w 2980"/>
              <a:gd name="T15" fmla="*/ 22 h 1086"/>
              <a:gd name="T16" fmla="*/ 1949 w 2980"/>
              <a:gd name="T17" fmla="*/ 123 h 1086"/>
              <a:gd name="T18" fmla="*/ 1876 w 2980"/>
              <a:gd name="T19" fmla="*/ 190 h 1086"/>
              <a:gd name="T20" fmla="*/ 1876 w 2980"/>
              <a:gd name="T21" fmla="*/ 315 h 1086"/>
              <a:gd name="T22" fmla="*/ 1959 w 2980"/>
              <a:gd name="T23" fmla="*/ 445 h 1086"/>
              <a:gd name="T24" fmla="*/ 1963 w 2980"/>
              <a:gd name="T25" fmla="*/ 549 h 1086"/>
              <a:gd name="T26" fmla="*/ 1947 w 2980"/>
              <a:gd name="T27" fmla="*/ 572 h 1086"/>
              <a:gd name="T28" fmla="*/ 1921 w 2980"/>
              <a:gd name="T29" fmla="*/ 587 h 1086"/>
              <a:gd name="T30" fmla="*/ 1880 w 2980"/>
              <a:gd name="T31" fmla="*/ 612 h 1086"/>
              <a:gd name="T32" fmla="*/ 2031 w 2980"/>
              <a:gd name="T33" fmla="*/ 662 h 1086"/>
              <a:gd name="T34" fmla="*/ 2195 w 2980"/>
              <a:gd name="T35" fmla="*/ 411 h 1086"/>
              <a:gd name="T36" fmla="*/ 2174 w 2980"/>
              <a:gd name="T37" fmla="*/ 364 h 1086"/>
              <a:gd name="T38" fmla="*/ 2163 w 2980"/>
              <a:gd name="T39" fmla="*/ 250 h 1086"/>
              <a:gd name="T40" fmla="*/ 2289 w 2980"/>
              <a:gd name="T41" fmla="*/ 309 h 1086"/>
              <a:gd name="T42" fmla="*/ 2341 w 2980"/>
              <a:gd name="T43" fmla="*/ 468 h 1086"/>
              <a:gd name="T44" fmla="*/ 2382 w 2980"/>
              <a:gd name="T45" fmla="*/ 504 h 1086"/>
              <a:gd name="T46" fmla="*/ 2451 w 2980"/>
              <a:gd name="T47" fmla="*/ 331 h 1086"/>
              <a:gd name="T48" fmla="*/ 2514 w 2980"/>
              <a:gd name="T49" fmla="*/ 246 h 1086"/>
              <a:gd name="T50" fmla="*/ 2622 w 2980"/>
              <a:gd name="T51" fmla="*/ 226 h 1086"/>
              <a:gd name="T52" fmla="*/ 2684 w 2980"/>
              <a:gd name="T53" fmla="*/ 335 h 1086"/>
              <a:gd name="T54" fmla="*/ 2710 w 2980"/>
              <a:gd name="T55" fmla="*/ 558 h 1086"/>
              <a:gd name="T56" fmla="*/ 2757 w 2980"/>
              <a:gd name="T57" fmla="*/ 626 h 1086"/>
              <a:gd name="T58" fmla="*/ 2773 w 2980"/>
              <a:gd name="T59" fmla="*/ 697 h 1086"/>
              <a:gd name="T60" fmla="*/ 2727 w 2980"/>
              <a:gd name="T61" fmla="*/ 770 h 1086"/>
              <a:gd name="T62" fmla="*/ 2664 w 2980"/>
              <a:gd name="T63" fmla="*/ 906 h 1086"/>
              <a:gd name="T64" fmla="*/ 2980 w 2980"/>
              <a:gd name="T65" fmla="*/ 998 h 1086"/>
              <a:gd name="T66" fmla="*/ 2343 w 2980"/>
              <a:gd name="T67" fmla="*/ 754 h 1086"/>
              <a:gd name="T68" fmla="*/ 2434 w 2980"/>
              <a:gd name="T69" fmla="*/ 842 h 1086"/>
              <a:gd name="T70" fmla="*/ 2466 w 2980"/>
              <a:gd name="T71" fmla="*/ 584 h 1086"/>
              <a:gd name="T72" fmla="*/ 2476 w 2980"/>
              <a:gd name="T73" fmla="*/ 480 h 1086"/>
              <a:gd name="T74" fmla="*/ 2385 w 2980"/>
              <a:gd name="T75" fmla="*/ 557 h 1086"/>
              <a:gd name="T76" fmla="*/ 2337 w 2980"/>
              <a:gd name="T77" fmla="*/ 621 h 1086"/>
              <a:gd name="T78" fmla="*/ 2338 w 2980"/>
              <a:gd name="T79" fmla="*/ 706 h 1086"/>
              <a:gd name="T80" fmla="*/ 2101 w 2980"/>
              <a:gd name="T81" fmla="*/ 618 h 1086"/>
              <a:gd name="T82" fmla="*/ 2156 w 2980"/>
              <a:gd name="T83" fmla="*/ 738 h 1086"/>
              <a:gd name="T84" fmla="*/ 2186 w 2980"/>
              <a:gd name="T85" fmla="*/ 671 h 1086"/>
              <a:gd name="T86" fmla="*/ 2185 w 2980"/>
              <a:gd name="T87" fmla="*/ 524 h 1086"/>
              <a:gd name="T88" fmla="*/ 1875 w 2980"/>
              <a:gd name="T89" fmla="*/ 494 h 1086"/>
              <a:gd name="T90" fmla="*/ 1898 w 2980"/>
              <a:gd name="T91" fmla="*/ 550 h 1086"/>
              <a:gd name="T92" fmla="*/ 1900 w 2980"/>
              <a:gd name="T93" fmla="*/ 515 h 1086"/>
              <a:gd name="T94" fmla="*/ 2712 w 2980"/>
              <a:gd name="T95" fmla="*/ 705 h 1086"/>
              <a:gd name="T96" fmla="*/ 2681 w 2980"/>
              <a:gd name="T97" fmla="*/ 766 h 1086"/>
              <a:gd name="T98" fmla="*/ 2717 w 2980"/>
              <a:gd name="T99" fmla="*/ 679 h 1086"/>
              <a:gd name="T100" fmla="*/ 1878 w 2980"/>
              <a:gd name="T101" fmla="*/ 592 h 1086"/>
              <a:gd name="T102" fmla="*/ 2768 w 2980"/>
              <a:gd name="T103" fmla="*/ 671 h 1086"/>
              <a:gd name="T104" fmla="*/ 2724 w 2980"/>
              <a:gd name="T105" fmla="*/ 758 h 1086"/>
              <a:gd name="T106" fmla="*/ 2714 w 2980"/>
              <a:gd name="T107" fmla="*/ 764 h 1086"/>
              <a:gd name="T108" fmla="*/ 2697 w 2980"/>
              <a:gd name="T109" fmla="*/ 805 h 1086"/>
              <a:gd name="T110" fmla="*/ 2360 w 2980"/>
              <a:gd name="T111" fmla="*/ 608 h 1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80" h="1086">
                <a:moveTo>
                  <a:pt x="0" y="806"/>
                </a:moveTo>
                <a:cubicBezTo>
                  <a:pt x="23" y="800"/>
                  <a:pt x="45" y="795"/>
                  <a:pt x="68" y="789"/>
                </a:cubicBezTo>
                <a:cubicBezTo>
                  <a:pt x="216" y="750"/>
                  <a:pt x="364" y="710"/>
                  <a:pt x="513" y="671"/>
                </a:cubicBezTo>
                <a:cubicBezTo>
                  <a:pt x="568" y="656"/>
                  <a:pt x="624" y="641"/>
                  <a:pt x="680" y="626"/>
                </a:cubicBezTo>
                <a:cubicBezTo>
                  <a:pt x="684" y="625"/>
                  <a:pt x="688" y="624"/>
                  <a:pt x="692" y="625"/>
                </a:cubicBezTo>
                <a:cubicBezTo>
                  <a:pt x="739" y="636"/>
                  <a:pt x="785" y="647"/>
                  <a:pt x="832" y="657"/>
                </a:cubicBezTo>
                <a:cubicBezTo>
                  <a:pt x="902" y="673"/>
                  <a:pt x="972" y="689"/>
                  <a:pt x="1041" y="705"/>
                </a:cubicBezTo>
                <a:cubicBezTo>
                  <a:pt x="1096" y="717"/>
                  <a:pt x="1151" y="729"/>
                  <a:pt x="1205" y="742"/>
                </a:cubicBezTo>
                <a:cubicBezTo>
                  <a:pt x="1243" y="750"/>
                  <a:pt x="1280" y="760"/>
                  <a:pt x="1318" y="767"/>
                </a:cubicBezTo>
                <a:cubicBezTo>
                  <a:pt x="1328" y="769"/>
                  <a:pt x="1340" y="766"/>
                  <a:pt x="1350" y="765"/>
                </a:cubicBezTo>
                <a:cubicBezTo>
                  <a:pt x="1396" y="759"/>
                  <a:pt x="1441" y="755"/>
                  <a:pt x="1486" y="770"/>
                </a:cubicBezTo>
                <a:cubicBezTo>
                  <a:pt x="1508" y="778"/>
                  <a:pt x="1528" y="788"/>
                  <a:pt x="1541" y="808"/>
                </a:cubicBezTo>
                <a:cubicBezTo>
                  <a:pt x="1549" y="821"/>
                  <a:pt x="1562" y="822"/>
                  <a:pt x="1574" y="825"/>
                </a:cubicBezTo>
                <a:cubicBezTo>
                  <a:pt x="1599" y="830"/>
                  <a:pt x="1623" y="835"/>
                  <a:pt x="1647" y="840"/>
                </a:cubicBezTo>
                <a:cubicBezTo>
                  <a:pt x="1655" y="842"/>
                  <a:pt x="1661" y="839"/>
                  <a:pt x="1662" y="831"/>
                </a:cubicBezTo>
                <a:cubicBezTo>
                  <a:pt x="1663" y="826"/>
                  <a:pt x="1662" y="821"/>
                  <a:pt x="1663" y="816"/>
                </a:cubicBezTo>
                <a:cubicBezTo>
                  <a:pt x="1665" y="808"/>
                  <a:pt x="1667" y="799"/>
                  <a:pt x="1672" y="792"/>
                </a:cubicBezTo>
                <a:cubicBezTo>
                  <a:pt x="1678" y="781"/>
                  <a:pt x="1686" y="770"/>
                  <a:pt x="1692" y="760"/>
                </a:cubicBezTo>
                <a:cubicBezTo>
                  <a:pt x="1694" y="757"/>
                  <a:pt x="1694" y="753"/>
                  <a:pt x="1694" y="750"/>
                </a:cubicBezTo>
                <a:cubicBezTo>
                  <a:pt x="1691" y="739"/>
                  <a:pt x="1687" y="727"/>
                  <a:pt x="1686" y="716"/>
                </a:cubicBezTo>
                <a:cubicBezTo>
                  <a:pt x="1685" y="707"/>
                  <a:pt x="1689" y="698"/>
                  <a:pt x="1690" y="690"/>
                </a:cubicBezTo>
                <a:cubicBezTo>
                  <a:pt x="1690" y="685"/>
                  <a:pt x="1691" y="679"/>
                  <a:pt x="1690" y="675"/>
                </a:cubicBezTo>
                <a:cubicBezTo>
                  <a:pt x="1683" y="649"/>
                  <a:pt x="1674" y="624"/>
                  <a:pt x="1675" y="597"/>
                </a:cubicBezTo>
                <a:cubicBezTo>
                  <a:pt x="1676" y="585"/>
                  <a:pt x="1675" y="572"/>
                  <a:pt x="1674" y="559"/>
                </a:cubicBezTo>
                <a:cubicBezTo>
                  <a:pt x="1674" y="555"/>
                  <a:pt x="1671" y="551"/>
                  <a:pt x="1668" y="547"/>
                </a:cubicBezTo>
                <a:cubicBezTo>
                  <a:pt x="1665" y="542"/>
                  <a:pt x="1658" y="536"/>
                  <a:pt x="1659" y="532"/>
                </a:cubicBezTo>
                <a:cubicBezTo>
                  <a:pt x="1661" y="523"/>
                  <a:pt x="1667" y="515"/>
                  <a:pt x="1671" y="506"/>
                </a:cubicBezTo>
                <a:cubicBezTo>
                  <a:pt x="1674" y="501"/>
                  <a:pt x="1679" y="496"/>
                  <a:pt x="1681" y="491"/>
                </a:cubicBezTo>
                <a:cubicBezTo>
                  <a:pt x="1687" y="480"/>
                  <a:pt x="1692" y="468"/>
                  <a:pt x="1698" y="454"/>
                </a:cubicBezTo>
                <a:cubicBezTo>
                  <a:pt x="1697" y="454"/>
                  <a:pt x="1695" y="452"/>
                  <a:pt x="1693" y="451"/>
                </a:cubicBezTo>
                <a:cubicBezTo>
                  <a:pt x="1689" y="447"/>
                  <a:pt x="1687" y="443"/>
                  <a:pt x="1692" y="438"/>
                </a:cubicBezTo>
                <a:cubicBezTo>
                  <a:pt x="1706" y="422"/>
                  <a:pt x="1708" y="404"/>
                  <a:pt x="1704" y="384"/>
                </a:cubicBezTo>
                <a:cubicBezTo>
                  <a:pt x="1699" y="365"/>
                  <a:pt x="1694" y="346"/>
                  <a:pt x="1692" y="327"/>
                </a:cubicBezTo>
                <a:cubicBezTo>
                  <a:pt x="1690" y="298"/>
                  <a:pt x="1695" y="269"/>
                  <a:pt x="1701" y="241"/>
                </a:cubicBezTo>
                <a:cubicBezTo>
                  <a:pt x="1707" y="216"/>
                  <a:pt x="1715" y="192"/>
                  <a:pt x="1732" y="173"/>
                </a:cubicBezTo>
                <a:cubicBezTo>
                  <a:pt x="1738" y="167"/>
                  <a:pt x="1744" y="161"/>
                  <a:pt x="1752" y="156"/>
                </a:cubicBezTo>
                <a:cubicBezTo>
                  <a:pt x="1761" y="149"/>
                  <a:pt x="1772" y="146"/>
                  <a:pt x="1780" y="138"/>
                </a:cubicBezTo>
                <a:cubicBezTo>
                  <a:pt x="1794" y="126"/>
                  <a:pt x="1803" y="111"/>
                  <a:pt x="1806" y="92"/>
                </a:cubicBezTo>
                <a:cubicBezTo>
                  <a:pt x="1808" y="76"/>
                  <a:pt x="1811" y="60"/>
                  <a:pt x="1822" y="47"/>
                </a:cubicBezTo>
                <a:cubicBezTo>
                  <a:pt x="1828" y="40"/>
                  <a:pt x="1832" y="31"/>
                  <a:pt x="1836" y="22"/>
                </a:cubicBezTo>
                <a:cubicBezTo>
                  <a:pt x="1845" y="5"/>
                  <a:pt x="1860" y="0"/>
                  <a:pt x="1876" y="10"/>
                </a:cubicBezTo>
                <a:cubicBezTo>
                  <a:pt x="1898" y="23"/>
                  <a:pt x="1919" y="38"/>
                  <a:pt x="1939" y="53"/>
                </a:cubicBezTo>
                <a:cubicBezTo>
                  <a:pt x="1950" y="61"/>
                  <a:pt x="1949" y="72"/>
                  <a:pt x="1942" y="84"/>
                </a:cubicBezTo>
                <a:cubicBezTo>
                  <a:pt x="1933" y="97"/>
                  <a:pt x="1933" y="101"/>
                  <a:pt x="1940" y="111"/>
                </a:cubicBezTo>
                <a:cubicBezTo>
                  <a:pt x="1943" y="115"/>
                  <a:pt x="1946" y="119"/>
                  <a:pt x="1949" y="123"/>
                </a:cubicBezTo>
                <a:cubicBezTo>
                  <a:pt x="1955" y="132"/>
                  <a:pt x="1952" y="138"/>
                  <a:pt x="1940" y="138"/>
                </a:cubicBezTo>
                <a:cubicBezTo>
                  <a:pt x="1935" y="138"/>
                  <a:pt x="1930" y="136"/>
                  <a:pt x="1924" y="135"/>
                </a:cubicBezTo>
                <a:cubicBezTo>
                  <a:pt x="1919" y="142"/>
                  <a:pt x="1908" y="145"/>
                  <a:pt x="1907" y="157"/>
                </a:cubicBezTo>
                <a:cubicBezTo>
                  <a:pt x="1907" y="161"/>
                  <a:pt x="1899" y="163"/>
                  <a:pt x="1895" y="167"/>
                </a:cubicBezTo>
                <a:cubicBezTo>
                  <a:pt x="1889" y="175"/>
                  <a:pt x="1883" y="183"/>
                  <a:pt x="1876" y="190"/>
                </a:cubicBezTo>
                <a:cubicBezTo>
                  <a:pt x="1869" y="198"/>
                  <a:pt x="1860" y="195"/>
                  <a:pt x="1851" y="194"/>
                </a:cubicBezTo>
                <a:cubicBezTo>
                  <a:pt x="1849" y="193"/>
                  <a:pt x="1847" y="194"/>
                  <a:pt x="1844" y="194"/>
                </a:cubicBezTo>
                <a:cubicBezTo>
                  <a:pt x="1844" y="196"/>
                  <a:pt x="1844" y="199"/>
                  <a:pt x="1845" y="201"/>
                </a:cubicBezTo>
                <a:cubicBezTo>
                  <a:pt x="1845" y="204"/>
                  <a:pt x="1847" y="206"/>
                  <a:pt x="1849" y="209"/>
                </a:cubicBezTo>
                <a:cubicBezTo>
                  <a:pt x="1873" y="240"/>
                  <a:pt x="1878" y="277"/>
                  <a:pt x="1876" y="315"/>
                </a:cubicBezTo>
                <a:cubicBezTo>
                  <a:pt x="1875" y="331"/>
                  <a:pt x="1878" y="347"/>
                  <a:pt x="1879" y="362"/>
                </a:cubicBezTo>
                <a:cubicBezTo>
                  <a:pt x="1879" y="384"/>
                  <a:pt x="1894" y="395"/>
                  <a:pt x="1909" y="407"/>
                </a:cubicBezTo>
                <a:cubicBezTo>
                  <a:pt x="1916" y="413"/>
                  <a:pt x="1925" y="418"/>
                  <a:pt x="1933" y="423"/>
                </a:cubicBezTo>
                <a:cubicBezTo>
                  <a:pt x="1935" y="425"/>
                  <a:pt x="1938" y="427"/>
                  <a:pt x="1938" y="429"/>
                </a:cubicBezTo>
                <a:cubicBezTo>
                  <a:pt x="1941" y="439"/>
                  <a:pt x="1950" y="442"/>
                  <a:pt x="1959" y="445"/>
                </a:cubicBezTo>
                <a:cubicBezTo>
                  <a:pt x="1962" y="447"/>
                  <a:pt x="1965" y="449"/>
                  <a:pt x="1969" y="449"/>
                </a:cubicBezTo>
                <a:cubicBezTo>
                  <a:pt x="1986" y="453"/>
                  <a:pt x="1992" y="465"/>
                  <a:pt x="1995" y="480"/>
                </a:cubicBezTo>
                <a:cubicBezTo>
                  <a:pt x="1998" y="493"/>
                  <a:pt x="1989" y="511"/>
                  <a:pt x="1977" y="517"/>
                </a:cubicBezTo>
                <a:cubicBezTo>
                  <a:pt x="1971" y="520"/>
                  <a:pt x="1967" y="521"/>
                  <a:pt x="1970" y="530"/>
                </a:cubicBezTo>
                <a:cubicBezTo>
                  <a:pt x="1971" y="535"/>
                  <a:pt x="1965" y="542"/>
                  <a:pt x="1963" y="549"/>
                </a:cubicBezTo>
                <a:cubicBezTo>
                  <a:pt x="1962" y="549"/>
                  <a:pt x="1961" y="549"/>
                  <a:pt x="1959" y="548"/>
                </a:cubicBezTo>
                <a:cubicBezTo>
                  <a:pt x="1961" y="551"/>
                  <a:pt x="1963" y="553"/>
                  <a:pt x="1965" y="555"/>
                </a:cubicBezTo>
                <a:cubicBezTo>
                  <a:pt x="1966" y="557"/>
                  <a:pt x="1967" y="560"/>
                  <a:pt x="1968" y="563"/>
                </a:cubicBezTo>
                <a:cubicBezTo>
                  <a:pt x="1965" y="564"/>
                  <a:pt x="1962" y="566"/>
                  <a:pt x="1959" y="565"/>
                </a:cubicBezTo>
                <a:cubicBezTo>
                  <a:pt x="1953" y="564"/>
                  <a:pt x="1949" y="566"/>
                  <a:pt x="1947" y="572"/>
                </a:cubicBezTo>
                <a:cubicBezTo>
                  <a:pt x="1942" y="586"/>
                  <a:pt x="1935" y="599"/>
                  <a:pt x="1928" y="612"/>
                </a:cubicBezTo>
                <a:cubicBezTo>
                  <a:pt x="1927" y="614"/>
                  <a:pt x="1927" y="617"/>
                  <a:pt x="1925" y="619"/>
                </a:cubicBezTo>
                <a:cubicBezTo>
                  <a:pt x="1922" y="621"/>
                  <a:pt x="1918" y="621"/>
                  <a:pt x="1914" y="622"/>
                </a:cubicBezTo>
                <a:cubicBezTo>
                  <a:pt x="1913" y="619"/>
                  <a:pt x="1911" y="616"/>
                  <a:pt x="1912" y="613"/>
                </a:cubicBezTo>
                <a:cubicBezTo>
                  <a:pt x="1914" y="604"/>
                  <a:pt x="1918" y="596"/>
                  <a:pt x="1921" y="587"/>
                </a:cubicBezTo>
                <a:cubicBezTo>
                  <a:pt x="1922" y="585"/>
                  <a:pt x="1922" y="583"/>
                  <a:pt x="1923" y="582"/>
                </a:cubicBezTo>
                <a:cubicBezTo>
                  <a:pt x="1922" y="581"/>
                  <a:pt x="1922" y="581"/>
                  <a:pt x="1921" y="580"/>
                </a:cubicBezTo>
                <a:cubicBezTo>
                  <a:pt x="1918" y="582"/>
                  <a:pt x="1915" y="585"/>
                  <a:pt x="1912" y="587"/>
                </a:cubicBezTo>
                <a:cubicBezTo>
                  <a:pt x="1903" y="593"/>
                  <a:pt x="1894" y="600"/>
                  <a:pt x="1885" y="606"/>
                </a:cubicBezTo>
                <a:cubicBezTo>
                  <a:pt x="1883" y="608"/>
                  <a:pt x="1880" y="611"/>
                  <a:pt x="1880" y="612"/>
                </a:cubicBezTo>
                <a:cubicBezTo>
                  <a:pt x="1881" y="617"/>
                  <a:pt x="1883" y="623"/>
                  <a:pt x="1887" y="624"/>
                </a:cubicBezTo>
                <a:cubicBezTo>
                  <a:pt x="1899" y="631"/>
                  <a:pt x="1913" y="636"/>
                  <a:pt x="1926" y="642"/>
                </a:cubicBezTo>
                <a:cubicBezTo>
                  <a:pt x="1957" y="654"/>
                  <a:pt x="1987" y="666"/>
                  <a:pt x="2017" y="679"/>
                </a:cubicBezTo>
                <a:cubicBezTo>
                  <a:pt x="2024" y="682"/>
                  <a:pt x="2027" y="681"/>
                  <a:pt x="2027" y="673"/>
                </a:cubicBezTo>
                <a:cubicBezTo>
                  <a:pt x="2027" y="669"/>
                  <a:pt x="2030" y="666"/>
                  <a:pt x="2031" y="662"/>
                </a:cubicBezTo>
                <a:cubicBezTo>
                  <a:pt x="2045" y="633"/>
                  <a:pt x="2059" y="604"/>
                  <a:pt x="2075" y="575"/>
                </a:cubicBezTo>
                <a:cubicBezTo>
                  <a:pt x="2085" y="557"/>
                  <a:pt x="2098" y="540"/>
                  <a:pt x="2112" y="523"/>
                </a:cubicBezTo>
                <a:cubicBezTo>
                  <a:pt x="2128" y="503"/>
                  <a:pt x="2146" y="485"/>
                  <a:pt x="2162" y="465"/>
                </a:cubicBezTo>
                <a:cubicBezTo>
                  <a:pt x="2167" y="459"/>
                  <a:pt x="2170" y="452"/>
                  <a:pt x="2174" y="446"/>
                </a:cubicBezTo>
                <a:cubicBezTo>
                  <a:pt x="2181" y="434"/>
                  <a:pt x="2187" y="422"/>
                  <a:pt x="2195" y="411"/>
                </a:cubicBezTo>
                <a:cubicBezTo>
                  <a:pt x="2200" y="406"/>
                  <a:pt x="2207" y="402"/>
                  <a:pt x="2212" y="397"/>
                </a:cubicBezTo>
                <a:cubicBezTo>
                  <a:pt x="2215" y="395"/>
                  <a:pt x="2216" y="391"/>
                  <a:pt x="2218" y="388"/>
                </a:cubicBezTo>
                <a:cubicBezTo>
                  <a:pt x="2214" y="386"/>
                  <a:pt x="2209" y="383"/>
                  <a:pt x="2205" y="381"/>
                </a:cubicBezTo>
                <a:cubicBezTo>
                  <a:pt x="2204" y="381"/>
                  <a:pt x="2203" y="382"/>
                  <a:pt x="2202" y="382"/>
                </a:cubicBezTo>
                <a:cubicBezTo>
                  <a:pt x="2188" y="385"/>
                  <a:pt x="2183" y="382"/>
                  <a:pt x="2174" y="364"/>
                </a:cubicBezTo>
                <a:cubicBezTo>
                  <a:pt x="2170" y="357"/>
                  <a:pt x="2167" y="348"/>
                  <a:pt x="2156" y="348"/>
                </a:cubicBezTo>
                <a:cubicBezTo>
                  <a:pt x="2159" y="339"/>
                  <a:pt x="2154" y="337"/>
                  <a:pt x="2147" y="335"/>
                </a:cubicBezTo>
                <a:cubicBezTo>
                  <a:pt x="2128" y="330"/>
                  <a:pt x="2126" y="327"/>
                  <a:pt x="2139" y="312"/>
                </a:cubicBezTo>
                <a:cubicBezTo>
                  <a:pt x="2151" y="298"/>
                  <a:pt x="2151" y="282"/>
                  <a:pt x="2154" y="266"/>
                </a:cubicBezTo>
                <a:cubicBezTo>
                  <a:pt x="2155" y="260"/>
                  <a:pt x="2159" y="253"/>
                  <a:pt x="2163" y="250"/>
                </a:cubicBezTo>
                <a:cubicBezTo>
                  <a:pt x="2182" y="239"/>
                  <a:pt x="2204" y="234"/>
                  <a:pt x="2225" y="233"/>
                </a:cubicBezTo>
                <a:cubicBezTo>
                  <a:pt x="2237" y="233"/>
                  <a:pt x="2249" y="238"/>
                  <a:pt x="2255" y="249"/>
                </a:cubicBezTo>
                <a:cubicBezTo>
                  <a:pt x="2259" y="256"/>
                  <a:pt x="2261" y="265"/>
                  <a:pt x="2261" y="273"/>
                </a:cubicBezTo>
                <a:cubicBezTo>
                  <a:pt x="2261" y="282"/>
                  <a:pt x="2265" y="285"/>
                  <a:pt x="2271" y="290"/>
                </a:cubicBezTo>
                <a:cubicBezTo>
                  <a:pt x="2277" y="294"/>
                  <a:pt x="2282" y="301"/>
                  <a:pt x="2289" y="309"/>
                </a:cubicBezTo>
                <a:cubicBezTo>
                  <a:pt x="2280" y="313"/>
                  <a:pt x="2274" y="316"/>
                  <a:pt x="2267" y="319"/>
                </a:cubicBezTo>
                <a:cubicBezTo>
                  <a:pt x="2261" y="322"/>
                  <a:pt x="2260" y="327"/>
                  <a:pt x="2262" y="333"/>
                </a:cubicBezTo>
                <a:cubicBezTo>
                  <a:pt x="2266" y="348"/>
                  <a:pt x="2271" y="362"/>
                  <a:pt x="2284" y="372"/>
                </a:cubicBezTo>
                <a:cubicBezTo>
                  <a:pt x="2292" y="379"/>
                  <a:pt x="2299" y="388"/>
                  <a:pt x="2306" y="395"/>
                </a:cubicBezTo>
                <a:cubicBezTo>
                  <a:pt x="2329" y="414"/>
                  <a:pt x="2337" y="441"/>
                  <a:pt x="2341" y="468"/>
                </a:cubicBezTo>
                <a:cubicBezTo>
                  <a:pt x="2343" y="487"/>
                  <a:pt x="2341" y="506"/>
                  <a:pt x="2340" y="525"/>
                </a:cubicBezTo>
                <a:cubicBezTo>
                  <a:pt x="2340" y="539"/>
                  <a:pt x="2338" y="553"/>
                  <a:pt x="2338" y="566"/>
                </a:cubicBezTo>
                <a:cubicBezTo>
                  <a:pt x="2338" y="567"/>
                  <a:pt x="2339" y="568"/>
                  <a:pt x="2341" y="571"/>
                </a:cubicBezTo>
                <a:cubicBezTo>
                  <a:pt x="2348" y="562"/>
                  <a:pt x="2355" y="553"/>
                  <a:pt x="2360" y="544"/>
                </a:cubicBezTo>
                <a:cubicBezTo>
                  <a:pt x="2368" y="531"/>
                  <a:pt x="2375" y="518"/>
                  <a:pt x="2382" y="504"/>
                </a:cubicBezTo>
                <a:cubicBezTo>
                  <a:pt x="2389" y="491"/>
                  <a:pt x="2396" y="478"/>
                  <a:pt x="2403" y="465"/>
                </a:cubicBezTo>
                <a:cubicBezTo>
                  <a:pt x="2416" y="441"/>
                  <a:pt x="2430" y="418"/>
                  <a:pt x="2443" y="395"/>
                </a:cubicBezTo>
                <a:cubicBezTo>
                  <a:pt x="2448" y="387"/>
                  <a:pt x="2451" y="378"/>
                  <a:pt x="2455" y="370"/>
                </a:cubicBezTo>
                <a:cubicBezTo>
                  <a:pt x="2456" y="368"/>
                  <a:pt x="2456" y="366"/>
                  <a:pt x="2456" y="363"/>
                </a:cubicBezTo>
                <a:cubicBezTo>
                  <a:pt x="2454" y="352"/>
                  <a:pt x="2452" y="342"/>
                  <a:pt x="2451" y="331"/>
                </a:cubicBezTo>
                <a:cubicBezTo>
                  <a:pt x="2450" y="328"/>
                  <a:pt x="2452" y="326"/>
                  <a:pt x="2453" y="323"/>
                </a:cubicBezTo>
                <a:cubicBezTo>
                  <a:pt x="2457" y="315"/>
                  <a:pt x="2462" y="307"/>
                  <a:pt x="2466" y="298"/>
                </a:cubicBezTo>
                <a:cubicBezTo>
                  <a:pt x="2474" y="280"/>
                  <a:pt x="2486" y="268"/>
                  <a:pt x="2508" y="271"/>
                </a:cubicBezTo>
                <a:cubicBezTo>
                  <a:pt x="2513" y="271"/>
                  <a:pt x="2518" y="271"/>
                  <a:pt x="2524" y="271"/>
                </a:cubicBezTo>
                <a:cubicBezTo>
                  <a:pt x="2520" y="261"/>
                  <a:pt x="2517" y="253"/>
                  <a:pt x="2514" y="246"/>
                </a:cubicBezTo>
                <a:cubicBezTo>
                  <a:pt x="2521" y="240"/>
                  <a:pt x="2523" y="224"/>
                  <a:pt x="2518" y="213"/>
                </a:cubicBezTo>
                <a:cubicBezTo>
                  <a:pt x="2513" y="200"/>
                  <a:pt x="2514" y="196"/>
                  <a:pt x="2524" y="187"/>
                </a:cubicBezTo>
                <a:cubicBezTo>
                  <a:pt x="2546" y="166"/>
                  <a:pt x="2571" y="161"/>
                  <a:pt x="2600" y="170"/>
                </a:cubicBezTo>
                <a:cubicBezTo>
                  <a:pt x="2612" y="173"/>
                  <a:pt x="2617" y="183"/>
                  <a:pt x="2619" y="193"/>
                </a:cubicBezTo>
                <a:cubicBezTo>
                  <a:pt x="2621" y="204"/>
                  <a:pt x="2620" y="215"/>
                  <a:pt x="2622" y="226"/>
                </a:cubicBezTo>
                <a:cubicBezTo>
                  <a:pt x="2623" y="233"/>
                  <a:pt x="2628" y="240"/>
                  <a:pt x="2631" y="247"/>
                </a:cubicBezTo>
                <a:cubicBezTo>
                  <a:pt x="2625" y="246"/>
                  <a:pt x="2621" y="245"/>
                  <a:pt x="2621" y="254"/>
                </a:cubicBezTo>
                <a:cubicBezTo>
                  <a:pt x="2621" y="261"/>
                  <a:pt x="2619" y="268"/>
                  <a:pt x="2617" y="274"/>
                </a:cubicBezTo>
                <a:cubicBezTo>
                  <a:pt x="2615" y="285"/>
                  <a:pt x="2623" y="291"/>
                  <a:pt x="2630" y="296"/>
                </a:cubicBezTo>
                <a:cubicBezTo>
                  <a:pt x="2648" y="309"/>
                  <a:pt x="2667" y="321"/>
                  <a:pt x="2684" y="335"/>
                </a:cubicBezTo>
                <a:cubicBezTo>
                  <a:pt x="2698" y="346"/>
                  <a:pt x="2710" y="359"/>
                  <a:pt x="2710" y="379"/>
                </a:cubicBezTo>
                <a:cubicBezTo>
                  <a:pt x="2710" y="382"/>
                  <a:pt x="2711" y="385"/>
                  <a:pt x="2712" y="388"/>
                </a:cubicBezTo>
                <a:cubicBezTo>
                  <a:pt x="2721" y="410"/>
                  <a:pt x="2717" y="431"/>
                  <a:pt x="2715" y="453"/>
                </a:cubicBezTo>
                <a:cubicBezTo>
                  <a:pt x="2712" y="481"/>
                  <a:pt x="2705" y="508"/>
                  <a:pt x="2708" y="537"/>
                </a:cubicBezTo>
                <a:cubicBezTo>
                  <a:pt x="2709" y="544"/>
                  <a:pt x="2710" y="551"/>
                  <a:pt x="2710" y="558"/>
                </a:cubicBezTo>
                <a:cubicBezTo>
                  <a:pt x="2709" y="592"/>
                  <a:pt x="2707" y="626"/>
                  <a:pt x="2706" y="660"/>
                </a:cubicBezTo>
                <a:cubicBezTo>
                  <a:pt x="2706" y="664"/>
                  <a:pt x="2705" y="668"/>
                  <a:pt x="2704" y="673"/>
                </a:cubicBezTo>
                <a:cubicBezTo>
                  <a:pt x="2706" y="673"/>
                  <a:pt x="2707" y="674"/>
                  <a:pt x="2708" y="674"/>
                </a:cubicBezTo>
                <a:cubicBezTo>
                  <a:pt x="2712" y="669"/>
                  <a:pt x="2716" y="664"/>
                  <a:pt x="2720" y="660"/>
                </a:cubicBezTo>
                <a:cubicBezTo>
                  <a:pt x="2732" y="648"/>
                  <a:pt x="2743" y="635"/>
                  <a:pt x="2757" y="626"/>
                </a:cubicBezTo>
                <a:cubicBezTo>
                  <a:pt x="2770" y="618"/>
                  <a:pt x="2777" y="607"/>
                  <a:pt x="2788" y="598"/>
                </a:cubicBezTo>
                <a:cubicBezTo>
                  <a:pt x="2797" y="590"/>
                  <a:pt x="2804" y="592"/>
                  <a:pt x="2811" y="602"/>
                </a:cubicBezTo>
                <a:cubicBezTo>
                  <a:pt x="2812" y="605"/>
                  <a:pt x="2814" y="609"/>
                  <a:pt x="2816" y="612"/>
                </a:cubicBezTo>
                <a:cubicBezTo>
                  <a:pt x="2821" y="619"/>
                  <a:pt x="2818" y="625"/>
                  <a:pt x="2814" y="631"/>
                </a:cubicBezTo>
                <a:cubicBezTo>
                  <a:pt x="2800" y="653"/>
                  <a:pt x="2787" y="675"/>
                  <a:pt x="2773" y="697"/>
                </a:cubicBezTo>
                <a:cubicBezTo>
                  <a:pt x="2771" y="702"/>
                  <a:pt x="2770" y="708"/>
                  <a:pt x="2770" y="711"/>
                </a:cubicBezTo>
                <a:cubicBezTo>
                  <a:pt x="2766" y="713"/>
                  <a:pt x="2761" y="715"/>
                  <a:pt x="2760" y="718"/>
                </a:cubicBezTo>
                <a:cubicBezTo>
                  <a:pt x="2757" y="722"/>
                  <a:pt x="2751" y="726"/>
                  <a:pt x="2759" y="734"/>
                </a:cubicBezTo>
                <a:cubicBezTo>
                  <a:pt x="2754" y="739"/>
                  <a:pt x="2747" y="743"/>
                  <a:pt x="2742" y="749"/>
                </a:cubicBezTo>
                <a:cubicBezTo>
                  <a:pt x="2736" y="755"/>
                  <a:pt x="2732" y="763"/>
                  <a:pt x="2727" y="770"/>
                </a:cubicBezTo>
                <a:cubicBezTo>
                  <a:pt x="2713" y="792"/>
                  <a:pt x="2700" y="814"/>
                  <a:pt x="2686" y="836"/>
                </a:cubicBezTo>
                <a:cubicBezTo>
                  <a:pt x="2681" y="844"/>
                  <a:pt x="2672" y="850"/>
                  <a:pt x="2664" y="857"/>
                </a:cubicBezTo>
                <a:cubicBezTo>
                  <a:pt x="2660" y="861"/>
                  <a:pt x="2659" y="864"/>
                  <a:pt x="2661" y="870"/>
                </a:cubicBezTo>
                <a:cubicBezTo>
                  <a:pt x="2665" y="878"/>
                  <a:pt x="2666" y="887"/>
                  <a:pt x="2663" y="896"/>
                </a:cubicBezTo>
                <a:cubicBezTo>
                  <a:pt x="2662" y="899"/>
                  <a:pt x="2663" y="903"/>
                  <a:pt x="2664" y="906"/>
                </a:cubicBezTo>
                <a:cubicBezTo>
                  <a:pt x="2668" y="918"/>
                  <a:pt x="2672" y="931"/>
                  <a:pt x="2677" y="943"/>
                </a:cubicBezTo>
                <a:cubicBezTo>
                  <a:pt x="2679" y="949"/>
                  <a:pt x="2683" y="955"/>
                  <a:pt x="2688" y="957"/>
                </a:cubicBezTo>
                <a:cubicBezTo>
                  <a:pt x="2720" y="971"/>
                  <a:pt x="2752" y="984"/>
                  <a:pt x="2784" y="997"/>
                </a:cubicBezTo>
                <a:cubicBezTo>
                  <a:pt x="2788" y="999"/>
                  <a:pt x="2793" y="998"/>
                  <a:pt x="2797" y="998"/>
                </a:cubicBezTo>
                <a:cubicBezTo>
                  <a:pt x="2858" y="998"/>
                  <a:pt x="2918" y="998"/>
                  <a:pt x="2980" y="998"/>
                </a:cubicBezTo>
                <a:cubicBezTo>
                  <a:pt x="2980" y="1027"/>
                  <a:pt x="2980" y="1056"/>
                  <a:pt x="2980" y="1086"/>
                </a:cubicBezTo>
                <a:cubicBezTo>
                  <a:pt x="1987" y="1086"/>
                  <a:pt x="994" y="1086"/>
                  <a:pt x="0" y="1086"/>
                </a:cubicBezTo>
                <a:cubicBezTo>
                  <a:pt x="0" y="992"/>
                  <a:pt x="0" y="899"/>
                  <a:pt x="0" y="806"/>
                </a:cubicBezTo>
                <a:close/>
                <a:moveTo>
                  <a:pt x="2347" y="754"/>
                </a:moveTo>
                <a:cubicBezTo>
                  <a:pt x="2345" y="754"/>
                  <a:pt x="2344" y="754"/>
                  <a:pt x="2343" y="754"/>
                </a:cubicBezTo>
                <a:cubicBezTo>
                  <a:pt x="2339" y="757"/>
                  <a:pt x="2333" y="761"/>
                  <a:pt x="2331" y="765"/>
                </a:cubicBezTo>
                <a:cubicBezTo>
                  <a:pt x="2326" y="774"/>
                  <a:pt x="2323" y="784"/>
                  <a:pt x="2318" y="793"/>
                </a:cubicBezTo>
                <a:cubicBezTo>
                  <a:pt x="2314" y="801"/>
                  <a:pt x="2317" y="804"/>
                  <a:pt x="2324" y="807"/>
                </a:cubicBezTo>
                <a:cubicBezTo>
                  <a:pt x="2357" y="821"/>
                  <a:pt x="2390" y="835"/>
                  <a:pt x="2423" y="848"/>
                </a:cubicBezTo>
                <a:cubicBezTo>
                  <a:pt x="2430" y="852"/>
                  <a:pt x="2433" y="850"/>
                  <a:pt x="2434" y="842"/>
                </a:cubicBezTo>
                <a:cubicBezTo>
                  <a:pt x="2435" y="825"/>
                  <a:pt x="2436" y="808"/>
                  <a:pt x="2438" y="791"/>
                </a:cubicBezTo>
                <a:cubicBezTo>
                  <a:pt x="2438" y="789"/>
                  <a:pt x="2437" y="786"/>
                  <a:pt x="2436" y="784"/>
                </a:cubicBezTo>
                <a:cubicBezTo>
                  <a:pt x="2429" y="769"/>
                  <a:pt x="2430" y="753"/>
                  <a:pt x="2433" y="737"/>
                </a:cubicBezTo>
                <a:cubicBezTo>
                  <a:pt x="2439" y="704"/>
                  <a:pt x="2445" y="671"/>
                  <a:pt x="2451" y="638"/>
                </a:cubicBezTo>
                <a:cubicBezTo>
                  <a:pt x="2455" y="620"/>
                  <a:pt x="2462" y="602"/>
                  <a:pt x="2466" y="584"/>
                </a:cubicBezTo>
                <a:cubicBezTo>
                  <a:pt x="2468" y="579"/>
                  <a:pt x="2469" y="572"/>
                  <a:pt x="2467" y="569"/>
                </a:cubicBezTo>
                <a:cubicBezTo>
                  <a:pt x="2460" y="560"/>
                  <a:pt x="2462" y="552"/>
                  <a:pt x="2468" y="544"/>
                </a:cubicBezTo>
                <a:cubicBezTo>
                  <a:pt x="2470" y="541"/>
                  <a:pt x="2472" y="538"/>
                  <a:pt x="2472" y="534"/>
                </a:cubicBezTo>
                <a:cubicBezTo>
                  <a:pt x="2473" y="526"/>
                  <a:pt x="2473" y="518"/>
                  <a:pt x="2473" y="510"/>
                </a:cubicBezTo>
                <a:cubicBezTo>
                  <a:pt x="2474" y="500"/>
                  <a:pt x="2476" y="490"/>
                  <a:pt x="2476" y="480"/>
                </a:cubicBezTo>
                <a:cubicBezTo>
                  <a:pt x="2477" y="478"/>
                  <a:pt x="2474" y="475"/>
                  <a:pt x="2473" y="472"/>
                </a:cubicBezTo>
                <a:cubicBezTo>
                  <a:pt x="2471" y="474"/>
                  <a:pt x="2469" y="475"/>
                  <a:pt x="2467" y="477"/>
                </a:cubicBezTo>
                <a:cubicBezTo>
                  <a:pt x="2456" y="487"/>
                  <a:pt x="2447" y="497"/>
                  <a:pt x="2436" y="506"/>
                </a:cubicBezTo>
                <a:cubicBezTo>
                  <a:pt x="2423" y="518"/>
                  <a:pt x="2408" y="528"/>
                  <a:pt x="2395" y="540"/>
                </a:cubicBezTo>
                <a:cubicBezTo>
                  <a:pt x="2390" y="544"/>
                  <a:pt x="2384" y="552"/>
                  <a:pt x="2385" y="557"/>
                </a:cubicBezTo>
                <a:cubicBezTo>
                  <a:pt x="2388" y="569"/>
                  <a:pt x="2383" y="578"/>
                  <a:pt x="2376" y="588"/>
                </a:cubicBezTo>
                <a:cubicBezTo>
                  <a:pt x="2374" y="590"/>
                  <a:pt x="2374" y="593"/>
                  <a:pt x="2373" y="596"/>
                </a:cubicBezTo>
                <a:cubicBezTo>
                  <a:pt x="2370" y="606"/>
                  <a:pt x="2367" y="616"/>
                  <a:pt x="2364" y="626"/>
                </a:cubicBezTo>
                <a:cubicBezTo>
                  <a:pt x="2363" y="628"/>
                  <a:pt x="2360" y="629"/>
                  <a:pt x="2357" y="630"/>
                </a:cubicBezTo>
                <a:cubicBezTo>
                  <a:pt x="2349" y="633"/>
                  <a:pt x="2345" y="627"/>
                  <a:pt x="2337" y="621"/>
                </a:cubicBezTo>
                <a:cubicBezTo>
                  <a:pt x="2338" y="630"/>
                  <a:pt x="2338" y="637"/>
                  <a:pt x="2339" y="643"/>
                </a:cubicBezTo>
                <a:cubicBezTo>
                  <a:pt x="2340" y="647"/>
                  <a:pt x="2340" y="652"/>
                  <a:pt x="2342" y="654"/>
                </a:cubicBezTo>
                <a:cubicBezTo>
                  <a:pt x="2351" y="664"/>
                  <a:pt x="2350" y="667"/>
                  <a:pt x="2338" y="671"/>
                </a:cubicBezTo>
                <a:cubicBezTo>
                  <a:pt x="2336" y="672"/>
                  <a:pt x="2333" y="676"/>
                  <a:pt x="2333" y="678"/>
                </a:cubicBezTo>
                <a:cubicBezTo>
                  <a:pt x="2334" y="687"/>
                  <a:pt x="2337" y="696"/>
                  <a:pt x="2338" y="706"/>
                </a:cubicBezTo>
                <a:cubicBezTo>
                  <a:pt x="2341" y="722"/>
                  <a:pt x="2344" y="738"/>
                  <a:pt x="2347" y="754"/>
                </a:cubicBezTo>
                <a:close/>
                <a:moveTo>
                  <a:pt x="2185" y="524"/>
                </a:moveTo>
                <a:cubicBezTo>
                  <a:pt x="2174" y="534"/>
                  <a:pt x="2160" y="543"/>
                  <a:pt x="2151" y="556"/>
                </a:cubicBezTo>
                <a:cubicBezTo>
                  <a:pt x="2137" y="576"/>
                  <a:pt x="2125" y="599"/>
                  <a:pt x="2104" y="614"/>
                </a:cubicBezTo>
                <a:cubicBezTo>
                  <a:pt x="2103" y="615"/>
                  <a:pt x="2102" y="616"/>
                  <a:pt x="2101" y="618"/>
                </a:cubicBezTo>
                <a:cubicBezTo>
                  <a:pt x="2094" y="628"/>
                  <a:pt x="2086" y="638"/>
                  <a:pt x="2079" y="649"/>
                </a:cubicBezTo>
                <a:cubicBezTo>
                  <a:pt x="2076" y="653"/>
                  <a:pt x="2075" y="659"/>
                  <a:pt x="2075" y="664"/>
                </a:cubicBezTo>
                <a:cubicBezTo>
                  <a:pt x="2073" y="673"/>
                  <a:pt x="2073" y="683"/>
                  <a:pt x="2071" y="692"/>
                </a:cubicBezTo>
                <a:cubicBezTo>
                  <a:pt x="2069" y="699"/>
                  <a:pt x="2070" y="702"/>
                  <a:pt x="2077" y="704"/>
                </a:cubicBezTo>
                <a:cubicBezTo>
                  <a:pt x="2103" y="715"/>
                  <a:pt x="2130" y="726"/>
                  <a:pt x="2156" y="738"/>
                </a:cubicBezTo>
                <a:cubicBezTo>
                  <a:pt x="2162" y="740"/>
                  <a:pt x="2165" y="739"/>
                  <a:pt x="2167" y="733"/>
                </a:cubicBezTo>
                <a:cubicBezTo>
                  <a:pt x="2169" y="729"/>
                  <a:pt x="2172" y="724"/>
                  <a:pt x="2174" y="719"/>
                </a:cubicBezTo>
                <a:cubicBezTo>
                  <a:pt x="2179" y="711"/>
                  <a:pt x="2189" y="705"/>
                  <a:pt x="2183" y="693"/>
                </a:cubicBezTo>
                <a:cubicBezTo>
                  <a:pt x="2182" y="692"/>
                  <a:pt x="2183" y="689"/>
                  <a:pt x="2184" y="688"/>
                </a:cubicBezTo>
                <a:cubicBezTo>
                  <a:pt x="2190" y="683"/>
                  <a:pt x="2201" y="679"/>
                  <a:pt x="2186" y="671"/>
                </a:cubicBezTo>
                <a:cubicBezTo>
                  <a:pt x="2186" y="671"/>
                  <a:pt x="2187" y="671"/>
                  <a:pt x="2186" y="670"/>
                </a:cubicBezTo>
                <a:cubicBezTo>
                  <a:pt x="2182" y="652"/>
                  <a:pt x="2178" y="635"/>
                  <a:pt x="2185" y="616"/>
                </a:cubicBezTo>
                <a:cubicBezTo>
                  <a:pt x="2186" y="613"/>
                  <a:pt x="2186" y="609"/>
                  <a:pt x="2186" y="605"/>
                </a:cubicBezTo>
                <a:cubicBezTo>
                  <a:pt x="2186" y="589"/>
                  <a:pt x="2186" y="573"/>
                  <a:pt x="2192" y="558"/>
                </a:cubicBezTo>
                <a:cubicBezTo>
                  <a:pt x="2197" y="547"/>
                  <a:pt x="2199" y="534"/>
                  <a:pt x="2185" y="524"/>
                </a:cubicBezTo>
                <a:close/>
                <a:moveTo>
                  <a:pt x="1366" y="777"/>
                </a:moveTo>
                <a:cubicBezTo>
                  <a:pt x="1379" y="785"/>
                  <a:pt x="1522" y="814"/>
                  <a:pt x="1529" y="811"/>
                </a:cubicBezTo>
                <a:cubicBezTo>
                  <a:pt x="1499" y="768"/>
                  <a:pt x="1404" y="762"/>
                  <a:pt x="1366" y="777"/>
                </a:cubicBezTo>
                <a:close/>
                <a:moveTo>
                  <a:pt x="1885" y="487"/>
                </a:moveTo>
                <a:cubicBezTo>
                  <a:pt x="1880" y="491"/>
                  <a:pt x="1878" y="493"/>
                  <a:pt x="1875" y="494"/>
                </a:cubicBezTo>
                <a:cubicBezTo>
                  <a:pt x="1867" y="498"/>
                  <a:pt x="1866" y="504"/>
                  <a:pt x="1870" y="512"/>
                </a:cubicBezTo>
                <a:cubicBezTo>
                  <a:pt x="1872" y="518"/>
                  <a:pt x="1872" y="524"/>
                  <a:pt x="1873" y="530"/>
                </a:cubicBezTo>
                <a:cubicBezTo>
                  <a:pt x="1874" y="536"/>
                  <a:pt x="1874" y="542"/>
                  <a:pt x="1875" y="548"/>
                </a:cubicBezTo>
                <a:cubicBezTo>
                  <a:pt x="1876" y="551"/>
                  <a:pt x="1879" y="555"/>
                  <a:pt x="1881" y="555"/>
                </a:cubicBezTo>
                <a:cubicBezTo>
                  <a:pt x="1887" y="554"/>
                  <a:pt x="1896" y="554"/>
                  <a:pt x="1898" y="550"/>
                </a:cubicBezTo>
                <a:cubicBezTo>
                  <a:pt x="1906" y="538"/>
                  <a:pt x="1910" y="523"/>
                  <a:pt x="1918" y="511"/>
                </a:cubicBezTo>
                <a:cubicBezTo>
                  <a:pt x="1923" y="501"/>
                  <a:pt x="1919" y="494"/>
                  <a:pt x="1913" y="487"/>
                </a:cubicBezTo>
                <a:cubicBezTo>
                  <a:pt x="1912" y="485"/>
                  <a:pt x="1908" y="484"/>
                  <a:pt x="1906" y="484"/>
                </a:cubicBezTo>
                <a:cubicBezTo>
                  <a:pt x="1905" y="485"/>
                  <a:pt x="1903" y="488"/>
                  <a:pt x="1903" y="491"/>
                </a:cubicBezTo>
                <a:cubicBezTo>
                  <a:pt x="1902" y="499"/>
                  <a:pt x="1902" y="507"/>
                  <a:pt x="1900" y="515"/>
                </a:cubicBezTo>
                <a:cubicBezTo>
                  <a:pt x="1900" y="518"/>
                  <a:pt x="1896" y="521"/>
                  <a:pt x="1894" y="523"/>
                </a:cubicBezTo>
                <a:cubicBezTo>
                  <a:pt x="1891" y="521"/>
                  <a:pt x="1887" y="518"/>
                  <a:pt x="1887" y="515"/>
                </a:cubicBezTo>
                <a:cubicBezTo>
                  <a:pt x="1886" y="510"/>
                  <a:pt x="1887" y="505"/>
                  <a:pt x="1887" y="499"/>
                </a:cubicBezTo>
                <a:cubicBezTo>
                  <a:pt x="1887" y="496"/>
                  <a:pt x="1886" y="492"/>
                  <a:pt x="1885" y="487"/>
                </a:cubicBezTo>
                <a:close/>
                <a:moveTo>
                  <a:pt x="2712" y="705"/>
                </a:moveTo>
                <a:cubicBezTo>
                  <a:pt x="2710" y="705"/>
                  <a:pt x="2709" y="704"/>
                  <a:pt x="2707" y="704"/>
                </a:cubicBezTo>
                <a:cubicBezTo>
                  <a:pt x="2705" y="708"/>
                  <a:pt x="2703" y="713"/>
                  <a:pt x="2700" y="717"/>
                </a:cubicBezTo>
                <a:cubicBezTo>
                  <a:pt x="2695" y="725"/>
                  <a:pt x="2690" y="735"/>
                  <a:pt x="2683" y="741"/>
                </a:cubicBezTo>
                <a:cubicBezTo>
                  <a:pt x="2675" y="749"/>
                  <a:pt x="2672" y="761"/>
                  <a:pt x="2679" y="767"/>
                </a:cubicBezTo>
                <a:cubicBezTo>
                  <a:pt x="2680" y="766"/>
                  <a:pt x="2681" y="766"/>
                  <a:pt x="2681" y="766"/>
                </a:cubicBezTo>
                <a:cubicBezTo>
                  <a:pt x="2691" y="749"/>
                  <a:pt x="2702" y="733"/>
                  <a:pt x="2711" y="716"/>
                </a:cubicBezTo>
                <a:cubicBezTo>
                  <a:pt x="2713" y="713"/>
                  <a:pt x="2712" y="709"/>
                  <a:pt x="2712" y="705"/>
                </a:cubicBezTo>
                <a:close/>
                <a:moveTo>
                  <a:pt x="2759" y="641"/>
                </a:moveTo>
                <a:cubicBezTo>
                  <a:pt x="2758" y="640"/>
                  <a:pt x="2756" y="639"/>
                  <a:pt x="2755" y="638"/>
                </a:cubicBezTo>
                <a:cubicBezTo>
                  <a:pt x="2743" y="652"/>
                  <a:pt x="2730" y="665"/>
                  <a:pt x="2717" y="679"/>
                </a:cubicBezTo>
                <a:cubicBezTo>
                  <a:pt x="2721" y="683"/>
                  <a:pt x="2724" y="687"/>
                  <a:pt x="2728" y="692"/>
                </a:cubicBezTo>
                <a:cubicBezTo>
                  <a:pt x="2739" y="674"/>
                  <a:pt x="2749" y="657"/>
                  <a:pt x="2759" y="641"/>
                </a:cubicBezTo>
                <a:close/>
                <a:moveTo>
                  <a:pt x="1911" y="568"/>
                </a:moveTo>
                <a:cubicBezTo>
                  <a:pt x="1902" y="564"/>
                  <a:pt x="1879" y="565"/>
                  <a:pt x="1879" y="570"/>
                </a:cubicBezTo>
                <a:cubicBezTo>
                  <a:pt x="1877" y="577"/>
                  <a:pt x="1878" y="585"/>
                  <a:pt x="1878" y="592"/>
                </a:cubicBezTo>
                <a:cubicBezTo>
                  <a:pt x="1879" y="593"/>
                  <a:pt x="1880" y="593"/>
                  <a:pt x="1881" y="593"/>
                </a:cubicBezTo>
                <a:cubicBezTo>
                  <a:pt x="1891" y="585"/>
                  <a:pt x="1900" y="577"/>
                  <a:pt x="1911" y="568"/>
                </a:cubicBezTo>
                <a:close/>
                <a:moveTo>
                  <a:pt x="2789" y="650"/>
                </a:moveTo>
                <a:cubicBezTo>
                  <a:pt x="2787" y="649"/>
                  <a:pt x="2785" y="649"/>
                  <a:pt x="2784" y="648"/>
                </a:cubicBezTo>
                <a:cubicBezTo>
                  <a:pt x="2778" y="656"/>
                  <a:pt x="2772" y="663"/>
                  <a:pt x="2768" y="671"/>
                </a:cubicBezTo>
                <a:cubicBezTo>
                  <a:pt x="2766" y="674"/>
                  <a:pt x="2769" y="680"/>
                  <a:pt x="2770" y="684"/>
                </a:cubicBezTo>
                <a:cubicBezTo>
                  <a:pt x="2773" y="682"/>
                  <a:pt x="2776" y="680"/>
                  <a:pt x="2779" y="678"/>
                </a:cubicBezTo>
                <a:cubicBezTo>
                  <a:pt x="2781" y="674"/>
                  <a:pt x="2784" y="670"/>
                  <a:pt x="2785" y="666"/>
                </a:cubicBezTo>
                <a:cubicBezTo>
                  <a:pt x="2787" y="661"/>
                  <a:pt x="2788" y="655"/>
                  <a:pt x="2789" y="650"/>
                </a:cubicBezTo>
                <a:close/>
                <a:moveTo>
                  <a:pt x="2724" y="758"/>
                </a:moveTo>
                <a:cubicBezTo>
                  <a:pt x="2738" y="748"/>
                  <a:pt x="2743" y="734"/>
                  <a:pt x="2736" y="726"/>
                </a:cubicBezTo>
                <a:cubicBezTo>
                  <a:pt x="2721" y="740"/>
                  <a:pt x="2718" y="749"/>
                  <a:pt x="2724" y="758"/>
                </a:cubicBezTo>
                <a:close/>
                <a:moveTo>
                  <a:pt x="2714" y="764"/>
                </a:moveTo>
                <a:cubicBezTo>
                  <a:pt x="2699" y="777"/>
                  <a:pt x="2696" y="788"/>
                  <a:pt x="2704" y="793"/>
                </a:cubicBezTo>
                <a:cubicBezTo>
                  <a:pt x="2718" y="778"/>
                  <a:pt x="2720" y="773"/>
                  <a:pt x="2714" y="764"/>
                </a:cubicBezTo>
                <a:close/>
                <a:moveTo>
                  <a:pt x="2747" y="723"/>
                </a:moveTo>
                <a:cubicBezTo>
                  <a:pt x="2761" y="711"/>
                  <a:pt x="2763" y="703"/>
                  <a:pt x="2756" y="696"/>
                </a:cubicBezTo>
                <a:cubicBezTo>
                  <a:pt x="2742" y="708"/>
                  <a:pt x="2740" y="712"/>
                  <a:pt x="2747" y="723"/>
                </a:cubicBezTo>
                <a:close/>
                <a:moveTo>
                  <a:pt x="2687" y="826"/>
                </a:moveTo>
                <a:cubicBezTo>
                  <a:pt x="2690" y="818"/>
                  <a:pt x="2694" y="811"/>
                  <a:pt x="2697" y="805"/>
                </a:cubicBezTo>
                <a:cubicBezTo>
                  <a:pt x="2683" y="811"/>
                  <a:pt x="2680" y="819"/>
                  <a:pt x="2687" y="826"/>
                </a:cubicBezTo>
                <a:close/>
                <a:moveTo>
                  <a:pt x="2360" y="608"/>
                </a:moveTo>
                <a:cubicBezTo>
                  <a:pt x="2361" y="600"/>
                  <a:pt x="2361" y="595"/>
                  <a:pt x="2362" y="590"/>
                </a:cubicBezTo>
                <a:cubicBezTo>
                  <a:pt x="2360" y="590"/>
                  <a:pt x="2356" y="590"/>
                  <a:pt x="2355" y="591"/>
                </a:cubicBezTo>
                <a:cubicBezTo>
                  <a:pt x="2351" y="596"/>
                  <a:pt x="2352" y="601"/>
                  <a:pt x="2360" y="60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E4A1540-A398-4F6D-9BA0-74FC12594DA9}"/>
              </a:ext>
            </a:extLst>
          </p:cNvPr>
          <p:cNvSpPr/>
          <p:nvPr/>
        </p:nvSpPr>
        <p:spPr>
          <a:xfrm>
            <a:off x="4219074" y="6641432"/>
            <a:ext cx="7972926" cy="2258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EB56935-DC7B-4194-B073-9A722DD50427}"/>
              </a:ext>
            </a:extLst>
          </p:cNvPr>
          <p:cNvGrpSpPr/>
          <p:nvPr/>
        </p:nvGrpSpPr>
        <p:grpSpPr>
          <a:xfrm flipH="1">
            <a:off x="10728236" y="5252130"/>
            <a:ext cx="1319386" cy="1305531"/>
            <a:chOff x="3175" y="1588"/>
            <a:chExt cx="4686300" cy="4637087"/>
          </a:xfrm>
          <a:solidFill>
            <a:schemeClr val="accent1"/>
          </a:solidFill>
        </p:grpSpPr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id="{430FBBE0-3839-42FA-BF2D-FEAD7C2850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3094038"/>
              <a:ext cx="984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id="{3DF6C43C-2FF2-4F80-8AD9-6E9BA4EFE1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3094038"/>
              <a:ext cx="857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DC6CF020-0440-4889-9E55-7E181ADD4C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14801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D83FF1DB-ADC0-4783-9693-F4BB3F89D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A7A67957-1DBB-4B37-B783-DC2FEC2E2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43EC8EA1-3213-4C70-9EC1-DDB548459F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4417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B704D3FA-4113-454E-A60E-195B1CF14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E8D7FD53-A8BD-4AE8-A761-A4A6BA21D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" name="Rectangle 13">
              <a:extLst>
                <a:ext uri="{FF2B5EF4-FFF2-40B4-BE49-F238E27FC236}">
                  <a16:creationId xmlns:a16="http://schemas.microsoft.com/office/drawing/2014/main" id="{BC7A1C43-C435-4A2D-95C1-730D0C21C2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7338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AF29528E-C661-4315-8110-3E099C758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40887E4A-4204-473C-A730-A068D2041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" name="Rectangle 16">
              <a:extLst>
                <a:ext uri="{FF2B5EF4-FFF2-40B4-BE49-F238E27FC236}">
                  <a16:creationId xmlns:a16="http://schemas.microsoft.com/office/drawing/2014/main" id="{11E31C5A-3ACA-4FA3-937C-685B279FC4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402748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82554AC5-87DB-476E-BFD6-2F04A366C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8CA4A482-17C4-4694-A71F-541FDB321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" name="Rectangle 19">
              <a:extLst>
                <a:ext uri="{FF2B5EF4-FFF2-40B4-BE49-F238E27FC236}">
                  <a16:creationId xmlns:a16="http://schemas.microsoft.com/office/drawing/2014/main" id="{41D297ED-5966-46AB-B230-329629752C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1897063"/>
              <a:ext cx="984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" name="Rectangle 20">
              <a:extLst>
                <a:ext uri="{FF2B5EF4-FFF2-40B4-BE49-F238E27FC236}">
                  <a16:creationId xmlns:a16="http://schemas.microsoft.com/office/drawing/2014/main" id="{EB1F61F9-E66F-48A6-90B2-F7A317D8E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1897063"/>
              <a:ext cx="857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" name="Rectangle 21">
              <a:extLst>
                <a:ext uri="{FF2B5EF4-FFF2-40B4-BE49-F238E27FC236}">
                  <a16:creationId xmlns:a16="http://schemas.microsoft.com/office/drawing/2014/main" id="{68ED6ACF-AFE6-4DD2-8C94-634CE0C670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18970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4F2C01E8-F557-4B8E-9469-5A3D2AF5D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3F12F38C-A784-4769-BB93-BEB25C031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" name="Rectangle 24">
              <a:extLst>
                <a:ext uri="{FF2B5EF4-FFF2-40B4-BE49-F238E27FC236}">
                  <a16:creationId xmlns:a16="http://schemas.microsoft.com/office/drawing/2014/main" id="{B18217E7-975A-4252-BD4C-23FEB89DA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1891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5DB725A8-BE78-4A9A-8FDF-EEF1C05B7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AA51DD82-EE50-4045-8704-C1A12D1A5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" name="Rectangle 27">
              <a:extLst>
                <a:ext uri="{FF2B5EF4-FFF2-40B4-BE49-F238E27FC236}">
                  <a16:creationId xmlns:a16="http://schemas.microsoft.com/office/drawing/2014/main" id="{81C9C495-4C3D-45C3-9F96-6305616F72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4828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" name="Freeform 28">
              <a:extLst>
                <a:ext uri="{FF2B5EF4-FFF2-40B4-BE49-F238E27FC236}">
                  <a16:creationId xmlns:a16="http://schemas.microsoft.com/office/drawing/2014/main" id="{D4ED258A-1B93-4F39-9F7A-EE6D7F19B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02AAB840-3010-4F10-B694-987E83205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" name="Rectangle 30">
              <a:extLst>
                <a:ext uri="{FF2B5EF4-FFF2-40B4-BE49-F238E27FC236}">
                  <a16:creationId xmlns:a16="http://schemas.microsoft.com/office/drawing/2014/main" id="{2A00C6E2-246D-430C-B161-6E264D85C1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7749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6BDD953B-8C98-4083-ACDE-8B50EB645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id="{8E36E5C2-77AD-4C35-9FD8-86FD01E3C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" name="Rectangle 33">
              <a:extLst>
                <a:ext uri="{FF2B5EF4-FFF2-40B4-BE49-F238E27FC236}">
                  <a16:creationId xmlns:a16="http://schemas.microsoft.com/office/drawing/2014/main" id="{41466637-1BB4-4C73-A223-4A5C647BB3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9163"/>
              <a:ext cx="44450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" name="Rectangle 34">
              <a:extLst>
                <a:ext uri="{FF2B5EF4-FFF2-40B4-BE49-F238E27FC236}">
                  <a16:creationId xmlns:a16="http://schemas.microsoft.com/office/drawing/2014/main" id="{868FF509-FD62-427C-AF17-A4D94AA389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5" y="919163"/>
              <a:ext cx="53975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8" name="Rectangle 35">
              <a:extLst>
                <a:ext uri="{FF2B5EF4-FFF2-40B4-BE49-F238E27FC236}">
                  <a16:creationId xmlns:a16="http://schemas.microsoft.com/office/drawing/2014/main" id="{B53FA9C6-5F70-4E32-8318-0065281CA0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598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78B07098-2CEE-439B-A684-C269E1079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id="{B3E2BCE5-D7F8-418F-8A15-C9AFD9522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" name="Rectangle 38">
              <a:extLst>
                <a:ext uri="{FF2B5EF4-FFF2-40B4-BE49-F238E27FC236}">
                  <a16:creationId xmlns:a16="http://schemas.microsoft.com/office/drawing/2014/main" id="{50D184A7-E5E3-4D35-BB66-82E18054B8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141413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26072BE8-5A4F-4476-A5FE-B6D70D10C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id="{0845C74B-1FCC-487F-B67C-7AC328890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" name="Rectangle 41">
              <a:extLst>
                <a:ext uri="{FF2B5EF4-FFF2-40B4-BE49-F238E27FC236}">
                  <a16:creationId xmlns:a16="http://schemas.microsoft.com/office/drawing/2014/main" id="{6376C707-969D-47CE-81CA-BF090013E1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3652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88E0E642-2C6C-4862-AD0D-8F163EFAC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135 w 149"/>
                <a:gd name="T1" fmla="*/ 146 h 146"/>
                <a:gd name="T2" fmla="*/ 0 w 149"/>
                <a:gd name="T3" fmla="*/ 12 h 146"/>
                <a:gd name="T4" fmla="*/ 14 w 149"/>
                <a:gd name="T5" fmla="*/ 0 h 146"/>
                <a:gd name="T6" fmla="*/ 149 w 149"/>
                <a:gd name="T7" fmla="*/ 134 h 146"/>
                <a:gd name="T8" fmla="*/ 135 w 14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135" y="146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" name="Freeform 43">
              <a:extLst>
                <a:ext uri="{FF2B5EF4-FFF2-40B4-BE49-F238E27FC236}">
                  <a16:creationId xmlns:a16="http://schemas.microsoft.com/office/drawing/2014/main" id="{3854C093-ACD9-449F-968B-6C998188D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0 w 149"/>
                <a:gd name="T1" fmla="*/ 134 h 146"/>
                <a:gd name="T2" fmla="*/ 135 w 149"/>
                <a:gd name="T3" fmla="*/ 0 h 146"/>
                <a:gd name="T4" fmla="*/ 149 w 149"/>
                <a:gd name="T5" fmla="*/ 12 h 146"/>
                <a:gd name="T6" fmla="*/ 14 w 149"/>
                <a:gd name="T7" fmla="*/ 146 h 146"/>
                <a:gd name="T8" fmla="*/ 0 w 149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0" y="134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6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" name="Rectangle 44">
              <a:extLst>
                <a:ext uri="{FF2B5EF4-FFF2-40B4-BE49-F238E27FC236}">
                  <a16:creationId xmlns:a16="http://schemas.microsoft.com/office/drawing/2014/main" id="{5A3E75A4-AD4E-4A9B-98FC-22F457172E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590675"/>
              <a:ext cx="27463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A31EE804-F995-4995-A8D9-879A3FA76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3B27DC9C-89B3-402B-A221-AC88ABBFEF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" name="Rectangle 47">
              <a:extLst>
                <a:ext uri="{FF2B5EF4-FFF2-40B4-BE49-F238E27FC236}">
                  <a16:creationId xmlns:a16="http://schemas.microsoft.com/office/drawing/2014/main" id="{D80AB3DC-A5FE-42BC-8538-A96F5500B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217488"/>
              <a:ext cx="44450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Rectangle 48">
              <a:extLst>
                <a:ext uri="{FF2B5EF4-FFF2-40B4-BE49-F238E27FC236}">
                  <a16:creationId xmlns:a16="http://schemas.microsoft.com/office/drawing/2014/main" id="{55CAABA4-44F2-42F6-9AF8-E65989C9D3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6050" y="217488"/>
              <a:ext cx="53975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id="{1D27D831-7D85-459F-B8BC-4F84C0A06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65088"/>
              <a:ext cx="287338" cy="188912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0 w 181"/>
                <a:gd name="T5" fmla="*/ 80 h 119"/>
                <a:gd name="T6" fmla="*/ 86 w 181"/>
                <a:gd name="T7" fmla="*/ 0 h 119"/>
                <a:gd name="T8" fmla="*/ 181 w 181"/>
                <a:gd name="T9" fmla="*/ 26 h 119"/>
                <a:gd name="T10" fmla="*/ 181 w 181"/>
                <a:gd name="T1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0" y="80"/>
                  </a:lnTo>
                  <a:lnTo>
                    <a:pt x="86" y="0"/>
                  </a:lnTo>
                  <a:lnTo>
                    <a:pt x="181" y="26"/>
                  </a:lnTo>
                  <a:lnTo>
                    <a:pt x="18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id="{D9DDE899-A01A-455D-904B-40C07571A4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5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" name="Freeform 51">
              <a:extLst>
                <a:ext uri="{FF2B5EF4-FFF2-40B4-BE49-F238E27FC236}">
                  <a16:creationId xmlns:a16="http://schemas.microsoft.com/office/drawing/2014/main" id="{326E3D33-BDD2-4104-AB47-004491C2C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5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5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" name="Rectangle 52">
              <a:extLst>
                <a:ext uri="{FF2B5EF4-FFF2-40B4-BE49-F238E27FC236}">
                  <a16:creationId xmlns:a16="http://schemas.microsoft.com/office/drawing/2014/main" id="{E75AD704-4635-4F3B-9827-8F2A1A1B7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43180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6" name="Freeform 53">
              <a:extLst>
                <a:ext uri="{FF2B5EF4-FFF2-40B4-BE49-F238E27FC236}">
                  <a16:creationId xmlns:a16="http://schemas.microsoft.com/office/drawing/2014/main" id="{B3EA00B8-BB9C-4A31-968C-508175DA4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7" name="Freeform 54">
              <a:extLst>
                <a:ext uri="{FF2B5EF4-FFF2-40B4-BE49-F238E27FC236}">
                  <a16:creationId xmlns:a16="http://schemas.microsoft.com/office/drawing/2014/main" id="{FBC46B5C-A44B-4CD4-934E-4F5795C314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8" name="Rectangle 55">
              <a:extLst>
                <a:ext uri="{FF2B5EF4-FFF2-40B4-BE49-F238E27FC236}">
                  <a16:creationId xmlns:a16="http://schemas.microsoft.com/office/drawing/2014/main" id="{0E2330A8-3932-4ECB-B37B-6FCCCE018A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6540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9" name="Freeform 56">
              <a:extLst>
                <a:ext uri="{FF2B5EF4-FFF2-40B4-BE49-F238E27FC236}">
                  <a16:creationId xmlns:a16="http://schemas.microsoft.com/office/drawing/2014/main" id="{A7D6B8D0-8B1B-485B-AFFC-8CCDB3006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135 w 149"/>
                <a:gd name="T1" fmla="*/ 147 h 147"/>
                <a:gd name="T2" fmla="*/ 0 w 149"/>
                <a:gd name="T3" fmla="*/ 12 h 147"/>
                <a:gd name="T4" fmla="*/ 14 w 149"/>
                <a:gd name="T5" fmla="*/ 0 h 147"/>
                <a:gd name="T6" fmla="*/ 149 w 149"/>
                <a:gd name="T7" fmla="*/ 135 h 147"/>
                <a:gd name="T8" fmla="*/ 135 w 149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135" y="147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0" name="Freeform 57">
              <a:extLst>
                <a:ext uri="{FF2B5EF4-FFF2-40B4-BE49-F238E27FC236}">
                  <a16:creationId xmlns:a16="http://schemas.microsoft.com/office/drawing/2014/main" id="{8E21CE75-486E-4699-AF23-722C046D0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0 w 149"/>
                <a:gd name="T1" fmla="*/ 135 h 147"/>
                <a:gd name="T2" fmla="*/ 135 w 149"/>
                <a:gd name="T3" fmla="*/ 0 h 147"/>
                <a:gd name="T4" fmla="*/ 149 w 149"/>
                <a:gd name="T5" fmla="*/ 12 h 147"/>
                <a:gd name="T6" fmla="*/ 14 w 149"/>
                <a:gd name="T7" fmla="*/ 147 h 147"/>
                <a:gd name="T8" fmla="*/ 0 w 149"/>
                <a:gd name="T9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0" y="135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7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1" name="Rectangle 58">
              <a:extLst>
                <a:ext uri="{FF2B5EF4-FFF2-40B4-BE49-F238E27FC236}">
                  <a16:creationId xmlns:a16="http://schemas.microsoft.com/office/drawing/2014/main" id="{70F0B29A-9177-4AE1-8809-12D4428FC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2" name="Rectangle 59">
              <a:extLst>
                <a:ext uri="{FF2B5EF4-FFF2-40B4-BE49-F238E27FC236}">
                  <a16:creationId xmlns:a16="http://schemas.microsoft.com/office/drawing/2014/main" id="{5D832766-C0F9-4B03-96F8-FB74E4219A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950913"/>
              <a:ext cx="825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3" name="Rectangle 60">
              <a:extLst>
                <a:ext uri="{FF2B5EF4-FFF2-40B4-BE49-F238E27FC236}">
                  <a16:creationId xmlns:a16="http://schemas.microsoft.com/office/drawing/2014/main" id="{68191A5D-FEF9-4138-ADFB-75F9BAE41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5863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4" name="Freeform 61">
              <a:extLst>
                <a:ext uri="{FF2B5EF4-FFF2-40B4-BE49-F238E27FC236}">
                  <a16:creationId xmlns:a16="http://schemas.microsoft.com/office/drawing/2014/main" id="{0E1B00CD-92D9-463C-984D-20C77EBB8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1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1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5" name="Freeform 62">
              <a:extLst>
                <a:ext uri="{FF2B5EF4-FFF2-40B4-BE49-F238E27FC236}">
                  <a16:creationId xmlns:a16="http://schemas.microsoft.com/office/drawing/2014/main" id="{BBF76EDC-3F22-4DF3-8E14-B2067CEF0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11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1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1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6" name="Rectangle 63">
              <a:extLst>
                <a:ext uri="{FF2B5EF4-FFF2-40B4-BE49-F238E27FC236}">
                  <a16:creationId xmlns:a16="http://schemas.microsoft.com/office/drawing/2014/main" id="{A3429A8A-8BE2-43DC-BBF6-6D48A3A05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950" y="755650"/>
              <a:ext cx="39688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7" name="Freeform 64">
              <a:extLst>
                <a:ext uri="{FF2B5EF4-FFF2-40B4-BE49-F238E27FC236}">
                  <a16:creationId xmlns:a16="http://schemas.microsoft.com/office/drawing/2014/main" id="{4D727443-F617-4E6B-BBF2-2526BB3FA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4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4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8" name="Freeform 65">
              <a:extLst>
                <a:ext uri="{FF2B5EF4-FFF2-40B4-BE49-F238E27FC236}">
                  <a16:creationId xmlns:a16="http://schemas.microsoft.com/office/drawing/2014/main" id="{E51A7D3E-1500-47DF-A034-F21242355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4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9" name="Rectangle 66">
              <a:extLst>
                <a:ext uri="{FF2B5EF4-FFF2-40B4-BE49-F238E27FC236}">
                  <a16:creationId xmlns:a16="http://schemas.microsoft.com/office/drawing/2014/main" id="{078E283E-E897-42E8-B756-FA94D86690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4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0" name="Freeform 67">
              <a:extLst>
                <a:ext uri="{FF2B5EF4-FFF2-40B4-BE49-F238E27FC236}">
                  <a16:creationId xmlns:a16="http://schemas.microsoft.com/office/drawing/2014/main" id="{AA28B08D-C6F3-4AED-A8E6-238FC76AA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4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4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1" name="Freeform 68">
              <a:extLst>
                <a:ext uri="{FF2B5EF4-FFF2-40B4-BE49-F238E27FC236}">
                  <a16:creationId xmlns:a16="http://schemas.microsoft.com/office/drawing/2014/main" id="{11FD0F8D-5C37-4466-B947-D5DA45873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4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2" name="Rectangle 69">
              <a:extLst>
                <a:ext uri="{FF2B5EF4-FFF2-40B4-BE49-F238E27FC236}">
                  <a16:creationId xmlns:a16="http://schemas.microsoft.com/office/drawing/2014/main" id="{CBB36E4C-598F-450C-9629-C63DF67109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8" y="755650"/>
              <a:ext cx="42863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3" name="Freeform 70">
              <a:extLst>
                <a:ext uri="{FF2B5EF4-FFF2-40B4-BE49-F238E27FC236}">
                  <a16:creationId xmlns:a16="http://schemas.microsoft.com/office/drawing/2014/main" id="{695382CD-1D55-4F2F-ACDF-0C679B466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2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2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4" name="Freeform 71">
              <a:extLst>
                <a:ext uri="{FF2B5EF4-FFF2-40B4-BE49-F238E27FC236}">
                  <a16:creationId xmlns:a16="http://schemas.microsoft.com/office/drawing/2014/main" id="{E631C064-A750-4A4B-AE7C-FDF7B4CD8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2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5" name="Rectangle 72">
              <a:extLst>
                <a:ext uri="{FF2B5EF4-FFF2-40B4-BE49-F238E27FC236}">
                  <a16:creationId xmlns:a16="http://schemas.microsoft.com/office/drawing/2014/main" id="{F1A543AD-BD1B-4DDA-A780-2455B1AC0D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755650"/>
              <a:ext cx="822325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6" name="Rectangle 73">
              <a:extLst>
                <a:ext uri="{FF2B5EF4-FFF2-40B4-BE49-F238E27FC236}">
                  <a16:creationId xmlns:a16="http://schemas.microsoft.com/office/drawing/2014/main" id="{885367DF-8DC4-47C8-8029-8BF22C746C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950913"/>
              <a:ext cx="8223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7" name="Rectangle 74">
              <a:extLst>
                <a:ext uri="{FF2B5EF4-FFF2-40B4-BE49-F238E27FC236}">
                  <a16:creationId xmlns:a16="http://schemas.microsoft.com/office/drawing/2014/main" id="{95F6D5A2-E27F-41FB-AE76-BC6084951D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350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8" name="Freeform 75">
              <a:extLst>
                <a:ext uri="{FF2B5EF4-FFF2-40B4-BE49-F238E27FC236}">
                  <a16:creationId xmlns:a16="http://schemas.microsoft.com/office/drawing/2014/main" id="{48E3D338-7440-496E-939D-E3C46E26F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0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9" name="Freeform 76">
              <a:extLst>
                <a:ext uri="{FF2B5EF4-FFF2-40B4-BE49-F238E27FC236}">
                  <a16:creationId xmlns:a16="http://schemas.microsoft.com/office/drawing/2014/main" id="{7350E51F-6ADF-4874-83D0-C0529230A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10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0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0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0" name="Rectangle 77">
              <a:extLst>
                <a:ext uri="{FF2B5EF4-FFF2-40B4-BE49-F238E27FC236}">
                  <a16:creationId xmlns:a16="http://schemas.microsoft.com/office/drawing/2014/main" id="{686AD2B7-4474-4383-9862-3DA0232439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263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1" name="Freeform 78">
              <a:extLst>
                <a:ext uri="{FF2B5EF4-FFF2-40B4-BE49-F238E27FC236}">
                  <a16:creationId xmlns:a16="http://schemas.microsoft.com/office/drawing/2014/main" id="{C420D568-D93D-4A1B-8BE2-C75B2936C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0 w 126"/>
                <a:gd name="T1" fmla="*/ 112 h 124"/>
                <a:gd name="T2" fmla="*/ 114 w 126"/>
                <a:gd name="T3" fmla="*/ 0 h 124"/>
                <a:gd name="T4" fmla="*/ 126 w 126"/>
                <a:gd name="T5" fmla="*/ 12 h 124"/>
                <a:gd name="T6" fmla="*/ 12 w 126"/>
                <a:gd name="T7" fmla="*/ 124 h 124"/>
                <a:gd name="T8" fmla="*/ 0 w 126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0" y="112"/>
                  </a:moveTo>
                  <a:lnTo>
                    <a:pt x="114" y="0"/>
                  </a:lnTo>
                  <a:lnTo>
                    <a:pt x="126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2" name="Freeform 79">
              <a:extLst>
                <a:ext uri="{FF2B5EF4-FFF2-40B4-BE49-F238E27FC236}">
                  <a16:creationId xmlns:a16="http://schemas.microsoft.com/office/drawing/2014/main" id="{C9BA9E8D-C011-40E2-A44D-83B7D6C54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12 w 126"/>
                <a:gd name="T1" fmla="*/ 0 h 124"/>
                <a:gd name="T2" fmla="*/ 126 w 126"/>
                <a:gd name="T3" fmla="*/ 112 h 124"/>
                <a:gd name="T4" fmla="*/ 114 w 126"/>
                <a:gd name="T5" fmla="*/ 124 h 124"/>
                <a:gd name="T6" fmla="*/ 0 w 126"/>
                <a:gd name="T7" fmla="*/ 12 h 124"/>
                <a:gd name="T8" fmla="*/ 12 w 126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12" y="0"/>
                  </a:moveTo>
                  <a:lnTo>
                    <a:pt x="126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3" name="Rectangle 80">
              <a:extLst>
                <a:ext uri="{FF2B5EF4-FFF2-40B4-BE49-F238E27FC236}">
                  <a16:creationId xmlns:a16="http://schemas.microsoft.com/office/drawing/2014/main" id="{36DC91EE-447E-4D83-A2D8-A3579AC28F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2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4" name="Freeform 81">
              <a:extLst>
                <a:ext uri="{FF2B5EF4-FFF2-40B4-BE49-F238E27FC236}">
                  <a16:creationId xmlns:a16="http://schemas.microsoft.com/office/drawing/2014/main" id="{B2837E5B-C037-4D90-A97E-6D8B691CD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5" name="Freeform 82">
              <a:extLst>
                <a:ext uri="{FF2B5EF4-FFF2-40B4-BE49-F238E27FC236}">
                  <a16:creationId xmlns:a16="http://schemas.microsoft.com/office/drawing/2014/main" id="{902A64A8-6CF2-489A-9F90-A7CD0C5C1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6" name="Rectangle 83">
              <a:extLst>
                <a:ext uri="{FF2B5EF4-FFF2-40B4-BE49-F238E27FC236}">
                  <a16:creationId xmlns:a16="http://schemas.microsoft.com/office/drawing/2014/main" id="{2804124A-4127-4217-9559-F4CEB7776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7" name="Freeform 84">
              <a:extLst>
                <a:ext uri="{FF2B5EF4-FFF2-40B4-BE49-F238E27FC236}">
                  <a16:creationId xmlns:a16="http://schemas.microsoft.com/office/drawing/2014/main" id="{4268B51E-8E92-417C-960D-8B3970276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8" name="Freeform 85">
              <a:extLst>
                <a:ext uri="{FF2B5EF4-FFF2-40B4-BE49-F238E27FC236}">
                  <a16:creationId xmlns:a16="http://schemas.microsoft.com/office/drawing/2014/main" id="{5C9F3032-6476-4107-8093-1A0F86AE9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9" name="Rectangle 86">
              <a:extLst>
                <a:ext uri="{FF2B5EF4-FFF2-40B4-BE49-F238E27FC236}">
                  <a16:creationId xmlns:a16="http://schemas.microsoft.com/office/drawing/2014/main" id="{E9116AB6-1454-4197-B133-956D6BE04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6950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0" name="Freeform 87">
              <a:extLst>
                <a:ext uri="{FF2B5EF4-FFF2-40B4-BE49-F238E27FC236}">
                  <a16:creationId xmlns:a16="http://schemas.microsoft.com/office/drawing/2014/main" id="{5C3E7896-2E2F-46CC-864B-8FE073A54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  <a:gd name="T10" fmla="*/ 869 w 86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  <a:lnTo>
                    <a:pt x="8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1" name="Freeform 88">
              <a:extLst>
                <a:ext uri="{FF2B5EF4-FFF2-40B4-BE49-F238E27FC236}">
                  <a16:creationId xmlns:a16="http://schemas.microsoft.com/office/drawing/2014/main" id="{ABF692ED-9654-4B06-9600-9F3148E1E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2" name="Rectangle 89">
              <a:extLst>
                <a:ext uri="{FF2B5EF4-FFF2-40B4-BE49-F238E27FC236}">
                  <a16:creationId xmlns:a16="http://schemas.microsoft.com/office/drawing/2014/main" id="{C9F8889F-8D96-4252-801F-26EC1315AE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3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3" name="Freeform 90">
              <a:extLst>
                <a:ext uri="{FF2B5EF4-FFF2-40B4-BE49-F238E27FC236}">
                  <a16:creationId xmlns:a16="http://schemas.microsoft.com/office/drawing/2014/main" id="{699899DD-6A51-461B-AC44-ACC6953DFE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4" name="Freeform 91">
              <a:extLst>
                <a:ext uri="{FF2B5EF4-FFF2-40B4-BE49-F238E27FC236}">
                  <a16:creationId xmlns:a16="http://schemas.microsoft.com/office/drawing/2014/main" id="{6D668B86-D173-434E-A0DA-9F19AF5644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5" name="Rectangle 92">
              <a:extLst>
                <a:ext uri="{FF2B5EF4-FFF2-40B4-BE49-F238E27FC236}">
                  <a16:creationId xmlns:a16="http://schemas.microsoft.com/office/drawing/2014/main" id="{480AC855-0BF6-45B7-B6BE-8A9F1F8425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6" name="Freeform 93">
              <a:extLst>
                <a:ext uri="{FF2B5EF4-FFF2-40B4-BE49-F238E27FC236}">
                  <a16:creationId xmlns:a16="http://schemas.microsoft.com/office/drawing/2014/main" id="{C51850BF-ED3A-4DE3-8F1B-EFEC16B6F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0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7" name="Freeform 94">
              <a:extLst>
                <a:ext uri="{FF2B5EF4-FFF2-40B4-BE49-F238E27FC236}">
                  <a16:creationId xmlns:a16="http://schemas.microsoft.com/office/drawing/2014/main" id="{568BDB93-27C4-4F16-B39F-31D95AB7A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10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0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0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8" name="Rectangle 95">
              <a:extLst>
                <a:ext uri="{FF2B5EF4-FFF2-40B4-BE49-F238E27FC236}">
                  <a16:creationId xmlns:a16="http://schemas.microsoft.com/office/drawing/2014/main" id="{1D4BE679-7E19-4F73-926F-22949A557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9" name="Freeform 96">
              <a:extLst>
                <a:ext uri="{FF2B5EF4-FFF2-40B4-BE49-F238E27FC236}">
                  <a16:creationId xmlns:a16="http://schemas.microsoft.com/office/drawing/2014/main" id="{D70A3459-A1AE-47E9-816E-E9695F654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5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5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0" name="Freeform 97">
              <a:extLst>
                <a:ext uri="{FF2B5EF4-FFF2-40B4-BE49-F238E27FC236}">
                  <a16:creationId xmlns:a16="http://schemas.microsoft.com/office/drawing/2014/main" id="{8FA5C4C3-5B4C-4055-A04C-7C47F523B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5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5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1" name="Rectangle 98">
              <a:extLst>
                <a:ext uri="{FF2B5EF4-FFF2-40B4-BE49-F238E27FC236}">
                  <a16:creationId xmlns:a16="http://schemas.microsoft.com/office/drawing/2014/main" id="{98692A75-D2A2-42C2-93F6-159E93BF3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2" name="Freeform 99">
              <a:extLst>
                <a:ext uri="{FF2B5EF4-FFF2-40B4-BE49-F238E27FC236}">
                  <a16:creationId xmlns:a16="http://schemas.microsoft.com/office/drawing/2014/main" id="{8DCCF4B5-09FD-48BE-8EE7-F207AE75D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3" name="Freeform 100">
              <a:extLst>
                <a:ext uri="{FF2B5EF4-FFF2-40B4-BE49-F238E27FC236}">
                  <a16:creationId xmlns:a16="http://schemas.microsoft.com/office/drawing/2014/main" id="{665A8DAC-93B1-426C-9D9E-388F557B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4" name="Freeform 101">
              <a:extLst>
                <a:ext uri="{FF2B5EF4-FFF2-40B4-BE49-F238E27FC236}">
                  <a16:creationId xmlns:a16="http://schemas.microsoft.com/office/drawing/2014/main" id="{5DB23F76-C46F-4D25-BAE3-3F63578C1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513" y="628650"/>
              <a:ext cx="652463" cy="474662"/>
            </a:xfrm>
            <a:custGeom>
              <a:avLst/>
              <a:gdLst>
                <a:gd name="T0" fmla="*/ 205 w 205"/>
                <a:gd name="T1" fmla="*/ 149 h 149"/>
                <a:gd name="T2" fmla="*/ 0 w 205"/>
                <a:gd name="T3" fmla="*/ 149 h 149"/>
                <a:gd name="T4" fmla="*/ 0 w 205"/>
                <a:gd name="T5" fmla="*/ 0 h 149"/>
                <a:gd name="T6" fmla="*/ 125 w 205"/>
                <a:gd name="T7" fmla="*/ 0 h 149"/>
                <a:gd name="T8" fmla="*/ 205 w 205"/>
                <a:gd name="T9" fmla="*/ 67 h 149"/>
                <a:gd name="T10" fmla="*/ 205 w 205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49">
                  <a:moveTo>
                    <a:pt x="205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9" y="0"/>
                    <a:pt x="205" y="30"/>
                    <a:pt x="205" y="67"/>
                  </a:cubicBezTo>
                  <a:lnTo>
                    <a:pt x="20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5" name="Rectangle 102">
              <a:extLst>
                <a:ext uri="{FF2B5EF4-FFF2-40B4-BE49-F238E27FC236}">
                  <a16:creationId xmlns:a16="http://schemas.microsoft.com/office/drawing/2014/main" id="{98FB8992-41D8-4BCA-9F9B-7BB08EB214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38" y="698500"/>
              <a:ext cx="219075" cy="490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6" name="Freeform 103">
              <a:extLst>
                <a:ext uri="{FF2B5EF4-FFF2-40B4-BE49-F238E27FC236}">
                  <a16:creationId xmlns:a16="http://schemas.microsoft.com/office/drawing/2014/main" id="{1299055D-271D-4FE0-A61F-1E494C1FD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3" y="1588"/>
              <a:ext cx="3952875" cy="977900"/>
            </a:xfrm>
            <a:custGeom>
              <a:avLst/>
              <a:gdLst>
                <a:gd name="T0" fmla="*/ 2474 w 2490"/>
                <a:gd name="T1" fmla="*/ 616 h 616"/>
                <a:gd name="T2" fmla="*/ 580 w 2490"/>
                <a:gd name="T3" fmla="*/ 48 h 616"/>
                <a:gd name="T4" fmla="*/ 28 w 2490"/>
                <a:gd name="T5" fmla="*/ 469 h 616"/>
                <a:gd name="T6" fmla="*/ 0 w 2490"/>
                <a:gd name="T7" fmla="*/ 437 h 616"/>
                <a:gd name="T8" fmla="*/ 572 w 2490"/>
                <a:gd name="T9" fmla="*/ 0 h 616"/>
                <a:gd name="T10" fmla="*/ 2490 w 2490"/>
                <a:gd name="T11" fmla="*/ 578 h 616"/>
                <a:gd name="T12" fmla="*/ 2474 w 2490"/>
                <a:gd name="T13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0" h="616">
                  <a:moveTo>
                    <a:pt x="2474" y="616"/>
                  </a:moveTo>
                  <a:lnTo>
                    <a:pt x="580" y="48"/>
                  </a:lnTo>
                  <a:lnTo>
                    <a:pt x="28" y="469"/>
                  </a:lnTo>
                  <a:lnTo>
                    <a:pt x="0" y="437"/>
                  </a:lnTo>
                  <a:lnTo>
                    <a:pt x="572" y="0"/>
                  </a:lnTo>
                  <a:lnTo>
                    <a:pt x="2490" y="578"/>
                  </a:lnTo>
                  <a:lnTo>
                    <a:pt x="2474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7" name="Rectangle 104">
              <a:extLst>
                <a:ext uri="{FF2B5EF4-FFF2-40B4-BE49-F238E27FC236}">
                  <a16:creationId xmlns:a16="http://schemas.microsoft.com/office/drawing/2014/main" id="{DC3E0313-F5D2-446F-8C9E-0BB08F788E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4188" y="966788"/>
              <a:ext cx="44450" cy="1012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8" name="Rectangle 105">
              <a:extLst>
                <a:ext uri="{FF2B5EF4-FFF2-40B4-BE49-F238E27FC236}">
                  <a16:creationId xmlns:a16="http://schemas.microsoft.com/office/drawing/2014/main" id="{D50BFBCE-1EB5-437F-9FD7-638AB3DA9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1938338"/>
              <a:ext cx="736600" cy="241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9" name="Rectangle 106">
              <a:extLst>
                <a:ext uri="{FF2B5EF4-FFF2-40B4-BE49-F238E27FC236}">
                  <a16:creationId xmlns:a16="http://schemas.microsoft.com/office/drawing/2014/main" id="{2F1E5086-8982-443D-BEF9-2058DE2CC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338" y="1855788"/>
              <a:ext cx="187325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0" name="Rectangle 107">
              <a:extLst>
                <a:ext uri="{FF2B5EF4-FFF2-40B4-BE49-F238E27FC236}">
                  <a16:creationId xmlns:a16="http://schemas.microsoft.com/office/drawing/2014/main" id="{740418B9-6504-4A49-9CB6-2F360F7FE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752475"/>
              <a:ext cx="771525" cy="36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1" name="Freeform 108">
              <a:extLst>
                <a:ext uri="{FF2B5EF4-FFF2-40B4-BE49-F238E27FC236}">
                  <a16:creationId xmlns:a16="http://schemas.microsoft.com/office/drawing/2014/main" id="{CB743A0F-828B-4301-9A0C-834C88016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900113"/>
              <a:ext cx="1287463" cy="88900"/>
            </a:xfrm>
            <a:custGeom>
              <a:avLst/>
              <a:gdLst>
                <a:gd name="T0" fmla="*/ 0 w 811"/>
                <a:gd name="T1" fmla="*/ 56 h 56"/>
                <a:gd name="T2" fmla="*/ 0 w 811"/>
                <a:gd name="T3" fmla="*/ 30 h 56"/>
                <a:gd name="T4" fmla="*/ 725 w 811"/>
                <a:gd name="T5" fmla="*/ 30 h 56"/>
                <a:gd name="T6" fmla="*/ 735 w 811"/>
                <a:gd name="T7" fmla="*/ 0 h 56"/>
                <a:gd name="T8" fmla="*/ 811 w 811"/>
                <a:gd name="T9" fmla="*/ 30 h 56"/>
                <a:gd name="T10" fmla="*/ 811 w 811"/>
                <a:gd name="T11" fmla="*/ 56 h 56"/>
                <a:gd name="T12" fmla="*/ 0 w 81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56">
                  <a:moveTo>
                    <a:pt x="0" y="56"/>
                  </a:moveTo>
                  <a:lnTo>
                    <a:pt x="0" y="30"/>
                  </a:lnTo>
                  <a:lnTo>
                    <a:pt x="725" y="30"/>
                  </a:lnTo>
                  <a:lnTo>
                    <a:pt x="735" y="0"/>
                  </a:lnTo>
                  <a:lnTo>
                    <a:pt x="811" y="30"/>
                  </a:lnTo>
                  <a:lnTo>
                    <a:pt x="811" y="56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2" name="Rectangle 109">
              <a:extLst>
                <a:ext uri="{FF2B5EF4-FFF2-40B4-BE49-F238E27FC236}">
                  <a16:creationId xmlns:a16="http://schemas.microsoft.com/office/drawing/2014/main" id="{1618E242-9C49-428F-A32A-616B88D8B8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3" name="Rectangle 110">
              <a:extLst>
                <a:ext uri="{FF2B5EF4-FFF2-40B4-BE49-F238E27FC236}">
                  <a16:creationId xmlns:a16="http://schemas.microsoft.com/office/drawing/2014/main" id="{FF6000E8-694A-4928-952B-49DE66E67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700" y="820738"/>
              <a:ext cx="3810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4" name="Freeform 111">
              <a:extLst>
                <a:ext uri="{FF2B5EF4-FFF2-40B4-BE49-F238E27FC236}">
                  <a16:creationId xmlns:a16="http://schemas.microsoft.com/office/drawing/2014/main" id="{610D562F-2DE8-4F64-A823-89325B8B4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0 w 117"/>
                <a:gd name="T1" fmla="*/ 105 h 117"/>
                <a:gd name="T2" fmla="*/ 107 w 117"/>
                <a:gd name="T3" fmla="*/ 0 h 117"/>
                <a:gd name="T4" fmla="*/ 117 w 117"/>
                <a:gd name="T5" fmla="*/ 11 h 117"/>
                <a:gd name="T6" fmla="*/ 12 w 117"/>
                <a:gd name="T7" fmla="*/ 117 h 117"/>
                <a:gd name="T8" fmla="*/ 0 w 117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0" y="105"/>
                  </a:moveTo>
                  <a:lnTo>
                    <a:pt x="107" y="0"/>
                  </a:lnTo>
                  <a:lnTo>
                    <a:pt x="117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5" name="Freeform 112">
              <a:extLst>
                <a:ext uri="{FF2B5EF4-FFF2-40B4-BE49-F238E27FC236}">
                  <a16:creationId xmlns:a16="http://schemas.microsoft.com/office/drawing/2014/main" id="{17F56CFB-9A92-469C-9D91-DB9BC07E4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0" y="814388"/>
              <a:ext cx="142875" cy="139700"/>
            </a:xfrm>
            <a:custGeom>
              <a:avLst/>
              <a:gdLst>
                <a:gd name="T0" fmla="*/ 0 w 90"/>
                <a:gd name="T1" fmla="*/ 78 h 88"/>
                <a:gd name="T2" fmla="*/ 78 w 90"/>
                <a:gd name="T3" fmla="*/ 0 h 88"/>
                <a:gd name="T4" fmla="*/ 90 w 90"/>
                <a:gd name="T5" fmla="*/ 10 h 88"/>
                <a:gd name="T6" fmla="*/ 12 w 90"/>
                <a:gd name="T7" fmla="*/ 88 h 88"/>
                <a:gd name="T8" fmla="*/ 0 w 90"/>
                <a:gd name="T9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0" y="78"/>
                  </a:moveTo>
                  <a:lnTo>
                    <a:pt x="78" y="0"/>
                  </a:lnTo>
                  <a:lnTo>
                    <a:pt x="90" y="10"/>
                  </a:lnTo>
                  <a:lnTo>
                    <a:pt x="12" y="8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6" name="Freeform 113">
              <a:extLst>
                <a:ext uri="{FF2B5EF4-FFF2-40B4-BE49-F238E27FC236}">
                  <a16:creationId xmlns:a16="http://schemas.microsoft.com/office/drawing/2014/main" id="{082643CD-2523-42B2-8502-F6B1FB7DD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12 w 117"/>
                <a:gd name="T1" fmla="*/ 0 h 117"/>
                <a:gd name="T2" fmla="*/ 117 w 117"/>
                <a:gd name="T3" fmla="*/ 105 h 117"/>
                <a:gd name="T4" fmla="*/ 107 w 117"/>
                <a:gd name="T5" fmla="*/ 117 h 117"/>
                <a:gd name="T6" fmla="*/ 0 w 117"/>
                <a:gd name="T7" fmla="*/ 11 h 117"/>
                <a:gd name="T8" fmla="*/ 12 w 117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2" y="0"/>
                  </a:moveTo>
                  <a:lnTo>
                    <a:pt x="117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7" name="Rectangle 114">
              <a:extLst>
                <a:ext uri="{FF2B5EF4-FFF2-40B4-BE49-F238E27FC236}">
                  <a16:creationId xmlns:a16="http://schemas.microsoft.com/office/drawing/2014/main" id="{B1FED55C-27CF-4A88-BCF5-D8DE6FE34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038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8" name="Freeform 115">
              <a:extLst>
                <a:ext uri="{FF2B5EF4-FFF2-40B4-BE49-F238E27FC236}">
                  <a16:creationId xmlns:a16="http://schemas.microsoft.com/office/drawing/2014/main" id="{D5FACEB9-08D3-40FE-BECB-0507FBE6C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4 w 116"/>
                <a:gd name="T3" fmla="*/ 0 h 117"/>
                <a:gd name="T4" fmla="*/ 116 w 116"/>
                <a:gd name="T5" fmla="*/ 11 h 117"/>
                <a:gd name="T6" fmla="*/ 10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4" y="0"/>
                  </a:lnTo>
                  <a:lnTo>
                    <a:pt x="116" y="11"/>
                  </a:lnTo>
                  <a:lnTo>
                    <a:pt x="10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9" name="Freeform 116">
              <a:extLst>
                <a:ext uri="{FF2B5EF4-FFF2-40B4-BE49-F238E27FC236}">
                  <a16:creationId xmlns:a16="http://schemas.microsoft.com/office/drawing/2014/main" id="{8C2B8C2F-810D-4963-AB28-37918035A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10 w 116"/>
                <a:gd name="T1" fmla="*/ 0 h 117"/>
                <a:gd name="T2" fmla="*/ 116 w 116"/>
                <a:gd name="T3" fmla="*/ 105 h 117"/>
                <a:gd name="T4" fmla="*/ 104 w 116"/>
                <a:gd name="T5" fmla="*/ 117 h 117"/>
                <a:gd name="T6" fmla="*/ 0 w 116"/>
                <a:gd name="T7" fmla="*/ 11 h 117"/>
                <a:gd name="T8" fmla="*/ 10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" y="0"/>
                  </a:moveTo>
                  <a:lnTo>
                    <a:pt x="116" y="105"/>
                  </a:lnTo>
                  <a:lnTo>
                    <a:pt x="104" y="117"/>
                  </a:lnTo>
                  <a:lnTo>
                    <a:pt x="0" y="11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0" name="Rectangle 117">
              <a:extLst>
                <a:ext uri="{FF2B5EF4-FFF2-40B4-BE49-F238E27FC236}">
                  <a16:creationId xmlns:a16="http://schemas.microsoft.com/office/drawing/2014/main" id="{5F5F0E86-6CE7-4E9D-8C26-2DE0C32DC7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7413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1" name="Freeform 118">
              <a:extLst>
                <a:ext uri="{FF2B5EF4-FFF2-40B4-BE49-F238E27FC236}">
                  <a16:creationId xmlns:a16="http://schemas.microsoft.com/office/drawing/2014/main" id="{4C9360A6-A811-496A-B1D2-D97366C44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0 w 119"/>
                <a:gd name="T1" fmla="*/ 105 h 117"/>
                <a:gd name="T2" fmla="*/ 107 w 119"/>
                <a:gd name="T3" fmla="*/ 0 h 117"/>
                <a:gd name="T4" fmla="*/ 119 w 119"/>
                <a:gd name="T5" fmla="*/ 11 h 117"/>
                <a:gd name="T6" fmla="*/ 12 w 119"/>
                <a:gd name="T7" fmla="*/ 117 h 117"/>
                <a:gd name="T8" fmla="*/ 0 w 119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0" y="105"/>
                  </a:moveTo>
                  <a:lnTo>
                    <a:pt x="107" y="0"/>
                  </a:lnTo>
                  <a:lnTo>
                    <a:pt x="119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2" name="Freeform 119">
              <a:extLst>
                <a:ext uri="{FF2B5EF4-FFF2-40B4-BE49-F238E27FC236}">
                  <a16:creationId xmlns:a16="http://schemas.microsoft.com/office/drawing/2014/main" id="{58E21B91-117B-439A-A29F-5BA09F9A1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12 w 119"/>
                <a:gd name="T1" fmla="*/ 0 h 117"/>
                <a:gd name="T2" fmla="*/ 119 w 119"/>
                <a:gd name="T3" fmla="*/ 105 h 117"/>
                <a:gd name="T4" fmla="*/ 107 w 119"/>
                <a:gd name="T5" fmla="*/ 117 h 117"/>
                <a:gd name="T6" fmla="*/ 0 w 119"/>
                <a:gd name="T7" fmla="*/ 11 h 117"/>
                <a:gd name="T8" fmla="*/ 12 w 11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12" y="0"/>
                  </a:moveTo>
                  <a:lnTo>
                    <a:pt x="119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3" name="Rectangle 120">
              <a:extLst>
                <a:ext uri="{FF2B5EF4-FFF2-40B4-BE49-F238E27FC236}">
                  <a16:creationId xmlns:a16="http://schemas.microsoft.com/office/drawing/2014/main" id="{CAE4B2B1-839D-46A4-8867-40047D2F8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4" name="Freeform 121">
              <a:extLst>
                <a:ext uri="{FF2B5EF4-FFF2-40B4-BE49-F238E27FC236}">
                  <a16:creationId xmlns:a16="http://schemas.microsoft.com/office/drawing/2014/main" id="{A6B6E817-489C-4D87-9D64-DEBDC50CCD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6 w 116"/>
                <a:gd name="T3" fmla="*/ 0 h 117"/>
                <a:gd name="T4" fmla="*/ 116 w 116"/>
                <a:gd name="T5" fmla="*/ 11 h 117"/>
                <a:gd name="T6" fmla="*/ 12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6" y="0"/>
                  </a:lnTo>
                  <a:lnTo>
                    <a:pt x="116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5" name="Freeform 122">
              <a:extLst>
                <a:ext uri="{FF2B5EF4-FFF2-40B4-BE49-F238E27FC236}">
                  <a16:creationId xmlns:a16="http://schemas.microsoft.com/office/drawing/2014/main" id="{C0DC8B36-D047-4C6E-9B62-68EF1ED93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12 w 116"/>
                <a:gd name="T1" fmla="*/ 0 h 117"/>
                <a:gd name="T2" fmla="*/ 116 w 116"/>
                <a:gd name="T3" fmla="*/ 105 h 117"/>
                <a:gd name="T4" fmla="*/ 106 w 116"/>
                <a:gd name="T5" fmla="*/ 117 h 117"/>
                <a:gd name="T6" fmla="*/ 0 w 116"/>
                <a:gd name="T7" fmla="*/ 11 h 117"/>
                <a:gd name="T8" fmla="*/ 12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2" y="0"/>
                  </a:moveTo>
                  <a:lnTo>
                    <a:pt x="116" y="105"/>
                  </a:lnTo>
                  <a:lnTo>
                    <a:pt x="106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6" name="Rectangle 123">
              <a:extLst>
                <a:ext uri="{FF2B5EF4-FFF2-40B4-BE49-F238E27FC236}">
                  <a16:creationId xmlns:a16="http://schemas.microsoft.com/office/drawing/2014/main" id="{C4CB6B29-E591-4385-B4C4-B9BD745462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2192338"/>
              <a:ext cx="736600" cy="2428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7" name="Rectangle 124">
              <a:extLst>
                <a:ext uri="{FF2B5EF4-FFF2-40B4-BE49-F238E27FC236}">
                  <a16:creationId xmlns:a16="http://schemas.microsoft.com/office/drawing/2014/main" id="{5168B1A0-661D-4125-B36B-F703E31D7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695325"/>
              <a:ext cx="206375" cy="676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8" name="Freeform 125">
              <a:extLst>
                <a:ext uri="{FF2B5EF4-FFF2-40B4-BE49-F238E27FC236}">
                  <a16:creationId xmlns:a16="http://schemas.microsoft.com/office/drawing/2014/main" id="{D5400CFC-0D34-48DD-9E23-D1FE1E26A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" y="4430713"/>
              <a:ext cx="1154113" cy="207962"/>
            </a:xfrm>
            <a:custGeom>
              <a:avLst/>
              <a:gdLst>
                <a:gd name="T0" fmla="*/ 362 w 362"/>
                <a:gd name="T1" fmla="*/ 31 h 65"/>
                <a:gd name="T2" fmla="*/ 362 w 362"/>
                <a:gd name="T3" fmla="*/ 65 h 65"/>
                <a:gd name="T4" fmla="*/ 0 w 362"/>
                <a:gd name="T5" fmla="*/ 65 h 65"/>
                <a:gd name="T6" fmla="*/ 0 w 362"/>
                <a:gd name="T7" fmla="*/ 31 h 65"/>
                <a:gd name="T8" fmla="*/ 30 w 362"/>
                <a:gd name="T9" fmla="*/ 0 h 65"/>
                <a:gd name="T10" fmla="*/ 332 w 362"/>
                <a:gd name="T11" fmla="*/ 0 h 65"/>
                <a:gd name="T12" fmla="*/ 362 w 362"/>
                <a:gd name="T13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65">
                  <a:moveTo>
                    <a:pt x="362" y="31"/>
                  </a:moveTo>
                  <a:cubicBezTo>
                    <a:pt x="362" y="65"/>
                    <a:pt x="362" y="65"/>
                    <a:pt x="362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9" y="0"/>
                    <a:pt x="362" y="14"/>
                    <a:pt x="36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22242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itchFamily="2" charset="-78"/>
              </a:rPr>
              <a:t>اشکال کاملاً قابل ویرایش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85B5FA1-0FC4-4A57-9AAA-3A7D1A9275CB}"/>
              </a:ext>
            </a:extLst>
          </p:cNvPr>
          <p:cNvSpPr/>
          <p:nvPr/>
        </p:nvSpPr>
        <p:spPr>
          <a:xfrm>
            <a:off x="3564601" y="1523167"/>
            <a:ext cx="649371" cy="1818239"/>
          </a:xfrm>
          <a:custGeom>
            <a:avLst/>
            <a:gdLst>
              <a:gd name="connsiteX0" fmla="*/ 398295 w 480600"/>
              <a:gd name="connsiteY0" fmla="*/ 1046026 h 1345680"/>
              <a:gd name="connsiteX1" fmla="*/ 348313 w 480600"/>
              <a:gd name="connsiteY1" fmla="*/ 1015268 h 1345680"/>
              <a:gd name="connsiteX2" fmla="*/ 329088 w 480600"/>
              <a:gd name="connsiteY2" fmla="*/ 334738 h 1345680"/>
              <a:gd name="connsiteX3" fmla="*/ 379071 w 480600"/>
              <a:gd name="connsiteY3" fmla="*/ 303980 h 1345680"/>
              <a:gd name="connsiteX4" fmla="*/ 440588 w 480600"/>
              <a:gd name="connsiteY4" fmla="*/ 167489 h 1345680"/>
              <a:gd name="connsiteX5" fmla="*/ 430976 w 480600"/>
              <a:gd name="connsiteY5" fmla="*/ 109817 h 1345680"/>
              <a:gd name="connsiteX6" fmla="*/ 334856 w 480600"/>
              <a:gd name="connsiteY6" fmla="*/ 29076 h 1345680"/>
              <a:gd name="connsiteX7" fmla="*/ 309864 w 480600"/>
              <a:gd name="connsiteY7" fmla="*/ 54068 h 1345680"/>
              <a:gd name="connsiteX8" fmla="*/ 309864 w 480600"/>
              <a:gd name="connsiteY8" fmla="*/ 173256 h 1345680"/>
              <a:gd name="connsiteX9" fmla="*/ 271416 w 480600"/>
              <a:gd name="connsiteY9" fmla="*/ 211704 h 1345680"/>
              <a:gd name="connsiteX10" fmla="*/ 219512 w 480600"/>
              <a:gd name="connsiteY10" fmla="*/ 211704 h 1345680"/>
              <a:gd name="connsiteX11" fmla="*/ 181064 w 480600"/>
              <a:gd name="connsiteY11" fmla="*/ 173256 h 1345680"/>
              <a:gd name="connsiteX12" fmla="*/ 181064 w 480600"/>
              <a:gd name="connsiteY12" fmla="*/ 55990 h 1345680"/>
              <a:gd name="connsiteX13" fmla="*/ 156072 w 480600"/>
              <a:gd name="connsiteY13" fmla="*/ 30999 h 1345680"/>
              <a:gd name="connsiteX14" fmla="*/ 59952 w 480600"/>
              <a:gd name="connsiteY14" fmla="*/ 111740 h 1345680"/>
              <a:gd name="connsiteX15" fmla="*/ 50340 w 480600"/>
              <a:gd name="connsiteY15" fmla="*/ 169412 h 1345680"/>
              <a:gd name="connsiteX16" fmla="*/ 111857 w 480600"/>
              <a:gd name="connsiteY16" fmla="*/ 305902 h 1345680"/>
              <a:gd name="connsiteX17" fmla="*/ 161840 w 480600"/>
              <a:gd name="connsiteY17" fmla="*/ 336660 h 1345680"/>
              <a:gd name="connsiteX18" fmla="*/ 142616 w 480600"/>
              <a:gd name="connsiteY18" fmla="*/ 1017190 h 1345680"/>
              <a:gd name="connsiteX19" fmla="*/ 92633 w 480600"/>
              <a:gd name="connsiteY19" fmla="*/ 1047949 h 1345680"/>
              <a:gd name="connsiteX20" fmla="*/ 31116 w 480600"/>
              <a:gd name="connsiteY20" fmla="*/ 1184439 h 1345680"/>
              <a:gd name="connsiteX21" fmla="*/ 40728 w 480600"/>
              <a:gd name="connsiteY21" fmla="*/ 1242111 h 1345680"/>
              <a:gd name="connsiteX22" fmla="*/ 136848 w 480600"/>
              <a:gd name="connsiteY22" fmla="*/ 1322852 h 1345680"/>
              <a:gd name="connsiteX23" fmla="*/ 161840 w 480600"/>
              <a:gd name="connsiteY23" fmla="*/ 1297861 h 1345680"/>
              <a:gd name="connsiteX24" fmla="*/ 161840 w 480600"/>
              <a:gd name="connsiteY24" fmla="*/ 1178672 h 1345680"/>
              <a:gd name="connsiteX25" fmla="*/ 200288 w 480600"/>
              <a:gd name="connsiteY25" fmla="*/ 1140224 h 1345680"/>
              <a:gd name="connsiteX26" fmla="*/ 290640 w 480600"/>
              <a:gd name="connsiteY26" fmla="*/ 1140224 h 1345680"/>
              <a:gd name="connsiteX27" fmla="*/ 329088 w 480600"/>
              <a:gd name="connsiteY27" fmla="*/ 1178672 h 1345680"/>
              <a:gd name="connsiteX28" fmla="*/ 329088 w 480600"/>
              <a:gd name="connsiteY28" fmla="*/ 1297861 h 1345680"/>
              <a:gd name="connsiteX29" fmla="*/ 354080 w 480600"/>
              <a:gd name="connsiteY29" fmla="*/ 1322852 h 1345680"/>
              <a:gd name="connsiteX30" fmla="*/ 450200 w 480600"/>
              <a:gd name="connsiteY30" fmla="*/ 1242111 h 1345680"/>
              <a:gd name="connsiteX31" fmla="*/ 459812 w 480600"/>
              <a:gd name="connsiteY31" fmla="*/ 1184439 h 1345680"/>
              <a:gd name="connsiteX32" fmla="*/ 398295 w 480600"/>
              <a:gd name="connsiteY32" fmla="*/ 1046026 h 134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80600" h="1345680">
                <a:moveTo>
                  <a:pt x="398295" y="1046026"/>
                </a:moveTo>
                <a:lnTo>
                  <a:pt x="348313" y="1015268"/>
                </a:lnTo>
                <a:lnTo>
                  <a:pt x="329088" y="334738"/>
                </a:lnTo>
                <a:lnTo>
                  <a:pt x="379071" y="303980"/>
                </a:lnTo>
                <a:cubicBezTo>
                  <a:pt x="425209" y="275144"/>
                  <a:pt x="450200" y="221316"/>
                  <a:pt x="440588" y="167489"/>
                </a:cubicBezTo>
                <a:lnTo>
                  <a:pt x="430976" y="109817"/>
                </a:lnTo>
                <a:cubicBezTo>
                  <a:pt x="423286" y="63680"/>
                  <a:pt x="382916" y="29076"/>
                  <a:pt x="334856" y="29076"/>
                </a:cubicBezTo>
                <a:cubicBezTo>
                  <a:pt x="321399" y="29076"/>
                  <a:pt x="309864" y="40611"/>
                  <a:pt x="309864" y="54068"/>
                </a:cubicBezTo>
                <a:lnTo>
                  <a:pt x="309864" y="173256"/>
                </a:lnTo>
                <a:cubicBezTo>
                  <a:pt x="309864" y="194403"/>
                  <a:pt x="292563" y="211704"/>
                  <a:pt x="271416" y="211704"/>
                </a:cubicBezTo>
                <a:lnTo>
                  <a:pt x="219512" y="211704"/>
                </a:lnTo>
                <a:cubicBezTo>
                  <a:pt x="198365" y="211704"/>
                  <a:pt x="181064" y="194403"/>
                  <a:pt x="181064" y="173256"/>
                </a:cubicBezTo>
                <a:lnTo>
                  <a:pt x="181064" y="55990"/>
                </a:lnTo>
                <a:cubicBezTo>
                  <a:pt x="181064" y="42533"/>
                  <a:pt x="169529" y="30999"/>
                  <a:pt x="156072" y="30999"/>
                </a:cubicBezTo>
                <a:cubicBezTo>
                  <a:pt x="108012" y="30999"/>
                  <a:pt x="67642" y="65602"/>
                  <a:pt x="59952" y="111740"/>
                </a:cubicBezTo>
                <a:lnTo>
                  <a:pt x="50340" y="169412"/>
                </a:lnTo>
                <a:cubicBezTo>
                  <a:pt x="40728" y="223239"/>
                  <a:pt x="65720" y="277066"/>
                  <a:pt x="111857" y="305902"/>
                </a:cubicBezTo>
                <a:lnTo>
                  <a:pt x="161840" y="336660"/>
                </a:lnTo>
                <a:lnTo>
                  <a:pt x="142616" y="1017190"/>
                </a:lnTo>
                <a:lnTo>
                  <a:pt x="92633" y="1047949"/>
                </a:lnTo>
                <a:cubicBezTo>
                  <a:pt x="46496" y="1076785"/>
                  <a:pt x="21504" y="1130612"/>
                  <a:pt x="31116" y="1184439"/>
                </a:cubicBezTo>
                <a:lnTo>
                  <a:pt x="40728" y="1242111"/>
                </a:lnTo>
                <a:cubicBezTo>
                  <a:pt x="48418" y="1288249"/>
                  <a:pt x="88788" y="1322852"/>
                  <a:pt x="136848" y="1322852"/>
                </a:cubicBezTo>
                <a:cubicBezTo>
                  <a:pt x="150305" y="1322852"/>
                  <a:pt x="161840" y="1311317"/>
                  <a:pt x="161840" y="1297861"/>
                </a:cubicBezTo>
                <a:lnTo>
                  <a:pt x="161840" y="1178672"/>
                </a:lnTo>
                <a:cubicBezTo>
                  <a:pt x="161840" y="1157525"/>
                  <a:pt x="179141" y="1140224"/>
                  <a:pt x="200288" y="1140224"/>
                </a:cubicBezTo>
                <a:lnTo>
                  <a:pt x="290640" y="1140224"/>
                </a:lnTo>
                <a:cubicBezTo>
                  <a:pt x="311787" y="1140224"/>
                  <a:pt x="329088" y="1157525"/>
                  <a:pt x="329088" y="1178672"/>
                </a:cubicBezTo>
                <a:lnTo>
                  <a:pt x="329088" y="1297861"/>
                </a:lnTo>
                <a:cubicBezTo>
                  <a:pt x="329088" y="1311317"/>
                  <a:pt x="340623" y="1322852"/>
                  <a:pt x="354080" y="1322852"/>
                </a:cubicBezTo>
                <a:cubicBezTo>
                  <a:pt x="402140" y="1322852"/>
                  <a:pt x="442510" y="1288249"/>
                  <a:pt x="450200" y="1242111"/>
                </a:cubicBezTo>
                <a:lnTo>
                  <a:pt x="459812" y="1184439"/>
                </a:lnTo>
                <a:cubicBezTo>
                  <a:pt x="469424" y="1128689"/>
                  <a:pt x="446355" y="1074862"/>
                  <a:pt x="398295" y="1046026"/>
                </a:cubicBezTo>
                <a:close/>
              </a:path>
            </a:pathLst>
          </a:custGeom>
          <a:solidFill>
            <a:schemeClr val="accent6"/>
          </a:solidFill>
          <a:ln w="192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F34A49AD-F8A6-4751-9EA1-FE9FBBAF91C9}"/>
              </a:ext>
            </a:extLst>
          </p:cNvPr>
          <p:cNvGrpSpPr/>
          <p:nvPr/>
        </p:nvGrpSpPr>
        <p:grpSpPr>
          <a:xfrm>
            <a:off x="4847249" y="1533553"/>
            <a:ext cx="460889" cy="1797467"/>
            <a:chOff x="4068687" y="1502547"/>
            <a:chExt cx="384480" cy="1499472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4A4CBEC-4631-4532-877D-22C36FD2A834}"/>
                </a:ext>
              </a:extLst>
            </p:cNvPr>
            <p:cNvSpPr/>
            <p:nvPr/>
          </p:nvSpPr>
          <p:spPr>
            <a:xfrm>
              <a:off x="4068687" y="1502547"/>
              <a:ext cx="384480" cy="1499472"/>
            </a:xfrm>
            <a:custGeom>
              <a:avLst/>
              <a:gdLst>
                <a:gd name="connsiteX0" fmla="*/ 315514 w 384480"/>
                <a:gd name="connsiteY0" fmla="*/ 798037 h 1499472"/>
                <a:gd name="connsiteX1" fmla="*/ 230928 w 384480"/>
                <a:gd name="connsiteY1" fmla="*/ 798037 h 1499472"/>
                <a:gd name="connsiteX2" fmla="*/ 230928 w 384480"/>
                <a:gd name="connsiteY2" fmla="*/ 244385 h 1499472"/>
                <a:gd name="connsiteX3" fmla="*/ 261687 w 384480"/>
                <a:gd name="connsiteY3" fmla="*/ 200170 h 1499472"/>
                <a:gd name="connsiteX4" fmla="*/ 242463 w 384480"/>
                <a:gd name="connsiteY4" fmla="*/ 29076 h 1499472"/>
                <a:gd name="connsiteX5" fmla="*/ 140576 w 384480"/>
                <a:gd name="connsiteY5" fmla="*/ 29076 h 1499472"/>
                <a:gd name="connsiteX6" fmla="*/ 121352 w 384480"/>
                <a:gd name="connsiteY6" fmla="*/ 200170 h 1499472"/>
                <a:gd name="connsiteX7" fmla="*/ 152110 w 384480"/>
                <a:gd name="connsiteY7" fmla="*/ 244385 h 1499472"/>
                <a:gd name="connsiteX8" fmla="*/ 152110 w 384480"/>
                <a:gd name="connsiteY8" fmla="*/ 796114 h 1499472"/>
                <a:gd name="connsiteX9" fmla="*/ 67524 w 384480"/>
                <a:gd name="connsiteY9" fmla="*/ 796114 h 1499472"/>
                <a:gd name="connsiteX10" fmla="*/ 29076 w 384480"/>
                <a:gd name="connsiteY10" fmla="*/ 834562 h 1499472"/>
                <a:gd name="connsiteX11" fmla="*/ 67524 w 384480"/>
                <a:gd name="connsiteY11" fmla="*/ 873010 h 1499472"/>
                <a:gd name="connsiteX12" fmla="*/ 77136 w 384480"/>
                <a:gd name="connsiteY12" fmla="*/ 873010 h 1499472"/>
                <a:gd name="connsiteX13" fmla="*/ 77136 w 384480"/>
                <a:gd name="connsiteY13" fmla="*/ 1380524 h 1499472"/>
                <a:gd name="connsiteX14" fmla="*/ 167489 w 384480"/>
                <a:gd name="connsiteY14" fmla="*/ 1470877 h 1499472"/>
                <a:gd name="connsiteX15" fmla="*/ 227084 w 384480"/>
                <a:gd name="connsiteY15" fmla="*/ 1470877 h 1499472"/>
                <a:gd name="connsiteX16" fmla="*/ 317436 w 384480"/>
                <a:gd name="connsiteY16" fmla="*/ 1380524 h 1499472"/>
                <a:gd name="connsiteX17" fmla="*/ 317436 w 384480"/>
                <a:gd name="connsiteY17" fmla="*/ 876855 h 1499472"/>
                <a:gd name="connsiteX18" fmla="*/ 355884 w 384480"/>
                <a:gd name="connsiteY18" fmla="*/ 838407 h 1499472"/>
                <a:gd name="connsiteX19" fmla="*/ 315514 w 384480"/>
                <a:gd name="connsiteY19" fmla="*/ 798037 h 149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4480" h="1499472">
                  <a:moveTo>
                    <a:pt x="315514" y="798037"/>
                  </a:moveTo>
                  <a:lnTo>
                    <a:pt x="230928" y="798037"/>
                  </a:lnTo>
                  <a:lnTo>
                    <a:pt x="230928" y="244385"/>
                  </a:lnTo>
                  <a:cubicBezTo>
                    <a:pt x="248230" y="236696"/>
                    <a:pt x="261687" y="219394"/>
                    <a:pt x="261687" y="200170"/>
                  </a:cubicBezTo>
                  <a:lnTo>
                    <a:pt x="242463" y="29076"/>
                  </a:lnTo>
                  <a:lnTo>
                    <a:pt x="140576" y="29076"/>
                  </a:lnTo>
                  <a:lnTo>
                    <a:pt x="121352" y="200170"/>
                  </a:lnTo>
                  <a:cubicBezTo>
                    <a:pt x="121352" y="221316"/>
                    <a:pt x="134808" y="238618"/>
                    <a:pt x="152110" y="244385"/>
                  </a:cubicBezTo>
                  <a:lnTo>
                    <a:pt x="152110" y="796114"/>
                  </a:lnTo>
                  <a:lnTo>
                    <a:pt x="67524" y="796114"/>
                  </a:lnTo>
                  <a:cubicBezTo>
                    <a:pt x="46378" y="796114"/>
                    <a:pt x="29076" y="813416"/>
                    <a:pt x="29076" y="834562"/>
                  </a:cubicBezTo>
                  <a:cubicBezTo>
                    <a:pt x="29076" y="855709"/>
                    <a:pt x="46378" y="873010"/>
                    <a:pt x="67524" y="873010"/>
                  </a:cubicBezTo>
                  <a:lnTo>
                    <a:pt x="77136" y="873010"/>
                  </a:lnTo>
                  <a:lnTo>
                    <a:pt x="77136" y="1380524"/>
                  </a:lnTo>
                  <a:cubicBezTo>
                    <a:pt x="77136" y="1430506"/>
                    <a:pt x="117507" y="1470877"/>
                    <a:pt x="167489" y="1470877"/>
                  </a:cubicBezTo>
                  <a:lnTo>
                    <a:pt x="227084" y="1470877"/>
                  </a:lnTo>
                  <a:cubicBezTo>
                    <a:pt x="277066" y="1470877"/>
                    <a:pt x="317436" y="1430506"/>
                    <a:pt x="317436" y="1380524"/>
                  </a:cubicBezTo>
                  <a:lnTo>
                    <a:pt x="317436" y="876855"/>
                  </a:lnTo>
                  <a:cubicBezTo>
                    <a:pt x="338583" y="876855"/>
                    <a:pt x="355884" y="859553"/>
                    <a:pt x="355884" y="838407"/>
                  </a:cubicBezTo>
                  <a:cubicBezTo>
                    <a:pt x="355884" y="817261"/>
                    <a:pt x="336660" y="798037"/>
                    <a:pt x="315514" y="798037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467D86D-BE49-4F22-849F-8CE664FC6FF4}"/>
                </a:ext>
              </a:extLst>
            </p:cNvPr>
            <p:cNvSpPr/>
            <p:nvPr/>
          </p:nvSpPr>
          <p:spPr>
            <a:xfrm>
              <a:off x="4160962" y="1502547"/>
              <a:ext cx="192240" cy="807408"/>
            </a:xfrm>
            <a:custGeom>
              <a:avLst/>
              <a:gdLst>
                <a:gd name="connsiteX0" fmla="*/ 59835 w 192240"/>
                <a:gd name="connsiteY0" fmla="*/ 244385 h 807408"/>
                <a:gd name="connsiteX1" fmla="*/ 59835 w 192240"/>
                <a:gd name="connsiteY1" fmla="*/ 796114 h 807408"/>
                <a:gd name="connsiteX2" fmla="*/ 138653 w 192240"/>
                <a:gd name="connsiteY2" fmla="*/ 796114 h 807408"/>
                <a:gd name="connsiteX3" fmla="*/ 138653 w 192240"/>
                <a:gd name="connsiteY3" fmla="*/ 244385 h 807408"/>
                <a:gd name="connsiteX4" fmla="*/ 169412 w 192240"/>
                <a:gd name="connsiteY4" fmla="*/ 200170 h 807408"/>
                <a:gd name="connsiteX5" fmla="*/ 150188 w 192240"/>
                <a:gd name="connsiteY5" fmla="*/ 29076 h 807408"/>
                <a:gd name="connsiteX6" fmla="*/ 48300 w 192240"/>
                <a:gd name="connsiteY6" fmla="*/ 29076 h 807408"/>
                <a:gd name="connsiteX7" fmla="*/ 29076 w 192240"/>
                <a:gd name="connsiteY7" fmla="*/ 200170 h 807408"/>
                <a:gd name="connsiteX8" fmla="*/ 59835 w 192240"/>
                <a:gd name="connsiteY8" fmla="*/ 244385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240" h="807408">
                  <a:moveTo>
                    <a:pt x="59835" y="244385"/>
                  </a:moveTo>
                  <a:lnTo>
                    <a:pt x="59835" y="796114"/>
                  </a:lnTo>
                  <a:lnTo>
                    <a:pt x="138653" y="796114"/>
                  </a:lnTo>
                  <a:lnTo>
                    <a:pt x="138653" y="244385"/>
                  </a:lnTo>
                  <a:cubicBezTo>
                    <a:pt x="155955" y="236696"/>
                    <a:pt x="169412" y="219394"/>
                    <a:pt x="169412" y="200170"/>
                  </a:cubicBezTo>
                  <a:lnTo>
                    <a:pt x="150188" y="29076"/>
                  </a:lnTo>
                  <a:lnTo>
                    <a:pt x="48300" y="29076"/>
                  </a:lnTo>
                  <a:lnTo>
                    <a:pt x="29076" y="200170"/>
                  </a:lnTo>
                  <a:cubicBezTo>
                    <a:pt x="29076" y="221316"/>
                    <a:pt x="42533" y="238618"/>
                    <a:pt x="59835" y="244385"/>
                  </a:cubicBez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7D25509-AF5C-4292-8F86-11A8FDB61B5C}"/>
              </a:ext>
            </a:extLst>
          </p:cNvPr>
          <p:cNvGrpSpPr/>
          <p:nvPr/>
        </p:nvGrpSpPr>
        <p:grpSpPr>
          <a:xfrm>
            <a:off x="5941415" y="1612780"/>
            <a:ext cx="961069" cy="1639013"/>
            <a:chOff x="4877940" y="1698632"/>
            <a:chExt cx="711288" cy="1213035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B969093-CBE9-4121-870B-C778B1613B8E}"/>
                </a:ext>
              </a:extLst>
            </p:cNvPr>
            <p:cNvSpPr/>
            <p:nvPr/>
          </p:nvSpPr>
          <p:spPr>
            <a:xfrm>
              <a:off x="4877940" y="1700555"/>
              <a:ext cx="692064" cy="1211112"/>
            </a:xfrm>
            <a:custGeom>
              <a:avLst/>
              <a:gdLst>
                <a:gd name="connsiteX0" fmla="*/ 653934 w 692064"/>
                <a:gd name="connsiteY0" fmla="*/ 29076 h 1211112"/>
                <a:gd name="connsiteX1" fmla="*/ 584728 w 692064"/>
                <a:gd name="connsiteY1" fmla="*/ 29076 h 1211112"/>
                <a:gd name="connsiteX2" fmla="*/ 559737 w 692064"/>
                <a:gd name="connsiteY2" fmla="*/ 65602 h 1211112"/>
                <a:gd name="connsiteX3" fmla="*/ 521289 w 692064"/>
                <a:gd name="connsiteY3" fmla="*/ 65602 h 1211112"/>
                <a:gd name="connsiteX4" fmla="*/ 496297 w 692064"/>
                <a:gd name="connsiteY4" fmla="*/ 29076 h 1211112"/>
                <a:gd name="connsiteX5" fmla="*/ 277144 w 692064"/>
                <a:gd name="connsiteY5" fmla="*/ 29076 h 1211112"/>
                <a:gd name="connsiteX6" fmla="*/ 69525 w 692064"/>
                <a:gd name="connsiteY6" fmla="*/ 159800 h 1211112"/>
                <a:gd name="connsiteX7" fmla="*/ 34921 w 692064"/>
                <a:gd name="connsiteY7" fmla="*/ 198248 h 1211112"/>
                <a:gd name="connsiteX8" fmla="*/ 31077 w 692064"/>
                <a:gd name="connsiteY8" fmla="*/ 221316 h 1211112"/>
                <a:gd name="connsiteX9" fmla="*/ 50301 w 692064"/>
                <a:gd name="connsiteY9" fmla="*/ 234773 h 1211112"/>
                <a:gd name="connsiteX10" fmla="*/ 59913 w 692064"/>
                <a:gd name="connsiteY10" fmla="*/ 232851 h 1211112"/>
                <a:gd name="connsiteX11" fmla="*/ 113740 w 692064"/>
                <a:gd name="connsiteY11" fmla="*/ 204015 h 1211112"/>
                <a:gd name="connsiteX12" fmla="*/ 271377 w 692064"/>
                <a:gd name="connsiteY12" fmla="*/ 192480 h 1211112"/>
                <a:gd name="connsiteX13" fmla="*/ 275221 w 692064"/>
                <a:gd name="connsiteY13" fmla="*/ 194403 h 1211112"/>
                <a:gd name="connsiteX14" fmla="*/ 329049 w 692064"/>
                <a:gd name="connsiteY14" fmla="*/ 194403 h 1211112"/>
                <a:gd name="connsiteX15" fmla="*/ 329049 w 692064"/>
                <a:gd name="connsiteY15" fmla="*/ 580805 h 1211112"/>
                <a:gd name="connsiteX16" fmla="*/ 307902 w 692064"/>
                <a:gd name="connsiteY16" fmla="*/ 605796 h 1211112"/>
                <a:gd name="connsiteX17" fmla="*/ 290601 w 692064"/>
                <a:gd name="connsiteY17" fmla="*/ 1030647 h 1211112"/>
                <a:gd name="connsiteX18" fmla="*/ 323281 w 692064"/>
                <a:gd name="connsiteY18" fmla="*/ 1138301 h 1211112"/>
                <a:gd name="connsiteX19" fmla="*/ 375186 w 692064"/>
                <a:gd name="connsiteY19" fmla="*/ 1184439 h 1211112"/>
                <a:gd name="connsiteX20" fmla="*/ 427091 w 692064"/>
                <a:gd name="connsiteY20" fmla="*/ 1138301 h 1211112"/>
                <a:gd name="connsiteX21" fmla="*/ 459772 w 692064"/>
                <a:gd name="connsiteY21" fmla="*/ 1030647 h 1211112"/>
                <a:gd name="connsiteX22" fmla="*/ 442470 w 692064"/>
                <a:gd name="connsiteY22" fmla="*/ 605796 h 1211112"/>
                <a:gd name="connsiteX23" fmla="*/ 421324 w 692064"/>
                <a:gd name="connsiteY23" fmla="*/ 580805 h 1211112"/>
                <a:gd name="connsiteX24" fmla="*/ 421324 w 692064"/>
                <a:gd name="connsiteY24" fmla="*/ 192480 h 1211112"/>
                <a:gd name="connsiteX25" fmla="*/ 494375 w 692064"/>
                <a:gd name="connsiteY25" fmla="*/ 192480 h 1211112"/>
                <a:gd name="connsiteX26" fmla="*/ 519366 w 692064"/>
                <a:gd name="connsiteY26" fmla="*/ 155955 h 1211112"/>
                <a:gd name="connsiteX27" fmla="*/ 557814 w 692064"/>
                <a:gd name="connsiteY27" fmla="*/ 155955 h 1211112"/>
                <a:gd name="connsiteX28" fmla="*/ 582805 w 692064"/>
                <a:gd name="connsiteY28" fmla="*/ 192480 h 1211112"/>
                <a:gd name="connsiteX29" fmla="*/ 652012 w 692064"/>
                <a:gd name="connsiteY29" fmla="*/ 192480 h 1211112"/>
                <a:gd name="connsiteX30" fmla="*/ 680848 w 692064"/>
                <a:gd name="connsiteY30" fmla="*/ 109817 h 1211112"/>
                <a:gd name="connsiteX31" fmla="*/ 653934 w 692064"/>
                <a:gd name="connsiteY31" fmla="*/ 29076 h 121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92064" h="1211112">
                  <a:moveTo>
                    <a:pt x="653934" y="29076"/>
                  </a:move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3740" y="204015"/>
                  </a:lnTo>
                  <a:cubicBezTo>
                    <a:pt x="175257" y="173256"/>
                    <a:pt x="207937" y="167489"/>
                    <a:pt x="271377" y="192480"/>
                  </a:cubicBezTo>
                  <a:lnTo>
                    <a:pt x="275221" y="194403"/>
                  </a:lnTo>
                  <a:lnTo>
                    <a:pt x="329049" y="194403"/>
                  </a:lnTo>
                  <a:lnTo>
                    <a:pt x="329049" y="580805"/>
                  </a:lnTo>
                  <a:cubicBezTo>
                    <a:pt x="317514" y="582728"/>
                    <a:pt x="307902" y="592340"/>
                    <a:pt x="307902" y="605796"/>
                  </a:cubicBezTo>
                  <a:lnTo>
                    <a:pt x="290601" y="1030647"/>
                  </a:lnTo>
                  <a:cubicBezTo>
                    <a:pt x="286756" y="1069095"/>
                    <a:pt x="298290" y="1109465"/>
                    <a:pt x="323281" y="1138301"/>
                  </a:cubicBezTo>
                  <a:cubicBezTo>
                    <a:pt x="346350" y="1167137"/>
                    <a:pt x="340583" y="1184439"/>
                    <a:pt x="375186" y="1184439"/>
                  </a:cubicBezTo>
                  <a:cubicBezTo>
                    <a:pt x="409789" y="1184439"/>
                    <a:pt x="404022" y="1167137"/>
                    <a:pt x="427091" y="1138301"/>
                  </a:cubicBezTo>
                  <a:cubicBezTo>
                    <a:pt x="450160" y="1109465"/>
                    <a:pt x="461694" y="1071017"/>
                    <a:pt x="459772" y="1030647"/>
                  </a:cubicBezTo>
                  <a:lnTo>
                    <a:pt x="442470" y="605796"/>
                  </a:lnTo>
                  <a:cubicBezTo>
                    <a:pt x="440548" y="592340"/>
                    <a:pt x="432858" y="582728"/>
                    <a:pt x="421324" y="580805"/>
                  </a:cubicBezTo>
                  <a:lnTo>
                    <a:pt x="421324" y="192480"/>
                  </a:lnTo>
                  <a:lnTo>
                    <a:pt x="494375" y="192480"/>
                  </a:lnTo>
                  <a:cubicBezTo>
                    <a:pt x="505909" y="192480"/>
                    <a:pt x="515521" y="188636"/>
                    <a:pt x="519366" y="155955"/>
                  </a:cubicBezTo>
                  <a:lnTo>
                    <a:pt x="557814" y="155955"/>
                  </a:lnTo>
                  <a:cubicBezTo>
                    <a:pt x="561659" y="188636"/>
                    <a:pt x="571271" y="192480"/>
                    <a:pt x="582805" y="192480"/>
                  </a:cubicBezTo>
                  <a:lnTo>
                    <a:pt x="652012" y="192480"/>
                  </a:lnTo>
                  <a:cubicBezTo>
                    <a:pt x="667391" y="192480"/>
                    <a:pt x="680848" y="165567"/>
                    <a:pt x="680848" y="109817"/>
                  </a:cubicBezTo>
                  <a:cubicBezTo>
                    <a:pt x="682770" y="54068"/>
                    <a:pt x="669313" y="29076"/>
                    <a:pt x="653934" y="29076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2D952DD-D1D2-4EA9-8417-0F3C0F68955A}"/>
                </a:ext>
              </a:extLst>
            </p:cNvPr>
            <p:cNvSpPr/>
            <p:nvPr/>
          </p:nvSpPr>
          <p:spPr>
            <a:xfrm>
              <a:off x="4877940" y="1698632"/>
              <a:ext cx="711288" cy="595944"/>
            </a:xfrm>
            <a:custGeom>
              <a:avLst/>
              <a:gdLst>
                <a:gd name="connsiteX0" fmla="*/ 115662 w 711288"/>
                <a:gd name="connsiteY0" fmla="*/ 204015 h 595944"/>
                <a:gd name="connsiteX1" fmla="*/ 273299 w 711288"/>
                <a:gd name="connsiteY1" fmla="*/ 192480 h 595944"/>
                <a:gd name="connsiteX2" fmla="*/ 277144 w 711288"/>
                <a:gd name="connsiteY2" fmla="*/ 194403 h 595944"/>
                <a:gd name="connsiteX3" fmla="*/ 330971 w 711288"/>
                <a:gd name="connsiteY3" fmla="*/ 194403 h 595944"/>
                <a:gd name="connsiteX4" fmla="*/ 330971 w 711288"/>
                <a:gd name="connsiteY4" fmla="*/ 575038 h 595944"/>
                <a:gd name="connsiteX5" fmla="*/ 423246 w 711288"/>
                <a:gd name="connsiteY5" fmla="*/ 575038 h 595944"/>
                <a:gd name="connsiteX6" fmla="*/ 423246 w 711288"/>
                <a:gd name="connsiteY6" fmla="*/ 194403 h 595944"/>
                <a:gd name="connsiteX7" fmla="*/ 496297 w 711288"/>
                <a:gd name="connsiteY7" fmla="*/ 194403 h 595944"/>
                <a:gd name="connsiteX8" fmla="*/ 521289 w 711288"/>
                <a:gd name="connsiteY8" fmla="*/ 157877 h 595944"/>
                <a:gd name="connsiteX9" fmla="*/ 559737 w 711288"/>
                <a:gd name="connsiteY9" fmla="*/ 157877 h 595944"/>
                <a:gd name="connsiteX10" fmla="*/ 584728 w 711288"/>
                <a:gd name="connsiteY10" fmla="*/ 194403 h 595944"/>
                <a:gd name="connsiteX11" fmla="*/ 653934 w 711288"/>
                <a:gd name="connsiteY11" fmla="*/ 194403 h 595944"/>
                <a:gd name="connsiteX12" fmla="*/ 682770 w 711288"/>
                <a:gd name="connsiteY12" fmla="*/ 111740 h 595944"/>
                <a:gd name="connsiteX13" fmla="*/ 653934 w 711288"/>
                <a:gd name="connsiteY13" fmla="*/ 29076 h 595944"/>
                <a:gd name="connsiteX14" fmla="*/ 584728 w 711288"/>
                <a:gd name="connsiteY14" fmla="*/ 29076 h 595944"/>
                <a:gd name="connsiteX15" fmla="*/ 559737 w 711288"/>
                <a:gd name="connsiteY15" fmla="*/ 65602 h 595944"/>
                <a:gd name="connsiteX16" fmla="*/ 521289 w 711288"/>
                <a:gd name="connsiteY16" fmla="*/ 65602 h 595944"/>
                <a:gd name="connsiteX17" fmla="*/ 496297 w 711288"/>
                <a:gd name="connsiteY17" fmla="*/ 29076 h 595944"/>
                <a:gd name="connsiteX18" fmla="*/ 277144 w 711288"/>
                <a:gd name="connsiteY18" fmla="*/ 29076 h 595944"/>
                <a:gd name="connsiteX19" fmla="*/ 69525 w 711288"/>
                <a:gd name="connsiteY19" fmla="*/ 159800 h 595944"/>
                <a:gd name="connsiteX20" fmla="*/ 34921 w 711288"/>
                <a:gd name="connsiteY20" fmla="*/ 198248 h 595944"/>
                <a:gd name="connsiteX21" fmla="*/ 31077 w 711288"/>
                <a:gd name="connsiteY21" fmla="*/ 221316 h 595944"/>
                <a:gd name="connsiteX22" fmla="*/ 50301 w 711288"/>
                <a:gd name="connsiteY22" fmla="*/ 234773 h 595944"/>
                <a:gd name="connsiteX23" fmla="*/ 59913 w 711288"/>
                <a:gd name="connsiteY23" fmla="*/ 232851 h 595944"/>
                <a:gd name="connsiteX24" fmla="*/ 115662 w 711288"/>
                <a:gd name="connsiteY24" fmla="*/ 204015 h 5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1288" h="595944">
                  <a:moveTo>
                    <a:pt x="115662" y="204015"/>
                  </a:moveTo>
                  <a:cubicBezTo>
                    <a:pt x="177179" y="173256"/>
                    <a:pt x="209860" y="167489"/>
                    <a:pt x="273299" y="192480"/>
                  </a:cubicBezTo>
                  <a:lnTo>
                    <a:pt x="277144" y="194403"/>
                  </a:lnTo>
                  <a:lnTo>
                    <a:pt x="330971" y="194403"/>
                  </a:lnTo>
                  <a:lnTo>
                    <a:pt x="330971" y="575038"/>
                  </a:lnTo>
                  <a:lnTo>
                    <a:pt x="423246" y="575038"/>
                  </a:lnTo>
                  <a:lnTo>
                    <a:pt x="423246" y="194403"/>
                  </a:lnTo>
                  <a:lnTo>
                    <a:pt x="496297" y="194403"/>
                  </a:lnTo>
                  <a:cubicBezTo>
                    <a:pt x="507832" y="194403"/>
                    <a:pt x="517444" y="190558"/>
                    <a:pt x="521289" y="157877"/>
                  </a:cubicBezTo>
                  <a:lnTo>
                    <a:pt x="559737" y="157877"/>
                  </a:lnTo>
                  <a:cubicBezTo>
                    <a:pt x="563581" y="190558"/>
                    <a:pt x="573193" y="194403"/>
                    <a:pt x="584728" y="194403"/>
                  </a:cubicBezTo>
                  <a:lnTo>
                    <a:pt x="653934" y="194403"/>
                  </a:lnTo>
                  <a:cubicBezTo>
                    <a:pt x="669313" y="194403"/>
                    <a:pt x="682770" y="167489"/>
                    <a:pt x="682770" y="111740"/>
                  </a:cubicBezTo>
                  <a:cubicBezTo>
                    <a:pt x="682770" y="55990"/>
                    <a:pt x="669313" y="29076"/>
                    <a:pt x="653934" y="29076"/>
                  </a:cubicBezTo>
                  <a:lnTo>
                    <a:pt x="584728" y="29076"/>
                  </a:lnTo>
                  <a:cubicBezTo>
                    <a:pt x="573193" y="29076"/>
                    <a:pt x="563581" y="32921"/>
                    <a:pt x="559737" y="65602"/>
                  </a:cubicBezTo>
                  <a:lnTo>
                    <a:pt x="521289" y="65602"/>
                  </a:lnTo>
                  <a:cubicBezTo>
                    <a:pt x="517444" y="32921"/>
                    <a:pt x="507832" y="29076"/>
                    <a:pt x="496297" y="29076"/>
                  </a:cubicBezTo>
                  <a:lnTo>
                    <a:pt x="277144" y="29076"/>
                  </a:lnTo>
                  <a:cubicBezTo>
                    <a:pt x="182946" y="65602"/>
                    <a:pt x="136809" y="84826"/>
                    <a:pt x="69525" y="159800"/>
                  </a:cubicBezTo>
                  <a:lnTo>
                    <a:pt x="34921" y="198248"/>
                  </a:lnTo>
                  <a:cubicBezTo>
                    <a:pt x="29154" y="204015"/>
                    <a:pt x="27232" y="213627"/>
                    <a:pt x="31077" y="221316"/>
                  </a:cubicBezTo>
                  <a:cubicBezTo>
                    <a:pt x="34921" y="229006"/>
                    <a:pt x="42611" y="234773"/>
                    <a:pt x="50301" y="234773"/>
                  </a:cubicBezTo>
                  <a:cubicBezTo>
                    <a:pt x="54145" y="234773"/>
                    <a:pt x="57990" y="234773"/>
                    <a:pt x="59913" y="232851"/>
                  </a:cubicBezTo>
                  <a:lnTo>
                    <a:pt x="115662" y="204015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15007E9-606D-4F04-80C9-4A9F40A80EFE}"/>
              </a:ext>
            </a:extLst>
          </p:cNvPr>
          <p:cNvGrpSpPr/>
          <p:nvPr/>
        </p:nvGrpSpPr>
        <p:grpSpPr>
          <a:xfrm>
            <a:off x="3005599" y="5467588"/>
            <a:ext cx="1587022" cy="481389"/>
            <a:chOff x="115511" y="1655618"/>
            <a:chExt cx="2541413" cy="770883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0C230C5-348F-4E80-B8AC-7B4867BE0587}"/>
                </a:ext>
              </a:extLst>
            </p:cNvPr>
            <p:cNvSpPr/>
            <p:nvPr/>
          </p:nvSpPr>
          <p:spPr>
            <a:xfrm>
              <a:off x="115511" y="1655618"/>
              <a:ext cx="1749384" cy="730512"/>
            </a:xfrm>
            <a:custGeom>
              <a:avLst/>
              <a:gdLst>
                <a:gd name="connsiteX0" fmla="*/ 1575407 w 1749384"/>
                <a:gd name="connsiteY0" fmla="*/ 685336 h 730512"/>
                <a:gd name="connsiteX1" fmla="*/ 1536959 w 1749384"/>
                <a:gd name="connsiteY1" fmla="*/ 641121 h 730512"/>
                <a:gd name="connsiteX2" fmla="*/ 1435072 w 1749384"/>
                <a:gd name="connsiteY2" fmla="*/ 637276 h 730512"/>
                <a:gd name="connsiteX3" fmla="*/ 1427382 w 1749384"/>
                <a:gd name="connsiteY3" fmla="*/ 639198 h 730512"/>
                <a:gd name="connsiteX4" fmla="*/ 1369710 w 1749384"/>
                <a:gd name="connsiteY4" fmla="*/ 689181 h 730512"/>
                <a:gd name="connsiteX5" fmla="*/ 1363943 w 1749384"/>
                <a:gd name="connsiteY5" fmla="*/ 691103 h 730512"/>
                <a:gd name="connsiteX6" fmla="*/ 1358176 w 1749384"/>
                <a:gd name="connsiteY6" fmla="*/ 687258 h 730512"/>
                <a:gd name="connsiteX7" fmla="*/ 1313961 w 1749384"/>
                <a:gd name="connsiteY7" fmla="*/ 627664 h 730512"/>
                <a:gd name="connsiteX8" fmla="*/ 1304349 w 1749384"/>
                <a:gd name="connsiteY8" fmla="*/ 625741 h 730512"/>
                <a:gd name="connsiteX9" fmla="*/ 1238987 w 1749384"/>
                <a:gd name="connsiteY9" fmla="*/ 662267 h 730512"/>
                <a:gd name="connsiteX10" fmla="*/ 1233220 w 1749384"/>
                <a:gd name="connsiteY10" fmla="*/ 662267 h 730512"/>
                <a:gd name="connsiteX11" fmla="*/ 1229375 w 1749384"/>
                <a:gd name="connsiteY11" fmla="*/ 658422 h 730512"/>
                <a:gd name="connsiteX12" fmla="*/ 1135178 w 1749384"/>
                <a:gd name="connsiteY12" fmla="*/ 575759 h 730512"/>
                <a:gd name="connsiteX13" fmla="*/ 1129410 w 1749384"/>
                <a:gd name="connsiteY13" fmla="*/ 571914 h 730512"/>
                <a:gd name="connsiteX14" fmla="*/ 1121721 w 1749384"/>
                <a:gd name="connsiteY14" fmla="*/ 575759 h 730512"/>
                <a:gd name="connsiteX15" fmla="*/ 1033290 w 1749384"/>
                <a:gd name="connsiteY15" fmla="*/ 616129 h 730512"/>
                <a:gd name="connsiteX16" fmla="*/ 1027523 w 1749384"/>
                <a:gd name="connsiteY16" fmla="*/ 619974 h 730512"/>
                <a:gd name="connsiteX17" fmla="*/ 1021756 w 1749384"/>
                <a:gd name="connsiteY17" fmla="*/ 616129 h 730512"/>
                <a:gd name="connsiteX18" fmla="*/ 987153 w 1749384"/>
                <a:gd name="connsiteY18" fmla="*/ 560380 h 730512"/>
                <a:gd name="connsiteX19" fmla="*/ 981385 w 1749384"/>
                <a:gd name="connsiteY19" fmla="*/ 556535 h 730512"/>
                <a:gd name="connsiteX20" fmla="*/ 917946 w 1749384"/>
                <a:gd name="connsiteY20" fmla="*/ 558457 h 730512"/>
                <a:gd name="connsiteX21" fmla="*/ 864119 w 1749384"/>
                <a:gd name="connsiteY21" fmla="*/ 593061 h 730512"/>
                <a:gd name="connsiteX22" fmla="*/ 858352 w 1749384"/>
                <a:gd name="connsiteY22" fmla="*/ 594983 h 730512"/>
                <a:gd name="connsiteX23" fmla="*/ 852585 w 1749384"/>
                <a:gd name="connsiteY23" fmla="*/ 591138 h 730512"/>
                <a:gd name="connsiteX24" fmla="*/ 812214 w 1749384"/>
                <a:gd name="connsiteY24" fmla="*/ 521932 h 730512"/>
                <a:gd name="connsiteX25" fmla="*/ 806447 w 1749384"/>
                <a:gd name="connsiteY25" fmla="*/ 518087 h 730512"/>
                <a:gd name="connsiteX26" fmla="*/ 798757 w 1749384"/>
                <a:gd name="connsiteY26" fmla="*/ 520009 h 730512"/>
                <a:gd name="connsiteX27" fmla="*/ 712249 w 1749384"/>
                <a:gd name="connsiteY27" fmla="*/ 564225 h 730512"/>
                <a:gd name="connsiteX28" fmla="*/ 633431 w 1749384"/>
                <a:gd name="connsiteY28" fmla="*/ 468105 h 730512"/>
                <a:gd name="connsiteX29" fmla="*/ 625741 w 1749384"/>
                <a:gd name="connsiteY29" fmla="*/ 466182 h 730512"/>
                <a:gd name="connsiteX30" fmla="*/ 514242 w 1749384"/>
                <a:gd name="connsiteY30" fmla="*/ 510397 h 730512"/>
                <a:gd name="connsiteX31" fmla="*/ 506553 w 1749384"/>
                <a:gd name="connsiteY31" fmla="*/ 508475 h 730512"/>
                <a:gd name="connsiteX32" fmla="*/ 445036 w 1749384"/>
                <a:gd name="connsiteY32" fmla="*/ 420045 h 730512"/>
                <a:gd name="connsiteX33" fmla="*/ 439269 w 1749384"/>
                <a:gd name="connsiteY33" fmla="*/ 418122 h 730512"/>
                <a:gd name="connsiteX34" fmla="*/ 343149 w 1749384"/>
                <a:gd name="connsiteY34" fmla="*/ 473872 h 730512"/>
                <a:gd name="connsiteX35" fmla="*/ 337381 w 1749384"/>
                <a:gd name="connsiteY35" fmla="*/ 471949 h 730512"/>
                <a:gd name="connsiteX36" fmla="*/ 250873 w 1749384"/>
                <a:gd name="connsiteY36" fmla="*/ 379674 h 730512"/>
                <a:gd name="connsiteX37" fmla="*/ 241261 w 1749384"/>
                <a:gd name="connsiteY37" fmla="*/ 379674 h 730512"/>
                <a:gd name="connsiteX38" fmla="*/ 152831 w 1749384"/>
                <a:gd name="connsiteY38" fmla="*/ 429657 h 730512"/>
                <a:gd name="connsiteX39" fmla="*/ 148986 w 1749384"/>
                <a:gd name="connsiteY39" fmla="*/ 429657 h 730512"/>
                <a:gd name="connsiteX40" fmla="*/ 68245 w 1749384"/>
                <a:gd name="connsiteY40" fmla="*/ 404665 h 730512"/>
                <a:gd name="connsiteX41" fmla="*/ 14418 w 1749384"/>
                <a:gd name="connsiteY41" fmla="*/ 333536 h 730512"/>
                <a:gd name="connsiteX42" fmla="*/ 16340 w 1749384"/>
                <a:gd name="connsiteY42" fmla="*/ 85547 h 730512"/>
                <a:gd name="connsiteX43" fmla="*/ 87469 w 1749384"/>
                <a:gd name="connsiteY43" fmla="*/ 14418 h 730512"/>
                <a:gd name="connsiteX44" fmla="*/ 1665760 w 1749384"/>
                <a:gd name="connsiteY44" fmla="*/ 22108 h 730512"/>
                <a:gd name="connsiteX45" fmla="*/ 1715743 w 1749384"/>
                <a:gd name="connsiteY45" fmla="*/ 43254 h 730512"/>
                <a:gd name="connsiteX46" fmla="*/ 1736889 w 1749384"/>
                <a:gd name="connsiteY46" fmla="*/ 93236 h 730512"/>
                <a:gd name="connsiteX47" fmla="*/ 1733044 w 1749384"/>
                <a:gd name="connsiteY47" fmla="*/ 654577 h 730512"/>
                <a:gd name="connsiteX48" fmla="*/ 1706131 w 1749384"/>
                <a:gd name="connsiteY48" fmla="*/ 710327 h 730512"/>
                <a:gd name="connsiteX49" fmla="*/ 1625390 w 1749384"/>
                <a:gd name="connsiteY49" fmla="*/ 716094 h 73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49384" h="730512">
                  <a:moveTo>
                    <a:pt x="1575407" y="685336"/>
                  </a:moveTo>
                  <a:lnTo>
                    <a:pt x="1536959" y="641121"/>
                  </a:lnTo>
                  <a:cubicBezTo>
                    <a:pt x="1535037" y="639198"/>
                    <a:pt x="1436994" y="637276"/>
                    <a:pt x="1435072" y="637276"/>
                  </a:cubicBezTo>
                  <a:cubicBezTo>
                    <a:pt x="1433150" y="637276"/>
                    <a:pt x="1429305" y="637276"/>
                    <a:pt x="1427382" y="639198"/>
                  </a:cubicBezTo>
                  <a:lnTo>
                    <a:pt x="1369710" y="689181"/>
                  </a:lnTo>
                  <a:cubicBezTo>
                    <a:pt x="1367788" y="691103"/>
                    <a:pt x="1365866" y="691103"/>
                    <a:pt x="1363943" y="691103"/>
                  </a:cubicBezTo>
                  <a:cubicBezTo>
                    <a:pt x="1362021" y="691103"/>
                    <a:pt x="1360098" y="689181"/>
                    <a:pt x="1358176" y="687258"/>
                  </a:cubicBezTo>
                  <a:lnTo>
                    <a:pt x="1313961" y="627664"/>
                  </a:lnTo>
                  <a:cubicBezTo>
                    <a:pt x="1312038" y="623819"/>
                    <a:pt x="1308194" y="623819"/>
                    <a:pt x="1304349" y="625741"/>
                  </a:cubicBezTo>
                  <a:lnTo>
                    <a:pt x="1238987" y="662267"/>
                  </a:lnTo>
                  <a:cubicBezTo>
                    <a:pt x="1237065" y="664189"/>
                    <a:pt x="1235142" y="664189"/>
                    <a:pt x="1233220" y="662267"/>
                  </a:cubicBezTo>
                  <a:cubicBezTo>
                    <a:pt x="1231298" y="662267"/>
                    <a:pt x="1229375" y="660345"/>
                    <a:pt x="1229375" y="658422"/>
                  </a:cubicBezTo>
                  <a:lnTo>
                    <a:pt x="1135178" y="575759"/>
                  </a:lnTo>
                  <a:cubicBezTo>
                    <a:pt x="1117876" y="556535"/>
                    <a:pt x="1142867" y="594983"/>
                    <a:pt x="1129410" y="571914"/>
                  </a:cubicBezTo>
                  <a:cubicBezTo>
                    <a:pt x="1127488" y="569992"/>
                    <a:pt x="1123643" y="573837"/>
                    <a:pt x="1121721" y="575759"/>
                  </a:cubicBezTo>
                  <a:lnTo>
                    <a:pt x="1033290" y="616129"/>
                  </a:lnTo>
                  <a:cubicBezTo>
                    <a:pt x="1031368" y="618052"/>
                    <a:pt x="1029445" y="619974"/>
                    <a:pt x="1027523" y="619974"/>
                  </a:cubicBezTo>
                  <a:cubicBezTo>
                    <a:pt x="1025601" y="619974"/>
                    <a:pt x="1021756" y="618052"/>
                    <a:pt x="1021756" y="616129"/>
                  </a:cubicBezTo>
                  <a:lnTo>
                    <a:pt x="987153" y="560380"/>
                  </a:lnTo>
                  <a:cubicBezTo>
                    <a:pt x="985230" y="558457"/>
                    <a:pt x="983308" y="556535"/>
                    <a:pt x="981385" y="556535"/>
                  </a:cubicBezTo>
                  <a:cubicBezTo>
                    <a:pt x="979463" y="556535"/>
                    <a:pt x="919869" y="556535"/>
                    <a:pt x="917946" y="558457"/>
                  </a:cubicBezTo>
                  <a:lnTo>
                    <a:pt x="864119" y="593061"/>
                  </a:lnTo>
                  <a:cubicBezTo>
                    <a:pt x="862197" y="594983"/>
                    <a:pt x="860274" y="594983"/>
                    <a:pt x="858352" y="594983"/>
                  </a:cubicBezTo>
                  <a:cubicBezTo>
                    <a:pt x="856429" y="594983"/>
                    <a:pt x="854507" y="593061"/>
                    <a:pt x="852585" y="591138"/>
                  </a:cubicBezTo>
                  <a:lnTo>
                    <a:pt x="812214" y="521932"/>
                  </a:lnTo>
                  <a:cubicBezTo>
                    <a:pt x="810292" y="520009"/>
                    <a:pt x="808369" y="518087"/>
                    <a:pt x="806447" y="518087"/>
                  </a:cubicBezTo>
                  <a:cubicBezTo>
                    <a:pt x="804525" y="518087"/>
                    <a:pt x="800680" y="518087"/>
                    <a:pt x="798757" y="520009"/>
                  </a:cubicBezTo>
                  <a:lnTo>
                    <a:pt x="712249" y="564225"/>
                  </a:lnTo>
                  <a:lnTo>
                    <a:pt x="633431" y="468105"/>
                  </a:lnTo>
                  <a:cubicBezTo>
                    <a:pt x="631509" y="466182"/>
                    <a:pt x="629586" y="466182"/>
                    <a:pt x="625741" y="466182"/>
                  </a:cubicBezTo>
                  <a:lnTo>
                    <a:pt x="514242" y="510397"/>
                  </a:lnTo>
                  <a:cubicBezTo>
                    <a:pt x="512320" y="510397"/>
                    <a:pt x="508475" y="510397"/>
                    <a:pt x="506553" y="508475"/>
                  </a:cubicBezTo>
                  <a:lnTo>
                    <a:pt x="445036" y="420045"/>
                  </a:lnTo>
                  <a:cubicBezTo>
                    <a:pt x="443113" y="418122"/>
                    <a:pt x="441191" y="418122"/>
                    <a:pt x="439269" y="418122"/>
                  </a:cubicBezTo>
                  <a:lnTo>
                    <a:pt x="343149" y="473872"/>
                  </a:lnTo>
                  <a:cubicBezTo>
                    <a:pt x="341226" y="473872"/>
                    <a:pt x="337381" y="473872"/>
                    <a:pt x="337381" y="471949"/>
                  </a:cubicBezTo>
                  <a:lnTo>
                    <a:pt x="250873" y="379674"/>
                  </a:lnTo>
                  <a:cubicBezTo>
                    <a:pt x="247028" y="377752"/>
                    <a:pt x="245106" y="377752"/>
                    <a:pt x="241261" y="379674"/>
                  </a:cubicBezTo>
                  <a:lnTo>
                    <a:pt x="152831" y="429657"/>
                  </a:lnTo>
                  <a:cubicBezTo>
                    <a:pt x="150908" y="429657"/>
                    <a:pt x="148986" y="429657"/>
                    <a:pt x="148986" y="429657"/>
                  </a:cubicBezTo>
                  <a:lnTo>
                    <a:pt x="68245" y="404665"/>
                  </a:lnTo>
                  <a:cubicBezTo>
                    <a:pt x="37487" y="396976"/>
                    <a:pt x="14418" y="368140"/>
                    <a:pt x="14418" y="333536"/>
                  </a:cubicBezTo>
                  <a:lnTo>
                    <a:pt x="16340" y="85547"/>
                  </a:lnTo>
                  <a:cubicBezTo>
                    <a:pt x="16340" y="47099"/>
                    <a:pt x="49021" y="14418"/>
                    <a:pt x="87469" y="14418"/>
                  </a:cubicBezTo>
                  <a:lnTo>
                    <a:pt x="1665760" y="22108"/>
                  </a:lnTo>
                  <a:cubicBezTo>
                    <a:pt x="1684984" y="22108"/>
                    <a:pt x="1702286" y="29797"/>
                    <a:pt x="1715743" y="43254"/>
                  </a:cubicBezTo>
                  <a:cubicBezTo>
                    <a:pt x="1729199" y="56711"/>
                    <a:pt x="1736889" y="74012"/>
                    <a:pt x="1736889" y="93236"/>
                  </a:cubicBezTo>
                  <a:lnTo>
                    <a:pt x="1733044" y="654577"/>
                  </a:lnTo>
                  <a:cubicBezTo>
                    <a:pt x="1733044" y="675724"/>
                    <a:pt x="1723432" y="696870"/>
                    <a:pt x="1706131" y="710327"/>
                  </a:cubicBezTo>
                  <a:cubicBezTo>
                    <a:pt x="1688829" y="723784"/>
                    <a:pt x="1646536" y="721861"/>
                    <a:pt x="1625390" y="716094"/>
                  </a:cubicBezTo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4809CCE-9076-4F32-BABA-7D61FC4BEBDD}"/>
                </a:ext>
              </a:extLst>
            </p:cNvPr>
            <p:cNvSpPr/>
            <p:nvPr/>
          </p:nvSpPr>
          <p:spPr>
            <a:xfrm>
              <a:off x="1830292" y="1657541"/>
              <a:ext cx="826632" cy="768960"/>
            </a:xfrm>
            <a:custGeom>
              <a:avLst/>
              <a:gdLst>
                <a:gd name="connsiteX0" fmla="*/ 750697 w 826632"/>
                <a:gd name="connsiteY0" fmla="*/ 18263 h 768960"/>
                <a:gd name="connsiteX1" fmla="*/ 93237 w 826632"/>
                <a:gd name="connsiteY1" fmla="*/ 14418 h 768960"/>
                <a:gd name="connsiteX2" fmla="*/ 41332 w 826632"/>
                <a:gd name="connsiteY2" fmla="*/ 35564 h 768960"/>
                <a:gd name="connsiteX3" fmla="*/ 18263 w 826632"/>
                <a:gd name="connsiteY3" fmla="*/ 87469 h 768960"/>
                <a:gd name="connsiteX4" fmla="*/ 14418 w 826632"/>
                <a:gd name="connsiteY4" fmla="*/ 693025 h 768960"/>
                <a:gd name="connsiteX5" fmla="*/ 35565 w 826632"/>
                <a:gd name="connsiteY5" fmla="*/ 744930 h 768960"/>
                <a:gd name="connsiteX6" fmla="*/ 87469 w 826632"/>
                <a:gd name="connsiteY6" fmla="*/ 767999 h 768960"/>
                <a:gd name="connsiteX7" fmla="*/ 744930 w 826632"/>
                <a:gd name="connsiteY7" fmla="*/ 771844 h 768960"/>
                <a:gd name="connsiteX8" fmla="*/ 744930 w 826632"/>
                <a:gd name="connsiteY8" fmla="*/ 771844 h 768960"/>
                <a:gd name="connsiteX9" fmla="*/ 819904 w 826632"/>
                <a:gd name="connsiteY9" fmla="*/ 696870 h 768960"/>
                <a:gd name="connsiteX10" fmla="*/ 823749 w 826632"/>
                <a:gd name="connsiteY10" fmla="*/ 91314 h 768960"/>
                <a:gd name="connsiteX11" fmla="*/ 750697 w 826632"/>
                <a:gd name="connsiteY11" fmla="*/ 18263 h 768960"/>
                <a:gd name="connsiteX12" fmla="*/ 671879 w 826632"/>
                <a:gd name="connsiteY12" fmla="*/ 623819 h 768960"/>
                <a:gd name="connsiteX13" fmla="*/ 435424 w 826632"/>
                <a:gd name="connsiteY13" fmla="*/ 621897 h 768960"/>
                <a:gd name="connsiteX14" fmla="*/ 437346 w 826632"/>
                <a:gd name="connsiteY14" fmla="*/ 164365 h 768960"/>
                <a:gd name="connsiteX15" fmla="*/ 673801 w 826632"/>
                <a:gd name="connsiteY15" fmla="*/ 166288 h 768960"/>
                <a:gd name="connsiteX16" fmla="*/ 671879 w 826632"/>
                <a:gd name="connsiteY16" fmla="*/ 623819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26632" h="768960">
                  <a:moveTo>
                    <a:pt x="750697" y="18263"/>
                  </a:moveTo>
                  <a:lnTo>
                    <a:pt x="93237" y="14418"/>
                  </a:lnTo>
                  <a:cubicBezTo>
                    <a:pt x="74013" y="14418"/>
                    <a:pt x="54789" y="22108"/>
                    <a:pt x="41332" y="35564"/>
                  </a:cubicBezTo>
                  <a:cubicBezTo>
                    <a:pt x="27875" y="49021"/>
                    <a:pt x="20185" y="68245"/>
                    <a:pt x="18263" y="87469"/>
                  </a:cubicBezTo>
                  <a:lnTo>
                    <a:pt x="14418" y="693025"/>
                  </a:lnTo>
                  <a:cubicBezTo>
                    <a:pt x="14418" y="712249"/>
                    <a:pt x="22108" y="731473"/>
                    <a:pt x="35565" y="744930"/>
                  </a:cubicBezTo>
                  <a:cubicBezTo>
                    <a:pt x="49021" y="758387"/>
                    <a:pt x="68245" y="766077"/>
                    <a:pt x="87469" y="767999"/>
                  </a:cubicBezTo>
                  <a:lnTo>
                    <a:pt x="744930" y="771844"/>
                  </a:lnTo>
                  <a:cubicBezTo>
                    <a:pt x="744930" y="771844"/>
                    <a:pt x="744930" y="771844"/>
                    <a:pt x="744930" y="771844"/>
                  </a:cubicBezTo>
                  <a:cubicBezTo>
                    <a:pt x="785301" y="771844"/>
                    <a:pt x="819904" y="739163"/>
                    <a:pt x="819904" y="696870"/>
                  </a:cubicBezTo>
                  <a:lnTo>
                    <a:pt x="823749" y="91314"/>
                  </a:lnTo>
                  <a:cubicBezTo>
                    <a:pt x="825671" y="52866"/>
                    <a:pt x="791068" y="18263"/>
                    <a:pt x="750697" y="18263"/>
                  </a:cubicBezTo>
                  <a:close/>
                  <a:moveTo>
                    <a:pt x="671879" y="623819"/>
                  </a:moveTo>
                  <a:lnTo>
                    <a:pt x="435424" y="621897"/>
                  </a:lnTo>
                  <a:lnTo>
                    <a:pt x="437346" y="164365"/>
                  </a:lnTo>
                  <a:lnTo>
                    <a:pt x="673801" y="166288"/>
                  </a:lnTo>
                  <a:lnTo>
                    <a:pt x="671879" y="62381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34239B-6689-4D17-BB63-215A4A9A5EF8}"/>
              </a:ext>
            </a:extLst>
          </p:cNvPr>
          <p:cNvSpPr/>
          <p:nvPr/>
        </p:nvSpPr>
        <p:spPr>
          <a:xfrm>
            <a:off x="9556925" y="4130053"/>
            <a:ext cx="572390" cy="1717171"/>
          </a:xfrm>
          <a:custGeom>
            <a:avLst/>
            <a:gdLst>
              <a:gd name="connsiteX0" fmla="*/ 332445 w 461376"/>
              <a:gd name="connsiteY0" fmla="*/ 1024880 h 1384128"/>
              <a:gd name="connsiteX1" fmla="*/ 332445 w 461376"/>
              <a:gd name="connsiteY1" fmla="*/ 352040 h 1384128"/>
              <a:gd name="connsiteX2" fmla="*/ 380505 w 461376"/>
              <a:gd name="connsiteY2" fmla="*/ 323204 h 1384128"/>
              <a:gd name="connsiteX3" fmla="*/ 438177 w 461376"/>
              <a:gd name="connsiteY3" fmla="*/ 196325 h 1384128"/>
              <a:gd name="connsiteX4" fmla="*/ 428565 w 461376"/>
              <a:gd name="connsiteY4" fmla="*/ 142498 h 1384128"/>
              <a:gd name="connsiteX5" fmla="*/ 338212 w 461376"/>
              <a:gd name="connsiteY5" fmla="*/ 29076 h 1384128"/>
              <a:gd name="connsiteX6" fmla="*/ 313221 w 461376"/>
              <a:gd name="connsiteY6" fmla="*/ 54068 h 1384128"/>
              <a:gd name="connsiteX7" fmla="*/ 313221 w 461376"/>
              <a:gd name="connsiteY7" fmla="*/ 204015 h 1384128"/>
              <a:gd name="connsiteX8" fmla="*/ 276696 w 461376"/>
              <a:gd name="connsiteY8" fmla="*/ 240540 h 1384128"/>
              <a:gd name="connsiteX9" fmla="*/ 192110 w 461376"/>
              <a:gd name="connsiteY9" fmla="*/ 240540 h 1384128"/>
              <a:gd name="connsiteX10" fmla="*/ 155584 w 461376"/>
              <a:gd name="connsiteY10" fmla="*/ 204015 h 1384128"/>
              <a:gd name="connsiteX11" fmla="*/ 155584 w 461376"/>
              <a:gd name="connsiteY11" fmla="*/ 54068 h 1384128"/>
              <a:gd name="connsiteX12" fmla="*/ 130593 w 461376"/>
              <a:gd name="connsiteY12" fmla="*/ 29076 h 1384128"/>
              <a:gd name="connsiteX13" fmla="*/ 40240 w 461376"/>
              <a:gd name="connsiteY13" fmla="*/ 142498 h 1384128"/>
              <a:gd name="connsiteX14" fmla="*/ 30628 w 461376"/>
              <a:gd name="connsiteY14" fmla="*/ 196325 h 1384128"/>
              <a:gd name="connsiteX15" fmla="*/ 88300 w 461376"/>
              <a:gd name="connsiteY15" fmla="*/ 323204 h 1384128"/>
              <a:gd name="connsiteX16" fmla="*/ 136360 w 461376"/>
              <a:gd name="connsiteY16" fmla="*/ 352040 h 1384128"/>
              <a:gd name="connsiteX17" fmla="*/ 136360 w 461376"/>
              <a:gd name="connsiteY17" fmla="*/ 1022957 h 1384128"/>
              <a:gd name="connsiteX18" fmla="*/ 51775 w 461376"/>
              <a:gd name="connsiteY18" fmla="*/ 1174827 h 1384128"/>
              <a:gd name="connsiteX19" fmla="*/ 232480 w 461376"/>
              <a:gd name="connsiteY19" fmla="*/ 1355533 h 1384128"/>
              <a:gd name="connsiteX20" fmla="*/ 413186 w 461376"/>
              <a:gd name="connsiteY20" fmla="*/ 1174827 h 1384128"/>
              <a:gd name="connsiteX21" fmla="*/ 332445 w 461376"/>
              <a:gd name="connsiteY21" fmla="*/ 1024880 h 1384128"/>
              <a:gd name="connsiteX22" fmla="*/ 288230 w 461376"/>
              <a:gd name="connsiteY22" fmla="*/ 1269025 h 1384128"/>
              <a:gd name="connsiteX23" fmla="*/ 182498 w 461376"/>
              <a:gd name="connsiteY23" fmla="*/ 1269025 h 1384128"/>
              <a:gd name="connsiteX24" fmla="*/ 128671 w 461376"/>
              <a:gd name="connsiteY24" fmla="*/ 1176749 h 1384128"/>
              <a:gd name="connsiteX25" fmla="*/ 182498 w 461376"/>
              <a:gd name="connsiteY25" fmla="*/ 1084474 h 1384128"/>
              <a:gd name="connsiteX26" fmla="*/ 288230 w 461376"/>
              <a:gd name="connsiteY26" fmla="*/ 1084474 h 1384128"/>
              <a:gd name="connsiteX27" fmla="*/ 342057 w 461376"/>
              <a:gd name="connsiteY27" fmla="*/ 1176749 h 1384128"/>
              <a:gd name="connsiteX28" fmla="*/ 288230 w 461376"/>
              <a:gd name="connsiteY28" fmla="*/ 1269025 h 138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1376" h="1384128">
                <a:moveTo>
                  <a:pt x="332445" y="1024880"/>
                </a:moveTo>
                <a:lnTo>
                  <a:pt x="332445" y="352040"/>
                </a:lnTo>
                <a:lnTo>
                  <a:pt x="380505" y="323204"/>
                </a:lnTo>
                <a:cubicBezTo>
                  <a:pt x="424720" y="296290"/>
                  <a:pt x="445867" y="246308"/>
                  <a:pt x="438177" y="196325"/>
                </a:cubicBezTo>
                <a:lnTo>
                  <a:pt x="428565" y="142498"/>
                </a:lnTo>
                <a:cubicBezTo>
                  <a:pt x="420876" y="98283"/>
                  <a:pt x="382428" y="29076"/>
                  <a:pt x="338212" y="29076"/>
                </a:cubicBezTo>
                <a:cubicBezTo>
                  <a:pt x="324756" y="29076"/>
                  <a:pt x="313221" y="40611"/>
                  <a:pt x="313221" y="54068"/>
                </a:cubicBezTo>
                <a:lnTo>
                  <a:pt x="313221" y="204015"/>
                </a:lnTo>
                <a:cubicBezTo>
                  <a:pt x="313221" y="223239"/>
                  <a:pt x="297842" y="240540"/>
                  <a:pt x="276696" y="240540"/>
                </a:cubicBezTo>
                <a:lnTo>
                  <a:pt x="192110" y="240540"/>
                </a:lnTo>
                <a:cubicBezTo>
                  <a:pt x="172886" y="240540"/>
                  <a:pt x="155584" y="225161"/>
                  <a:pt x="155584" y="204015"/>
                </a:cubicBezTo>
                <a:lnTo>
                  <a:pt x="155584" y="54068"/>
                </a:lnTo>
                <a:cubicBezTo>
                  <a:pt x="155584" y="40611"/>
                  <a:pt x="144050" y="29076"/>
                  <a:pt x="130593" y="29076"/>
                </a:cubicBezTo>
                <a:cubicBezTo>
                  <a:pt x="86378" y="29076"/>
                  <a:pt x="47930" y="100205"/>
                  <a:pt x="40240" y="142498"/>
                </a:cubicBezTo>
                <a:lnTo>
                  <a:pt x="30628" y="196325"/>
                </a:lnTo>
                <a:cubicBezTo>
                  <a:pt x="22939" y="246308"/>
                  <a:pt x="44085" y="296290"/>
                  <a:pt x="88300" y="323204"/>
                </a:cubicBezTo>
                <a:lnTo>
                  <a:pt x="136360" y="352040"/>
                </a:lnTo>
                <a:lnTo>
                  <a:pt x="136360" y="1022957"/>
                </a:lnTo>
                <a:cubicBezTo>
                  <a:pt x="86378" y="1055638"/>
                  <a:pt x="51775" y="1111388"/>
                  <a:pt x="51775" y="1174827"/>
                </a:cubicBezTo>
                <a:cubicBezTo>
                  <a:pt x="51775" y="1274792"/>
                  <a:pt x="132516" y="1355533"/>
                  <a:pt x="232480" y="1355533"/>
                </a:cubicBezTo>
                <a:cubicBezTo>
                  <a:pt x="332445" y="1355533"/>
                  <a:pt x="413186" y="1274792"/>
                  <a:pt x="413186" y="1174827"/>
                </a:cubicBezTo>
                <a:cubicBezTo>
                  <a:pt x="415108" y="1113310"/>
                  <a:pt x="382428" y="1055638"/>
                  <a:pt x="332445" y="1024880"/>
                </a:cubicBezTo>
                <a:close/>
                <a:moveTo>
                  <a:pt x="288230" y="1269025"/>
                </a:moveTo>
                <a:lnTo>
                  <a:pt x="182498" y="1269025"/>
                </a:lnTo>
                <a:lnTo>
                  <a:pt x="128671" y="1176749"/>
                </a:lnTo>
                <a:lnTo>
                  <a:pt x="182498" y="1084474"/>
                </a:lnTo>
                <a:lnTo>
                  <a:pt x="288230" y="1084474"/>
                </a:lnTo>
                <a:lnTo>
                  <a:pt x="342057" y="1176749"/>
                </a:lnTo>
                <a:lnTo>
                  <a:pt x="288230" y="1269025"/>
                </a:lnTo>
                <a:close/>
              </a:path>
            </a:pathLst>
          </a:custGeom>
          <a:solidFill>
            <a:srgbClr val="636363"/>
          </a:solidFill>
          <a:ln w="192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3545DA4F-6514-4096-8394-BC16C94C8F0A}"/>
              </a:ext>
            </a:extLst>
          </p:cNvPr>
          <p:cNvGrpSpPr/>
          <p:nvPr/>
        </p:nvGrpSpPr>
        <p:grpSpPr>
          <a:xfrm>
            <a:off x="10641036" y="1582273"/>
            <a:ext cx="1154938" cy="1700026"/>
            <a:chOff x="10251669" y="975991"/>
            <a:chExt cx="1428616" cy="2102870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511E22D-6D3B-4074-808A-CB5A89A1820D}"/>
                </a:ext>
              </a:extLst>
            </p:cNvPr>
            <p:cNvSpPr/>
            <p:nvPr/>
          </p:nvSpPr>
          <p:spPr>
            <a:xfrm>
              <a:off x="10251669" y="1152987"/>
              <a:ext cx="1428616" cy="1688364"/>
            </a:xfrm>
            <a:custGeom>
              <a:avLst/>
              <a:gdLst>
                <a:gd name="connsiteX0" fmla="*/ 1014453 w 1057320"/>
                <a:gd name="connsiteY0" fmla="*/ 49409 h 1249560"/>
                <a:gd name="connsiteX1" fmla="*/ 151296 w 1057320"/>
                <a:gd name="connsiteY1" fmla="*/ 51331 h 1249560"/>
                <a:gd name="connsiteX2" fmla="*/ 49409 w 1057320"/>
                <a:gd name="connsiteY2" fmla="*/ 324312 h 1249560"/>
                <a:gd name="connsiteX3" fmla="*/ 418509 w 1057320"/>
                <a:gd name="connsiteY3" fmla="*/ 591526 h 1249560"/>
                <a:gd name="connsiteX4" fmla="*/ 418509 w 1057320"/>
                <a:gd name="connsiteY4" fmla="*/ 1218229 h 1249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320" h="1249560">
                  <a:moveTo>
                    <a:pt x="1014453" y="49409"/>
                  </a:moveTo>
                  <a:lnTo>
                    <a:pt x="151296" y="51331"/>
                  </a:lnTo>
                  <a:lnTo>
                    <a:pt x="49409" y="324312"/>
                  </a:lnTo>
                  <a:lnTo>
                    <a:pt x="418509" y="591526"/>
                  </a:lnTo>
                  <a:lnTo>
                    <a:pt x="418509" y="1218229"/>
                  </a:lnTo>
                </a:path>
              </a:pathLst>
            </a:custGeom>
            <a:noFill/>
            <a:ln w="76200" cap="rnd">
              <a:solidFill>
                <a:schemeClr val="accent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4001855-2D51-4341-88B9-D24BD805B063}"/>
                </a:ext>
              </a:extLst>
            </p:cNvPr>
            <p:cNvSpPr/>
            <p:nvPr/>
          </p:nvSpPr>
          <p:spPr>
            <a:xfrm>
              <a:off x="10559569" y="975991"/>
              <a:ext cx="1038994" cy="467547"/>
            </a:xfrm>
            <a:custGeom>
              <a:avLst/>
              <a:gdLst>
                <a:gd name="connsiteX0" fmla="*/ 656499 w 768960"/>
                <a:gd name="connsiteY0" fmla="*/ 345071 h 346032"/>
                <a:gd name="connsiteX1" fmla="*/ 127839 w 768960"/>
                <a:gd name="connsiteY1" fmla="*/ 345071 h 346032"/>
                <a:gd name="connsiteX2" fmla="*/ 14418 w 768960"/>
                <a:gd name="connsiteY2" fmla="*/ 231649 h 346032"/>
                <a:gd name="connsiteX3" fmla="*/ 14418 w 768960"/>
                <a:gd name="connsiteY3" fmla="*/ 127840 h 346032"/>
                <a:gd name="connsiteX4" fmla="*/ 127839 w 768960"/>
                <a:gd name="connsiteY4" fmla="*/ 14418 h 346032"/>
                <a:gd name="connsiteX5" fmla="*/ 656499 w 768960"/>
                <a:gd name="connsiteY5" fmla="*/ 14418 h 346032"/>
                <a:gd name="connsiteX6" fmla="*/ 769921 w 768960"/>
                <a:gd name="connsiteY6" fmla="*/ 127840 h 346032"/>
                <a:gd name="connsiteX7" fmla="*/ 769921 w 768960"/>
                <a:gd name="connsiteY7" fmla="*/ 231649 h 346032"/>
                <a:gd name="connsiteX8" fmla="*/ 656499 w 768960"/>
                <a:gd name="connsiteY8" fmla="*/ 345071 h 34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8960" h="346032">
                  <a:moveTo>
                    <a:pt x="656499" y="345071"/>
                  </a:moveTo>
                  <a:lnTo>
                    <a:pt x="127839" y="345071"/>
                  </a:lnTo>
                  <a:cubicBezTo>
                    <a:pt x="66322" y="345071"/>
                    <a:pt x="14418" y="295088"/>
                    <a:pt x="14418" y="231649"/>
                  </a:cubicBezTo>
                  <a:lnTo>
                    <a:pt x="14418" y="127840"/>
                  </a:lnTo>
                  <a:cubicBezTo>
                    <a:pt x="14418" y="66323"/>
                    <a:pt x="64400" y="14418"/>
                    <a:pt x="127839" y="14418"/>
                  </a:cubicBezTo>
                  <a:lnTo>
                    <a:pt x="656499" y="14418"/>
                  </a:lnTo>
                  <a:cubicBezTo>
                    <a:pt x="718016" y="14418"/>
                    <a:pt x="769921" y="64400"/>
                    <a:pt x="769921" y="127840"/>
                  </a:cubicBezTo>
                  <a:lnTo>
                    <a:pt x="769921" y="231649"/>
                  </a:lnTo>
                  <a:cubicBezTo>
                    <a:pt x="769921" y="293166"/>
                    <a:pt x="719938" y="345071"/>
                    <a:pt x="656499" y="34507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E706F45-A201-4608-958A-5280BF1C1042}"/>
                </a:ext>
              </a:extLst>
            </p:cNvPr>
            <p:cNvSpPr/>
            <p:nvPr/>
          </p:nvSpPr>
          <p:spPr>
            <a:xfrm>
              <a:off x="10650636" y="2195717"/>
              <a:ext cx="311698" cy="883144"/>
            </a:xfrm>
            <a:custGeom>
              <a:avLst/>
              <a:gdLst>
                <a:gd name="connsiteX0" fmla="*/ 118580 w 230688"/>
                <a:gd name="connsiteY0" fmla="*/ 118581 h 653616"/>
                <a:gd name="connsiteX1" fmla="*/ 118580 w 230688"/>
                <a:gd name="connsiteY1" fmla="*/ 543431 h 65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688" h="653616">
                  <a:moveTo>
                    <a:pt x="118580" y="118581"/>
                  </a:moveTo>
                  <a:lnTo>
                    <a:pt x="118580" y="543431"/>
                  </a:lnTo>
                </a:path>
              </a:pathLst>
            </a:custGeom>
            <a:ln w="222250" cap="rnd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B9FA517-9A29-4766-8EE8-6A4FD77AC185}"/>
              </a:ext>
            </a:extLst>
          </p:cNvPr>
          <p:cNvGrpSpPr/>
          <p:nvPr/>
        </p:nvGrpSpPr>
        <p:grpSpPr>
          <a:xfrm>
            <a:off x="3005599" y="3934473"/>
            <a:ext cx="1587022" cy="927831"/>
            <a:chOff x="4263494" y="4311143"/>
            <a:chExt cx="1499472" cy="876646"/>
          </a:xfrm>
          <a:solidFill>
            <a:schemeClr val="accent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2F5A121-7D48-46D5-8D67-DDE18E80D170}"/>
                </a:ext>
              </a:extLst>
            </p:cNvPr>
            <p:cNvSpPr/>
            <p:nvPr/>
          </p:nvSpPr>
          <p:spPr>
            <a:xfrm>
              <a:off x="4566589" y="4311143"/>
              <a:ext cx="961200" cy="403704"/>
            </a:xfrm>
            <a:custGeom>
              <a:avLst/>
              <a:gdLst>
                <a:gd name="connsiteX0" fmla="*/ 947984 w 961200"/>
                <a:gd name="connsiteY0" fmla="*/ 236726 h 403704"/>
                <a:gd name="connsiteX1" fmla="*/ 938372 w 961200"/>
                <a:gd name="connsiteY1" fmla="*/ 198278 h 403704"/>
                <a:gd name="connsiteX2" fmla="*/ 730752 w 961200"/>
                <a:gd name="connsiteY2" fmla="*/ 67555 h 403704"/>
                <a:gd name="connsiteX3" fmla="*/ 327048 w 961200"/>
                <a:gd name="connsiteY3" fmla="*/ 52176 h 403704"/>
                <a:gd name="connsiteX4" fmla="*/ 92516 w 961200"/>
                <a:gd name="connsiteY4" fmla="*/ 148296 h 403704"/>
                <a:gd name="connsiteX5" fmla="*/ 29076 w 961200"/>
                <a:gd name="connsiteY5" fmla="*/ 382829 h 403704"/>
                <a:gd name="connsiteX6" fmla="*/ 947984 w 961200"/>
                <a:gd name="connsiteY6" fmla="*/ 236726 h 40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1200" h="403704">
                  <a:moveTo>
                    <a:pt x="947984" y="236726"/>
                  </a:moveTo>
                  <a:cubicBezTo>
                    <a:pt x="947984" y="236726"/>
                    <a:pt x="944139" y="204046"/>
                    <a:pt x="938372" y="198278"/>
                  </a:cubicBezTo>
                  <a:cubicBezTo>
                    <a:pt x="932604" y="192511"/>
                    <a:pt x="848019" y="107926"/>
                    <a:pt x="730752" y="67555"/>
                  </a:cubicBezTo>
                  <a:cubicBezTo>
                    <a:pt x="621176" y="29107"/>
                    <a:pt x="475073" y="11806"/>
                    <a:pt x="327048" y="52176"/>
                  </a:cubicBezTo>
                  <a:cubicBezTo>
                    <a:pt x="180946" y="90624"/>
                    <a:pt x="102128" y="127150"/>
                    <a:pt x="92516" y="148296"/>
                  </a:cubicBezTo>
                  <a:cubicBezTo>
                    <a:pt x="88671" y="159830"/>
                    <a:pt x="29076" y="382829"/>
                    <a:pt x="29076" y="382829"/>
                  </a:cubicBezTo>
                  <a:lnTo>
                    <a:pt x="947984" y="236726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C4B8C23-2EE6-40CD-B1E1-AB988CB8B554}"/>
                </a:ext>
              </a:extLst>
            </p:cNvPr>
            <p:cNvSpPr/>
            <p:nvPr/>
          </p:nvSpPr>
          <p:spPr>
            <a:xfrm>
              <a:off x="4482003" y="4344471"/>
              <a:ext cx="1249560" cy="749736"/>
            </a:xfrm>
            <a:custGeom>
              <a:avLst/>
              <a:gdLst>
                <a:gd name="connsiteX0" fmla="*/ 29076 w 1249560"/>
                <a:gd name="connsiteY0" fmla="*/ 722447 h 749736"/>
                <a:gd name="connsiteX1" fmla="*/ 46378 w 1249560"/>
                <a:gd name="connsiteY1" fmla="*/ 585956 h 749736"/>
                <a:gd name="connsiteX2" fmla="*/ 146343 w 1249560"/>
                <a:gd name="connsiteY2" fmla="*/ 287984 h 749736"/>
                <a:gd name="connsiteX3" fmla="*/ 544280 w 1249560"/>
                <a:gd name="connsiteY3" fmla="*/ 34227 h 749736"/>
                <a:gd name="connsiteX4" fmla="*/ 1019113 w 1249560"/>
                <a:gd name="connsiteY4" fmla="*/ 191864 h 749736"/>
                <a:gd name="connsiteX5" fmla="*/ 1220965 w 1249560"/>
                <a:gd name="connsiteY5" fmla="*/ 733981 h 749736"/>
                <a:gd name="connsiteX6" fmla="*/ 29076 w 1249560"/>
                <a:gd name="connsiteY6" fmla="*/ 722447 h 74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9560" h="749736">
                  <a:moveTo>
                    <a:pt x="29076" y="722447"/>
                  </a:moveTo>
                  <a:cubicBezTo>
                    <a:pt x="29076" y="722447"/>
                    <a:pt x="34844" y="662852"/>
                    <a:pt x="46378" y="585956"/>
                  </a:cubicBezTo>
                  <a:cubicBezTo>
                    <a:pt x="61757" y="487914"/>
                    <a:pt x="102128" y="359113"/>
                    <a:pt x="146343" y="287984"/>
                  </a:cubicBezTo>
                  <a:cubicBezTo>
                    <a:pt x="232851" y="149571"/>
                    <a:pt x="398177" y="53451"/>
                    <a:pt x="544280" y="34227"/>
                  </a:cubicBezTo>
                  <a:cubicBezTo>
                    <a:pt x="692305" y="15003"/>
                    <a:pt x="873010" y="45762"/>
                    <a:pt x="1019113" y="191864"/>
                  </a:cubicBezTo>
                  <a:cubicBezTo>
                    <a:pt x="1172905" y="345656"/>
                    <a:pt x="1220965" y="687844"/>
                    <a:pt x="1220965" y="733981"/>
                  </a:cubicBezTo>
                  <a:lnTo>
                    <a:pt x="29076" y="722447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85000"/>
                    <a:lumOff val="15000"/>
                  </a:schemeClr>
                </a:gs>
                <a:gs pos="0">
                  <a:schemeClr val="accent1">
                    <a:lumMod val="79000"/>
                    <a:lumOff val="21000"/>
                  </a:schemeClr>
                </a:gs>
              </a:gsLst>
              <a:path path="circle">
                <a:fillToRect l="100000" t="100000"/>
              </a:path>
            </a:gra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B850C3B-10D6-49DF-B321-75109B84E3CD}"/>
                </a:ext>
              </a:extLst>
            </p:cNvPr>
            <p:cNvSpPr/>
            <p:nvPr/>
          </p:nvSpPr>
          <p:spPr>
            <a:xfrm>
              <a:off x="4263494" y="4899429"/>
              <a:ext cx="1499472" cy="288360"/>
            </a:xfrm>
            <a:custGeom>
              <a:avLst/>
              <a:gdLst>
                <a:gd name="connsiteX0" fmla="*/ 264887 w 1499472"/>
                <a:gd name="connsiteY0" fmla="*/ 29076 h 288360"/>
                <a:gd name="connsiteX1" fmla="*/ 36121 w 1499472"/>
                <a:gd name="connsiteY1" fmla="*/ 217471 h 288360"/>
                <a:gd name="connsiteX2" fmla="*/ 80337 w 1499472"/>
                <a:gd name="connsiteY2" fmla="*/ 250152 h 288360"/>
                <a:gd name="connsiteX3" fmla="*/ 493653 w 1499472"/>
                <a:gd name="connsiteY3" fmla="*/ 230928 h 288360"/>
                <a:gd name="connsiteX4" fmla="*/ 1081907 w 1499472"/>
                <a:gd name="connsiteY4" fmla="*/ 246307 h 288360"/>
                <a:gd name="connsiteX5" fmla="*/ 1472155 w 1499472"/>
                <a:gd name="connsiteY5" fmla="*/ 200170 h 288360"/>
                <a:gd name="connsiteX6" fmla="*/ 1433707 w 1499472"/>
                <a:gd name="connsiteY6" fmla="*/ 125196 h 288360"/>
                <a:gd name="connsiteX7" fmla="*/ 1095364 w 1499472"/>
                <a:gd name="connsiteY7" fmla="*/ 154032 h 288360"/>
                <a:gd name="connsiteX8" fmla="*/ 382153 w 1499472"/>
                <a:gd name="connsiteY8" fmla="*/ 136731 h 288360"/>
                <a:gd name="connsiteX9" fmla="*/ 264887 w 1499472"/>
                <a:gd name="connsiteY9" fmla="*/ 29076 h 28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9472" h="288360">
                  <a:moveTo>
                    <a:pt x="264887" y="29076"/>
                  </a:moveTo>
                  <a:cubicBezTo>
                    <a:pt x="239896" y="104050"/>
                    <a:pt x="216827" y="111739"/>
                    <a:pt x="36121" y="217471"/>
                  </a:cubicBezTo>
                  <a:cubicBezTo>
                    <a:pt x="20742" y="225161"/>
                    <a:pt x="28432" y="244385"/>
                    <a:pt x="80337" y="250152"/>
                  </a:cubicBezTo>
                  <a:cubicBezTo>
                    <a:pt x="130319" y="255919"/>
                    <a:pt x="234129" y="282833"/>
                    <a:pt x="493653" y="230928"/>
                  </a:cubicBezTo>
                  <a:cubicBezTo>
                    <a:pt x="610919" y="242463"/>
                    <a:pt x="905047" y="250152"/>
                    <a:pt x="1081907" y="246307"/>
                  </a:cubicBezTo>
                  <a:cubicBezTo>
                    <a:pt x="1226087" y="242463"/>
                    <a:pt x="1458698" y="211704"/>
                    <a:pt x="1472155" y="200170"/>
                  </a:cubicBezTo>
                  <a:cubicBezTo>
                    <a:pt x="1472155" y="200170"/>
                    <a:pt x="1451008" y="165567"/>
                    <a:pt x="1433707" y="125196"/>
                  </a:cubicBezTo>
                  <a:cubicBezTo>
                    <a:pt x="1433707" y="125196"/>
                    <a:pt x="1285682" y="148265"/>
                    <a:pt x="1095364" y="154032"/>
                  </a:cubicBezTo>
                  <a:cubicBezTo>
                    <a:pt x="939650" y="159799"/>
                    <a:pt x="464817" y="142498"/>
                    <a:pt x="382153" y="136731"/>
                  </a:cubicBezTo>
                  <a:cubicBezTo>
                    <a:pt x="291801" y="130963"/>
                    <a:pt x="264887" y="29076"/>
                    <a:pt x="264887" y="29076"/>
                  </a:cubicBez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10EABE3C-1C5A-4B3A-A3FA-EED72A30DB2D}"/>
                </a:ext>
              </a:extLst>
            </p:cNvPr>
            <p:cNvSpPr/>
            <p:nvPr/>
          </p:nvSpPr>
          <p:spPr>
            <a:xfrm>
              <a:off x="4970293" y="4895584"/>
              <a:ext cx="307584" cy="211464"/>
            </a:xfrm>
            <a:custGeom>
              <a:avLst/>
              <a:gdLst>
                <a:gd name="connsiteX0" fmla="*/ 278988 w 307584"/>
                <a:gd name="connsiteY0" fmla="*/ 94438 h 211464"/>
                <a:gd name="connsiteX1" fmla="*/ 213627 w 307584"/>
                <a:gd name="connsiteY1" fmla="*/ 29076 h 211464"/>
                <a:gd name="connsiteX2" fmla="*/ 94438 w 307584"/>
                <a:gd name="connsiteY2" fmla="*/ 29076 h 211464"/>
                <a:gd name="connsiteX3" fmla="*/ 29076 w 307584"/>
                <a:gd name="connsiteY3" fmla="*/ 94438 h 211464"/>
                <a:gd name="connsiteX4" fmla="*/ 29076 w 307584"/>
                <a:gd name="connsiteY4" fmla="*/ 144420 h 211464"/>
                <a:gd name="connsiteX5" fmla="*/ 69447 w 307584"/>
                <a:gd name="connsiteY5" fmla="*/ 184791 h 211464"/>
                <a:gd name="connsiteX6" fmla="*/ 236696 w 307584"/>
                <a:gd name="connsiteY6" fmla="*/ 184791 h 211464"/>
                <a:gd name="connsiteX7" fmla="*/ 277066 w 307584"/>
                <a:gd name="connsiteY7" fmla="*/ 144420 h 211464"/>
                <a:gd name="connsiteX8" fmla="*/ 277066 w 307584"/>
                <a:gd name="connsiteY8" fmla="*/ 94438 h 21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584" h="211464">
                  <a:moveTo>
                    <a:pt x="278988" y="94438"/>
                  </a:moveTo>
                  <a:cubicBezTo>
                    <a:pt x="278988" y="57912"/>
                    <a:pt x="250152" y="29076"/>
                    <a:pt x="213627" y="29076"/>
                  </a:cubicBezTo>
                  <a:lnTo>
                    <a:pt x="94438" y="29076"/>
                  </a:lnTo>
                  <a:cubicBezTo>
                    <a:pt x="57912" y="29076"/>
                    <a:pt x="29076" y="57912"/>
                    <a:pt x="29076" y="94438"/>
                  </a:cubicBezTo>
                  <a:lnTo>
                    <a:pt x="29076" y="144420"/>
                  </a:lnTo>
                  <a:cubicBezTo>
                    <a:pt x="29076" y="167489"/>
                    <a:pt x="48300" y="184791"/>
                    <a:pt x="69447" y="184791"/>
                  </a:cubicBezTo>
                  <a:lnTo>
                    <a:pt x="236696" y="184791"/>
                  </a:lnTo>
                  <a:cubicBezTo>
                    <a:pt x="259764" y="184791"/>
                    <a:pt x="277066" y="165567"/>
                    <a:pt x="277066" y="144420"/>
                  </a:cubicBezTo>
                  <a:lnTo>
                    <a:pt x="277066" y="94438"/>
                  </a:lnTo>
                  <a:close/>
                </a:path>
              </a:pathLst>
            </a:custGeom>
            <a:grpFill/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973BE55-6E1A-4B60-9598-325FD8A0122D}"/>
              </a:ext>
            </a:extLst>
          </p:cNvPr>
          <p:cNvGrpSpPr/>
          <p:nvPr/>
        </p:nvGrpSpPr>
        <p:grpSpPr>
          <a:xfrm>
            <a:off x="10851843" y="4065232"/>
            <a:ext cx="690882" cy="1846813"/>
            <a:chOff x="9816693" y="1506392"/>
            <a:chExt cx="511322" cy="136682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9EBFA12-246C-4683-B054-5A32C2C85560}"/>
                </a:ext>
              </a:extLst>
            </p:cNvPr>
            <p:cNvSpPr/>
            <p:nvPr/>
          </p:nvSpPr>
          <p:spPr>
            <a:xfrm>
              <a:off x="9818615" y="1506392"/>
              <a:ext cx="269136" cy="1364904"/>
            </a:xfrm>
            <a:custGeom>
              <a:avLst/>
              <a:gdLst>
                <a:gd name="connsiteX0" fmla="*/ 240512 w 269136"/>
                <a:gd name="connsiteY0" fmla="*/ 625020 h 1364904"/>
                <a:gd name="connsiteX1" fmla="*/ 242434 w 269136"/>
                <a:gd name="connsiteY1" fmla="*/ 38688 h 1364904"/>
                <a:gd name="connsiteX2" fmla="*/ 232822 w 269136"/>
                <a:gd name="connsiteY2" fmla="*/ 29076 h 1364904"/>
                <a:gd name="connsiteX3" fmla="*/ 223210 w 269136"/>
                <a:gd name="connsiteY3" fmla="*/ 38688 h 1364904"/>
                <a:gd name="connsiteX4" fmla="*/ 155926 w 269136"/>
                <a:gd name="connsiteY4" fmla="*/ 655779 h 1364904"/>
                <a:gd name="connsiteX5" fmla="*/ 65574 w 269136"/>
                <a:gd name="connsiteY5" fmla="*/ 888389 h 1364904"/>
                <a:gd name="connsiteX6" fmla="*/ 113634 w 269136"/>
                <a:gd name="connsiteY6" fmla="*/ 1311318 h 1364904"/>
                <a:gd name="connsiteX7" fmla="*/ 202064 w 269136"/>
                <a:gd name="connsiteY7" fmla="*/ 1330542 h 1364904"/>
                <a:gd name="connsiteX8" fmla="*/ 192452 w 269136"/>
                <a:gd name="connsiteY8" fmla="*/ 1217120 h 1364904"/>
                <a:gd name="connsiteX9" fmla="*/ 188607 w 269136"/>
                <a:gd name="connsiteY9" fmla="*/ 849941 h 1364904"/>
                <a:gd name="connsiteX10" fmla="*/ 240512 w 269136"/>
                <a:gd name="connsiteY10" fmla="*/ 625020 h 136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136" h="1364904">
                  <a:moveTo>
                    <a:pt x="240512" y="625020"/>
                  </a:moveTo>
                  <a:lnTo>
                    <a:pt x="242434" y="38688"/>
                  </a:lnTo>
                  <a:cubicBezTo>
                    <a:pt x="242434" y="32921"/>
                    <a:pt x="238590" y="29076"/>
                    <a:pt x="232822" y="29076"/>
                  </a:cubicBezTo>
                  <a:cubicBezTo>
                    <a:pt x="227055" y="29076"/>
                    <a:pt x="223210" y="32921"/>
                    <a:pt x="223210" y="38688"/>
                  </a:cubicBezTo>
                  <a:lnTo>
                    <a:pt x="155926" y="655779"/>
                  </a:lnTo>
                  <a:cubicBezTo>
                    <a:pt x="155926" y="655779"/>
                    <a:pt x="157849" y="749976"/>
                    <a:pt x="65574" y="888389"/>
                  </a:cubicBezTo>
                  <a:cubicBezTo>
                    <a:pt x="-20934" y="1015268"/>
                    <a:pt x="67496" y="1267102"/>
                    <a:pt x="113634" y="1311318"/>
                  </a:cubicBezTo>
                  <a:cubicBezTo>
                    <a:pt x="163616" y="1361300"/>
                    <a:pt x="188607" y="1342076"/>
                    <a:pt x="202064" y="1330542"/>
                  </a:cubicBezTo>
                  <a:cubicBezTo>
                    <a:pt x="219366" y="1317085"/>
                    <a:pt x="221288" y="1269025"/>
                    <a:pt x="192452" y="1217120"/>
                  </a:cubicBezTo>
                  <a:cubicBezTo>
                    <a:pt x="127091" y="1097931"/>
                    <a:pt x="152082" y="915303"/>
                    <a:pt x="188607" y="849941"/>
                  </a:cubicBezTo>
                  <a:cubicBezTo>
                    <a:pt x="242434" y="755744"/>
                    <a:pt x="240512" y="625020"/>
                    <a:pt x="240512" y="625020"/>
                  </a:cubicBezTo>
                  <a:close/>
                </a:path>
              </a:pathLst>
            </a:custGeom>
            <a:solidFill>
              <a:srgbClr val="636363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8FE5837-AFF8-4645-B457-0CCDFA1A5862}"/>
                </a:ext>
              </a:extLst>
            </p:cNvPr>
            <p:cNvSpPr/>
            <p:nvPr/>
          </p:nvSpPr>
          <p:spPr>
            <a:xfrm>
              <a:off x="9816693" y="2219603"/>
              <a:ext cx="230688" cy="653616"/>
            </a:xfrm>
            <a:custGeom>
              <a:avLst/>
              <a:gdLst>
                <a:gd name="connsiteX0" fmla="*/ 190530 w 230688"/>
                <a:gd name="connsiteY0" fmla="*/ 134808 h 653616"/>
                <a:gd name="connsiteX1" fmla="*/ 211677 w 230688"/>
                <a:gd name="connsiteY1" fmla="*/ 84826 h 653616"/>
                <a:gd name="connsiteX2" fmla="*/ 138625 w 230688"/>
                <a:gd name="connsiteY2" fmla="*/ 29076 h 653616"/>
                <a:gd name="connsiteX3" fmla="*/ 96332 w 230688"/>
                <a:gd name="connsiteY3" fmla="*/ 115584 h 653616"/>
                <a:gd name="connsiteX4" fmla="*/ 65574 w 230688"/>
                <a:gd name="connsiteY4" fmla="*/ 173256 h 653616"/>
                <a:gd name="connsiteX5" fmla="*/ 113634 w 230688"/>
                <a:gd name="connsiteY5" fmla="*/ 596184 h 653616"/>
                <a:gd name="connsiteX6" fmla="*/ 202065 w 230688"/>
                <a:gd name="connsiteY6" fmla="*/ 615408 h 653616"/>
                <a:gd name="connsiteX7" fmla="*/ 192453 w 230688"/>
                <a:gd name="connsiteY7" fmla="*/ 501987 h 653616"/>
                <a:gd name="connsiteX8" fmla="*/ 190530 w 230688"/>
                <a:gd name="connsiteY8" fmla="*/ 134808 h 65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688" h="653616">
                  <a:moveTo>
                    <a:pt x="190530" y="134808"/>
                  </a:moveTo>
                  <a:cubicBezTo>
                    <a:pt x="200142" y="119429"/>
                    <a:pt x="205909" y="102128"/>
                    <a:pt x="211677" y="84826"/>
                  </a:cubicBezTo>
                  <a:cubicBezTo>
                    <a:pt x="186685" y="69447"/>
                    <a:pt x="161694" y="52145"/>
                    <a:pt x="138625" y="29076"/>
                  </a:cubicBezTo>
                  <a:cubicBezTo>
                    <a:pt x="119401" y="69447"/>
                    <a:pt x="111712" y="84826"/>
                    <a:pt x="96332" y="115584"/>
                  </a:cubicBezTo>
                  <a:cubicBezTo>
                    <a:pt x="84798" y="134808"/>
                    <a:pt x="65574" y="173256"/>
                    <a:pt x="65574" y="173256"/>
                  </a:cubicBezTo>
                  <a:cubicBezTo>
                    <a:pt x="-20934" y="300135"/>
                    <a:pt x="67496" y="551969"/>
                    <a:pt x="113634" y="596184"/>
                  </a:cubicBezTo>
                  <a:cubicBezTo>
                    <a:pt x="163617" y="646167"/>
                    <a:pt x="188608" y="626943"/>
                    <a:pt x="202065" y="615408"/>
                  </a:cubicBezTo>
                  <a:cubicBezTo>
                    <a:pt x="219366" y="601952"/>
                    <a:pt x="221289" y="553892"/>
                    <a:pt x="192453" y="501987"/>
                  </a:cubicBezTo>
                  <a:cubicBezTo>
                    <a:pt x="129013" y="382798"/>
                    <a:pt x="154004" y="202092"/>
                    <a:pt x="190530" y="134808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A7E1D33-F631-47FC-B7EE-97B01050DD3C}"/>
                </a:ext>
              </a:extLst>
            </p:cNvPr>
            <p:cNvSpPr/>
            <p:nvPr/>
          </p:nvSpPr>
          <p:spPr>
            <a:xfrm>
              <a:off x="10058879" y="1506392"/>
              <a:ext cx="269136" cy="1364904"/>
            </a:xfrm>
            <a:custGeom>
              <a:avLst/>
              <a:gdLst>
                <a:gd name="connsiteX0" fmla="*/ 29085 w 269136"/>
                <a:gd name="connsiteY0" fmla="*/ 625020 h 1364904"/>
                <a:gd name="connsiteX1" fmla="*/ 46387 w 269136"/>
                <a:gd name="connsiteY1" fmla="*/ 38688 h 1364904"/>
                <a:gd name="connsiteX2" fmla="*/ 55999 w 269136"/>
                <a:gd name="connsiteY2" fmla="*/ 29076 h 1364904"/>
                <a:gd name="connsiteX3" fmla="*/ 65611 w 269136"/>
                <a:gd name="connsiteY3" fmla="*/ 38688 h 1364904"/>
                <a:gd name="connsiteX4" fmla="*/ 113671 w 269136"/>
                <a:gd name="connsiteY4" fmla="*/ 655779 h 1364904"/>
                <a:gd name="connsiteX5" fmla="*/ 204023 w 269136"/>
                <a:gd name="connsiteY5" fmla="*/ 888389 h 1364904"/>
                <a:gd name="connsiteX6" fmla="*/ 155963 w 269136"/>
                <a:gd name="connsiteY6" fmla="*/ 1311318 h 1364904"/>
                <a:gd name="connsiteX7" fmla="*/ 67533 w 269136"/>
                <a:gd name="connsiteY7" fmla="*/ 1330542 h 1364904"/>
                <a:gd name="connsiteX8" fmla="*/ 77145 w 269136"/>
                <a:gd name="connsiteY8" fmla="*/ 1217120 h 1364904"/>
                <a:gd name="connsiteX9" fmla="*/ 80990 w 269136"/>
                <a:gd name="connsiteY9" fmla="*/ 849941 h 1364904"/>
                <a:gd name="connsiteX10" fmla="*/ 29085 w 269136"/>
                <a:gd name="connsiteY10" fmla="*/ 625020 h 1364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9136" h="1364904">
                  <a:moveTo>
                    <a:pt x="29085" y="625020"/>
                  </a:moveTo>
                  <a:lnTo>
                    <a:pt x="46387" y="38688"/>
                  </a:lnTo>
                  <a:cubicBezTo>
                    <a:pt x="46387" y="32921"/>
                    <a:pt x="50231" y="29076"/>
                    <a:pt x="55999" y="29076"/>
                  </a:cubicBezTo>
                  <a:cubicBezTo>
                    <a:pt x="61766" y="29076"/>
                    <a:pt x="65611" y="32921"/>
                    <a:pt x="65611" y="38688"/>
                  </a:cubicBezTo>
                  <a:lnTo>
                    <a:pt x="113671" y="655779"/>
                  </a:lnTo>
                  <a:cubicBezTo>
                    <a:pt x="113671" y="655779"/>
                    <a:pt x="111748" y="749976"/>
                    <a:pt x="204023" y="888389"/>
                  </a:cubicBezTo>
                  <a:cubicBezTo>
                    <a:pt x="290531" y="1015268"/>
                    <a:pt x="205946" y="1259413"/>
                    <a:pt x="155963" y="1311318"/>
                  </a:cubicBezTo>
                  <a:cubicBezTo>
                    <a:pt x="107903" y="1361300"/>
                    <a:pt x="80990" y="1342076"/>
                    <a:pt x="67533" y="1330542"/>
                  </a:cubicBezTo>
                  <a:cubicBezTo>
                    <a:pt x="50231" y="1317085"/>
                    <a:pt x="48309" y="1269025"/>
                    <a:pt x="77145" y="1217120"/>
                  </a:cubicBezTo>
                  <a:cubicBezTo>
                    <a:pt x="142507" y="1097931"/>
                    <a:pt x="117515" y="915303"/>
                    <a:pt x="80990" y="849941"/>
                  </a:cubicBezTo>
                  <a:cubicBezTo>
                    <a:pt x="27163" y="755744"/>
                    <a:pt x="29085" y="625020"/>
                    <a:pt x="29085" y="625020"/>
                  </a:cubicBezTo>
                  <a:close/>
                </a:path>
              </a:pathLst>
            </a:custGeom>
            <a:solidFill>
              <a:srgbClr val="636363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0DC0192-9BB9-4819-8FC6-6CB0BC4CF816}"/>
                </a:ext>
              </a:extLst>
            </p:cNvPr>
            <p:cNvSpPr/>
            <p:nvPr/>
          </p:nvSpPr>
          <p:spPr>
            <a:xfrm>
              <a:off x="10084718" y="2219603"/>
              <a:ext cx="230688" cy="653616"/>
            </a:xfrm>
            <a:custGeom>
              <a:avLst/>
              <a:gdLst>
                <a:gd name="connsiteX0" fmla="*/ 53227 w 230688"/>
                <a:gd name="connsiteY0" fmla="*/ 134808 h 653616"/>
                <a:gd name="connsiteX1" fmla="*/ 32081 w 230688"/>
                <a:gd name="connsiteY1" fmla="*/ 84826 h 653616"/>
                <a:gd name="connsiteX2" fmla="*/ 105132 w 230688"/>
                <a:gd name="connsiteY2" fmla="*/ 29076 h 653616"/>
                <a:gd name="connsiteX3" fmla="*/ 141658 w 230688"/>
                <a:gd name="connsiteY3" fmla="*/ 102128 h 653616"/>
                <a:gd name="connsiteX4" fmla="*/ 170494 w 230688"/>
                <a:gd name="connsiteY4" fmla="*/ 155955 h 653616"/>
                <a:gd name="connsiteX5" fmla="*/ 130123 w 230688"/>
                <a:gd name="connsiteY5" fmla="*/ 594262 h 653616"/>
                <a:gd name="connsiteX6" fmla="*/ 41693 w 230688"/>
                <a:gd name="connsiteY6" fmla="*/ 613486 h 653616"/>
                <a:gd name="connsiteX7" fmla="*/ 51305 w 230688"/>
                <a:gd name="connsiteY7" fmla="*/ 500064 h 653616"/>
                <a:gd name="connsiteX8" fmla="*/ 53227 w 230688"/>
                <a:gd name="connsiteY8" fmla="*/ 134808 h 65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688" h="653616">
                  <a:moveTo>
                    <a:pt x="53227" y="134808"/>
                  </a:moveTo>
                  <a:cubicBezTo>
                    <a:pt x="43615" y="119429"/>
                    <a:pt x="37848" y="102128"/>
                    <a:pt x="32081" y="84826"/>
                  </a:cubicBezTo>
                  <a:cubicBezTo>
                    <a:pt x="57072" y="69447"/>
                    <a:pt x="82063" y="52145"/>
                    <a:pt x="105132" y="29076"/>
                  </a:cubicBezTo>
                  <a:cubicBezTo>
                    <a:pt x="118589" y="57912"/>
                    <a:pt x="126279" y="73292"/>
                    <a:pt x="141658" y="102128"/>
                  </a:cubicBezTo>
                  <a:cubicBezTo>
                    <a:pt x="153192" y="121352"/>
                    <a:pt x="170494" y="155955"/>
                    <a:pt x="170494" y="155955"/>
                  </a:cubicBezTo>
                  <a:cubicBezTo>
                    <a:pt x="272381" y="300135"/>
                    <a:pt x="174339" y="550047"/>
                    <a:pt x="130123" y="594262"/>
                  </a:cubicBezTo>
                  <a:cubicBezTo>
                    <a:pt x="80141" y="644244"/>
                    <a:pt x="55150" y="625020"/>
                    <a:pt x="41693" y="613486"/>
                  </a:cubicBezTo>
                  <a:cubicBezTo>
                    <a:pt x="24391" y="600029"/>
                    <a:pt x="22469" y="551969"/>
                    <a:pt x="51305" y="500064"/>
                  </a:cubicBezTo>
                  <a:cubicBezTo>
                    <a:pt x="116667" y="382798"/>
                    <a:pt x="91675" y="202092"/>
                    <a:pt x="53227" y="134808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BE439F4-92DF-4873-BFFE-00F7EFECA188}"/>
                </a:ext>
              </a:extLst>
            </p:cNvPr>
            <p:cNvSpPr/>
            <p:nvPr/>
          </p:nvSpPr>
          <p:spPr>
            <a:xfrm>
              <a:off x="9964689" y="2061966"/>
              <a:ext cx="211464" cy="230688"/>
            </a:xfrm>
            <a:custGeom>
              <a:avLst/>
              <a:gdLst>
                <a:gd name="connsiteX0" fmla="*/ 186713 w 211464"/>
                <a:gd name="connsiteY0" fmla="*/ 123274 h 230688"/>
                <a:gd name="connsiteX1" fmla="*/ 107895 w 211464"/>
                <a:gd name="connsiteY1" fmla="*/ 217472 h 230688"/>
                <a:gd name="connsiteX2" fmla="*/ 29076 w 211464"/>
                <a:gd name="connsiteY2" fmla="*/ 123274 h 230688"/>
                <a:gd name="connsiteX3" fmla="*/ 107895 w 211464"/>
                <a:gd name="connsiteY3" fmla="*/ 29076 h 230688"/>
                <a:gd name="connsiteX4" fmla="*/ 186713 w 211464"/>
                <a:gd name="connsiteY4" fmla="*/ 123274 h 23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64" h="230688">
                  <a:moveTo>
                    <a:pt x="186713" y="123274"/>
                  </a:moveTo>
                  <a:cubicBezTo>
                    <a:pt x="186713" y="175179"/>
                    <a:pt x="152110" y="217472"/>
                    <a:pt x="107895" y="217472"/>
                  </a:cubicBezTo>
                  <a:cubicBezTo>
                    <a:pt x="63680" y="217472"/>
                    <a:pt x="29076" y="175179"/>
                    <a:pt x="29076" y="123274"/>
                  </a:cubicBezTo>
                  <a:cubicBezTo>
                    <a:pt x="29076" y="71369"/>
                    <a:pt x="63680" y="29076"/>
                    <a:pt x="107895" y="29076"/>
                  </a:cubicBezTo>
                  <a:cubicBezTo>
                    <a:pt x="152110" y="29076"/>
                    <a:pt x="186713" y="71369"/>
                    <a:pt x="186713" y="123274"/>
                  </a:cubicBezTo>
                  <a:close/>
                </a:path>
              </a:pathLst>
            </a:custGeom>
            <a:solidFill>
              <a:srgbClr val="636363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C431350-4CB6-406A-8C3F-D7CE5C76FE2C}"/>
                </a:ext>
              </a:extLst>
            </p:cNvPr>
            <p:cNvSpPr/>
            <p:nvPr/>
          </p:nvSpPr>
          <p:spPr>
            <a:xfrm>
              <a:off x="10008905" y="2129250"/>
              <a:ext cx="115344" cy="115344"/>
            </a:xfrm>
            <a:custGeom>
              <a:avLst/>
              <a:gdLst>
                <a:gd name="connsiteX0" fmla="*/ 98283 w 115344"/>
                <a:gd name="connsiteY0" fmla="*/ 63680 h 115344"/>
                <a:gd name="connsiteX1" fmla="*/ 63680 w 115344"/>
                <a:gd name="connsiteY1" fmla="*/ 98283 h 115344"/>
                <a:gd name="connsiteX2" fmla="*/ 29077 w 115344"/>
                <a:gd name="connsiteY2" fmla="*/ 63680 h 115344"/>
                <a:gd name="connsiteX3" fmla="*/ 63680 w 115344"/>
                <a:gd name="connsiteY3" fmla="*/ 29076 h 115344"/>
                <a:gd name="connsiteX4" fmla="*/ 98283 w 115344"/>
                <a:gd name="connsiteY4" fmla="*/ 63680 h 11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44" h="115344">
                  <a:moveTo>
                    <a:pt x="98283" y="63680"/>
                  </a:moveTo>
                  <a:cubicBezTo>
                    <a:pt x="98283" y="82790"/>
                    <a:pt x="82790" y="98283"/>
                    <a:pt x="63680" y="98283"/>
                  </a:cubicBezTo>
                  <a:cubicBezTo>
                    <a:pt x="44568" y="98283"/>
                    <a:pt x="29077" y="82790"/>
                    <a:pt x="29077" y="63680"/>
                  </a:cubicBezTo>
                  <a:cubicBezTo>
                    <a:pt x="29077" y="44569"/>
                    <a:pt x="44570" y="29076"/>
                    <a:pt x="63680" y="29076"/>
                  </a:cubicBezTo>
                  <a:cubicBezTo>
                    <a:pt x="82791" y="29076"/>
                    <a:pt x="98283" y="44569"/>
                    <a:pt x="98283" y="63680"/>
                  </a:cubicBezTo>
                  <a:close/>
                </a:path>
              </a:pathLst>
            </a:custGeom>
            <a:solidFill>
              <a:srgbClr val="FFFFFF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F8659A5-8AB3-461E-9B26-DA0A20CDB7CC}"/>
              </a:ext>
            </a:extLst>
          </p:cNvPr>
          <p:cNvGrpSpPr/>
          <p:nvPr/>
        </p:nvGrpSpPr>
        <p:grpSpPr>
          <a:xfrm>
            <a:off x="9156082" y="1733742"/>
            <a:ext cx="851679" cy="1397089"/>
            <a:chOff x="7997054" y="1606357"/>
            <a:chExt cx="796901" cy="1307232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279D745-FDFF-4462-A369-899B99823528}"/>
                </a:ext>
              </a:extLst>
            </p:cNvPr>
            <p:cNvSpPr/>
            <p:nvPr/>
          </p:nvSpPr>
          <p:spPr>
            <a:xfrm>
              <a:off x="8198011" y="1606357"/>
              <a:ext cx="595944" cy="1307232"/>
            </a:xfrm>
            <a:custGeom>
              <a:avLst/>
              <a:gdLst>
                <a:gd name="connsiteX0" fmla="*/ 100198 w 595944"/>
                <a:gd name="connsiteY0" fmla="*/ 29076 h 1307232"/>
                <a:gd name="connsiteX1" fmla="*/ 148258 w 595944"/>
                <a:gd name="connsiteY1" fmla="*/ 540435 h 1307232"/>
                <a:gd name="connsiteX2" fmla="*/ 423161 w 595944"/>
                <a:gd name="connsiteY2" fmla="*/ 1178672 h 1307232"/>
                <a:gd name="connsiteX3" fmla="*/ 523126 w 595944"/>
                <a:gd name="connsiteY3" fmla="*/ 1278637 h 1307232"/>
                <a:gd name="connsiteX4" fmla="*/ 575031 w 595944"/>
                <a:gd name="connsiteY4" fmla="*/ 1145991 h 1307232"/>
                <a:gd name="connsiteX5" fmla="*/ 303972 w 595944"/>
                <a:gd name="connsiteY5" fmla="*/ 513521 h 1307232"/>
                <a:gd name="connsiteX6" fmla="*/ 169404 w 595944"/>
                <a:gd name="connsiteY6" fmla="*/ 267454 h 1307232"/>
                <a:gd name="connsiteX7" fmla="*/ 100198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100198" y="29076"/>
                  </a:moveTo>
                  <a:cubicBezTo>
                    <a:pt x="100198" y="29076"/>
                    <a:pt x="-88197" y="236696"/>
                    <a:pt x="148258" y="540435"/>
                  </a:cubicBezTo>
                  <a:cubicBezTo>
                    <a:pt x="384713" y="842252"/>
                    <a:pt x="398170" y="1046026"/>
                    <a:pt x="423161" y="1178672"/>
                  </a:cubicBezTo>
                  <a:cubicBezTo>
                    <a:pt x="446230" y="1311317"/>
                    <a:pt x="523126" y="1278637"/>
                    <a:pt x="523126" y="1278637"/>
                  </a:cubicBezTo>
                  <a:cubicBezTo>
                    <a:pt x="523126" y="1278637"/>
                    <a:pt x="584643" y="1255568"/>
                    <a:pt x="575031" y="1145991"/>
                  </a:cubicBezTo>
                  <a:cubicBezTo>
                    <a:pt x="565419" y="1036414"/>
                    <a:pt x="500057" y="805726"/>
                    <a:pt x="303972" y="513521"/>
                  </a:cubicBezTo>
                  <a:cubicBezTo>
                    <a:pt x="303972" y="513521"/>
                    <a:pt x="350110" y="303980"/>
                    <a:pt x="169404" y="267454"/>
                  </a:cubicBezTo>
                  <a:lnTo>
                    <a:pt x="100198" y="29076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B9B8AAE-10ED-454A-8CCA-25959F886D56}"/>
                </a:ext>
              </a:extLst>
            </p:cNvPr>
            <p:cNvSpPr/>
            <p:nvPr/>
          </p:nvSpPr>
          <p:spPr>
            <a:xfrm>
              <a:off x="7997054" y="1606357"/>
              <a:ext cx="595944" cy="1307232"/>
            </a:xfrm>
            <a:custGeom>
              <a:avLst/>
              <a:gdLst>
                <a:gd name="connsiteX0" fmla="*/ 504929 w 595944"/>
                <a:gd name="connsiteY0" fmla="*/ 29076 h 1307232"/>
                <a:gd name="connsiteX1" fmla="*/ 456869 w 595944"/>
                <a:gd name="connsiteY1" fmla="*/ 540435 h 1307232"/>
                <a:gd name="connsiteX2" fmla="*/ 181966 w 595944"/>
                <a:gd name="connsiteY2" fmla="*/ 1178672 h 1307232"/>
                <a:gd name="connsiteX3" fmla="*/ 82001 w 595944"/>
                <a:gd name="connsiteY3" fmla="*/ 1278637 h 1307232"/>
                <a:gd name="connsiteX4" fmla="*/ 30096 w 595944"/>
                <a:gd name="connsiteY4" fmla="*/ 1145991 h 1307232"/>
                <a:gd name="connsiteX5" fmla="*/ 301154 w 595944"/>
                <a:gd name="connsiteY5" fmla="*/ 513521 h 1307232"/>
                <a:gd name="connsiteX6" fmla="*/ 435722 w 595944"/>
                <a:gd name="connsiteY6" fmla="*/ 267454 h 1307232"/>
                <a:gd name="connsiteX7" fmla="*/ 504929 w 595944"/>
                <a:gd name="connsiteY7" fmla="*/ 29076 h 130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944" h="1307232">
                  <a:moveTo>
                    <a:pt x="504929" y="29076"/>
                  </a:moveTo>
                  <a:cubicBezTo>
                    <a:pt x="504929" y="29076"/>
                    <a:pt x="693324" y="236696"/>
                    <a:pt x="456869" y="540435"/>
                  </a:cubicBezTo>
                  <a:cubicBezTo>
                    <a:pt x="220414" y="842252"/>
                    <a:pt x="206957" y="1046026"/>
                    <a:pt x="181966" y="1178672"/>
                  </a:cubicBezTo>
                  <a:cubicBezTo>
                    <a:pt x="158897" y="1311317"/>
                    <a:pt x="82001" y="1278637"/>
                    <a:pt x="82001" y="1278637"/>
                  </a:cubicBezTo>
                  <a:cubicBezTo>
                    <a:pt x="82001" y="1278637"/>
                    <a:pt x="20484" y="1255568"/>
                    <a:pt x="30096" y="1145991"/>
                  </a:cubicBezTo>
                  <a:cubicBezTo>
                    <a:pt x="39708" y="1036414"/>
                    <a:pt x="105070" y="805726"/>
                    <a:pt x="301154" y="513521"/>
                  </a:cubicBezTo>
                  <a:cubicBezTo>
                    <a:pt x="301154" y="513521"/>
                    <a:pt x="255017" y="303980"/>
                    <a:pt x="435722" y="267454"/>
                  </a:cubicBezTo>
                  <a:lnTo>
                    <a:pt x="504929" y="29076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C85C224-ABE1-4A95-85B6-84DBC753608C}"/>
                </a:ext>
              </a:extLst>
            </p:cNvPr>
            <p:cNvSpPr/>
            <p:nvPr/>
          </p:nvSpPr>
          <p:spPr>
            <a:xfrm>
              <a:off x="8324882" y="1938932"/>
              <a:ext cx="134568" cy="134568"/>
            </a:xfrm>
            <a:custGeom>
              <a:avLst/>
              <a:gdLst>
                <a:gd name="connsiteX0" fmla="*/ 121352 w 134568"/>
                <a:gd name="connsiteY0" fmla="*/ 75214 h 134568"/>
                <a:gd name="connsiteX1" fmla="*/ 75214 w 134568"/>
                <a:gd name="connsiteY1" fmla="*/ 121352 h 134568"/>
                <a:gd name="connsiteX2" fmla="*/ 29077 w 134568"/>
                <a:gd name="connsiteY2" fmla="*/ 75214 h 134568"/>
                <a:gd name="connsiteX3" fmla="*/ 75214 w 134568"/>
                <a:gd name="connsiteY3" fmla="*/ 29076 h 134568"/>
                <a:gd name="connsiteX4" fmla="*/ 121352 w 134568"/>
                <a:gd name="connsiteY4" fmla="*/ 75214 h 13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68" h="134568">
                  <a:moveTo>
                    <a:pt x="121352" y="75214"/>
                  </a:moveTo>
                  <a:cubicBezTo>
                    <a:pt x="121352" y="100695"/>
                    <a:pt x="100695" y="121352"/>
                    <a:pt x="75214" y="121352"/>
                  </a:cubicBezTo>
                  <a:cubicBezTo>
                    <a:pt x="49733" y="121352"/>
                    <a:pt x="29077" y="100695"/>
                    <a:pt x="29077" y="75214"/>
                  </a:cubicBezTo>
                  <a:cubicBezTo>
                    <a:pt x="29077" y="49733"/>
                    <a:pt x="49733" y="29076"/>
                    <a:pt x="75214" y="29076"/>
                  </a:cubicBezTo>
                  <a:cubicBezTo>
                    <a:pt x="100695" y="29076"/>
                    <a:pt x="121352" y="49733"/>
                    <a:pt x="121352" y="75214"/>
                  </a:cubicBezTo>
                  <a:close/>
                </a:path>
              </a:pathLst>
            </a:custGeom>
            <a:solidFill>
              <a:srgbClr val="FFFFFF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DDD2F8D-EB5A-4182-A462-2C6CAAD61B5A}"/>
                </a:ext>
              </a:extLst>
            </p:cNvPr>
            <p:cNvSpPr/>
            <p:nvPr/>
          </p:nvSpPr>
          <p:spPr>
            <a:xfrm>
              <a:off x="8013970" y="2257330"/>
              <a:ext cx="288360" cy="634392"/>
            </a:xfrm>
            <a:custGeom>
              <a:avLst/>
              <a:gdLst>
                <a:gd name="connsiteX0" fmla="*/ 193887 w 288360"/>
                <a:gd name="connsiteY0" fmla="*/ 14418 h 634392"/>
                <a:gd name="connsiteX1" fmla="*/ 15103 w 288360"/>
                <a:gd name="connsiteY1" fmla="*/ 496940 h 634392"/>
                <a:gd name="connsiteX2" fmla="*/ 67008 w 288360"/>
                <a:gd name="connsiteY2" fmla="*/ 629586 h 634392"/>
                <a:gd name="connsiteX3" fmla="*/ 166972 w 288360"/>
                <a:gd name="connsiteY3" fmla="*/ 529621 h 634392"/>
                <a:gd name="connsiteX4" fmla="*/ 282316 w 288360"/>
                <a:gd name="connsiteY4" fmla="*/ 135529 h 634392"/>
                <a:gd name="connsiteX5" fmla="*/ 193887 w 288360"/>
                <a:gd name="connsiteY5" fmla="*/ 14418 h 6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34392">
                  <a:moveTo>
                    <a:pt x="193887" y="14418"/>
                  </a:moveTo>
                  <a:cubicBezTo>
                    <a:pt x="72775" y="214348"/>
                    <a:pt x="20870" y="416200"/>
                    <a:pt x="15103" y="496940"/>
                  </a:cubicBezTo>
                  <a:cubicBezTo>
                    <a:pt x="7413" y="606517"/>
                    <a:pt x="67008" y="629586"/>
                    <a:pt x="67008" y="629586"/>
                  </a:cubicBezTo>
                  <a:cubicBezTo>
                    <a:pt x="67008" y="629586"/>
                    <a:pt x="141981" y="662267"/>
                    <a:pt x="166972" y="529621"/>
                  </a:cubicBezTo>
                  <a:cubicBezTo>
                    <a:pt x="184275" y="437346"/>
                    <a:pt x="195808" y="308545"/>
                    <a:pt x="282316" y="135529"/>
                  </a:cubicBezTo>
                  <a:lnTo>
                    <a:pt x="193887" y="1441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A2ADB1E-1D46-4B89-AACE-EB5F57B62107}"/>
                </a:ext>
              </a:extLst>
            </p:cNvPr>
            <p:cNvSpPr/>
            <p:nvPr/>
          </p:nvSpPr>
          <p:spPr>
            <a:xfrm>
              <a:off x="8489488" y="2284243"/>
              <a:ext cx="288360" cy="615168"/>
            </a:xfrm>
            <a:custGeom>
              <a:avLst/>
              <a:gdLst>
                <a:gd name="connsiteX0" fmla="*/ 122073 w 288360"/>
                <a:gd name="connsiteY0" fmla="*/ 14418 h 615168"/>
                <a:gd name="connsiteX1" fmla="*/ 14418 w 288360"/>
                <a:gd name="connsiteY1" fmla="*/ 108616 h 615168"/>
                <a:gd name="connsiteX2" fmla="*/ 129762 w 288360"/>
                <a:gd name="connsiteY2" fmla="*/ 502708 h 615168"/>
                <a:gd name="connsiteX3" fmla="*/ 229727 w 288360"/>
                <a:gd name="connsiteY3" fmla="*/ 602673 h 615168"/>
                <a:gd name="connsiteX4" fmla="*/ 281632 w 288360"/>
                <a:gd name="connsiteY4" fmla="*/ 470027 h 615168"/>
                <a:gd name="connsiteX5" fmla="*/ 122073 w 288360"/>
                <a:gd name="connsiteY5" fmla="*/ 14418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360" h="615168">
                  <a:moveTo>
                    <a:pt x="122073" y="14418"/>
                  </a:moveTo>
                  <a:lnTo>
                    <a:pt x="14418" y="108616"/>
                  </a:lnTo>
                  <a:cubicBezTo>
                    <a:pt x="100926" y="281632"/>
                    <a:pt x="114382" y="408510"/>
                    <a:pt x="129762" y="502708"/>
                  </a:cubicBezTo>
                  <a:cubicBezTo>
                    <a:pt x="152830" y="635353"/>
                    <a:pt x="229727" y="602673"/>
                    <a:pt x="229727" y="602673"/>
                  </a:cubicBezTo>
                  <a:cubicBezTo>
                    <a:pt x="229727" y="602673"/>
                    <a:pt x="289321" y="579604"/>
                    <a:pt x="281632" y="470027"/>
                  </a:cubicBezTo>
                  <a:cubicBezTo>
                    <a:pt x="275865" y="360450"/>
                    <a:pt x="214348" y="179744"/>
                    <a:pt x="122073" y="144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039AC14-DD5F-4406-A2FF-F1B83F81D9EF}"/>
              </a:ext>
            </a:extLst>
          </p:cNvPr>
          <p:cNvGrpSpPr/>
          <p:nvPr/>
        </p:nvGrpSpPr>
        <p:grpSpPr>
          <a:xfrm>
            <a:off x="7535761" y="1521868"/>
            <a:ext cx="987044" cy="1820836"/>
            <a:chOff x="6951567" y="1614047"/>
            <a:chExt cx="730512" cy="1347602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B2018B0-39D1-4013-BA5D-9220376954B9}"/>
                </a:ext>
              </a:extLst>
            </p:cNvPr>
            <p:cNvSpPr/>
            <p:nvPr/>
          </p:nvSpPr>
          <p:spPr>
            <a:xfrm>
              <a:off x="7188744" y="1614047"/>
              <a:ext cx="192240" cy="1345680"/>
            </a:xfrm>
            <a:custGeom>
              <a:avLst/>
              <a:gdLst>
                <a:gd name="connsiteX0" fmla="*/ 104050 w 192240"/>
                <a:gd name="connsiteY0" fmla="*/ 1330541 h 1345680"/>
                <a:gd name="connsiteX1" fmla="*/ 55990 w 192240"/>
                <a:gd name="connsiteY1" fmla="*/ 1301705 h 1345680"/>
                <a:gd name="connsiteX2" fmla="*/ 29076 w 192240"/>
                <a:gd name="connsiteY2" fmla="*/ 1234421 h 1345680"/>
                <a:gd name="connsiteX3" fmla="*/ 46378 w 192240"/>
                <a:gd name="connsiteY3" fmla="*/ 59835 h 1345680"/>
                <a:gd name="connsiteX4" fmla="*/ 77136 w 192240"/>
                <a:gd name="connsiteY4" fmla="*/ 29076 h 1345680"/>
                <a:gd name="connsiteX5" fmla="*/ 130963 w 192240"/>
                <a:gd name="connsiteY5" fmla="*/ 29076 h 1345680"/>
                <a:gd name="connsiteX6" fmla="*/ 161722 w 192240"/>
                <a:gd name="connsiteY6" fmla="*/ 59835 h 1345680"/>
                <a:gd name="connsiteX7" fmla="*/ 179023 w 192240"/>
                <a:gd name="connsiteY7" fmla="*/ 1234421 h 1345680"/>
                <a:gd name="connsiteX8" fmla="*/ 152110 w 192240"/>
                <a:gd name="connsiteY8" fmla="*/ 1301705 h 1345680"/>
                <a:gd name="connsiteX9" fmla="*/ 104050 w 192240"/>
                <a:gd name="connsiteY9" fmla="*/ 1330541 h 1345680"/>
                <a:gd name="connsiteX10" fmla="*/ 104050 w 192240"/>
                <a:gd name="connsiteY10" fmla="*/ 1330541 h 1345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2240" h="1345680">
                  <a:moveTo>
                    <a:pt x="104050" y="1330541"/>
                  </a:moveTo>
                  <a:cubicBezTo>
                    <a:pt x="79058" y="1330541"/>
                    <a:pt x="73291" y="1320929"/>
                    <a:pt x="55990" y="1301705"/>
                  </a:cubicBezTo>
                  <a:cubicBezTo>
                    <a:pt x="38688" y="1284404"/>
                    <a:pt x="29076" y="1259413"/>
                    <a:pt x="29076" y="1234421"/>
                  </a:cubicBezTo>
                  <a:lnTo>
                    <a:pt x="46378" y="59835"/>
                  </a:lnTo>
                  <a:cubicBezTo>
                    <a:pt x="46378" y="42533"/>
                    <a:pt x="59834" y="29076"/>
                    <a:pt x="77136" y="29076"/>
                  </a:cubicBezTo>
                  <a:lnTo>
                    <a:pt x="130963" y="29076"/>
                  </a:lnTo>
                  <a:cubicBezTo>
                    <a:pt x="148265" y="29076"/>
                    <a:pt x="161722" y="42533"/>
                    <a:pt x="161722" y="59835"/>
                  </a:cubicBezTo>
                  <a:lnTo>
                    <a:pt x="179023" y="1234421"/>
                  </a:lnTo>
                  <a:cubicBezTo>
                    <a:pt x="179023" y="1259413"/>
                    <a:pt x="171334" y="1284404"/>
                    <a:pt x="152110" y="1301705"/>
                  </a:cubicBezTo>
                  <a:cubicBezTo>
                    <a:pt x="134808" y="1319007"/>
                    <a:pt x="129041" y="1330541"/>
                    <a:pt x="104050" y="1330541"/>
                  </a:cubicBezTo>
                  <a:lnTo>
                    <a:pt x="104050" y="1330541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DD84989-BE7A-41E6-A89C-44F60150F1A6}"/>
                </a:ext>
              </a:extLst>
            </p:cNvPr>
            <p:cNvSpPr/>
            <p:nvPr/>
          </p:nvSpPr>
          <p:spPr>
            <a:xfrm>
              <a:off x="7182976" y="2346481"/>
              <a:ext cx="211464" cy="615168"/>
            </a:xfrm>
            <a:custGeom>
              <a:avLst/>
              <a:gdLst>
                <a:gd name="connsiteX0" fmla="*/ 36766 w 211464"/>
                <a:gd name="connsiteY0" fmla="*/ 29076 h 615168"/>
                <a:gd name="connsiteX1" fmla="*/ 29076 w 211464"/>
                <a:gd name="connsiteY1" fmla="*/ 498142 h 615168"/>
                <a:gd name="connsiteX2" fmla="*/ 57912 w 211464"/>
                <a:gd name="connsiteY2" fmla="*/ 571193 h 615168"/>
                <a:gd name="connsiteX3" fmla="*/ 109817 w 211464"/>
                <a:gd name="connsiteY3" fmla="*/ 601952 h 615168"/>
                <a:gd name="connsiteX4" fmla="*/ 113662 w 211464"/>
                <a:gd name="connsiteY4" fmla="*/ 601952 h 615168"/>
                <a:gd name="connsiteX5" fmla="*/ 165567 w 211464"/>
                <a:gd name="connsiteY5" fmla="*/ 571193 h 615168"/>
                <a:gd name="connsiteX6" fmla="*/ 194403 w 211464"/>
                <a:gd name="connsiteY6" fmla="*/ 498142 h 615168"/>
                <a:gd name="connsiteX7" fmla="*/ 186713 w 211464"/>
                <a:gd name="connsiteY7" fmla="*/ 29076 h 615168"/>
                <a:gd name="connsiteX8" fmla="*/ 36766 w 211464"/>
                <a:gd name="connsiteY8" fmla="*/ 29076 h 6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464" h="615168">
                  <a:moveTo>
                    <a:pt x="36766" y="29076"/>
                  </a:moveTo>
                  <a:lnTo>
                    <a:pt x="29076" y="498142"/>
                  </a:lnTo>
                  <a:cubicBezTo>
                    <a:pt x="29076" y="525056"/>
                    <a:pt x="38688" y="551969"/>
                    <a:pt x="57912" y="571193"/>
                  </a:cubicBezTo>
                  <a:cubicBezTo>
                    <a:pt x="77136" y="590417"/>
                    <a:pt x="82904" y="601952"/>
                    <a:pt x="109817" y="601952"/>
                  </a:cubicBezTo>
                  <a:lnTo>
                    <a:pt x="113662" y="601952"/>
                  </a:lnTo>
                  <a:cubicBezTo>
                    <a:pt x="140576" y="601952"/>
                    <a:pt x="146343" y="590417"/>
                    <a:pt x="165567" y="571193"/>
                  </a:cubicBezTo>
                  <a:cubicBezTo>
                    <a:pt x="184791" y="551969"/>
                    <a:pt x="194403" y="525056"/>
                    <a:pt x="194403" y="498142"/>
                  </a:cubicBezTo>
                  <a:lnTo>
                    <a:pt x="186713" y="29076"/>
                  </a:lnTo>
                  <a:lnTo>
                    <a:pt x="36766" y="29076"/>
                  </a:ln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B6C3DE9D-27E9-4D23-9D0A-7D2F11723066}"/>
                </a:ext>
              </a:extLst>
            </p:cNvPr>
            <p:cNvSpPr/>
            <p:nvPr/>
          </p:nvSpPr>
          <p:spPr>
            <a:xfrm>
              <a:off x="6951567" y="1676765"/>
              <a:ext cx="730512" cy="269136"/>
            </a:xfrm>
            <a:custGeom>
              <a:avLst/>
              <a:gdLst>
                <a:gd name="connsiteX0" fmla="*/ 727629 w 730512"/>
                <a:gd name="connsiteY0" fmla="*/ 197046 h 269136"/>
                <a:gd name="connsiteX1" fmla="*/ 698793 w 730512"/>
                <a:gd name="connsiteY1" fmla="*/ 139374 h 269136"/>
                <a:gd name="connsiteX2" fmla="*/ 491173 w 730512"/>
                <a:gd name="connsiteY2" fmla="*/ 27875 h 269136"/>
                <a:gd name="connsiteX3" fmla="*/ 458493 w 730512"/>
                <a:gd name="connsiteY3" fmla="*/ 14418 h 269136"/>
                <a:gd name="connsiteX4" fmla="*/ 112461 w 730512"/>
                <a:gd name="connsiteY4" fmla="*/ 14418 h 269136"/>
                <a:gd name="connsiteX5" fmla="*/ 112461 w 730512"/>
                <a:gd name="connsiteY5" fmla="*/ 14418 h 269136"/>
                <a:gd name="connsiteX6" fmla="*/ 47098 w 730512"/>
                <a:gd name="connsiteY6" fmla="*/ 14418 h 269136"/>
                <a:gd name="connsiteX7" fmla="*/ 14418 w 730512"/>
                <a:gd name="connsiteY7" fmla="*/ 47099 h 269136"/>
                <a:gd name="connsiteX8" fmla="*/ 14418 w 730512"/>
                <a:gd name="connsiteY8" fmla="*/ 237416 h 269136"/>
                <a:gd name="connsiteX9" fmla="*/ 47098 w 730512"/>
                <a:gd name="connsiteY9" fmla="*/ 270097 h 269136"/>
                <a:gd name="connsiteX10" fmla="*/ 104770 w 730512"/>
                <a:gd name="connsiteY10" fmla="*/ 270097 h 269136"/>
                <a:gd name="connsiteX11" fmla="*/ 104770 w 730512"/>
                <a:gd name="connsiteY11" fmla="*/ 270097 h 269136"/>
                <a:gd name="connsiteX12" fmla="*/ 108616 w 730512"/>
                <a:gd name="connsiteY12" fmla="*/ 270097 h 269136"/>
                <a:gd name="connsiteX13" fmla="*/ 233572 w 730512"/>
                <a:gd name="connsiteY13" fmla="*/ 270097 h 269136"/>
                <a:gd name="connsiteX14" fmla="*/ 233572 w 730512"/>
                <a:gd name="connsiteY14" fmla="*/ 270097 h 269136"/>
                <a:gd name="connsiteX15" fmla="*/ 621897 w 730512"/>
                <a:gd name="connsiteY15" fmla="*/ 270097 h 269136"/>
                <a:gd name="connsiteX16" fmla="*/ 621897 w 730512"/>
                <a:gd name="connsiteY16" fmla="*/ 270097 h 269136"/>
                <a:gd name="connsiteX17" fmla="*/ 693025 w 730512"/>
                <a:gd name="connsiteY17" fmla="*/ 270097 h 269136"/>
                <a:gd name="connsiteX18" fmla="*/ 725706 w 730512"/>
                <a:gd name="connsiteY18" fmla="*/ 237416 h 269136"/>
                <a:gd name="connsiteX19" fmla="*/ 727629 w 730512"/>
                <a:gd name="connsiteY19" fmla="*/ 197046 h 26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30512" h="269136">
                  <a:moveTo>
                    <a:pt x="727629" y="197046"/>
                  </a:moveTo>
                  <a:cubicBezTo>
                    <a:pt x="727629" y="173977"/>
                    <a:pt x="716094" y="152831"/>
                    <a:pt x="698793" y="139374"/>
                  </a:cubicBezTo>
                  <a:lnTo>
                    <a:pt x="491173" y="27875"/>
                  </a:lnTo>
                  <a:cubicBezTo>
                    <a:pt x="481561" y="20185"/>
                    <a:pt x="470027" y="16340"/>
                    <a:pt x="458493" y="14418"/>
                  </a:cubicBezTo>
                  <a:lnTo>
                    <a:pt x="112461" y="14418"/>
                  </a:lnTo>
                  <a:lnTo>
                    <a:pt x="112461" y="14418"/>
                  </a:lnTo>
                  <a:lnTo>
                    <a:pt x="47098" y="14418"/>
                  </a:lnTo>
                  <a:cubicBezTo>
                    <a:pt x="27874" y="14418"/>
                    <a:pt x="14418" y="29797"/>
                    <a:pt x="14418" y="47099"/>
                  </a:cubicBezTo>
                  <a:lnTo>
                    <a:pt x="14418" y="237416"/>
                  </a:lnTo>
                  <a:cubicBezTo>
                    <a:pt x="14418" y="256640"/>
                    <a:pt x="29797" y="270097"/>
                    <a:pt x="47098" y="270097"/>
                  </a:cubicBezTo>
                  <a:lnTo>
                    <a:pt x="104770" y="270097"/>
                  </a:lnTo>
                  <a:lnTo>
                    <a:pt x="104770" y="270097"/>
                  </a:lnTo>
                  <a:lnTo>
                    <a:pt x="108616" y="270097"/>
                  </a:lnTo>
                  <a:lnTo>
                    <a:pt x="233572" y="270097"/>
                  </a:lnTo>
                  <a:lnTo>
                    <a:pt x="233572" y="270097"/>
                  </a:lnTo>
                  <a:lnTo>
                    <a:pt x="621897" y="270097"/>
                  </a:lnTo>
                  <a:lnTo>
                    <a:pt x="621897" y="270097"/>
                  </a:lnTo>
                  <a:lnTo>
                    <a:pt x="693025" y="270097"/>
                  </a:lnTo>
                  <a:cubicBezTo>
                    <a:pt x="712249" y="270097"/>
                    <a:pt x="725706" y="254718"/>
                    <a:pt x="725706" y="237416"/>
                  </a:cubicBezTo>
                  <a:lnTo>
                    <a:pt x="727629" y="197046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9F25C23-4DCF-4A44-873F-6A5AF8D0BD31}"/>
              </a:ext>
            </a:extLst>
          </p:cNvPr>
          <p:cNvGrpSpPr/>
          <p:nvPr/>
        </p:nvGrpSpPr>
        <p:grpSpPr>
          <a:xfrm>
            <a:off x="8149347" y="4231515"/>
            <a:ext cx="685050" cy="1514246"/>
            <a:chOff x="9501391" y="4122779"/>
            <a:chExt cx="922752" cy="2039667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8F3D22CE-4ED8-4F78-B783-008857367DAC}"/>
                </a:ext>
              </a:extLst>
            </p:cNvPr>
            <p:cNvSpPr/>
            <p:nvPr/>
          </p:nvSpPr>
          <p:spPr>
            <a:xfrm>
              <a:off x="9501391" y="4122779"/>
              <a:ext cx="922752" cy="999648"/>
            </a:xfrm>
            <a:custGeom>
              <a:avLst/>
              <a:gdLst>
                <a:gd name="connsiteX0" fmla="*/ 907614 w 922752"/>
                <a:gd name="connsiteY0" fmla="*/ 924915 h 999648"/>
                <a:gd name="connsiteX1" fmla="*/ 898002 w 922752"/>
                <a:gd name="connsiteY1" fmla="*/ 957596 h 999648"/>
                <a:gd name="connsiteX2" fmla="*/ 842252 w 922752"/>
                <a:gd name="connsiteY2" fmla="*/ 986432 h 999648"/>
                <a:gd name="connsiteX3" fmla="*/ 94438 w 922752"/>
                <a:gd name="connsiteY3" fmla="*/ 986432 h 999648"/>
                <a:gd name="connsiteX4" fmla="*/ 38688 w 922752"/>
                <a:gd name="connsiteY4" fmla="*/ 957596 h 999648"/>
                <a:gd name="connsiteX5" fmla="*/ 29076 w 922752"/>
                <a:gd name="connsiteY5" fmla="*/ 924915 h 999648"/>
                <a:gd name="connsiteX6" fmla="*/ 34843 w 922752"/>
                <a:gd name="connsiteY6" fmla="*/ 898001 h 999648"/>
                <a:gd name="connsiteX7" fmla="*/ 407789 w 922752"/>
                <a:gd name="connsiteY7" fmla="*/ 65602 h 999648"/>
                <a:gd name="connsiteX8" fmla="*/ 467383 w 922752"/>
                <a:gd name="connsiteY8" fmla="*/ 29076 h 999648"/>
                <a:gd name="connsiteX9" fmla="*/ 526979 w 922752"/>
                <a:gd name="connsiteY9" fmla="*/ 65602 h 999648"/>
                <a:gd name="connsiteX10" fmla="*/ 899924 w 922752"/>
                <a:gd name="connsiteY10" fmla="*/ 898001 h 999648"/>
                <a:gd name="connsiteX11" fmla="*/ 907614 w 922752"/>
                <a:gd name="connsiteY11" fmla="*/ 924915 h 99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2752" h="999648">
                  <a:moveTo>
                    <a:pt x="907614" y="924915"/>
                  </a:moveTo>
                  <a:cubicBezTo>
                    <a:pt x="907614" y="936449"/>
                    <a:pt x="903769" y="947984"/>
                    <a:pt x="898002" y="957596"/>
                  </a:cubicBezTo>
                  <a:cubicBezTo>
                    <a:pt x="886466" y="974897"/>
                    <a:pt x="865321" y="986432"/>
                    <a:pt x="842252" y="986432"/>
                  </a:cubicBezTo>
                  <a:lnTo>
                    <a:pt x="94438" y="986432"/>
                  </a:lnTo>
                  <a:cubicBezTo>
                    <a:pt x="71369" y="986432"/>
                    <a:pt x="52145" y="974897"/>
                    <a:pt x="38688" y="957596"/>
                  </a:cubicBezTo>
                  <a:cubicBezTo>
                    <a:pt x="32921" y="947984"/>
                    <a:pt x="29076" y="936449"/>
                    <a:pt x="29076" y="924915"/>
                  </a:cubicBezTo>
                  <a:cubicBezTo>
                    <a:pt x="29076" y="915303"/>
                    <a:pt x="30999" y="905691"/>
                    <a:pt x="34843" y="898001"/>
                  </a:cubicBezTo>
                  <a:lnTo>
                    <a:pt x="407789" y="65602"/>
                  </a:lnTo>
                  <a:cubicBezTo>
                    <a:pt x="419323" y="44456"/>
                    <a:pt x="442392" y="29076"/>
                    <a:pt x="467383" y="29076"/>
                  </a:cubicBezTo>
                  <a:cubicBezTo>
                    <a:pt x="492374" y="29076"/>
                    <a:pt x="515443" y="42533"/>
                    <a:pt x="526979" y="65602"/>
                  </a:cubicBezTo>
                  <a:lnTo>
                    <a:pt x="899924" y="898001"/>
                  </a:lnTo>
                  <a:cubicBezTo>
                    <a:pt x="905690" y="905691"/>
                    <a:pt x="907614" y="915303"/>
                    <a:pt x="907614" y="924915"/>
                  </a:cubicBez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831435E-A3E1-4C36-B6CD-4961B4529D5E}"/>
                </a:ext>
              </a:extLst>
            </p:cNvPr>
            <p:cNvSpPr/>
            <p:nvPr/>
          </p:nvSpPr>
          <p:spPr>
            <a:xfrm>
              <a:off x="9912785" y="4907118"/>
              <a:ext cx="115344" cy="480600"/>
            </a:xfrm>
            <a:custGeom>
              <a:avLst/>
              <a:gdLst>
                <a:gd name="connsiteX0" fmla="*/ 29076 w 115344"/>
                <a:gd name="connsiteY0" fmla="*/ 57912 h 480600"/>
                <a:gd name="connsiteX1" fmla="*/ 29076 w 115344"/>
                <a:gd name="connsiteY1" fmla="*/ 457772 h 480600"/>
                <a:gd name="connsiteX2" fmla="*/ 88671 w 115344"/>
                <a:gd name="connsiteY2" fmla="*/ 457772 h 480600"/>
                <a:gd name="connsiteX3" fmla="*/ 88671 w 115344"/>
                <a:gd name="connsiteY3" fmla="*/ 57912 h 480600"/>
                <a:gd name="connsiteX4" fmla="*/ 59835 w 115344"/>
                <a:gd name="connsiteY4" fmla="*/ 29076 h 480600"/>
                <a:gd name="connsiteX5" fmla="*/ 29076 w 115344"/>
                <a:gd name="connsiteY5" fmla="*/ 57912 h 48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344" h="480600">
                  <a:moveTo>
                    <a:pt x="29076" y="57912"/>
                  </a:moveTo>
                  <a:lnTo>
                    <a:pt x="29076" y="457772"/>
                  </a:lnTo>
                  <a:lnTo>
                    <a:pt x="88671" y="457772"/>
                  </a:lnTo>
                  <a:lnTo>
                    <a:pt x="88671" y="57912"/>
                  </a:lnTo>
                  <a:cubicBezTo>
                    <a:pt x="88671" y="42533"/>
                    <a:pt x="75214" y="29076"/>
                    <a:pt x="59835" y="29076"/>
                  </a:cubicBezTo>
                  <a:cubicBezTo>
                    <a:pt x="40611" y="29076"/>
                    <a:pt x="29076" y="42533"/>
                    <a:pt x="29076" y="57912"/>
                  </a:cubicBez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D0765F4-03F9-4877-BFF4-1FC9A165B1EB}"/>
                </a:ext>
              </a:extLst>
            </p:cNvPr>
            <p:cNvSpPr/>
            <p:nvPr/>
          </p:nvSpPr>
          <p:spPr>
            <a:xfrm>
              <a:off x="9839425" y="5355038"/>
              <a:ext cx="249912" cy="807408"/>
            </a:xfrm>
            <a:custGeom>
              <a:avLst/>
              <a:gdLst>
                <a:gd name="connsiteX0" fmla="*/ 233159 w 249912"/>
                <a:gd name="connsiteY0" fmla="*/ 86748 h 807408"/>
                <a:gd name="connsiteX1" fmla="*/ 200478 w 249912"/>
                <a:gd name="connsiteY1" fmla="*/ 29076 h 807408"/>
                <a:gd name="connsiteX2" fmla="*/ 131272 w 249912"/>
                <a:gd name="connsiteY2" fmla="*/ 29076 h 807408"/>
                <a:gd name="connsiteX3" fmla="*/ 62065 w 249912"/>
                <a:gd name="connsiteY3" fmla="*/ 29076 h 807408"/>
                <a:gd name="connsiteX4" fmla="*/ 29385 w 249912"/>
                <a:gd name="connsiteY4" fmla="*/ 86748 h 807408"/>
                <a:gd name="connsiteX5" fmla="*/ 35152 w 249912"/>
                <a:gd name="connsiteY5" fmla="*/ 698072 h 807408"/>
                <a:gd name="connsiteX6" fmla="*/ 131272 w 249912"/>
                <a:gd name="connsiteY6" fmla="*/ 778812 h 807408"/>
                <a:gd name="connsiteX7" fmla="*/ 227392 w 249912"/>
                <a:gd name="connsiteY7" fmla="*/ 698072 h 807408"/>
                <a:gd name="connsiteX8" fmla="*/ 233159 w 249912"/>
                <a:gd name="connsiteY8" fmla="*/ 86748 h 80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912" h="807408">
                  <a:moveTo>
                    <a:pt x="233159" y="86748"/>
                  </a:moveTo>
                  <a:cubicBezTo>
                    <a:pt x="229314" y="52145"/>
                    <a:pt x="210090" y="29076"/>
                    <a:pt x="200478" y="29076"/>
                  </a:cubicBezTo>
                  <a:lnTo>
                    <a:pt x="131272" y="29076"/>
                  </a:lnTo>
                  <a:lnTo>
                    <a:pt x="62065" y="29076"/>
                  </a:lnTo>
                  <a:cubicBezTo>
                    <a:pt x="52453" y="29076"/>
                    <a:pt x="33229" y="52145"/>
                    <a:pt x="29385" y="86748"/>
                  </a:cubicBezTo>
                  <a:cubicBezTo>
                    <a:pt x="27462" y="113662"/>
                    <a:pt x="35152" y="673080"/>
                    <a:pt x="35152" y="698072"/>
                  </a:cubicBezTo>
                  <a:cubicBezTo>
                    <a:pt x="35152" y="749976"/>
                    <a:pt x="42841" y="778812"/>
                    <a:pt x="131272" y="778812"/>
                  </a:cubicBezTo>
                  <a:cubicBezTo>
                    <a:pt x="221624" y="778812"/>
                    <a:pt x="227392" y="749976"/>
                    <a:pt x="227392" y="698072"/>
                  </a:cubicBezTo>
                  <a:cubicBezTo>
                    <a:pt x="227392" y="673080"/>
                    <a:pt x="235081" y="111740"/>
                    <a:pt x="233159" y="86748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91FF3BC-6003-4878-9A68-E01F2DE72658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solidFill>
              <a:srgbClr val="28292E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DB7C2FB-319C-42D1-ADC5-9C2AB9CFDCFD}"/>
                </a:ext>
              </a:extLst>
            </p:cNvPr>
            <p:cNvSpPr/>
            <p:nvPr/>
          </p:nvSpPr>
          <p:spPr>
            <a:xfrm>
              <a:off x="9882026" y="5328124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solidFill>
              <a:srgbClr val="28292E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7113769-2367-4B0B-8A73-ABB0566931C7}"/>
                </a:ext>
              </a:extLst>
            </p:cNvPr>
            <p:cNvSpPr/>
            <p:nvPr/>
          </p:nvSpPr>
          <p:spPr>
            <a:xfrm>
              <a:off x="9882026" y="5308900"/>
              <a:ext cx="173016" cy="96120"/>
            </a:xfrm>
            <a:custGeom>
              <a:avLst/>
              <a:gdLst>
                <a:gd name="connsiteX0" fmla="*/ 148265 w 173016"/>
                <a:gd name="connsiteY0" fmla="*/ 44456 h 96120"/>
                <a:gd name="connsiteX1" fmla="*/ 132886 w 173016"/>
                <a:gd name="connsiteY1" fmla="*/ 29076 h 96120"/>
                <a:gd name="connsiteX2" fmla="*/ 88671 w 173016"/>
                <a:gd name="connsiteY2" fmla="*/ 29076 h 96120"/>
                <a:gd name="connsiteX3" fmla="*/ 44456 w 173016"/>
                <a:gd name="connsiteY3" fmla="*/ 29076 h 96120"/>
                <a:gd name="connsiteX4" fmla="*/ 29076 w 173016"/>
                <a:gd name="connsiteY4" fmla="*/ 44456 h 96120"/>
                <a:gd name="connsiteX5" fmla="*/ 29076 w 173016"/>
                <a:gd name="connsiteY5" fmla="*/ 67524 h 96120"/>
                <a:gd name="connsiteX6" fmla="*/ 88671 w 173016"/>
                <a:gd name="connsiteY6" fmla="*/ 67524 h 96120"/>
                <a:gd name="connsiteX7" fmla="*/ 148265 w 173016"/>
                <a:gd name="connsiteY7" fmla="*/ 67524 h 96120"/>
                <a:gd name="connsiteX8" fmla="*/ 148265 w 173016"/>
                <a:gd name="connsiteY8" fmla="*/ 44456 h 9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16" h="96120">
                  <a:moveTo>
                    <a:pt x="148265" y="44456"/>
                  </a:moveTo>
                  <a:cubicBezTo>
                    <a:pt x="148265" y="36766"/>
                    <a:pt x="142498" y="29076"/>
                    <a:pt x="132886" y="29076"/>
                  </a:cubicBezTo>
                  <a:lnTo>
                    <a:pt x="88671" y="29076"/>
                  </a:lnTo>
                  <a:lnTo>
                    <a:pt x="44456" y="29076"/>
                  </a:lnTo>
                  <a:cubicBezTo>
                    <a:pt x="36766" y="29076"/>
                    <a:pt x="29076" y="34844"/>
                    <a:pt x="29076" y="44456"/>
                  </a:cubicBezTo>
                  <a:lnTo>
                    <a:pt x="29076" y="67524"/>
                  </a:lnTo>
                  <a:lnTo>
                    <a:pt x="88671" y="67524"/>
                  </a:lnTo>
                  <a:lnTo>
                    <a:pt x="148265" y="67524"/>
                  </a:lnTo>
                  <a:lnTo>
                    <a:pt x="148265" y="44456"/>
                  </a:ln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AA65CFB-86E1-4E37-9054-FCEB4B85BFA7}"/>
              </a:ext>
            </a:extLst>
          </p:cNvPr>
          <p:cNvGrpSpPr/>
          <p:nvPr/>
        </p:nvGrpSpPr>
        <p:grpSpPr>
          <a:xfrm>
            <a:off x="6618795" y="4326347"/>
            <a:ext cx="808024" cy="1324582"/>
            <a:chOff x="8457528" y="4216977"/>
            <a:chExt cx="1076544" cy="1764763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0365603-4B08-4DB2-B5AE-D8536612AD2C}"/>
                </a:ext>
              </a:extLst>
            </p:cNvPr>
            <p:cNvSpPr/>
            <p:nvPr/>
          </p:nvSpPr>
          <p:spPr>
            <a:xfrm>
              <a:off x="8457528" y="5212780"/>
              <a:ext cx="1076544" cy="768960"/>
            </a:xfrm>
            <a:custGeom>
              <a:avLst/>
              <a:gdLst>
                <a:gd name="connsiteX0" fmla="*/ 905690 w 1076544"/>
                <a:gd name="connsiteY0" fmla="*/ 29076 h 768960"/>
                <a:gd name="connsiteX1" fmla="*/ 538512 w 1076544"/>
                <a:gd name="connsiteY1" fmla="*/ 29076 h 768960"/>
                <a:gd name="connsiteX2" fmla="*/ 171334 w 1076544"/>
                <a:gd name="connsiteY2" fmla="*/ 29076 h 768960"/>
                <a:gd name="connsiteX3" fmla="*/ 29076 w 1076544"/>
                <a:gd name="connsiteY3" fmla="*/ 755744 h 768960"/>
                <a:gd name="connsiteX4" fmla="*/ 538512 w 1076544"/>
                <a:gd name="connsiteY4" fmla="*/ 755744 h 768960"/>
                <a:gd name="connsiteX5" fmla="*/ 1047949 w 1076544"/>
                <a:gd name="connsiteY5" fmla="*/ 755744 h 768960"/>
                <a:gd name="connsiteX6" fmla="*/ 905690 w 1076544"/>
                <a:gd name="connsiteY6" fmla="*/ 29076 h 76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6544" h="768960">
                  <a:moveTo>
                    <a:pt x="905690" y="29076"/>
                  </a:moveTo>
                  <a:lnTo>
                    <a:pt x="538512" y="29076"/>
                  </a:lnTo>
                  <a:lnTo>
                    <a:pt x="171334" y="29076"/>
                  </a:lnTo>
                  <a:cubicBezTo>
                    <a:pt x="109817" y="159800"/>
                    <a:pt x="29076" y="423168"/>
                    <a:pt x="29076" y="755744"/>
                  </a:cubicBezTo>
                  <a:lnTo>
                    <a:pt x="538512" y="755744"/>
                  </a:lnTo>
                  <a:lnTo>
                    <a:pt x="1047949" y="755744"/>
                  </a:lnTo>
                  <a:cubicBezTo>
                    <a:pt x="1049871" y="423168"/>
                    <a:pt x="967208" y="159800"/>
                    <a:pt x="905690" y="29076"/>
                  </a:cubicBezTo>
                  <a:close/>
                </a:path>
              </a:pathLst>
            </a:custGeom>
            <a:solidFill>
              <a:schemeClr val="accent6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C81B704A-9990-4E9F-825D-0C6547A84A89}"/>
                </a:ext>
              </a:extLst>
            </p:cNvPr>
            <p:cNvSpPr/>
            <p:nvPr/>
          </p:nvSpPr>
          <p:spPr>
            <a:xfrm>
              <a:off x="8601708" y="4216977"/>
              <a:ext cx="788184" cy="1038096"/>
            </a:xfrm>
            <a:custGeom>
              <a:avLst/>
              <a:gdLst>
                <a:gd name="connsiteX0" fmla="*/ 759589 w 788184"/>
                <a:gd name="connsiteY0" fmla="*/ 1024880 h 1038096"/>
                <a:gd name="connsiteX1" fmla="*/ 394332 w 788184"/>
                <a:gd name="connsiteY1" fmla="*/ 1024880 h 1038096"/>
                <a:gd name="connsiteX2" fmla="*/ 29076 w 788184"/>
                <a:gd name="connsiteY2" fmla="*/ 1024880 h 1038096"/>
                <a:gd name="connsiteX3" fmla="*/ 61757 w 788184"/>
                <a:gd name="connsiteY3" fmla="*/ 899923 h 1038096"/>
                <a:gd name="connsiteX4" fmla="*/ 277066 w 788184"/>
                <a:gd name="connsiteY4" fmla="*/ 849941 h 1038096"/>
                <a:gd name="connsiteX5" fmla="*/ 236695 w 788184"/>
                <a:gd name="connsiteY5" fmla="*/ 436625 h 1038096"/>
                <a:gd name="connsiteX6" fmla="*/ 394332 w 788184"/>
                <a:gd name="connsiteY6" fmla="*/ 29076 h 1038096"/>
                <a:gd name="connsiteX7" fmla="*/ 551969 w 788184"/>
                <a:gd name="connsiteY7" fmla="*/ 436625 h 1038096"/>
                <a:gd name="connsiteX8" fmla="*/ 511598 w 788184"/>
                <a:gd name="connsiteY8" fmla="*/ 849941 h 1038096"/>
                <a:gd name="connsiteX9" fmla="*/ 726907 w 788184"/>
                <a:gd name="connsiteY9" fmla="*/ 899923 h 1038096"/>
                <a:gd name="connsiteX10" fmla="*/ 759589 w 788184"/>
                <a:gd name="connsiteY10" fmla="*/ 1024880 h 1038096"/>
                <a:gd name="connsiteX11" fmla="*/ 394332 w 788184"/>
                <a:gd name="connsiteY11" fmla="*/ 190558 h 1038096"/>
                <a:gd name="connsiteX12" fmla="*/ 332815 w 788184"/>
                <a:gd name="connsiteY12" fmla="*/ 303979 h 1038096"/>
                <a:gd name="connsiteX13" fmla="*/ 400099 w 788184"/>
                <a:gd name="connsiteY13" fmla="*/ 402022 h 1038096"/>
                <a:gd name="connsiteX14" fmla="*/ 457771 w 788184"/>
                <a:gd name="connsiteY14" fmla="*/ 303979 h 1038096"/>
                <a:gd name="connsiteX15" fmla="*/ 394332 w 788184"/>
                <a:gd name="connsiteY15" fmla="*/ 190558 h 103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88184" h="1038096">
                  <a:moveTo>
                    <a:pt x="759589" y="1024880"/>
                  </a:moveTo>
                  <a:lnTo>
                    <a:pt x="394332" y="1024880"/>
                  </a:lnTo>
                  <a:lnTo>
                    <a:pt x="29076" y="1024880"/>
                  </a:lnTo>
                  <a:cubicBezTo>
                    <a:pt x="29076" y="1024880"/>
                    <a:pt x="29076" y="936449"/>
                    <a:pt x="61757" y="899923"/>
                  </a:cubicBezTo>
                  <a:cubicBezTo>
                    <a:pt x="107894" y="849941"/>
                    <a:pt x="244385" y="884545"/>
                    <a:pt x="277066" y="849941"/>
                  </a:cubicBezTo>
                  <a:cubicBezTo>
                    <a:pt x="309746" y="815338"/>
                    <a:pt x="236695" y="607719"/>
                    <a:pt x="236695" y="436625"/>
                  </a:cubicBezTo>
                  <a:cubicBezTo>
                    <a:pt x="236695" y="265531"/>
                    <a:pt x="240540" y="29076"/>
                    <a:pt x="394332" y="29076"/>
                  </a:cubicBezTo>
                  <a:cubicBezTo>
                    <a:pt x="548124" y="29076"/>
                    <a:pt x="551969" y="265531"/>
                    <a:pt x="551969" y="436625"/>
                  </a:cubicBezTo>
                  <a:cubicBezTo>
                    <a:pt x="551969" y="607719"/>
                    <a:pt x="478918" y="815338"/>
                    <a:pt x="511598" y="849941"/>
                  </a:cubicBezTo>
                  <a:cubicBezTo>
                    <a:pt x="544279" y="884545"/>
                    <a:pt x="680770" y="849941"/>
                    <a:pt x="726907" y="899923"/>
                  </a:cubicBezTo>
                  <a:cubicBezTo>
                    <a:pt x="761510" y="936449"/>
                    <a:pt x="759589" y="1024880"/>
                    <a:pt x="759589" y="1024880"/>
                  </a:cubicBezTo>
                  <a:close/>
                  <a:moveTo>
                    <a:pt x="394332" y="190558"/>
                  </a:moveTo>
                  <a:cubicBezTo>
                    <a:pt x="359729" y="190558"/>
                    <a:pt x="332815" y="221316"/>
                    <a:pt x="332815" y="303979"/>
                  </a:cubicBezTo>
                  <a:cubicBezTo>
                    <a:pt x="332815" y="386643"/>
                    <a:pt x="365496" y="402022"/>
                    <a:pt x="400099" y="402022"/>
                  </a:cubicBezTo>
                  <a:cubicBezTo>
                    <a:pt x="434702" y="402022"/>
                    <a:pt x="457771" y="388565"/>
                    <a:pt x="457771" y="303979"/>
                  </a:cubicBezTo>
                  <a:cubicBezTo>
                    <a:pt x="457771" y="221316"/>
                    <a:pt x="428935" y="190558"/>
                    <a:pt x="394332" y="190558"/>
                  </a:cubicBezTo>
                  <a:close/>
                </a:path>
              </a:pathLst>
            </a:custGeom>
            <a:solidFill>
              <a:schemeClr val="accent1"/>
            </a:solidFill>
            <a:ln w="19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4286FF85-BE96-4055-B03F-DB684393ABEA}"/>
              </a:ext>
            </a:extLst>
          </p:cNvPr>
          <p:cNvGrpSpPr/>
          <p:nvPr/>
        </p:nvGrpSpPr>
        <p:grpSpPr>
          <a:xfrm>
            <a:off x="5161910" y="3871961"/>
            <a:ext cx="734357" cy="2233354"/>
            <a:chOff x="6719918" y="3648662"/>
            <a:chExt cx="734357" cy="2233354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ED6EFC9C-4A21-42CB-87D5-C448D8469891}"/>
                </a:ext>
              </a:extLst>
            </p:cNvPr>
            <p:cNvSpPr/>
            <p:nvPr/>
          </p:nvSpPr>
          <p:spPr>
            <a:xfrm>
              <a:off x="6791047" y="3648662"/>
              <a:ext cx="594022" cy="1480249"/>
            </a:xfrm>
            <a:custGeom>
              <a:avLst/>
              <a:gdLst>
                <a:gd name="connsiteX0" fmla="*/ 109577 w 594022"/>
                <a:gd name="connsiteY0" fmla="*/ 101887 h 1480249"/>
                <a:gd name="connsiteX1" fmla="*/ 159559 w 594022"/>
                <a:gd name="connsiteY1" fmla="*/ 226843 h 1480249"/>
                <a:gd name="connsiteX2" fmla="*/ 296050 w 594022"/>
                <a:gd name="connsiteY2" fmla="*/ 284515 h 1480249"/>
                <a:gd name="connsiteX3" fmla="*/ 432540 w 594022"/>
                <a:gd name="connsiteY3" fmla="*/ 226843 h 1480249"/>
                <a:gd name="connsiteX4" fmla="*/ 482523 w 594022"/>
                <a:gd name="connsiteY4" fmla="*/ 101887 h 1480249"/>
                <a:gd name="connsiteX5" fmla="*/ 51905 w 594022"/>
                <a:gd name="connsiteY5" fmla="*/ 0 h 1480249"/>
                <a:gd name="connsiteX6" fmla="*/ 542117 w 594022"/>
                <a:gd name="connsiteY6" fmla="*/ 0 h 1480249"/>
                <a:gd name="connsiteX7" fmla="*/ 578643 w 594022"/>
                <a:gd name="connsiteY7" fmla="*/ 15379 h 1480249"/>
                <a:gd name="connsiteX8" fmla="*/ 594022 w 594022"/>
                <a:gd name="connsiteY8" fmla="*/ 51905 h 1480249"/>
                <a:gd name="connsiteX9" fmla="*/ 507514 w 594022"/>
                <a:gd name="connsiteY9" fmla="*/ 299894 h 1480249"/>
                <a:gd name="connsiteX10" fmla="*/ 411154 w 594022"/>
                <a:gd name="connsiteY10" fmla="*/ 364054 h 1480249"/>
                <a:gd name="connsiteX11" fmla="*/ 369101 w 594022"/>
                <a:gd name="connsiteY11" fmla="*/ 372219 h 1480249"/>
                <a:gd name="connsiteX12" fmla="*/ 369101 w 594022"/>
                <a:gd name="connsiteY12" fmla="*/ 1480249 h 1480249"/>
                <a:gd name="connsiteX13" fmla="*/ 222998 w 594022"/>
                <a:gd name="connsiteY13" fmla="*/ 1480249 h 1480249"/>
                <a:gd name="connsiteX14" fmla="*/ 222998 w 594022"/>
                <a:gd name="connsiteY14" fmla="*/ 372009 h 1480249"/>
                <a:gd name="connsiteX15" fmla="*/ 182628 w 594022"/>
                <a:gd name="connsiteY15" fmla="*/ 364054 h 1480249"/>
                <a:gd name="connsiteX16" fmla="*/ 86508 w 594022"/>
                <a:gd name="connsiteY16" fmla="*/ 299894 h 1480249"/>
                <a:gd name="connsiteX17" fmla="*/ 0 w 594022"/>
                <a:gd name="connsiteY17" fmla="*/ 51905 h 1480249"/>
                <a:gd name="connsiteX18" fmla="*/ 51905 w 594022"/>
                <a:gd name="connsiteY18" fmla="*/ 0 h 148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4022" h="1480249">
                  <a:moveTo>
                    <a:pt x="109577" y="101887"/>
                  </a:moveTo>
                  <a:cubicBezTo>
                    <a:pt x="119189" y="134568"/>
                    <a:pt x="134568" y="201852"/>
                    <a:pt x="159559" y="226843"/>
                  </a:cubicBezTo>
                  <a:cubicBezTo>
                    <a:pt x="196085" y="263369"/>
                    <a:pt x="244145" y="284515"/>
                    <a:pt x="296050" y="284515"/>
                  </a:cubicBezTo>
                  <a:cubicBezTo>
                    <a:pt x="347955" y="284515"/>
                    <a:pt x="396015" y="265291"/>
                    <a:pt x="432540" y="226843"/>
                  </a:cubicBezTo>
                  <a:cubicBezTo>
                    <a:pt x="457531" y="201852"/>
                    <a:pt x="472911" y="134568"/>
                    <a:pt x="482523" y="101887"/>
                  </a:cubicBezTo>
                  <a:close/>
                  <a:moveTo>
                    <a:pt x="51905" y="0"/>
                  </a:moveTo>
                  <a:lnTo>
                    <a:pt x="542117" y="0"/>
                  </a:lnTo>
                  <a:cubicBezTo>
                    <a:pt x="555574" y="0"/>
                    <a:pt x="569031" y="5767"/>
                    <a:pt x="578643" y="15379"/>
                  </a:cubicBezTo>
                  <a:cubicBezTo>
                    <a:pt x="588255" y="24991"/>
                    <a:pt x="594022" y="38448"/>
                    <a:pt x="594022" y="51905"/>
                  </a:cubicBezTo>
                  <a:cubicBezTo>
                    <a:pt x="594022" y="130723"/>
                    <a:pt x="563263" y="244145"/>
                    <a:pt x="507514" y="299894"/>
                  </a:cubicBezTo>
                  <a:cubicBezTo>
                    <a:pt x="479639" y="327769"/>
                    <a:pt x="446959" y="349396"/>
                    <a:pt x="411154" y="364054"/>
                  </a:cubicBezTo>
                  <a:lnTo>
                    <a:pt x="369101" y="372219"/>
                  </a:lnTo>
                  <a:lnTo>
                    <a:pt x="369101" y="1480249"/>
                  </a:lnTo>
                  <a:lnTo>
                    <a:pt x="222998" y="1480249"/>
                  </a:lnTo>
                  <a:lnTo>
                    <a:pt x="222998" y="372009"/>
                  </a:lnTo>
                  <a:lnTo>
                    <a:pt x="182628" y="364054"/>
                  </a:lnTo>
                  <a:cubicBezTo>
                    <a:pt x="147064" y="349396"/>
                    <a:pt x="114383" y="327769"/>
                    <a:pt x="86508" y="299894"/>
                  </a:cubicBezTo>
                  <a:cubicBezTo>
                    <a:pt x="30759" y="244145"/>
                    <a:pt x="0" y="130723"/>
                    <a:pt x="0" y="51905"/>
                  </a:cubicBezTo>
                  <a:cubicBezTo>
                    <a:pt x="0" y="23069"/>
                    <a:pt x="23069" y="0"/>
                    <a:pt x="5190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7E101A66-AD50-4238-834F-E07128451AC7}"/>
                </a:ext>
              </a:extLst>
            </p:cNvPr>
            <p:cNvSpPr/>
            <p:nvPr/>
          </p:nvSpPr>
          <p:spPr>
            <a:xfrm>
              <a:off x="6719918" y="5047694"/>
              <a:ext cx="734357" cy="834322"/>
            </a:xfrm>
            <a:custGeom>
              <a:avLst/>
              <a:gdLst>
                <a:gd name="connsiteX0" fmla="*/ 271058 w 734357"/>
                <a:gd name="connsiteY0" fmla="*/ 0 h 834322"/>
                <a:gd name="connsiteX1" fmla="*/ 465221 w 734357"/>
                <a:gd name="connsiteY1" fmla="*/ 0 h 834322"/>
                <a:gd name="connsiteX2" fmla="*/ 464360 w 734357"/>
                <a:gd name="connsiteY2" fmla="*/ 57672 h 834322"/>
                <a:gd name="connsiteX3" fmla="*/ 680530 w 734357"/>
                <a:gd name="connsiteY3" fmla="*/ 57672 h 834322"/>
                <a:gd name="connsiteX4" fmla="*/ 718978 w 734357"/>
                <a:gd name="connsiteY4" fmla="*/ 73051 h 834322"/>
                <a:gd name="connsiteX5" fmla="*/ 734357 w 734357"/>
                <a:gd name="connsiteY5" fmla="*/ 111499 h 834322"/>
                <a:gd name="connsiteX6" fmla="*/ 734357 w 734357"/>
                <a:gd name="connsiteY6" fmla="*/ 382558 h 834322"/>
                <a:gd name="connsiteX7" fmla="*/ 426773 w 734357"/>
                <a:gd name="connsiteY7" fmla="*/ 813175 h 834322"/>
                <a:gd name="connsiteX8" fmla="*/ 367179 w 734357"/>
                <a:gd name="connsiteY8" fmla="*/ 834322 h 834322"/>
                <a:gd name="connsiteX9" fmla="*/ 307584 w 734357"/>
                <a:gd name="connsiteY9" fmla="*/ 813175 h 834322"/>
                <a:gd name="connsiteX10" fmla="*/ 0 w 734357"/>
                <a:gd name="connsiteY10" fmla="*/ 382558 h 834322"/>
                <a:gd name="connsiteX11" fmla="*/ 0 w 734357"/>
                <a:gd name="connsiteY11" fmla="*/ 111499 h 834322"/>
                <a:gd name="connsiteX12" fmla="*/ 15380 w 734357"/>
                <a:gd name="connsiteY12" fmla="*/ 73051 h 834322"/>
                <a:gd name="connsiteX13" fmla="*/ 53828 w 734357"/>
                <a:gd name="connsiteY13" fmla="*/ 57672 h 834322"/>
                <a:gd name="connsiteX14" fmla="*/ 271058 w 734357"/>
                <a:gd name="connsiteY14" fmla="*/ 57672 h 83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4357" h="834322">
                  <a:moveTo>
                    <a:pt x="271058" y="0"/>
                  </a:moveTo>
                  <a:lnTo>
                    <a:pt x="465221" y="0"/>
                  </a:lnTo>
                  <a:lnTo>
                    <a:pt x="464360" y="57672"/>
                  </a:lnTo>
                  <a:lnTo>
                    <a:pt x="680530" y="57672"/>
                  </a:lnTo>
                  <a:cubicBezTo>
                    <a:pt x="693987" y="57672"/>
                    <a:pt x="707444" y="63439"/>
                    <a:pt x="718978" y="73051"/>
                  </a:cubicBezTo>
                  <a:cubicBezTo>
                    <a:pt x="728590" y="82663"/>
                    <a:pt x="734357" y="96120"/>
                    <a:pt x="734357" y="111499"/>
                  </a:cubicBezTo>
                  <a:lnTo>
                    <a:pt x="734357" y="382558"/>
                  </a:lnTo>
                  <a:cubicBezTo>
                    <a:pt x="734357" y="576720"/>
                    <a:pt x="611324" y="749736"/>
                    <a:pt x="426773" y="813175"/>
                  </a:cubicBezTo>
                  <a:lnTo>
                    <a:pt x="367179" y="834322"/>
                  </a:lnTo>
                  <a:lnTo>
                    <a:pt x="307584" y="813175"/>
                  </a:lnTo>
                  <a:cubicBezTo>
                    <a:pt x="123034" y="749736"/>
                    <a:pt x="0" y="576720"/>
                    <a:pt x="0" y="382558"/>
                  </a:cubicBezTo>
                  <a:lnTo>
                    <a:pt x="0" y="111499"/>
                  </a:lnTo>
                  <a:cubicBezTo>
                    <a:pt x="0" y="98042"/>
                    <a:pt x="5768" y="84585"/>
                    <a:pt x="15380" y="73051"/>
                  </a:cubicBezTo>
                  <a:cubicBezTo>
                    <a:pt x="24992" y="63439"/>
                    <a:pt x="38448" y="57672"/>
                    <a:pt x="53828" y="57672"/>
                  </a:cubicBezTo>
                  <a:lnTo>
                    <a:pt x="271058" y="576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F6F9582-5F50-4574-8949-2CD0437B0DC1}"/>
              </a:ext>
            </a:extLst>
          </p:cNvPr>
          <p:cNvGrpSpPr/>
          <p:nvPr/>
        </p:nvGrpSpPr>
        <p:grpSpPr>
          <a:xfrm>
            <a:off x="545295" y="1399349"/>
            <a:ext cx="2505075" cy="4618131"/>
            <a:chOff x="433001" y="1399349"/>
            <a:chExt cx="2505075" cy="4618131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BABC89EB-3F75-4117-9609-4B56C3814165}"/>
                </a:ext>
              </a:extLst>
            </p:cNvPr>
            <p:cNvSpPr/>
            <p:nvPr/>
          </p:nvSpPr>
          <p:spPr>
            <a:xfrm flipH="1">
              <a:off x="433001" y="1407380"/>
              <a:ext cx="2505075" cy="4610100"/>
            </a:xfrm>
            <a:custGeom>
              <a:avLst/>
              <a:gdLst>
                <a:gd name="connsiteX0" fmla="*/ 2506574 w 2505075"/>
                <a:gd name="connsiteY0" fmla="*/ 1319831 h 4610100"/>
                <a:gd name="connsiteX1" fmla="*/ 2419896 w 2505075"/>
                <a:gd name="connsiteY1" fmla="*/ 1597008 h 4610100"/>
                <a:gd name="connsiteX2" fmla="*/ 2297024 w 2505075"/>
                <a:gd name="connsiteY2" fmla="*/ 1953243 h 4610100"/>
                <a:gd name="connsiteX3" fmla="*/ 2223681 w 2505075"/>
                <a:gd name="connsiteY3" fmla="*/ 1977056 h 4610100"/>
                <a:gd name="connsiteX4" fmla="*/ 2181771 w 2505075"/>
                <a:gd name="connsiteY4" fmla="*/ 1967531 h 4610100"/>
                <a:gd name="connsiteX5" fmla="*/ 2192249 w 2505075"/>
                <a:gd name="connsiteY5" fmla="*/ 2057066 h 4610100"/>
                <a:gd name="connsiteX6" fmla="*/ 2197964 w 2505075"/>
                <a:gd name="connsiteY6" fmla="*/ 2281856 h 4610100"/>
                <a:gd name="connsiteX7" fmla="*/ 2174151 w 2505075"/>
                <a:gd name="connsiteY7" fmla="*/ 2359961 h 4610100"/>
                <a:gd name="connsiteX8" fmla="*/ 2148434 w 2505075"/>
                <a:gd name="connsiteY8" fmla="*/ 2443781 h 4610100"/>
                <a:gd name="connsiteX9" fmla="*/ 2158911 w 2505075"/>
                <a:gd name="connsiteY9" fmla="*/ 2773346 h 4610100"/>
                <a:gd name="connsiteX10" fmla="*/ 2195106 w 2505075"/>
                <a:gd name="connsiteY10" fmla="*/ 3105768 h 4610100"/>
                <a:gd name="connsiteX11" fmla="*/ 2199869 w 2505075"/>
                <a:gd name="connsiteY11" fmla="*/ 3123866 h 4610100"/>
                <a:gd name="connsiteX12" fmla="*/ 2271306 w 2505075"/>
                <a:gd name="connsiteY12" fmla="*/ 3309603 h 4610100"/>
                <a:gd name="connsiteX13" fmla="*/ 2389416 w 2505075"/>
                <a:gd name="connsiteY13" fmla="*/ 3806808 h 4610100"/>
                <a:gd name="connsiteX14" fmla="*/ 2400846 w 2505075"/>
                <a:gd name="connsiteY14" fmla="*/ 4025883 h 4610100"/>
                <a:gd name="connsiteX15" fmla="*/ 2428469 w 2505075"/>
                <a:gd name="connsiteY15" fmla="*/ 4251626 h 4610100"/>
                <a:gd name="connsiteX16" fmla="*/ 2451329 w 2505075"/>
                <a:gd name="connsiteY16" fmla="*/ 4492608 h 4610100"/>
                <a:gd name="connsiteX17" fmla="*/ 2413229 w 2505075"/>
                <a:gd name="connsiteY17" fmla="*/ 4541186 h 4610100"/>
                <a:gd name="connsiteX18" fmla="*/ 2241779 w 2505075"/>
                <a:gd name="connsiteY18" fmla="*/ 4529756 h 4610100"/>
                <a:gd name="connsiteX19" fmla="*/ 2136051 w 2505075"/>
                <a:gd name="connsiteY19" fmla="*/ 4560236 h 4610100"/>
                <a:gd name="connsiteX20" fmla="*/ 1966506 w 2505075"/>
                <a:gd name="connsiteY20" fmla="*/ 4604051 h 4610100"/>
                <a:gd name="connsiteX21" fmla="*/ 1729334 w 2505075"/>
                <a:gd name="connsiteY21" fmla="*/ 4564998 h 4610100"/>
                <a:gd name="connsiteX22" fmla="*/ 1660753 w 2505075"/>
                <a:gd name="connsiteY22" fmla="*/ 4506896 h 4610100"/>
                <a:gd name="connsiteX23" fmla="*/ 1734096 w 2505075"/>
                <a:gd name="connsiteY23" fmla="*/ 4407836 h 4610100"/>
                <a:gd name="connsiteX24" fmla="*/ 1886496 w 2505075"/>
                <a:gd name="connsiteY24" fmla="*/ 4358306 h 4610100"/>
                <a:gd name="connsiteX25" fmla="*/ 1980794 w 2505075"/>
                <a:gd name="connsiteY25" fmla="*/ 4264961 h 4610100"/>
                <a:gd name="connsiteX26" fmla="*/ 1989366 w 2505075"/>
                <a:gd name="connsiteY26" fmla="*/ 4249721 h 4610100"/>
                <a:gd name="connsiteX27" fmla="*/ 2080806 w 2505075"/>
                <a:gd name="connsiteY27" fmla="*/ 4107798 h 4610100"/>
                <a:gd name="connsiteX28" fmla="*/ 2096998 w 2505075"/>
                <a:gd name="connsiteY28" fmla="*/ 4062078 h 4610100"/>
                <a:gd name="connsiteX29" fmla="*/ 1957934 w 2505075"/>
                <a:gd name="connsiteY29" fmla="*/ 3826811 h 4610100"/>
                <a:gd name="connsiteX30" fmla="*/ 1895069 w 2505075"/>
                <a:gd name="connsiteY30" fmla="*/ 3535346 h 4610100"/>
                <a:gd name="connsiteX31" fmla="*/ 1867446 w 2505075"/>
                <a:gd name="connsiteY31" fmla="*/ 3420093 h 4610100"/>
                <a:gd name="connsiteX32" fmla="*/ 1754098 w 2505075"/>
                <a:gd name="connsiteY32" fmla="*/ 3091481 h 4610100"/>
                <a:gd name="connsiteX33" fmla="*/ 1736001 w 2505075"/>
                <a:gd name="connsiteY33" fmla="*/ 3229593 h 4610100"/>
                <a:gd name="connsiteX34" fmla="*/ 1749336 w 2505075"/>
                <a:gd name="connsiteY34" fmla="*/ 3292458 h 4610100"/>
                <a:gd name="connsiteX35" fmla="*/ 1694091 w 2505075"/>
                <a:gd name="connsiteY35" fmla="*/ 3704891 h 4610100"/>
                <a:gd name="connsiteX36" fmla="*/ 1691234 w 2505075"/>
                <a:gd name="connsiteY36" fmla="*/ 3723941 h 4610100"/>
                <a:gd name="connsiteX37" fmla="*/ 1696948 w 2505075"/>
                <a:gd name="connsiteY37" fmla="*/ 4043981 h 4610100"/>
                <a:gd name="connsiteX38" fmla="*/ 1709331 w 2505075"/>
                <a:gd name="connsiteY38" fmla="*/ 4361163 h 4610100"/>
                <a:gd name="connsiteX39" fmla="*/ 1676946 w 2505075"/>
                <a:gd name="connsiteY39" fmla="*/ 4403073 h 4610100"/>
                <a:gd name="connsiteX40" fmla="*/ 1531214 w 2505075"/>
                <a:gd name="connsiteY40" fmla="*/ 4415456 h 4610100"/>
                <a:gd name="connsiteX41" fmla="*/ 1507401 w 2505075"/>
                <a:gd name="connsiteY41" fmla="*/ 4398311 h 4610100"/>
                <a:gd name="connsiteX42" fmla="*/ 1443584 w 2505075"/>
                <a:gd name="connsiteY42" fmla="*/ 4370688 h 4610100"/>
                <a:gd name="connsiteX43" fmla="*/ 1330236 w 2505075"/>
                <a:gd name="connsiteY43" fmla="*/ 4422123 h 4610100"/>
                <a:gd name="connsiteX44" fmla="*/ 1224509 w 2505075"/>
                <a:gd name="connsiteY44" fmla="*/ 4439268 h 4610100"/>
                <a:gd name="connsiteX45" fmla="*/ 1021626 w 2505075"/>
                <a:gd name="connsiteY45" fmla="*/ 4407836 h 4610100"/>
                <a:gd name="connsiteX46" fmla="*/ 957808 w 2505075"/>
                <a:gd name="connsiteY46" fmla="*/ 4350686 h 4610100"/>
                <a:gd name="connsiteX47" fmla="*/ 1040676 w 2505075"/>
                <a:gd name="connsiteY47" fmla="*/ 4261151 h 4610100"/>
                <a:gd name="connsiteX48" fmla="*/ 1143546 w 2505075"/>
                <a:gd name="connsiteY48" fmla="*/ 4244958 h 4610100"/>
                <a:gd name="connsiteX49" fmla="*/ 1253084 w 2505075"/>
                <a:gd name="connsiteY49" fmla="*/ 4174473 h 4610100"/>
                <a:gd name="connsiteX50" fmla="*/ 1324521 w 2505075"/>
                <a:gd name="connsiteY50" fmla="*/ 4105893 h 4610100"/>
                <a:gd name="connsiteX51" fmla="*/ 1391196 w 2505075"/>
                <a:gd name="connsiteY51" fmla="*/ 4005881 h 4610100"/>
                <a:gd name="connsiteX52" fmla="*/ 1395006 w 2505075"/>
                <a:gd name="connsiteY52" fmla="*/ 3998261 h 4610100"/>
                <a:gd name="connsiteX53" fmla="*/ 1400721 w 2505075"/>
                <a:gd name="connsiteY53" fmla="*/ 3828716 h 4610100"/>
                <a:gd name="connsiteX54" fmla="*/ 1386434 w 2505075"/>
                <a:gd name="connsiteY54" fmla="*/ 3644883 h 4610100"/>
                <a:gd name="connsiteX55" fmla="*/ 1354048 w 2505075"/>
                <a:gd name="connsiteY55" fmla="*/ 3254358 h 4610100"/>
                <a:gd name="connsiteX56" fmla="*/ 1377861 w 2505075"/>
                <a:gd name="connsiteY56" fmla="*/ 3072431 h 4610100"/>
                <a:gd name="connsiteX57" fmla="*/ 1424534 w 2505075"/>
                <a:gd name="connsiteY57" fmla="*/ 2639996 h 4610100"/>
                <a:gd name="connsiteX58" fmla="*/ 1406436 w 2505075"/>
                <a:gd name="connsiteY58" fmla="*/ 2529506 h 4610100"/>
                <a:gd name="connsiteX59" fmla="*/ 1377861 w 2505075"/>
                <a:gd name="connsiteY59" fmla="*/ 2347578 h 4610100"/>
                <a:gd name="connsiteX60" fmla="*/ 1215936 w 2505075"/>
                <a:gd name="connsiteY60" fmla="*/ 2223753 h 4610100"/>
                <a:gd name="connsiteX61" fmla="*/ 1086396 w 2505075"/>
                <a:gd name="connsiteY61" fmla="*/ 2184701 h 4610100"/>
                <a:gd name="connsiteX62" fmla="*/ 986383 w 2505075"/>
                <a:gd name="connsiteY62" fmla="*/ 2132313 h 4610100"/>
                <a:gd name="connsiteX63" fmla="*/ 962571 w 2505075"/>
                <a:gd name="connsiteY63" fmla="*/ 2106596 h 4610100"/>
                <a:gd name="connsiteX64" fmla="*/ 943521 w 2505075"/>
                <a:gd name="connsiteY64" fmla="*/ 2053256 h 4610100"/>
                <a:gd name="connsiteX65" fmla="*/ 900658 w 2505075"/>
                <a:gd name="connsiteY65" fmla="*/ 2005631 h 4610100"/>
                <a:gd name="connsiteX66" fmla="*/ 872083 w 2505075"/>
                <a:gd name="connsiteY66" fmla="*/ 1971341 h 4610100"/>
                <a:gd name="connsiteX67" fmla="*/ 328206 w 2505075"/>
                <a:gd name="connsiteY67" fmla="*/ 1569386 h 4610100"/>
                <a:gd name="connsiteX68" fmla="*/ 57696 w 2505075"/>
                <a:gd name="connsiteY68" fmla="*/ 1357931 h 4610100"/>
                <a:gd name="connsiteX69" fmla="*/ 13881 w 2505075"/>
                <a:gd name="connsiteY69" fmla="*/ 1227438 h 4610100"/>
                <a:gd name="connsiteX70" fmla="*/ 80556 w 2505075"/>
                <a:gd name="connsiteY70" fmla="*/ 1016936 h 4610100"/>
                <a:gd name="connsiteX71" fmla="*/ 122466 w 2505075"/>
                <a:gd name="connsiteY71" fmla="*/ 955023 h 4610100"/>
                <a:gd name="connsiteX72" fmla="*/ 173901 w 2505075"/>
                <a:gd name="connsiteY72" fmla="*/ 856916 h 4610100"/>
                <a:gd name="connsiteX73" fmla="*/ 238671 w 2505075"/>
                <a:gd name="connsiteY73" fmla="*/ 852153 h 4610100"/>
                <a:gd name="connsiteX74" fmla="*/ 484416 w 2505075"/>
                <a:gd name="connsiteY74" fmla="*/ 1050273 h 4610100"/>
                <a:gd name="connsiteX75" fmla="*/ 823506 w 2505075"/>
                <a:gd name="connsiteY75" fmla="*/ 1307448 h 4610100"/>
                <a:gd name="connsiteX76" fmla="*/ 878751 w 2505075"/>
                <a:gd name="connsiteY76" fmla="*/ 1341738 h 4610100"/>
                <a:gd name="connsiteX77" fmla="*/ 903516 w 2505075"/>
                <a:gd name="connsiteY77" fmla="*/ 1341738 h 4610100"/>
                <a:gd name="connsiteX78" fmla="*/ 958761 w 2505075"/>
                <a:gd name="connsiteY78" fmla="*/ 1327451 h 4610100"/>
                <a:gd name="connsiteX79" fmla="*/ 1323569 w 2505075"/>
                <a:gd name="connsiteY79" fmla="*/ 1350311 h 4610100"/>
                <a:gd name="connsiteX80" fmla="*/ 1364526 w 2505075"/>
                <a:gd name="connsiteY80" fmla="*/ 1333166 h 4610100"/>
                <a:gd name="connsiteX81" fmla="*/ 1507401 w 2505075"/>
                <a:gd name="connsiteY81" fmla="*/ 1305543 h 4610100"/>
                <a:gd name="connsiteX82" fmla="*/ 1575028 w 2505075"/>
                <a:gd name="connsiteY82" fmla="*/ 1295066 h 4610100"/>
                <a:gd name="connsiteX83" fmla="*/ 1603603 w 2505075"/>
                <a:gd name="connsiteY83" fmla="*/ 1249346 h 4610100"/>
                <a:gd name="connsiteX84" fmla="*/ 1627416 w 2505075"/>
                <a:gd name="connsiteY84" fmla="*/ 1203626 h 4610100"/>
                <a:gd name="connsiteX85" fmla="*/ 1640751 w 2505075"/>
                <a:gd name="connsiteY85" fmla="*/ 1134093 h 4610100"/>
                <a:gd name="connsiteX86" fmla="*/ 1663611 w 2505075"/>
                <a:gd name="connsiteY86" fmla="*/ 1080753 h 4610100"/>
                <a:gd name="connsiteX87" fmla="*/ 1724571 w 2505075"/>
                <a:gd name="connsiteY87" fmla="*/ 1004553 h 4610100"/>
                <a:gd name="connsiteX88" fmla="*/ 1882686 w 2505075"/>
                <a:gd name="connsiteY88" fmla="*/ 815006 h 4610100"/>
                <a:gd name="connsiteX89" fmla="*/ 1795056 w 2505075"/>
                <a:gd name="connsiteY89" fmla="*/ 694991 h 4610100"/>
                <a:gd name="connsiteX90" fmla="*/ 1750289 w 2505075"/>
                <a:gd name="connsiteY90" fmla="*/ 562593 h 4610100"/>
                <a:gd name="connsiteX91" fmla="*/ 1640751 w 2505075"/>
                <a:gd name="connsiteY91" fmla="*/ 574023 h 4610100"/>
                <a:gd name="connsiteX92" fmla="*/ 1596936 w 2505075"/>
                <a:gd name="connsiteY92" fmla="*/ 552116 h 4610100"/>
                <a:gd name="connsiteX93" fmla="*/ 1616939 w 2505075"/>
                <a:gd name="connsiteY93" fmla="*/ 517826 h 4610100"/>
                <a:gd name="connsiteX94" fmla="*/ 1655991 w 2505075"/>
                <a:gd name="connsiteY94" fmla="*/ 376856 h 4610100"/>
                <a:gd name="connsiteX95" fmla="*/ 1740764 w 2505075"/>
                <a:gd name="connsiteY95" fmla="*/ 93963 h 4610100"/>
                <a:gd name="connsiteX96" fmla="*/ 1922691 w 2505075"/>
                <a:gd name="connsiteY96" fmla="*/ 10143 h 4610100"/>
                <a:gd name="connsiteX97" fmla="*/ 2188439 w 2505075"/>
                <a:gd name="connsiteY97" fmla="*/ 176831 h 4610100"/>
                <a:gd name="connsiteX98" fmla="*/ 2235111 w 2505075"/>
                <a:gd name="connsiteY98" fmla="*/ 248268 h 4610100"/>
                <a:gd name="connsiteX99" fmla="*/ 2247494 w 2505075"/>
                <a:gd name="connsiteY99" fmla="*/ 243506 h 4610100"/>
                <a:gd name="connsiteX100" fmla="*/ 2219871 w 2505075"/>
                <a:gd name="connsiteY100" fmla="*/ 305418 h 4610100"/>
                <a:gd name="connsiteX101" fmla="*/ 2249399 w 2505075"/>
                <a:gd name="connsiteY101" fmla="*/ 325421 h 4610100"/>
                <a:gd name="connsiteX102" fmla="*/ 2239874 w 2505075"/>
                <a:gd name="connsiteY102" fmla="*/ 371141 h 4610100"/>
                <a:gd name="connsiteX103" fmla="*/ 2223681 w 2505075"/>
                <a:gd name="connsiteY103" fmla="*/ 434958 h 4610100"/>
                <a:gd name="connsiteX104" fmla="*/ 2216061 w 2505075"/>
                <a:gd name="connsiteY104" fmla="*/ 522588 h 4610100"/>
                <a:gd name="connsiteX105" fmla="*/ 2250351 w 2505075"/>
                <a:gd name="connsiteY105" fmla="*/ 594026 h 4610100"/>
                <a:gd name="connsiteX106" fmla="*/ 2282736 w 2505075"/>
                <a:gd name="connsiteY106" fmla="*/ 631173 h 4610100"/>
                <a:gd name="connsiteX107" fmla="*/ 2335124 w 2505075"/>
                <a:gd name="connsiteY107" fmla="*/ 739758 h 4610100"/>
                <a:gd name="connsiteX108" fmla="*/ 2486571 w 2505075"/>
                <a:gd name="connsiteY108" fmla="*/ 1071228 h 4610100"/>
                <a:gd name="connsiteX109" fmla="*/ 2503716 w 2505075"/>
                <a:gd name="connsiteY109" fmla="*/ 1097898 h 4610100"/>
                <a:gd name="connsiteX110" fmla="*/ 2506574 w 2505075"/>
                <a:gd name="connsiteY110" fmla="*/ 1319831 h 4610100"/>
                <a:gd name="connsiteX111" fmla="*/ 1273086 w 2505075"/>
                <a:gd name="connsiteY111" fmla="*/ 1638918 h 4610100"/>
                <a:gd name="connsiteX112" fmla="*/ 1242606 w 2505075"/>
                <a:gd name="connsiteY112" fmla="*/ 1746551 h 4610100"/>
                <a:gd name="connsiteX113" fmla="*/ 1279753 w 2505075"/>
                <a:gd name="connsiteY113" fmla="*/ 1919906 h 4610100"/>
                <a:gd name="connsiteX114" fmla="*/ 1308328 w 2505075"/>
                <a:gd name="connsiteY114" fmla="*/ 1942766 h 4610100"/>
                <a:gd name="connsiteX115" fmla="*/ 1478826 w 2505075"/>
                <a:gd name="connsiteY115" fmla="*/ 1882758 h 4610100"/>
                <a:gd name="connsiteX116" fmla="*/ 1497876 w 2505075"/>
                <a:gd name="connsiteY116" fmla="*/ 1593198 h 4610100"/>
                <a:gd name="connsiteX117" fmla="*/ 1435964 w 2505075"/>
                <a:gd name="connsiteY117" fmla="*/ 1557956 h 4610100"/>
                <a:gd name="connsiteX118" fmla="*/ 1208316 w 2505075"/>
                <a:gd name="connsiteY118" fmla="*/ 1484613 h 4610100"/>
                <a:gd name="connsiteX119" fmla="*/ 1161644 w 2505075"/>
                <a:gd name="connsiteY119" fmla="*/ 1471278 h 4610100"/>
                <a:gd name="connsiteX120" fmla="*/ 1078776 w 2505075"/>
                <a:gd name="connsiteY120" fmla="*/ 1483661 h 4610100"/>
                <a:gd name="connsiteX121" fmla="*/ 1273086 w 2505075"/>
                <a:gd name="connsiteY121" fmla="*/ 1638918 h 4610100"/>
                <a:gd name="connsiteX122" fmla="*/ 1464539 w 2505075"/>
                <a:gd name="connsiteY122" fmla="*/ 2075163 h 4610100"/>
                <a:gd name="connsiteX123" fmla="*/ 1359764 w 2505075"/>
                <a:gd name="connsiteY123" fmla="*/ 2097071 h 4610100"/>
                <a:gd name="connsiteX124" fmla="*/ 1322616 w 2505075"/>
                <a:gd name="connsiteY124" fmla="*/ 2169461 h 4610100"/>
                <a:gd name="connsiteX125" fmla="*/ 1340714 w 2505075"/>
                <a:gd name="connsiteY125" fmla="*/ 2215181 h 4610100"/>
                <a:gd name="connsiteX126" fmla="*/ 1420723 w 2505075"/>
                <a:gd name="connsiteY126" fmla="*/ 2246613 h 4610100"/>
                <a:gd name="connsiteX127" fmla="*/ 1455014 w 2505075"/>
                <a:gd name="connsiteY127" fmla="*/ 2304716 h 4610100"/>
                <a:gd name="connsiteX128" fmla="*/ 1459776 w 2505075"/>
                <a:gd name="connsiteY128" fmla="*/ 2237088 h 4610100"/>
                <a:gd name="connsiteX129" fmla="*/ 1464539 w 2505075"/>
                <a:gd name="connsiteY129" fmla="*/ 2075163 h 461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2505075" h="4610100">
                  <a:moveTo>
                    <a:pt x="2506574" y="1319831"/>
                  </a:moveTo>
                  <a:cubicBezTo>
                    <a:pt x="2448471" y="1403651"/>
                    <a:pt x="2446566" y="1500806"/>
                    <a:pt x="2419896" y="1597008"/>
                  </a:cubicBezTo>
                  <a:cubicBezTo>
                    <a:pt x="2385606" y="1717976"/>
                    <a:pt x="2339886" y="1835133"/>
                    <a:pt x="2297024" y="1953243"/>
                  </a:cubicBezTo>
                  <a:cubicBezTo>
                    <a:pt x="2284641" y="1986581"/>
                    <a:pt x="2257971" y="1996106"/>
                    <a:pt x="2223681" y="1977056"/>
                  </a:cubicBezTo>
                  <a:cubicBezTo>
                    <a:pt x="2211299" y="1970388"/>
                    <a:pt x="2195106" y="1970388"/>
                    <a:pt x="2181771" y="1967531"/>
                  </a:cubicBezTo>
                  <a:cubicBezTo>
                    <a:pt x="2185581" y="2000868"/>
                    <a:pt x="2190344" y="2028491"/>
                    <a:pt x="2192249" y="2057066"/>
                  </a:cubicBezTo>
                  <a:cubicBezTo>
                    <a:pt x="2195106" y="2132313"/>
                    <a:pt x="2198916" y="2207561"/>
                    <a:pt x="2197964" y="2281856"/>
                  </a:cubicBezTo>
                  <a:cubicBezTo>
                    <a:pt x="2197964" y="2308526"/>
                    <a:pt x="2192249" y="2344721"/>
                    <a:pt x="2174151" y="2359961"/>
                  </a:cubicBezTo>
                  <a:cubicBezTo>
                    <a:pt x="2144624" y="2385678"/>
                    <a:pt x="2147481" y="2412348"/>
                    <a:pt x="2148434" y="2443781"/>
                  </a:cubicBezTo>
                  <a:cubicBezTo>
                    <a:pt x="2152244" y="2553318"/>
                    <a:pt x="2151291" y="2663808"/>
                    <a:pt x="2158911" y="2773346"/>
                  </a:cubicBezTo>
                  <a:cubicBezTo>
                    <a:pt x="2166531" y="2884788"/>
                    <a:pt x="2182724" y="2995278"/>
                    <a:pt x="2195106" y="3105768"/>
                  </a:cubicBezTo>
                  <a:cubicBezTo>
                    <a:pt x="2196059" y="3111483"/>
                    <a:pt x="2196059" y="3120056"/>
                    <a:pt x="2199869" y="3123866"/>
                  </a:cubicBezTo>
                  <a:cubicBezTo>
                    <a:pt x="2257971" y="3172443"/>
                    <a:pt x="2257019" y="3242928"/>
                    <a:pt x="2271306" y="3309603"/>
                  </a:cubicBezTo>
                  <a:cubicBezTo>
                    <a:pt x="2307501" y="3476291"/>
                    <a:pt x="2344649" y="3642978"/>
                    <a:pt x="2389416" y="3806808"/>
                  </a:cubicBezTo>
                  <a:cubicBezTo>
                    <a:pt x="2409419" y="3881103"/>
                    <a:pt x="2395131" y="3952541"/>
                    <a:pt x="2400846" y="4025883"/>
                  </a:cubicBezTo>
                  <a:cubicBezTo>
                    <a:pt x="2406561" y="4101131"/>
                    <a:pt x="2419896" y="4176378"/>
                    <a:pt x="2428469" y="4251626"/>
                  </a:cubicBezTo>
                  <a:cubicBezTo>
                    <a:pt x="2437041" y="4331636"/>
                    <a:pt x="2442756" y="4412598"/>
                    <a:pt x="2451329" y="4492608"/>
                  </a:cubicBezTo>
                  <a:cubicBezTo>
                    <a:pt x="2454186" y="4522136"/>
                    <a:pt x="2441804" y="4536423"/>
                    <a:pt x="2413229" y="4541186"/>
                  </a:cubicBezTo>
                  <a:cubicBezTo>
                    <a:pt x="2355126" y="4551663"/>
                    <a:pt x="2300834" y="4573571"/>
                    <a:pt x="2241779" y="4529756"/>
                  </a:cubicBezTo>
                  <a:cubicBezTo>
                    <a:pt x="2222729" y="4515468"/>
                    <a:pt x="2160816" y="4536423"/>
                    <a:pt x="2136051" y="4560236"/>
                  </a:cubicBezTo>
                  <a:cubicBezTo>
                    <a:pt x="2084616" y="4609766"/>
                    <a:pt x="2023656" y="4606908"/>
                    <a:pt x="1966506" y="4604051"/>
                  </a:cubicBezTo>
                  <a:cubicBezTo>
                    <a:pt x="1886496" y="4600241"/>
                    <a:pt x="1807439" y="4582143"/>
                    <a:pt x="1729334" y="4564998"/>
                  </a:cubicBezTo>
                  <a:cubicBezTo>
                    <a:pt x="1699806" y="4558331"/>
                    <a:pt x="1658848" y="4555473"/>
                    <a:pt x="1660753" y="4506896"/>
                  </a:cubicBezTo>
                  <a:cubicBezTo>
                    <a:pt x="1662659" y="4455461"/>
                    <a:pt x="1688376" y="4422123"/>
                    <a:pt x="1734096" y="4407836"/>
                  </a:cubicBezTo>
                  <a:cubicBezTo>
                    <a:pt x="1785531" y="4392596"/>
                    <a:pt x="1840776" y="4384023"/>
                    <a:pt x="1886496" y="4358306"/>
                  </a:cubicBezTo>
                  <a:cubicBezTo>
                    <a:pt x="1923644" y="4337351"/>
                    <a:pt x="1950314" y="4297346"/>
                    <a:pt x="1980794" y="4264961"/>
                  </a:cubicBezTo>
                  <a:cubicBezTo>
                    <a:pt x="1984603" y="4261151"/>
                    <a:pt x="1985556" y="4250673"/>
                    <a:pt x="1989366" y="4249721"/>
                  </a:cubicBezTo>
                  <a:cubicBezTo>
                    <a:pt x="2067471" y="4232576"/>
                    <a:pt x="2066519" y="4164948"/>
                    <a:pt x="2080806" y="4107798"/>
                  </a:cubicBezTo>
                  <a:cubicBezTo>
                    <a:pt x="2084616" y="4092558"/>
                    <a:pt x="2091284" y="4078271"/>
                    <a:pt x="2096998" y="4062078"/>
                  </a:cubicBezTo>
                  <a:cubicBezTo>
                    <a:pt x="1999844" y="4015406"/>
                    <a:pt x="1987461" y="3912536"/>
                    <a:pt x="1957934" y="3826811"/>
                  </a:cubicBezTo>
                  <a:cubicBezTo>
                    <a:pt x="1925548" y="3733466"/>
                    <a:pt x="1915071" y="3632501"/>
                    <a:pt x="1895069" y="3535346"/>
                  </a:cubicBezTo>
                  <a:cubicBezTo>
                    <a:pt x="1886496" y="3497246"/>
                    <a:pt x="1879828" y="3458193"/>
                    <a:pt x="1867446" y="3420093"/>
                  </a:cubicBezTo>
                  <a:cubicBezTo>
                    <a:pt x="1831251" y="3311508"/>
                    <a:pt x="1793151" y="3202923"/>
                    <a:pt x="1754098" y="3091481"/>
                  </a:cubicBezTo>
                  <a:cubicBezTo>
                    <a:pt x="1722666" y="3134343"/>
                    <a:pt x="1702664" y="3176253"/>
                    <a:pt x="1736001" y="3229593"/>
                  </a:cubicBezTo>
                  <a:cubicBezTo>
                    <a:pt x="1746478" y="3246738"/>
                    <a:pt x="1752194" y="3272456"/>
                    <a:pt x="1749336" y="3292458"/>
                  </a:cubicBezTo>
                  <a:cubicBezTo>
                    <a:pt x="1732191" y="3430571"/>
                    <a:pt x="1713141" y="3567731"/>
                    <a:pt x="1694091" y="3704891"/>
                  </a:cubicBezTo>
                  <a:cubicBezTo>
                    <a:pt x="1693139" y="3711558"/>
                    <a:pt x="1690281" y="3717273"/>
                    <a:pt x="1691234" y="3723941"/>
                  </a:cubicBezTo>
                  <a:cubicBezTo>
                    <a:pt x="1693139" y="3830621"/>
                    <a:pt x="1693139" y="3937301"/>
                    <a:pt x="1696948" y="4043981"/>
                  </a:cubicBezTo>
                  <a:cubicBezTo>
                    <a:pt x="1699806" y="4149708"/>
                    <a:pt x="1704569" y="4255436"/>
                    <a:pt x="1709331" y="4361163"/>
                  </a:cubicBezTo>
                  <a:cubicBezTo>
                    <a:pt x="1710284" y="4386881"/>
                    <a:pt x="1701711" y="4401168"/>
                    <a:pt x="1676946" y="4403073"/>
                  </a:cubicBezTo>
                  <a:cubicBezTo>
                    <a:pt x="1628369" y="4407836"/>
                    <a:pt x="1579791" y="4412598"/>
                    <a:pt x="1531214" y="4415456"/>
                  </a:cubicBezTo>
                  <a:cubicBezTo>
                    <a:pt x="1523594" y="4415456"/>
                    <a:pt x="1510259" y="4405931"/>
                    <a:pt x="1507401" y="4398311"/>
                  </a:cubicBezTo>
                  <a:cubicBezTo>
                    <a:pt x="1496923" y="4363068"/>
                    <a:pt x="1470253" y="4360211"/>
                    <a:pt x="1443584" y="4370688"/>
                  </a:cubicBezTo>
                  <a:cubicBezTo>
                    <a:pt x="1404531" y="4384976"/>
                    <a:pt x="1369289" y="4408788"/>
                    <a:pt x="1330236" y="4422123"/>
                  </a:cubicBezTo>
                  <a:cubicBezTo>
                    <a:pt x="1296898" y="4433553"/>
                    <a:pt x="1259751" y="4442126"/>
                    <a:pt x="1224509" y="4439268"/>
                  </a:cubicBezTo>
                  <a:cubicBezTo>
                    <a:pt x="1155929" y="4433553"/>
                    <a:pt x="1088301" y="4423076"/>
                    <a:pt x="1021626" y="4407836"/>
                  </a:cubicBezTo>
                  <a:cubicBezTo>
                    <a:pt x="994004" y="4402121"/>
                    <a:pt x="954951" y="4395453"/>
                    <a:pt x="957808" y="4350686"/>
                  </a:cubicBezTo>
                  <a:cubicBezTo>
                    <a:pt x="960666" y="4304966"/>
                    <a:pt x="997814" y="4267818"/>
                    <a:pt x="1040676" y="4261151"/>
                  </a:cubicBezTo>
                  <a:cubicBezTo>
                    <a:pt x="1074966" y="4256388"/>
                    <a:pt x="1109256" y="4250673"/>
                    <a:pt x="1143546" y="4244958"/>
                  </a:cubicBezTo>
                  <a:cubicBezTo>
                    <a:pt x="1190219" y="4237338"/>
                    <a:pt x="1227366" y="4219241"/>
                    <a:pt x="1253084" y="4174473"/>
                  </a:cubicBezTo>
                  <a:cubicBezTo>
                    <a:pt x="1268323" y="4146851"/>
                    <a:pt x="1303566" y="4131611"/>
                    <a:pt x="1324521" y="4105893"/>
                  </a:cubicBezTo>
                  <a:cubicBezTo>
                    <a:pt x="1349286" y="4075413"/>
                    <a:pt x="1369289" y="4039218"/>
                    <a:pt x="1391196" y="4005881"/>
                  </a:cubicBezTo>
                  <a:cubicBezTo>
                    <a:pt x="1393101" y="4003023"/>
                    <a:pt x="1395959" y="3998261"/>
                    <a:pt x="1395006" y="3998261"/>
                  </a:cubicBezTo>
                  <a:cubicBezTo>
                    <a:pt x="1330236" y="3941111"/>
                    <a:pt x="1417866" y="3888723"/>
                    <a:pt x="1400721" y="3828716"/>
                  </a:cubicBezTo>
                  <a:cubicBezTo>
                    <a:pt x="1383576" y="3770613"/>
                    <a:pt x="1383576" y="3705843"/>
                    <a:pt x="1386434" y="3644883"/>
                  </a:cubicBezTo>
                  <a:cubicBezTo>
                    <a:pt x="1394053" y="3512486"/>
                    <a:pt x="1378814" y="3383898"/>
                    <a:pt x="1354048" y="3254358"/>
                  </a:cubicBezTo>
                  <a:cubicBezTo>
                    <a:pt x="1343571" y="3197208"/>
                    <a:pt x="1367384" y="3133391"/>
                    <a:pt x="1377861" y="3072431"/>
                  </a:cubicBezTo>
                  <a:cubicBezTo>
                    <a:pt x="1404531" y="2929556"/>
                    <a:pt x="1420723" y="2785728"/>
                    <a:pt x="1424534" y="2639996"/>
                  </a:cubicBezTo>
                  <a:cubicBezTo>
                    <a:pt x="1425486" y="2604753"/>
                    <a:pt x="1413103" y="2569511"/>
                    <a:pt x="1406436" y="2529506"/>
                  </a:cubicBezTo>
                  <a:cubicBezTo>
                    <a:pt x="1451203" y="2481881"/>
                    <a:pt x="1438821" y="2392346"/>
                    <a:pt x="1377861" y="2347578"/>
                  </a:cubicBezTo>
                  <a:cubicBezTo>
                    <a:pt x="1322616" y="2307573"/>
                    <a:pt x="1267371" y="2268521"/>
                    <a:pt x="1215936" y="2223753"/>
                  </a:cubicBezTo>
                  <a:cubicBezTo>
                    <a:pt x="1176884" y="2189463"/>
                    <a:pt x="1133069" y="2173271"/>
                    <a:pt x="1086396" y="2184701"/>
                  </a:cubicBezTo>
                  <a:cubicBezTo>
                    <a:pt x="1033056" y="2197083"/>
                    <a:pt x="1021626" y="2144696"/>
                    <a:pt x="986383" y="2132313"/>
                  </a:cubicBezTo>
                  <a:cubicBezTo>
                    <a:pt x="976858" y="2129456"/>
                    <a:pt x="967333" y="2117073"/>
                    <a:pt x="962571" y="2106596"/>
                  </a:cubicBezTo>
                  <a:cubicBezTo>
                    <a:pt x="954951" y="2091356"/>
                    <a:pt x="951141" y="2074211"/>
                    <a:pt x="943521" y="2053256"/>
                  </a:cubicBezTo>
                  <a:cubicBezTo>
                    <a:pt x="912089" y="2063733"/>
                    <a:pt x="887323" y="2058018"/>
                    <a:pt x="900658" y="2005631"/>
                  </a:cubicBezTo>
                  <a:cubicBezTo>
                    <a:pt x="902564" y="1997058"/>
                    <a:pt x="884466" y="1979913"/>
                    <a:pt x="872083" y="1971341"/>
                  </a:cubicBezTo>
                  <a:cubicBezTo>
                    <a:pt x="691108" y="1837038"/>
                    <a:pt x="508228" y="1703688"/>
                    <a:pt x="328206" y="1569386"/>
                  </a:cubicBezTo>
                  <a:cubicBezTo>
                    <a:pt x="231051" y="1496996"/>
                    <a:pt x="155803" y="1429368"/>
                    <a:pt x="57696" y="1357931"/>
                  </a:cubicBezTo>
                  <a:cubicBezTo>
                    <a:pt x="10071" y="1322688"/>
                    <a:pt x="-2312" y="1280778"/>
                    <a:pt x="13881" y="1227438"/>
                  </a:cubicBezTo>
                  <a:cubicBezTo>
                    <a:pt x="34836" y="1156953"/>
                    <a:pt x="55791" y="1085516"/>
                    <a:pt x="80556" y="1016936"/>
                  </a:cubicBezTo>
                  <a:cubicBezTo>
                    <a:pt x="88176" y="994076"/>
                    <a:pt x="110083" y="976931"/>
                    <a:pt x="122466" y="955023"/>
                  </a:cubicBezTo>
                  <a:cubicBezTo>
                    <a:pt x="140563" y="923591"/>
                    <a:pt x="156756" y="889301"/>
                    <a:pt x="173901" y="856916"/>
                  </a:cubicBezTo>
                  <a:cubicBezTo>
                    <a:pt x="192951" y="823578"/>
                    <a:pt x="213906" y="832151"/>
                    <a:pt x="238671" y="852153"/>
                  </a:cubicBezTo>
                  <a:cubicBezTo>
                    <a:pt x="326301" y="921686"/>
                    <a:pt x="394881" y="981693"/>
                    <a:pt x="484416" y="1050273"/>
                  </a:cubicBezTo>
                  <a:cubicBezTo>
                    <a:pt x="594906" y="1137903"/>
                    <a:pt x="709206" y="1222676"/>
                    <a:pt x="823506" y="1307448"/>
                  </a:cubicBezTo>
                  <a:cubicBezTo>
                    <a:pt x="840651" y="1320783"/>
                    <a:pt x="859701" y="1332213"/>
                    <a:pt x="878751" y="1341738"/>
                  </a:cubicBezTo>
                  <a:cubicBezTo>
                    <a:pt x="885418" y="1345548"/>
                    <a:pt x="895896" y="1343643"/>
                    <a:pt x="903516" y="1341738"/>
                  </a:cubicBezTo>
                  <a:cubicBezTo>
                    <a:pt x="922566" y="1337928"/>
                    <a:pt x="940664" y="1326498"/>
                    <a:pt x="958761" y="1327451"/>
                  </a:cubicBezTo>
                  <a:cubicBezTo>
                    <a:pt x="1080681" y="1334118"/>
                    <a:pt x="1201648" y="1343643"/>
                    <a:pt x="1323569" y="1350311"/>
                  </a:cubicBezTo>
                  <a:cubicBezTo>
                    <a:pt x="1336903" y="1351263"/>
                    <a:pt x="1351191" y="1338881"/>
                    <a:pt x="1364526" y="1333166"/>
                  </a:cubicBezTo>
                  <a:cubicBezTo>
                    <a:pt x="1410246" y="1314116"/>
                    <a:pt x="1450251" y="1278873"/>
                    <a:pt x="1507401" y="1305543"/>
                  </a:cubicBezTo>
                  <a:cubicBezTo>
                    <a:pt x="1524546" y="1314116"/>
                    <a:pt x="1555026" y="1305543"/>
                    <a:pt x="1575028" y="1295066"/>
                  </a:cubicBezTo>
                  <a:cubicBezTo>
                    <a:pt x="1588364" y="1288398"/>
                    <a:pt x="1595031" y="1265538"/>
                    <a:pt x="1603603" y="1249346"/>
                  </a:cubicBezTo>
                  <a:cubicBezTo>
                    <a:pt x="1612176" y="1234106"/>
                    <a:pt x="1622653" y="1219818"/>
                    <a:pt x="1627416" y="1203626"/>
                  </a:cubicBezTo>
                  <a:cubicBezTo>
                    <a:pt x="1634084" y="1180766"/>
                    <a:pt x="1635036" y="1156953"/>
                    <a:pt x="1640751" y="1134093"/>
                  </a:cubicBezTo>
                  <a:cubicBezTo>
                    <a:pt x="1645514" y="1115996"/>
                    <a:pt x="1652181" y="1095993"/>
                    <a:pt x="1663611" y="1080753"/>
                  </a:cubicBezTo>
                  <a:cubicBezTo>
                    <a:pt x="1681709" y="1054083"/>
                    <a:pt x="1710284" y="1033128"/>
                    <a:pt x="1724571" y="1004553"/>
                  </a:cubicBezTo>
                  <a:cubicBezTo>
                    <a:pt x="1760766" y="929306"/>
                    <a:pt x="1796961" y="855963"/>
                    <a:pt x="1882686" y="815006"/>
                  </a:cubicBezTo>
                  <a:cubicBezTo>
                    <a:pt x="1852206" y="771191"/>
                    <a:pt x="1833156" y="708326"/>
                    <a:pt x="1795056" y="694991"/>
                  </a:cubicBezTo>
                  <a:cubicBezTo>
                    <a:pt x="1712189" y="665463"/>
                    <a:pt x="1756003" y="608313"/>
                    <a:pt x="1750289" y="562593"/>
                  </a:cubicBezTo>
                  <a:cubicBezTo>
                    <a:pt x="1712189" y="567356"/>
                    <a:pt x="1676946" y="573071"/>
                    <a:pt x="1640751" y="574023"/>
                  </a:cubicBezTo>
                  <a:cubicBezTo>
                    <a:pt x="1626464" y="574023"/>
                    <a:pt x="1612176" y="559736"/>
                    <a:pt x="1596936" y="552116"/>
                  </a:cubicBezTo>
                  <a:cubicBezTo>
                    <a:pt x="1603603" y="540686"/>
                    <a:pt x="1608366" y="526398"/>
                    <a:pt x="1616939" y="517826"/>
                  </a:cubicBezTo>
                  <a:cubicBezTo>
                    <a:pt x="1657896" y="477821"/>
                    <a:pt x="1669326" y="434958"/>
                    <a:pt x="1655991" y="376856"/>
                  </a:cubicBezTo>
                  <a:cubicBezTo>
                    <a:pt x="1632178" y="269223"/>
                    <a:pt x="1644561" y="163496"/>
                    <a:pt x="1740764" y="93963"/>
                  </a:cubicBezTo>
                  <a:cubicBezTo>
                    <a:pt x="1794103" y="54911"/>
                    <a:pt x="1858873" y="24431"/>
                    <a:pt x="1922691" y="10143"/>
                  </a:cubicBezTo>
                  <a:cubicBezTo>
                    <a:pt x="2017941" y="-10812"/>
                    <a:pt x="2150339" y="81581"/>
                    <a:pt x="2188439" y="176831"/>
                  </a:cubicBezTo>
                  <a:cubicBezTo>
                    <a:pt x="2198916" y="202548"/>
                    <a:pt x="2219871" y="224456"/>
                    <a:pt x="2235111" y="248268"/>
                  </a:cubicBezTo>
                  <a:cubicBezTo>
                    <a:pt x="2238921" y="246363"/>
                    <a:pt x="2243684" y="245411"/>
                    <a:pt x="2247494" y="243506"/>
                  </a:cubicBezTo>
                  <a:cubicBezTo>
                    <a:pt x="2237969" y="265413"/>
                    <a:pt x="2228444" y="288273"/>
                    <a:pt x="2219871" y="305418"/>
                  </a:cubicBezTo>
                  <a:cubicBezTo>
                    <a:pt x="2232254" y="313991"/>
                    <a:pt x="2249399" y="318753"/>
                    <a:pt x="2249399" y="325421"/>
                  </a:cubicBezTo>
                  <a:cubicBezTo>
                    <a:pt x="2250351" y="340661"/>
                    <a:pt x="2249399" y="364473"/>
                    <a:pt x="2239874" y="371141"/>
                  </a:cubicBezTo>
                  <a:cubicBezTo>
                    <a:pt x="2212251" y="390191"/>
                    <a:pt x="2217014" y="407336"/>
                    <a:pt x="2223681" y="434958"/>
                  </a:cubicBezTo>
                  <a:cubicBezTo>
                    <a:pt x="2230349" y="462581"/>
                    <a:pt x="2222729" y="494013"/>
                    <a:pt x="2216061" y="522588"/>
                  </a:cubicBezTo>
                  <a:cubicBezTo>
                    <a:pt x="2208441" y="557831"/>
                    <a:pt x="2205584" y="583548"/>
                    <a:pt x="2250351" y="594026"/>
                  </a:cubicBezTo>
                  <a:cubicBezTo>
                    <a:pt x="2263686" y="596883"/>
                    <a:pt x="2275116" y="616886"/>
                    <a:pt x="2282736" y="631173"/>
                  </a:cubicBezTo>
                  <a:cubicBezTo>
                    <a:pt x="2301786" y="666416"/>
                    <a:pt x="2313216" y="706421"/>
                    <a:pt x="2335124" y="739758"/>
                  </a:cubicBezTo>
                  <a:cubicBezTo>
                    <a:pt x="2401799" y="845486"/>
                    <a:pt x="2458949" y="945498"/>
                    <a:pt x="2486571" y="1071228"/>
                  </a:cubicBezTo>
                  <a:cubicBezTo>
                    <a:pt x="2488476" y="1080753"/>
                    <a:pt x="2498001" y="1089326"/>
                    <a:pt x="2503716" y="1097898"/>
                  </a:cubicBezTo>
                  <a:cubicBezTo>
                    <a:pt x="2506574" y="1174098"/>
                    <a:pt x="2506574" y="1246488"/>
                    <a:pt x="2506574" y="1319831"/>
                  </a:cubicBezTo>
                  <a:close/>
                  <a:moveTo>
                    <a:pt x="1273086" y="1638918"/>
                  </a:moveTo>
                  <a:cubicBezTo>
                    <a:pt x="1260703" y="1678923"/>
                    <a:pt x="1240701" y="1713213"/>
                    <a:pt x="1242606" y="1746551"/>
                  </a:cubicBezTo>
                  <a:cubicBezTo>
                    <a:pt x="1247369" y="1804653"/>
                    <a:pt x="1264514" y="1862756"/>
                    <a:pt x="1279753" y="1919906"/>
                  </a:cubicBezTo>
                  <a:cubicBezTo>
                    <a:pt x="1282611" y="1929431"/>
                    <a:pt x="1301661" y="1944671"/>
                    <a:pt x="1308328" y="1942766"/>
                  </a:cubicBezTo>
                  <a:cubicBezTo>
                    <a:pt x="1365478" y="1924668"/>
                    <a:pt x="1420723" y="1903713"/>
                    <a:pt x="1478826" y="1882758"/>
                  </a:cubicBezTo>
                  <a:cubicBezTo>
                    <a:pt x="1432153" y="1777031"/>
                    <a:pt x="1483589" y="1684638"/>
                    <a:pt x="1497876" y="1593198"/>
                  </a:cubicBezTo>
                  <a:cubicBezTo>
                    <a:pt x="1474064" y="1579863"/>
                    <a:pt x="1451203" y="1573196"/>
                    <a:pt x="1435964" y="1557956"/>
                  </a:cubicBezTo>
                  <a:cubicBezTo>
                    <a:pt x="1372146" y="1493186"/>
                    <a:pt x="1285469" y="1505568"/>
                    <a:pt x="1208316" y="1484613"/>
                  </a:cubicBezTo>
                  <a:cubicBezTo>
                    <a:pt x="1193076" y="1480803"/>
                    <a:pt x="1176884" y="1476041"/>
                    <a:pt x="1161644" y="1471278"/>
                  </a:cubicBezTo>
                  <a:cubicBezTo>
                    <a:pt x="1133069" y="1461753"/>
                    <a:pt x="1103541" y="1450323"/>
                    <a:pt x="1078776" y="1483661"/>
                  </a:cubicBezTo>
                  <a:cubicBezTo>
                    <a:pt x="1146404" y="1537001"/>
                    <a:pt x="1211173" y="1588436"/>
                    <a:pt x="1273086" y="1638918"/>
                  </a:cubicBezTo>
                  <a:close/>
                  <a:moveTo>
                    <a:pt x="1464539" y="2075163"/>
                  </a:moveTo>
                  <a:cubicBezTo>
                    <a:pt x="1427391" y="2082783"/>
                    <a:pt x="1393101" y="2089451"/>
                    <a:pt x="1359764" y="2097071"/>
                  </a:cubicBezTo>
                  <a:cubicBezTo>
                    <a:pt x="1318806" y="2106596"/>
                    <a:pt x="1305471" y="2129456"/>
                    <a:pt x="1322616" y="2169461"/>
                  </a:cubicBezTo>
                  <a:cubicBezTo>
                    <a:pt x="1329284" y="2184701"/>
                    <a:pt x="1334998" y="2199941"/>
                    <a:pt x="1340714" y="2215181"/>
                  </a:cubicBezTo>
                  <a:cubicBezTo>
                    <a:pt x="1396911" y="2194226"/>
                    <a:pt x="1396911" y="2194226"/>
                    <a:pt x="1420723" y="2246613"/>
                  </a:cubicBezTo>
                  <a:cubicBezTo>
                    <a:pt x="1428344" y="2262806"/>
                    <a:pt x="1438821" y="2278046"/>
                    <a:pt x="1455014" y="2304716"/>
                  </a:cubicBezTo>
                  <a:cubicBezTo>
                    <a:pt x="1456919" y="2271378"/>
                    <a:pt x="1451203" y="2248518"/>
                    <a:pt x="1459776" y="2237088"/>
                  </a:cubicBezTo>
                  <a:cubicBezTo>
                    <a:pt x="1499781" y="2183748"/>
                    <a:pt x="1503591" y="2132313"/>
                    <a:pt x="1464539" y="207516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28995D4-E552-4FDA-9368-7115F72FE9EE}"/>
                </a:ext>
              </a:extLst>
            </p:cNvPr>
            <p:cNvSpPr/>
            <p:nvPr/>
          </p:nvSpPr>
          <p:spPr>
            <a:xfrm flipH="1">
              <a:off x="700577" y="1399349"/>
              <a:ext cx="647458" cy="566880"/>
            </a:xfrm>
            <a:custGeom>
              <a:avLst/>
              <a:gdLst>
                <a:gd name="connsiteX0" fmla="*/ 325755 w 647458"/>
                <a:gd name="connsiteY0" fmla="*/ 3000 h 566880"/>
                <a:gd name="connsiteX1" fmla="*/ 143828 w 647458"/>
                <a:gd name="connsiteY1" fmla="*/ 86820 h 566880"/>
                <a:gd name="connsiteX2" fmla="*/ 59055 w 647458"/>
                <a:gd name="connsiteY2" fmla="*/ 369713 h 566880"/>
                <a:gd name="connsiteX3" fmla="*/ 20003 w 647458"/>
                <a:gd name="connsiteY3" fmla="*/ 510683 h 566880"/>
                <a:gd name="connsiteX4" fmla="*/ 0 w 647458"/>
                <a:gd name="connsiteY4" fmla="*/ 544973 h 566880"/>
                <a:gd name="connsiteX5" fmla="*/ 43815 w 647458"/>
                <a:gd name="connsiteY5" fmla="*/ 566880 h 566880"/>
                <a:gd name="connsiteX6" fmla="*/ 65495 w 647458"/>
                <a:gd name="connsiteY6" fmla="*/ 564618 h 566880"/>
                <a:gd name="connsiteX7" fmla="*/ 178721 w 647458"/>
                <a:gd name="connsiteY7" fmla="*/ 530129 h 566880"/>
                <a:gd name="connsiteX8" fmla="*/ 603774 w 647458"/>
                <a:gd name="connsiteY8" fmla="*/ 274215 h 566880"/>
                <a:gd name="connsiteX9" fmla="*/ 647458 w 647458"/>
                <a:gd name="connsiteY9" fmla="*/ 237555 h 566880"/>
                <a:gd name="connsiteX10" fmla="*/ 638175 w 647458"/>
                <a:gd name="connsiteY10" fmla="*/ 241125 h 566880"/>
                <a:gd name="connsiteX11" fmla="*/ 591503 w 647458"/>
                <a:gd name="connsiteY11" fmla="*/ 169688 h 566880"/>
                <a:gd name="connsiteX12" fmla="*/ 325755 w 647458"/>
                <a:gd name="connsiteY12" fmla="*/ 3000 h 5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458" h="566880">
                  <a:moveTo>
                    <a:pt x="325755" y="3000"/>
                  </a:moveTo>
                  <a:cubicBezTo>
                    <a:pt x="261937" y="17288"/>
                    <a:pt x="197167" y="47768"/>
                    <a:pt x="143828" y="86820"/>
                  </a:cubicBezTo>
                  <a:cubicBezTo>
                    <a:pt x="47625" y="156353"/>
                    <a:pt x="35242" y="262080"/>
                    <a:pt x="59055" y="369713"/>
                  </a:cubicBezTo>
                  <a:cubicBezTo>
                    <a:pt x="72390" y="427815"/>
                    <a:pt x="60960" y="470678"/>
                    <a:pt x="20003" y="510683"/>
                  </a:cubicBezTo>
                  <a:cubicBezTo>
                    <a:pt x="11430" y="519255"/>
                    <a:pt x="6667" y="533543"/>
                    <a:pt x="0" y="544973"/>
                  </a:cubicBezTo>
                  <a:cubicBezTo>
                    <a:pt x="15240" y="552593"/>
                    <a:pt x="29528" y="566880"/>
                    <a:pt x="43815" y="566880"/>
                  </a:cubicBezTo>
                  <a:lnTo>
                    <a:pt x="65495" y="564618"/>
                  </a:lnTo>
                  <a:lnTo>
                    <a:pt x="178721" y="530129"/>
                  </a:lnTo>
                  <a:cubicBezTo>
                    <a:pt x="449670" y="395635"/>
                    <a:pt x="455226" y="398414"/>
                    <a:pt x="603774" y="274215"/>
                  </a:cubicBezTo>
                  <a:lnTo>
                    <a:pt x="647458" y="237555"/>
                  </a:lnTo>
                  <a:lnTo>
                    <a:pt x="638175" y="241125"/>
                  </a:lnTo>
                  <a:cubicBezTo>
                    <a:pt x="622935" y="217313"/>
                    <a:pt x="601980" y="195405"/>
                    <a:pt x="591503" y="169688"/>
                  </a:cubicBezTo>
                  <a:cubicBezTo>
                    <a:pt x="553403" y="74438"/>
                    <a:pt x="421005" y="-17955"/>
                    <a:pt x="325755" y="30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92777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itchFamily="2" charset="-78"/>
              </a:rPr>
              <a:t>اشکال کاملاً قابل ویرایش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21E3A6A9-21FD-4BA5-9931-63135F0DB722}"/>
              </a:ext>
            </a:extLst>
          </p:cNvPr>
          <p:cNvGrpSpPr/>
          <p:nvPr/>
        </p:nvGrpSpPr>
        <p:grpSpPr>
          <a:xfrm>
            <a:off x="9160670" y="2351483"/>
            <a:ext cx="1260001" cy="1367367"/>
            <a:chOff x="6064791" y="2003286"/>
            <a:chExt cx="4244393" cy="4606061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EE2EB2DC-49DD-4847-A881-AB8AA249BFBA}"/>
                </a:ext>
              </a:extLst>
            </p:cNvPr>
            <p:cNvSpPr/>
            <p:nvPr/>
          </p:nvSpPr>
          <p:spPr>
            <a:xfrm>
              <a:off x="6064791" y="5552161"/>
              <a:ext cx="4244393" cy="1057186"/>
            </a:xfrm>
            <a:custGeom>
              <a:avLst/>
              <a:gdLst>
                <a:gd name="connsiteX0" fmla="*/ 4229829 w 4244392"/>
                <a:gd name="connsiteY0" fmla="*/ 72820 h 1081903"/>
                <a:gd name="connsiteX1" fmla="*/ 4229829 w 4244392"/>
                <a:gd name="connsiteY1" fmla="*/ 31209 h 1081903"/>
                <a:gd name="connsiteX2" fmla="*/ 31209 w 4244392"/>
                <a:gd name="connsiteY2" fmla="*/ 31209 h 1081903"/>
                <a:gd name="connsiteX3" fmla="*/ 31209 w 4244392"/>
                <a:gd name="connsiteY3" fmla="*/ 72820 h 1081903"/>
                <a:gd name="connsiteX4" fmla="*/ 2132599 w 4244392"/>
                <a:gd name="connsiteY4" fmla="*/ 1054856 h 1081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4392" h="1081903">
                  <a:moveTo>
                    <a:pt x="4229829" y="72820"/>
                  </a:moveTo>
                  <a:lnTo>
                    <a:pt x="4229829" y="31209"/>
                  </a:lnTo>
                  <a:lnTo>
                    <a:pt x="31209" y="31209"/>
                  </a:lnTo>
                  <a:lnTo>
                    <a:pt x="31209" y="72820"/>
                  </a:lnTo>
                  <a:lnTo>
                    <a:pt x="2132599" y="1054856"/>
                  </a:lnTo>
                  <a:close/>
                </a:path>
              </a:pathLst>
            </a:custGeom>
            <a:gradFill>
              <a:gsLst>
                <a:gs pos="100000">
                  <a:srgbClr val="FF7F00">
                    <a:alpha val="77000"/>
                    <a:lumMod val="15000"/>
                  </a:srgbClr>
                </a:gs>
                <a:gs pos="0">
                  <a:srgbClr val="FF7F00">
                    <a:lumMod val="35000"/>
                  </a:srgbClr>
                </a:gs>
              </a:gsLst>
              <a:path path="circle">
                <a:fillToRect l="100000" t="10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E53FCC6-7F63-4011-9DE3-5F152E253726}"/>
                </a:ext>
              </a:extLst>
            </p:cNvPr>
            <p:cNvSpPr/>
            <p:nvPr/>
          </p:nvSpPr>
          <p:spPr>
            <a:xfrm>
              <a:off x="6064791" y="4616500"/>
              <a:ext cx="4244393" cy="1955749"/>
            </a:xfrm>
            <a:custGeom>
              <a:avLst/>
              <a:gdLst>
                <a:gd name="connsiteX0" fmla="*/ 4229829 w 4244392"/>
                <a:gd name="connsiteY0" fmla="*/ 950827 h 1955749"/>
                <a:gd name="connsiteX1" fmla="*/ 2132599 w 4244392"/>
                <a:gd name="connsiteY1" fmla="*/ 31209 h 1955749"/>
                <a:gd name="connsiteX2" fmla="*/ 2132599 w 4244392"/>
                <a:gd name="connsiteY2" fmla="*/ 31209 h 1955749"/>
                <a:gd name="connsiteX3" fmla="*/ 2132599 w 4244392"/>
                <a:gd name="connsiteY3" fmla="*/ 31209 h 1955749"/>
                <a:gd name="connsiteX4" fmla="*/ 31209 w 4244392"/>
                <a:gd name="connsiteY4" fmla="*/ 950827 h 1955749"/>
                <a:gd name="connsiteX5" fmla="*/ 2132599 w 4244392"/>
                <a:gd name="connsiteY5" fmla="*/ 1928702 h 1955749"/>
                <a:gd name="connsiteX6" fmla="*/ 2132599 w 4244392"/>
                <a:gd name="connsiteY6" fmla="*/ 1928702 h 1955749"/>
                <a:gd name="connsiteX7" fmla="*/ 2132599 w 4244392"/>
                <a:gd name="connsiteY7" fmla="*/ 1928702 h 19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392" h="1955749">
                  <a:moveTo>
                    <a:pt x="4229829" y="950827"/>
                  </a:moveTo>
                  <a:lnTo>
                    <a:pt x="2132599" y="31209"/>
                  </a:lnTo>
                  <a:lnTo>
                    <a:pt x="2132599" y="31209"/>
                  </a:lnTo>
                  <a:lnTo>
                    <a:pt x="2132599" y="31209"/>
                  </a:lnTo>
                  <a:lnTo>
                    <a:pt x="31209" y="950827"/>
                  </a:lnTo>
                  <a:lnTo>
                    <a:pt x="2132599" y="1928702"/>
                  </a:lnTo>
                  <a:lnTo>
                    <a:pt x="2132599" y="1928702"/>
                  </a:lnTo>
                  <a:lnTo>
                    <a:pt x="2132599" y="1928702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77AC9AED-52AE-4CD5-B298-F03EF21EA8FE}"/>
                </a:ext>
              </a:extLst>
            </p:cNvPr>
            <p:cNvSpPr/>
            <p:nvPr/>
          </p:nvSpPr>
          <p:spPr>
            <a:xfrm>
              <a:off x="6709772" y="2461015"/>
              <a:ext cx="2954430" cy="3412159"/>
            </a:xfrm>
            <a:custGeom>
              <a:avLst/>
              <a:gdLst>
                <a:gd name="connsiteX0" fmla="*/ 1845479 w 2954430"/>
                <a:gd name="connsiteY0" fmla="*/ 31209 h 3412158"/>
                <a:gd name="connsiteX1" fmla="*/ 1487618 w 2954430"/>
                <a:gd name="connsiteY1" fmla="*/ 56176 h 3412158"/>
                <a:gd name="connsiteX2" fmla="*/ 1129758 w 2954430"/>
                <a:gd name="connsiteY2" fmla="*/ 31209 h 3412158"/>
                <a:gd name="connsiteX3" fmla="*/ 31209 w 2954430"/>
                <a:gd name="connsiteY3" fmla="*/ 2993961 h 3412158"/>
                <a:gd name="connsiteX4" fmla="*/ 1487618 w 2954430"/>
                <a:gd name="connsiteY4" fmla="*/ 3405917 h 3412158"/>
                <a:gd name="connsiteX5" fmla="*/ 2944027 w 2954430"/>
                <a:gd name="connsiteY5" fmla="*/ 2993961 h 3412158"/>
                <a:gd name="connsiteX6" fmla="*/ 1845479 w 2954430"/>
                <a:gd name="connsiteY6" fmla="*/ 31209 h 3412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54430" h="3412158">
                  <a:moveTo>
                    <a:pt x="1845479" y="31209"/>
                  </a:moveTo>
                  <a:cubicBezTo>
                    <a:pt x="1724805" y="47853"/>
                    <a:pt x="1608292" y="56176"/>
                    <a:pt x="1487618" y="56176"/>
                  </a:cubicBezTo>
                  <a:cubicBezTo>
                    <a:pt x="1366944" y="56176"/>
                    <a:pt x="1246270" y="47853"/>
                    <a:pt x="1129758" y="31209"/>
                  </a:cubicBezTo>
                  <a:cubicBezTo>
                    <a:pt x="746930" y="1083985"/>
                    <a:pt x="372425" y="2099310"/>
                    <a:pt x="31209" y="2993961"/>
                  </a:cubicBezTo>
                  <a:cubicBezTo>
                    <a:pt x="476454" y="3268599"/>
                    <a:pt x="984117" y="3405917"/>
                    <a:pt x="1487618" y="3405917"/>
                  </a:cubicBezTo>
                  <a:cubicBezTo>
                    <a:pt x="1991120" y="3405917"/>
                    <a:pt x="2498782" y="3268599"/>
                    <a:pt x="2944027" y="2993961"/>
                  </a:cubicBezTo>
                  <a:cubicBezTo>
                    <a:pt x="2602812" y="2099310"/>
                    <a:pt x="2228306" y="1083985"/>
                    <a:pt x="1845479" y="3120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1F828D2-9769-4780-9754-29FDA2E9285F}"/>
                </a:ext>
              </a:extLst>
            </p:cNvPr>
            <p:cNvSpPr/>
            <p:nvPr/>
          </p:nvSpPr>
          <p:spPr>
            <a:xfrm>
              <a:off x="6709772" y="4870332"/>
              <a:ext cx="2954430" cy="998681"/>
            </a:xfrm>
            <a:custGeom>
              <a:avLst/>
              <a:gdLst>
                <a:gd name="connsiteX0" fmla="*/ 31209 w 2954430"/>
                <a:gd name="connsiteY0" fmla="*/ 584644 h 998680"/>
                <a:gd name="connsiteX1" fmla="*/ 1487618 w 2954430"/>
                <a:gd name="connsiteY1" fmla="*/ 996600 h 998680"/>
                <a:gd name="connsiteX2" fmla="*/ 2944027 w 2954430"/>
                <a:gd name="connsiteY2" fmla="*/ 584644 h 998680"/>
                <a:gd name="connsiteX3" fmla="*/ 2731808 w 2954430"/>
                <a:gd name="connsiteY3" fmla="*/ 31209 h 998680"/>
                <a:gd name="connsiteX4" fmla="*/ 239267 w 2954430"/>
                <a:gd name="connsiteY4" fmla="*/ 31209 h 998680"/>
                <a:gd name="connsiteX5" fmla="*/ 31209 w 2954430"/>
                <a:gd name="connsiteY5" fmla="*/ 584644 h 99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54430" h="998680">
                  <a:moveTo>
                    <a:pt x="31209" y="584644"/>
                  </a:moveTo>
                  <a:cubicBezTo>
                    <a:pt x="476454" y="859282"/>
                    <a:pt x="984117" y="996600"/>
                    <a:pt x="1487618" y="996600"/>
                  </a:cubicBezTo>
                  <a:cubicBezTo>
                    <a:pt x="1991120" y="996600"/>
                    <a:pt x="2498782" y="859282"/>
                    <a:pt x="2944027" y="584644"/>
                  </a:cubicBezTo>
                  <a:cubicBezTo>
                    <a:pt x="2873288" y="405714"/>
                    <a:pt x="2806709" y="218461"/>
                    <a:pt x="2731808" y="31209"/>
                  </a:cubicBezTo>
                  <a:cubicBezTo>
                    <a:pt x="1949508" y="422359"/>
                    <a:pt x="1025728" y="422359"/>
                    <a:pt x="239267" y="31209"/>
                  </a:cubicBezTo>
                  <a:cubicBezTo>
                    <a:pt x="168527" y="222622"/>
                    <a:pt x="97787" y="405714"/>
                    <a:pt x="31209" y="58464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07406858-6356-440B-BC92-B71201E92D06}"/>
                </a:ext>
              </a:extLst>
            </p:cNvPr>
            <p:cNvSpPr/>
            <p:nvPr/>
          </p:nvSpPr>
          <p:spPr>
            <a:xfrm>
              <a:off x="7130051" y="3642787"/>
              <a:ext cx="2122196" cy="915457"/>
            </a:xfrm>
            <a:custGeom>
              <a:avLst/>
              <a:gdLst>
                <a:gd name="connsiteX0" fmla="*/ 31209 w 2122196"/>
                <a:gd name="connsiteY0" fmla="*/ 705318 h 915457"/>
                <a:gd name="connsiteX1" fmla="*/ 2099310 w 2122196"/>
                <a:gd name="connsiteY1" fmla="*/ 705318 h 915457"/>
                <a:gd name="connsiteX2" fmla="*/ 1874607 w 2122196"/>
                <a:gd name="connsiteY2" fmla="*/ 31209 h 915457"/>
                <a:gd name="connsiteX3" fmla="*/ 251751 w 2122196"/>
                <a:gd name="connsiteY3" fmla="*/ 31209 h 915457"/>
                <a:gd name="connsiteX4" fmla="*/ 31209 w 2122196"/>
                <a:gd name="connsiteY4" fmla="*/ 705318 h 91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2196" h="915457">
                  <a:moveTo>
                    <a:pt x="31209" y="705318"/>
                  </a:moveTo>
                  <a:cubicBezTo>
                    <a:pt x="692835" y="971633"/>
                    <a:pt x="1437684" y="971633"/>
                    <a:pt x="2099310" y="705318"/>
                  </a:cubicBezTo>
                  <a:cubicBezTo>
                    <a:pt x="2024409" y="509743"/>
                    <a:pt x="1949508" y="230945"/>
                    <a:pt x="1874607" y="31209"/>
                  </a:cubicBezTo>
                  <a:cubicBezTo>
                    <a:pt x="1346138" y="193494"/>
                    <a:pt x="780219" y="193494"/>
                    <a:pt x="251751" y="31209"/>
                  </a:cubicBezTo>
                  <a:cubicBezTo>
                    <a:pt x="181011" y="230945"/>
                    <a:pt x="106110" y="509743"/>
                    <a:pt x="31209" y="70531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AC937ECF-8ABA-4002-A903-D1C6283FC65C}"/>
                </a:ext>
              </a:extLst>
            </p:cNvPr>
            <p:cNvSpPr/>
            <p:nvPr/>
          </p:nvSpPr>
          <p:spPr>
            <a:xfrm>
              <a:off x="7579457" y="2461015"/>
              <a:ext cx="1206739" cy="749010"/>
            </a:xfrm>
            <a:custGeom>
              <a:avLst/>
              <a:gdLst>
                <a:gd name="connsiteX0" fmla="*/ 975794 w 1206739"/>
                <a:gd name="connsiteY0" fmla="*/ 31209 h 749010"/>
                <a:gd name="connsiteX1" fmla="*/ 617934 w 1206739"/>
                <a:gd name="connsiteY1" fmla="*/ 56176 h 749010"/>
                <a:gd name="connsiteX2" fmla="*/ 260073 w 1206739"/>
                <a:gd name="connsiteY2" fmla="*/ 31209 h 749010"/>
                <a:gd name="connsiteX3" fmla="*/ 31209 w 1206739"/>
                <a:gd name="connsiteY3" fmla="*/ 659545 h 749010"/>
                <a:gd name="connsiteX4" fmla="*/ 1208820 w 1206739"/>
                <a:gd name="connsiteY4" fmla="*/ 659545 h 749010"/>
                <a:gd name="connsiteX5" fmla="*/ 975794 w 1206739"/>
                <a:gd name="connsiteY5" fmla="*/ 31209 h 749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6739" h="749010">
                  <a:moveTo>
                    <a:pt x="975794" y="31209"/>
                  </a:moveTo>
                  <a:cubicBezTo>
                    <a:pt x="855120" y="47853"/>
                    <a:pt x="738608" y="56176"/>
                    <a:pt x="617934" y="56176"/>
                  </a:cubicBezTo>
                  <a:cubicBezTo>
                    <a:pt x="497260" y="56176"/>
                    <a:pt x="376586" y="47853"/>
                    <a:pt x="260073" y="31209"/>
                  </a:cubicBezTo>
                  <a:cubicBezTo>
                    <a:pt x="181011" y="243428"/>
                    <a:pt x="106110" y="455648"/>
                    <a:pt x="31209" y="659545"/>
                  </a:cubicBezTo>
                  <a:cubicBezTo>
                    <a:pt x="418197" y="742769"/>
                    <a:pt x="821831" y="742769"/>
                    <a:pt x="1208820" y="659545"/>
                  </a:cubicBezTo>
                  <a:cubicBezTo>
                    <a:pt x="1129757" y="455648"/>
                    <a:pt x="1054856" y="243428"/>
                    <a:pt x="975794" y="3120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5C626648-97CC-4543-8540-F32E87E465EA}"/>
                </a:ext>
              </a:extLst>
            </p:cNvPr>
            <p:cNvSpPr/>
            <p:nvPr/>
          </p:nvSpPr>
          <p:spPr>
            <a:xfrm>
              <a:off x="7807245" y="2003286"/>
              <a:ext cx="749010" cy="582564"/>
            </a:xfrm>
            <a:custGeom>
              <a:avLst/>
              <a:gdLst>
                <a:gd name="connsiteX0" fmla="*/ 748006 w 749010"/>
                <a:gd name="connsiteY0" fmla="*/ 488937 h 582563"/>
                <a:gd name="connsiteX1" fmla="*/ 390146 w 749010"/>
                <a:gd name="connsiteY1" fmla="*/ 572161 h 582563"/>
                <a:gd name="connsiteX2" fmla="*/ 32285 w 749010"/>
                <a:gd name="connsiteY2" fmla="*/ 488937 h 582563"/>
                <a:gd name="connsiteX3" fmla="*/ 390146 w 749010"/>
                <a:gd name="connsiteY3" fmla="*/ 31209 h 582563"/>
                <a:gd name="connsiteX4" fmla="*/ 748006 w 749010"/>
                <a:gd name="connsiteY4" fmla="*/ 488937 h 58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9010" h="582563">
                  <a:moveTo>
                    <a:pt x="748006" y="488937"/>
                  </a:moveTo>
                  <a:cubicBezTo>
                    <a:pt x="764651" y="530549"/>
                    <a:pt x="585721" y="572161"/>
                    <a:pt x="390146" y="572161"/>
                  </a:cubicBezTo>
                  <a:cubicBezTo>
                    <a:pt x="194571" y="572161"/>
                    <a:pt x="15641" y="534710"/>
                    <a:pt x="32285" y="488937"/>
                  </a:cubicBezTo>
                  <a:cubicBezTo>
                    <a:pt x="53091" y="422359"/>
                    <a:pt x="194571" y="31209"/>
                    <a:pt x="390146" y="31209"/>
                  </a:cubicBezTo>
                  <a:cubicBezTo>
                    <a:pt x="585721" y="31209"/>
                    <a:pt x="689750" y="351619"/>
                    <a:pt x="748006" y="48893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2" name="Freeform 5">
            <a:extLst>
              <a:ext uri="{FF2B5EF4-FFF2-40B4-BE49-F238E27FC236}">
                <a16:creationId xmlns:a16="http://schemas.microsoft.com/office/drawing/2014/main" id="{8EFC2AC0-B186-47F7-A604-4C52B5B2431F}"/>
              </a:ext>
            </a:extLst>
          </p:cNvPr>
          <p:cNvSpPr>
            <a:spLocks noEditPoints="1"/>
          </p:cNvSpPr>
          <p:nvPr/>
        </p:nvSpPr>
        <p:spPr bwMode="auto">
          <a:xfrm>
            <a:off x="0" y="4302154"/>
            <a:ext cx="7033974" cy="2565082"/>
          </a:xfrm>
          <a:custGeom>
            <a:avLst/>
            <a:gdLst>
              <a:gd name="T0" fmla="*/ 692 w 2980"/>
              <a:gd name="T1" fmla="*/ 625 h 1086"/>
              <a:gd name="T2" fmla="*/ 1350 w 2980"/>
              <a:gd name="T3" fmla="*/ 765 h 1086"/>
              <a:gd name="T4" fmla="*/ 1662 w 2980"/>
              <a:gd name="T5" fmla="*/ 831 h 1086"/>
              <a:gd name="T6" fmla="*/ 1686 w 2980"/>
              <a:gd name="T7" fmla="*/ 716 h 1086"/>
              <a:gd name="T8" fmla="*/ 1668 w 2980"/>
              <a:gd name="T9" fmla="*/ 547 h 1086"/>
              <a:gd name="T10" fmla="*/ 1693 w 2980"/>
              <a:gd name="T11" fmla="*/ 451 h 1086"/>
              <a:gd name="T12" fmla="*/ 1732 w 2980"/>
              <a:gd name="T13" fmla="*/ 173 h 1086"/>
              <a:gd name="T14" fmla="*/ 1836 w 2980"/>
              <a:gd name="T15" fmla="*/ 22 h 1086"/>
              <a:gd name="T16" fmla="*/ 1949 w 2980"/>
              <a:gd name="T17" fmla="*/ 123 h 1086"/>
              <a:gd name="T18" fmla="*/ 1876 w 2980"/>
              <a:gd name="T19" fmla="*/ 190 h 1086"/>
              <a:gd name="T20" fmla="*/ 1876 w 2980"/>
              <a:gd name="T21" fmla="*/ 315 h 1086"/>
              <a:gd name="T22" fmla="*/ 1959 w 2980"/>
              <a:gd name="T23" fmla="*/ 445 h 1086"/>
              <a:gd name="T24" fmla="*/ 1963 w 2980"/>
              <a:gd name="T25" fmla="*/ 549 h 1086"/>
              <a:gd name="T26" fmla="*/ 1947 w 2980"/>
              <a:gd name="T27" fmla="*/ 572 h 1086"/>
              <a:gd name="T28" fmla="*/ 1921 w 2980"/>
              <a:gd name="T29" fmla="*/ 587 h 1086"/>
              <a:gd name="T30" fmla="*/ 1880 w 2980"/>
              <a:gd name="T31" fmla="*/ 612 h 1086"/>
              <a:gd name="T32" fmla="*/ 2031 w 2980"/>
              <a:gd name="T33" fmla="*/ 662 h 1086"/>
              <a:gd name="T34" fmla="*/ 2195 w 2980"/>
              <a:gd name="T35" fmla="*/ 411 h 1086"/>
              <a:gd name="T36" fmla="*/ 2174 w 2980"/>
              <a:gd name="T37" fmla="*/ 364 h 1086"/>
              <a:gd name="T38" fmla="*/ 2163 w 2980"/>
              <a:gd name="T39" fmla="*/ 250 h 1086"/>
              <a:gd name="T40" fmla="*/ 2289 w 2980"/>
              <a:gd name="T41" fmla="*/ 309 h 1086"/>
              <a:gd name="T42" fmla="*/ 2341 w 2980"/>
              <a:gd name="T43" fmla="*/ 468 h 1086"/>
              <a:gd name="T44" fmla="*/ 2382 w 2980"/>
              <a:gd name="T45" fmla="*/ 504 h 1086"/>
              <a:gd name="T46" fmla="*/ 2451 w 2980"/>
              <a:gd name="T47" fmla="*/ 331 h 1086"/>
              <a:gd name="T48" fmla="*/ 2514 w 2980"/>
              <a:gd name="T49" fmla="*/ 246 h 1086"/>
              <a:gd name="T50" fmla="*/ 2622 w 2980"/>
              <a:gd name="T51" fmla="*/ 226 h 1086"/>
              <a:gd name="T52" fmla="*/ 2684 w 2980"/>
              <a:gd name="T53" fmla="*/ 335 h 1086"/>
              <a:gd name="T54" fmla="*/ 2710 w 2980"/>
              <a:gd name="T55" fmla="*/ 558 h 1086"/>
              <a:gd name="T56" fmla="*/ 2757 w 2980"/>
              <a:gd name="T57" fmla="*/ 626 h 1086"/>
              <a:gd name="T58" fmla="*/ 2773 w 2980"/>
              <a:gd name="T59" fmla="*/ 697 h 1086"/>
              <a:gd name="T60" fmla="*/ 2727 w 2980"/>
              <a:gd name="T61" fmla="*/ 770 h 1086"/>
              <a:gd name="T62" fmla="*/ 2664 w 2980"/>
              <a:gd name="T63" fmla="*/ 906 h 1086"/>
              <a:gd name="T64" fmla="*/ 2980 w 2980"/>
              <a:gd name="T65" fmla="*/ 998 h 1086"/>
              <a:gd name="T66" fmla="*/ 2343 w 2980"/>
              <a:gd name="T67" fmla="*/ 754 h 1086"/>
              <a:gd name="T68" fmla="*/ 2434 w 2980"/>
              <a:gd name="T69" fmla="*/ 842 h 1086"/>
              <a:gd name="T70" fmla="*/ 2466 w 2980"/>
              <a:gd name="T71" fmla="*/ 584 h 1086"/>
              <a:gd name="T72" fmla="*/ 2476 w 2980"/>
              <a:gd name="T73" fmla="*/ 480 h 1086"/>
              <a:gd name="T74" fmla="*/ 2385 w 2980"/>
              <a:gd name="T75" fmla="*/ 557 h 1086"/>
              <a:gd name="T76" fmla="*/ 2337 w 2980"/>
              <a:gd name="T77" fmla="*/ 621 h 1086"/>
              <a:gd name="T78" fmla="*/ 2338 w 2980"/>
              <a:gd name="T79" fmla="*/ 706 h 1086"/>
              <a:gd name="T80" fmla="*/ 2101 w 2980"/>
              <a:gd name="T81" fmla="*/ 618 h 1086"/>
              <a:gd name="T82" fmla="*/ 2156 w 2980"/>
              <a:gd name="T83" fmla="*/ 738 h 1086"/>
              <a:gd name="T84" fmla="*/ 2186 w 2980"/>
              <a:gd name="T85" fmla="*/ 671 h 1086"/>
              <a:gd name="T86" fmla="*/ 2185 w 2980"/>
              <a:gd name="T87" fmla="*/ 524 h 1086"/>
              <a:gd name="T88" fmla="*/ 1875 w 2980"/>
              <a:gd name="T89" fmla="*/ 494 h 1086"/>
              <a:gd name="T90" fmla="*/ 1898 w 2980"/>
              <a:gd name="T91" fmla="*/ 550 h 1086"/>
              <a:gd name="T92" fmla="*/ 1900 w 2980"/>
              <a:gd name="T93" fmla="*/ 515 h 1086"/>
              <a:gd name="T94" fmla="*/ 2712 w 2980"/>
              <a:gd name="T95" fmla="*/ 705 h 1086"/>
              <a:gd name="T96" fmla="*/ 2681 w 2980"/>
              <a:gd name="T97" fmla="*/ 766 h 1086"/>
              <a:gd name="T98" fmla="*/ 2717 w 2980"/>
              <a:gd name="T99" fmla="*/ 679 h 1086"/>
              <a:gd name="T100" fmla="*/ 1878 w 2980"/>
              <a:gd name="T101" fmla="*/ 592 h 1086"/>
              <a:gd name="T102" fmla="*/ 2768 w 2980"/>
              <a:gd name="T103" fmla="*/ 671 h 1086"/>
              <a:gd name="T104" fmla="*/ 2724 w 2980"/>
              <a:gd name="T105" fmla="*/ 758 h 1086"/>
              <a:gd name="T106" fmla="*/ 2714 w 2980"/>
              <a:gd name="T107" fmla="*/ 764 h 1086"/>
              <a:gd name="T108" fmla="*/ 2697 w 2980"/>
              <a:gd name="T109" fmla="*/ 805 h 1086"/>
              <a:gd name="T110" fmla="*/ 2360 w 2980"/>
              <a:gd name="T111" fmla="*/ 608 h 1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80" h="1086">
                <a:moveTo>
                  <a:pt x="0" y="806"/>
                </a:moveTo>
                <a:cubicBezTo>
                  <a:pt x="23" y="800"/>
                  <a:pt x="45" y="795"/>
                  <a:pt x="68" y="789"/>
                </a:cubicBezTo>
                <a:cubicBezTo>
                  <a:pt x="216" y="750"/>
                  <a:pt x="364" y="710"/>
                  <a:pt x="513" y="671"/>
                </a:cubicBezTo>
                <a:cubicBezTo>
                  <a:pt x="568" y="656"/>
                  <a:pt x="624" y="641"/>
                  <a:pt x="680" y="626"/>
                </a:cubicBezTo>
                <a:cubicBezTo>
                  <a:pt x="684" y="625"/>
                  <a:pt x="688" y="624"/>
                  <a:pt x="692" y="625"/>
                </a:cubicBezTo>
                <a:cubicBezTo>
                  <a:pt x="739" y="636"/>
                  <a:pt x="785" y="647"/>
                  <a:pt x="832" y="657"/>
                </a:cubicBezTo>
                <a:cubicBezTo>
                  <a:pt x="902" y="673"/>
                  <a:pt x="972" y="689"/>
                  <a:pt x="1041" y="705"/>
                </a:cubicBezTo>
                <a:cubicBezTo>
                  <a:pt x="1096" y="717"/>
                  <a:pt x="1151" y="729"/>
                  <a:pt x="1205" y="742"/>
                </a:cubicBezTo>
                <a:cubicBezTo>
                  <a:pt x="1243" y="750"/>
                  <a:pt x="1280" y="760"/>
                  <a:pt x="1318" y="767"/>
                </a:cubicBezTo>
                <a:cubicBezTo>
                  <a:pt x="1328" y="769"/>
                  <a:pt x="1340" y="766"/>
                  <a:pt x="1350" y="765"/>
                </a:cubicBezTo>
                <a:cubicBezTo>
                  <a:pt x="1396" y="759"/>
                  <a:pt x="1441" y="755"/>
                  <a:pt x="1486" y="770"/>
                </a:cubicBezTo>
                <a:cubicBezTo>
                  <a:pt x="1508" y="778"/>
                  <a:pt x="1528" y="788"/>
                  <a:pt x="1541" y="808"/>
                </a:cubicBezTo>
                <a:cubicBezTo>
                  <a:pt x="1549" y="821"/>
                  <a:pt x="1562" y="822"/>
                  <a:pt x="1574" y="825"/>
                </a:cubicBezTo>
                <a:cubicBezTo>
                  <a:pt x="1599" y="830"/>
                  <a:pt x="1623" y="835"/>
                  <a:pt x="1647" y="840"/>
                </a:cubicBezTo>
                <a:cubicBezTo>
                  <a:pt x="1655" y="842"/>
                  <a:pt x="1661" y="839"/>
                  <a:pt x="1662" y="831"/>
                </a:cubicBezTo>
                <a:cubicBezTo>
                  <a:pt x="1663" y="826"/>
                  <a:pt x="1662" y="821"/>
                  <a:pt x="1663" y="816"/>
                </a:cubicBezTo>
                <a:cubicBezTo>
                  <a:pt x="1665" y="808"/>
                  <a:pt x="1667" y="799"/>
                  <a:pt x="1672" y="792"/>
                </a:cubicBezTo>
                <a:cubicBezTo>
                  <a:pt x="1678" y="781"/>
                  <a:pt x="1686" y="770"/>
                  <a:pt x="1692" y="760"/>
                </a:cubicBezTo>
                <a:cubicBezTo>
                  <a:pt x="1694" y="757"/>
                  <a:pt x="1694" y="753"/>
                  <a:pt x="1694" y="750"/>
                </a:cubicBezTo>
                <a:cubicBezTo>
                  <a:pt x="1691" y="739"/>
                  <a:pt x="1687" y="727"/>
                  <a:pt x="1686" y="716"/>
                </a:cubicBezTo>
                <a:cubicBezTo>
                  <a:pt x="1685" y="707"/>
                  <a:pt x="1689" y="698"/>
                  <a:pt x="1690" y="690"/>
                </a:cubicBezTo>
                <a:cubicBezTo>
                  <a:pt x="1690" y="685"/>
                  <a:pt x="1691" y="679"/>
                  <a:pt x="1690" y="675"/>
                </a:cubicBezTo>
                <a:cubicBezTo>
                  <a:pt x="1683" y="649"/>
                  <a:pt x="1674" y="624"/>
                  <a:pt x="1675" y="597"/>
                </a:cubicBezTo>
                <a:cubicBezTo>
                  <a:pt x="1676" y="585"/>
                  <a:pt x="1675" y="572"/>
                  <a:pt x="1674" y="559"/>
                </a:cubicBezTo>
                <a:cubicBezTo>
                  <a:pt x="1674" y="555"/>
                  <a:pt x="1671" y="551"/>
                  <a:pt x="1668" y="547"/>
                </a:cubicBezTo>
                <a:cubicBezTo>
                  <a:pt x="1665" y="542"/>
                  <a:pt x="1658" y="536"/>
                  <a:pt x="1659" y="532"/>
                </a:cubicBezTo>
                <a:cubicBezTo>
                  <a:pt x="1661" y="523"/>
                  <a:pt x="1667" y="515"/>
                  <a:pt x="1671" y="506"/>
                </a:cubicBezTo>
                <a:cubicBezTo>
                  <a:pt x="1674" y="501"/>
                  <a:pt x="1679" y="496"/>
                  <a:pt x="1681" y="491"/>
                </a:cubicBezTo>
                <a:cubicBezTo>
                  <a:pt x="1687" y="480"/>
                  <a:pt x="1692" y="468"/>
                  <a:pt x="1698" y="454"/>
                </a:cubicBezTo>
                <a:cubicBezTo>
                  <a:pt x="1697" y="454"/>
                  <a:pt x="1695" y="452"/>
                  <a:pt x="1693" y="451"/>
                </a:cubicBezTo>
                <a:cubicBezTo>
                  <a:pt x="1689" y="447"/>
                  <a:pt x="1687" y="443"/>
                  <a:pt x="1692" y="438"/>
                </a:cubicBezTo>
                <a:cubicBezTo>
                  <a:pt x="1706" y="422"/>
                  <a:pt x="1708" y="404"/>
                  <a:pt x="1704" y="384"/>
                </a:cubicBezTo>
                <a:cubicBezTo>
                  <a:pt x="1699" y="365"/>
                  <a:pt x="1694" y="346"/>
                  <a:pt x="1692" y="327"/>
                </a:cubicBezTo>
                <a:cubicBezTo>
                  <a:pt x="1690" y="298"/>
                  <a:pt x="1695" y="269"/>
                  <a:pt x="1701" y="241"/>
                </a:cubicBezTo>
                <a:cubicBezTo>
                  <a:pt x="1707" y="216"/>
                  <a:pt x="1715" y="192"/>
                  <a:pt x="1732" y="173"/>
                </a:cubicBezTo>
                <a:cubicBezTo>
                  <a:pt x="1738" y="167"/>
                  <a:pt x="1744" y="161"/>
                  <a:pt x="1752" y="156"/>
                </a:cubicBezTo>
                <a:cubicBezTo>
                  <a:pt x="1761" y="149"/>
                  <a:pt x="1772" y="146"/>
                  <a:pt x="1780" y="138"/>
                </a:cubicBezTo>
                <a:cubicBezTo>
                  <a:pt x="1794" y="126"/>
                  <a:pt x="1803" y="111"/>
                  <a:pt x="1806" y="92"/>
                </a:cubicBezTo>
                <a:cubicBezTo>
                  <a:pt x="1808" y="76"/>
                  <a:pt x="1811" y="60"/>
                  <a:pt x="1822" y="47"/>
                </a:cubicBezTo>
                <a:cubicBezTo>
                  <a:pt x="1828" y="40"/>
                  <a:pt x="1832" y="31"/>
                  <a:pt x="1836" y="22"/>
                </a:cubicBezTo>
                <a:cubicBezTo>
                  <a:pt x="1845" y="5"/>
                  <a:pt x="1860" y="0"/>
                  <a:pt x="1876" y="10"/>
                </a:cubicBezTo>
                <a:cubicBezTo>
                  <a:pt x="1898" y="23"/>
                  <a:pt x="1919" y="38"/>
                  <a:pt x="1939" y="53"/>
                </a:cubicBezTo>
                <a:cubicBezTo>
                  <a:pt x="1950" y="61"/>
                  <a:pt x="1949" y="72"/>
                  <a:pt x="1942" y="84"/>
                </a:cubicBezTo>
                <a:cubicBezTo>
                  <a:pt x="1933" y="97"/>
                  <a:pt x="1933" y="101"/>
                  <a:pt x="1940" y="111"/>
                </a:cubicBezTo>
                <a:cubicBezTo>
                  <a:pt x="1943" y="115"/>
                  <a:pt x="1946" y="119"/>
                  <a:pt x="1949" y="123"/>
                </a:cubicBezTo>
                <a:cubicBezTo>
                  <a:pt x="1955" y="132"/>
                  <a:pt x="1952" y="138"/>
                  <a:pt x="1940" y="138"/>
                </a:cubicBezTo>
                <a:cubicBezTo>
                  <a:pt x="1935" y="138"/>
                  <a:pt x="1930" y="136"/>
                  <a:pt x="1924" y="135"/>
                </a:cubicBezTo>
                <a:cubicBezTo>
                  <a:pt x="1919" y="142"/>
                  <a:pt x="1908" y="145"/>
                  <a:pt x="1907" y="157"/>
                </a:cubicBezTo>
                <a:cubicBezTo>
                  <a:pt x="1907" y="161"/>
                  <a:pt x="1899" y="163"/>
                  <a:pt x="1895" y="167"/>
                </a:cubicBezTo>
                <a:cubicBezTo>
                  <a:pt x="1889" y="175"/>
                  <a:pt x="1883" y="183"/>
                  <a:pt x="1876" y="190"/>
                </a:cubicBezTo>
                <a:cubicBezTo>
                  <a:pt x="1869" y="198"/>
                  <a:pt x="1860" y="195"/>
                  <a:pt x="1851" y="194"/>
                </a:cubicBezTo>
                <a:cubicBezTo>
                  <a:pt x="1849" y="193"/>
                  <a:pt x="1847" y="194"/>
                  <a:pt x="1844" y="194"/>
                </a:cubicBezTo>
                <a:cubicBezTo>
                  <a:pt x="1844" y="196"/>
                  <a:pt x="1844" y="199"/>
                  <a:pt x="1845" y="201"/>
                </a:cubicBezTo>
                <a:cubicBezTo>
                  <a:pt x="1845" y="204"/>
                  <a:pt x="1847" y="206"/>
                  <a:pt x="1849" y="209"/>
                </a:cubicBezTo>
                <a:cubicBezTo>
                  <a:pt x="1873" y="240"/>
                  <a:pt x="1878" y="277"/>
                  <a:pt x="1876" y="315"/>
                </a:cubicBezTo>
                <a:cubicBezTo>
                  <a:pt x="1875" y="331"/>
                  <a:pt x="1878" y="347"/>
                  <a:pt x="1879" y="362"/>
                </a:cubicBezTo>
                <a:cubicBezTo>
                  <a:pt x="1879" y="384"/>
                  <a:pt x="1894" y="395"/>
                  <a:pt x="1909" y="407"/>
                </a:cubicBezTo>
                <a:cubicBezTo>
                  <a:pt x="1916" y="413"/>
                  <a:pt x="1925" y="418"/>
                  <a:pt x="1933" y="423"/>
                </a:cubicBezTo>
                <a:cubicBezTo>
                  <a:pt x="1935" y="425"/>
                  <a:pt x="1938" y="427"/>
                  <a:pt x="1938" y="429"/>
                </a:cubicBezTo>
                <a:cubicBezTo>
                  <a:pt x="1941" y="439"/>
                  <a:pt x="1950" y="442"/>
                  <a:pt x="1959" y="445"/>
                </a:cubicBezTo>
                <a:cubicBezTo>
                  <a:pt x="1962" y="447"/>
                  <a:pt x="1965" y="449"/>
                  <a:pt x="1969" y="449"/>
                </a:cubicBezTo>
                <a:cubicBezTo>
                  <a:pt x="1986" y="453"/>
                  <a:pt x="1992" y="465"/>
                  <a:pt x="1995" y="480"/>
                </a:cubicBezTo>
                <a:cubicBezTo>
                  <a:pt x="1998" y="493"/>
                  <a:pt x="1989" y="511"/>
                  <a:pt x="1977" y="517"/>
                </a:cubicBezTo>
                <a:cubicBezTo>
                  <a:pt x="1971" y="520"/>
                  <a:pt x="1967" y="521"/>
                  <a:pt x="1970" y="530"/>
                </a:cubicBezTo>
                <a:cubicBezTo>
                  <a:pt x="1971" y="535"/>
                  <a:pt x="1965" y="542"/>
                  <a:pt x="1963" y="549"/>
                </a:cubicBezTo>
                <a:cubicBezTo>
                  <a:pt x="1962" y="549"/>
                  <a:pt x="1961" y="549"/>
                  <a:pt x="1959" y="548"/>
                </a:cubicBezTo>
                <a:cubicBezTo>
                  <a:pt x="1961" y="551"/>
                  <a:pt x="1963" y="553"/>
                  <a:pt x="1965" y="555"/>
                </a:cubicBezTo>
                <a:cubicBezTo>
                  <a:pt x="1966" y="557"/>
                  <a:pt x="1967" y="560"/>
                  <a:pt x="1968" y="563"/>
                </a:cubicBezTo>
                <a:cubicBezTo>
                  <a:pt x="1965" y="564"/>
                  <a:pt x="1962" y="566"/>
                  <a:pt x="1959" y="565"/>
                </a:cubicBezTo>
                <a:cubicBezTo>
                  <a:pt x="1953" y="564"/>
                  <a:pt x="1949" y="566"/>
                  <a:pt x="1947" y="572"/>
                </a:cubicBezTo>
                <a:cubicBezTo>
                  <a:pt x="1942" y="586"/>
                  <a:pt x="1935" y="599"/>
                  <a:pt x="1928" y="612"/>
                </a:cubicBezTo>
                <a:cubicBezTo>
                  <a:pt x="1927" y="614"/>
                  <a:pt x="1927" y="617"/>
                  <a:pt x="1925" y="619"/>
                </a:cubicBezTo>
                <a:cubicBezTo>
                  <a:pt x="1922" y="621"/>
                  <a:pt x="1918" y="621"/>
                  <a:pt x="1914" y="622"/>
                </a:cubicBezTo>
                <a:cubicBezTo>
                  <a:pt x="1913" y="619"/>
                  <a:pt x="1911" y="616"/>
                  <a:pt x="1912" y="613"/>
                </a:cubicBezTo>
                <a:cubicBezTo>
                  <a:pt x="1914" y="604"/>
                  <a:pt x="1918" y="596"/>
                  <a:pt x="1921" y="587"/>
                </a:cubicBezTo>
                <a:cubicBezTo>
                  <a:pt x="1922" y="585"/>
                  <a:pt x="1922" y="583"/>
                  <a:pt x="1923" y="582"/>
                </a:cubicBezTo>
                <a:cubicBezTo>
                  <a:pt x="1922" y="581"/>
                  <a:pt x="1922" y="581"/>
                  <a:pt x="1921" y="580"/>
                </a:cubicBezTo>
                <a:cubicBezTo>
                  <a:pt x="1918" y="582"/>
                  <a:pt x="1915" y="585"/>
                  <a:pt x="1912" y="587"/>
                </a:cubicBezTo>
                <a:cubicBezTo>
                  <a:pt x="1903" y="593"/>
                  <a:pt x="1894" y="600"/>
                  <a:pt x="1885" y="606"/>
                </a:cubicBezTo>
                <a:cubicBezTo>
                  <a:pt x="1883" y="608"/>
                  <a:pt x="1880" y="611"/>
                  <a:pt x="1880" y="612"/>
                </a:cubicBezTo>
                <a:cubicBezTo>
                  <a:pt x="1881" y="617"/>
                  <a:pt x="1883" y="623"/>
                  <a:pt x="1887" y="624"/>
                </a:cubicBezTo>
                <a:cubicBezTo>
                  <a:pt x="1899" y="631"/>
                  <a:pt x="1913" y="636"/>
                  <a:pt x="1926" y="642"/>
                </a:cubicBezTo>
                <a:cubicBezTo>
                  <a:pt x="1957" y="654"/>
                  <a:pt x="1987" y="666"/>
                  <a:pt x="2017" y="679"/>
                </a:cubicBezTo>
                <a:cubicBezTo>
                  <a:pt x="2024" y="682"/>
                  <a:pt x="2027" y="681"/>
                  <a:pt x="2027" y="673"/>
                </a:cubicBezTo>
                <a:cubicBezTo>
                  <a:pt x="2027" y="669"/>
                  <a:pt x="2030" y="666"/>
                  <a:pt x="2031" y="662"/>
                </a:cubicBezTo>
                <a:cubicBezTo>
                  <a:pt x="2045" y="633"/>
                  <a:pt x="2059" y="604"/>
                  <a:pt x="2075" y="575"/>
                </a:cubicBezTo>
                <a:cubicBezTo>
                  <a:pt x="2085" y="557"/>
                  <a:pt x="2098" y="540"/>
                  <a:pt x="2112" y="523"/>
                </a:cubicBezTo>
                <a:cubicBezTo>
                  <a:pt x="2128" y="503"/>
                  <a:pt x="2146" y="485"/>
                  <a:pt x="2162" y="465"/>
                </a:cubicBezTo>
                <a:cubicBezTo>
                  <a:pt x="2167" y="459"/>
                  <a:pt x="2170" y="452"/>
                  <a:pt x="2174" y="446"/>
                </a:cubicBezTo>
                <a:cubicBezTo>
                  <a:pt x="2181" y="434"/>
                  <a:pt x="2187" y="422"/>
                  <a:pt x="2195" y="411"/>
                </a:cubicBezTo>
                <a:cubicBezTo>
                  <a:pt x="2200" y="406"/>
                  <a:pt x="2207" y="402"/>
                  <a:pt x="2212" y="397"/>
                </a:cubicBezTo>
                <a:cubicBezTo>
                  <a:pt x="2215" y="395"/>
                  <a:pt x="2216" y="391"/>
                  <a:pt x="2218" y="388"/>
                </a:cubicBezTo>
                <a:cubicBezTo>
                  <a:pt x="2214" y="386"/>
                  <a:pt x="2209" y="383"/>
                  <a:pt x="2205" y="381"/>
                </a:cubicBezTo>
                <a:cubicBezTo>
                  <a:pt x="2204" y="381"/>
                  <a:pt x="2203" y="382"/>
                  <a:pt x="2202" y="382"/>
                </a:cubicBezTo>
                <a:cubicBezTo>
                  <a:pt x="2188" y="385"/>
                  <a:pt x="2183" y="382"/>
                  <a:pt x="2174" y="364"/>
                </a:cubicBezTo>
                <a:cubicBezTo>
                  <a:pt x="2170" y="357"/>
                  <a:pt x="2167" y="348"/>
                  <a:pt x="2156" y="348"/>
                </a:cubicBezTo>
                <a:cubicBezTo>
                  <a:pt x="2159" y="339"/>
                  <a:pt x="2154" y="337"/>
                  <a:pt x="2147" y="335"/>
                </a:cubicBezTo>
                <a:cubicBezTo>
                  <a:pt x="2128" y="330"/>
                  <a:pt x="2126" y="327"/>
                  <a:pt x="2139" y="312"/>
                </a:cubicBezTo>
                <a:cubicBezTo>
                  <a:pt x="2151" y="298"/>
                  <a:pt x="2151" y="282"/>
                  <a:pt x="2154" y="266"/>
                </a:cubicBezTo>
                <a:cubicBezTo>
                  <a:pt x="2155" y="260"/>
                  <a:pt x="2159" y="253"/>
                  <a:pt x="2163" y="250"/>
                </a:cubicBezTo>
                <a:cubicBezTo>
                  <a:pt x="2182" y="239"/>
                  <a:pt x="2204" y="234"/>
                  <a:pt x="2225" y="233"/>
                </a:cubicBezTo>
                <a:cubicBezTo>
                  <a:pt x="2237" y="233"/>
                  <a:pt x="2249" y="238"/>
                  <a:pt x="2255" y="249"/>
                </a:cubicBezTo>
                <a:cubicBezTo>
                  <a:pt x="2259" y="256"/>
                  <a:pt x="2261" y="265"/>
                  <a:pt x="2261" y="273"/>
                </a:cubicBezTo>
                <a:cubicBezTo>
                  <a:pt x="2261" y="282"/>
                  <a:pt x="2265" y="285"/>
                  <a:pt x="2271" y="290"/>
                </a:cubicBezTo>
                <a:cubicBezTo>
                  <a:pt x="2277" y="294"/>
                  <a:pt x="2282" y="301"/>
                  <a:pt x="2289" y="309"/>
                </a:cubicBezTo>
                <a:cubicBezTo>
                  <a:pt x="2280" y="313"/>
                  <a:pt x="2274" y="316"/>
                  <a:pt x="2267" y="319"/>
                </a:cubicBezTo>
                <a:cubicBezTo>
                  <a:pt x="2261" y="322"/>
                  <a:pt x="2260" y="327"/>
                  <a:pt x="2262" y="333"/>
                </a:cubicBezTo>
                <a:cubicBezTo>
                  <a:pt x="2266" y="348"/>
                  <a:pt x="2271" y="362"/>
                  <a:pt x="2284" y="372"/>
                </a:cubicBezTo>
                <a:cubicBezTo>
                  <a:pt x="2292" y="379"/>
                  <a:pt x="2299" y="388"/>
                  <a:pt x="2306" y="395"/>
                </a:cubicBezTo>
                <a:cubicBezTo>
                  <a:pt x="2329" y="414"/>
                  <a:pt x="2337" y="441"/>
                  <a:pt x="2341" y="468"/>
                </a:cubicBezTo>
                <a:cubicBezTo>
                  <a:pt x="2343" y="487"/>
                  <a:pt x="2341" y="506"/>
                  <a:pt x="2340" y="525"/>
                </a:cubicBezTo>
                <a:cubicBezTo>
                  <a:pt x="2340" y="539"/>
                  <a:pt x="2338" y="553"/>
                  <a:pt x="2338" y="566"/>
                </a:cubicBezTo>
                <a:cubicBezTo>
                  <a:pt x="2338" y="567"/>
                  <a:pt x="2339" y="568"/>
                  <a:pt x="2341" y="571"/>
                </a:cubicBezTo>
                <a:cubicBezTo>
                  <a:pt x="2348" y="562"/>
                  <a:pt x="2355" y="553"/>
                  <a:pt x="2360" y="544"/>
                </a:cubicBezTo>
                <a:cubicBezTo>
                  <a:pt x="2368" y="531"/>
                  <a:pt x="2375" y="518"/>
                  <a:pt x="2382" y="504"/>
                </a:cubicBezTo>
                <a:cubicBezTo>
                  <a:pt x="2389" y="491"/>
                  <a:pt x="2396" y="478"/>
                  <a:pt x="2403" y="465"/>
                </a:cubicBezTo>
                <a:cubicBezTo>
                  <a:pt x="2416" y="441"/>
                  <a:pt x="2430" y="418"/>
                  <a:pt x="2443" y="395"/>
                </a:cubicBezTo>
                <a:cubicBezTo>
                  <a:pt x="2448" y="387"/>
                  <a:pt x="2451" y="378"/>
                  <a:pt x="2455" y="370"/>
                </a:cubicBezTo>
                <a:cubicBezTo>
                  <a:pt x="2456" y="368"/>
                  <a:pt x="2456" y="366"/>
                  <a:pt x="2456" y="363"/>
                </a:cubicBezTo>
                <a:cubicBezTo>
                  <a:pt x="2454" y="352"/>
                  <a:pt x="2452" y="342"/>
                  <a:pt x="2451" y="331"/>
                </a:cubicBezTo>
                <a:cubicBezTo>
                  <a:pt x="2450" y="328"/>
                  <a:pt x="2452" y="326"/>
                  <a:pt x="2453" y="323"/>
                </a:cubicBezTo>
                <a:cubicBezTo>
                  <a:pt x="2457" y="315"/>
                  <a:pt x="2462" y="307"/>
                  <a:pt x="2466" y="298"/>
                </a:cubicBezTo>
                <a:cubicBezTo>
                  <a:pt x="2474" y="280"/>
                  <a:pt x="2486" y="268"/>
                  <a:pt x="2508" y="271"/>
                </a:cubicBezTo>
                <a:cubicBezTo>
                  <a:pt x="2513" y="271"/>
                  <a:pt x="2518" y="271"/>
                  <a:pt x="2524" y="271"/>
                </a:cubicBezTo>
                <a:cubicBezTo>
                  <a:pt x="2520" y="261"/>
                  <a:pt x="2517" y="253"/>
                  <a:pt x="2514" y="246"/>
                </a:cubicBezTo>
                <a:cubicBezTo>
                  <a:pt x="2521" y="240"/>
                  <a:pt x="2523" y="224"/>
                  <a:pt x="2518" y="213"/>
                </a:cubicBezTo>
                <a:cubicBezTo>
                  <a:pt x="2513" y="200"/>
                  <a:pt x="2514" y="196"/>
                  <a:pt x="2524" y="187"/>
                </a:cubicBezTo>
                <a:cubicBezTo>
                  <a:pt x="2546" y="166"/>
                  <a:pt x="2571" y="161"/>
                  <a:pt x="2600" y="170"/>
                </a:cubicBezTo>
                <a:cubicBezTo>
                  <a:pt x="2612" y="173"/>
                  <a:pt x="2617" y="183"/>
                  <a:pt x="2619" y="193"/>
                </a:cubicBezTo>
                <a:cubicBezTo>
                  <a:pt x="2621" y="204"/>
                  <a:pt x="2620" y="215"/>
                  <a:pt x="2622" y="226"/>
                </a:cubicBezTo>
                <a:cubicBezTo>
                  <a:pt x="2623" y="233"/>
                  <a:pt x="2628" y="240"/>
                  <a:pt x="2631" y="247"/>
                </a:cubicBezTo>
                <a:cubicBezTo>
                  <a:pt x="2625" y="246"/>
                  <a:pt x="2621" y="245"/>
                  <a:pt x="2621" y="254"/>
                </a:cubicBezTo>
                <a:cubicBezTo>
                  <a:pt x="2621" y="261"/>
                  <a:pt x="2619" y="268"/>
                  <a:pt x="2617" y="274"/>
                </a:cubicBezTo>
                <a:cubicBezTo>
                  <a:pt x="2615" y="285"/>
                  <a:pt x="2623" y="291"/>
                  <a:pt x="2630" y="296"/>
                </a:cubicBezTo>
                <a:cubicBezTo>
                  <a:pt x="2648" y="309"/>
                  <a:pt x="2667" y="321"/>
                  <a:pt x="2684" y="335"/>
                </a:cubicBezTo>
                <a:cubicBezTo>
                  <a:pt x="2698" y="346"/>
                  <a:pt x="2710" y="359"/>
                  <a:pt x="2710" y="379"/>
                </a:cubicBezTo>
                <a:cubicBezTo>
                  <a:pt x="2710" y="382"/>
                  <a:pt x="2711" y="385"/>
                  <a:pt x="2712" y="388"/>
                </a:cubicBezTo>
                <a:cubicBezTo>
                  <a:pt x="2721" y="410"/>
                  <a:pt x="2717" y="431"/>
                  <a:pt x="2715" y="453"/>
                </a:cubicBezTo>
                <a:cubicBezTo>
                  <a:pt x="2712" y="481"/>
                  <a:pt x="2705" y="508"/>
                  <a:pt x="2708" y="537"/>
                </a:cubicBezTo>
                <a:cubicBezTo>
                  <a:pt x="2709" y="544"/>
                  <a:pt x="2710" y="551"/>
                  <a:pt x="2710" y="558"/>
                </a:cubicBezTo>
                <a:cubicBezTo>
                  <a:pt x="2709" y="592"/>
                  <a:pt x="2707" y="626"/>
                  <a:pt x="2706" y="660"/>
                </a:cubicBezTo>
                <a:cubicBezTo>
                  <a:pt x="2706" y="664"/>
                  <a:pt x="2705" y="668"/>
                  <a:pt x="2704" y="673"/>
                </a:cubicBezTo>
                <a:cubicBezTo>
                  <a:pt x="2706" y="673"/>
                  <a:pt x="2707" y="674"/>
                  <a:pt x="2708" y="674"/>
                </a:cubicBezTo>
                <a:cubicBezTo>
                  <a:pt x="2712" y="669"/>
                  <a:pt x="2716" y="664"/>
                  <a:pt x="2720" y="660"/>
                </a:cubicBezTo>
                <a:cubicBezTo>
                  <a:pt x="2732" y="648"/>
                  <a:pt x="2743" y="635"/>
                  <a:pt x="2757" y="626"/>
                </a:cubicBezTo>
                <a:cubicBezTo>
                  <a:pt x="2770" y="618"/>
                  <a:pt x="2777" y="607"/>
                  <a:pt x="2788" y="598"/>
                </a:cubicBezTo>
                <a:cubicBezTo>
                  <a:pt x="2797" y="590"/>
                  <a:pt x="2804" y="592"/>
                  <a:pt x="2811" y="602"/>
                </a:cubicBezTo>
                <a:cubicBezTo>
                  <a:pt x="2812" y="605"/>
                  <a:pt x="2814" y="609"/>
                  <a:pt x="2816" y="612"/>
                </a:cubicBezTo>
                <a:cubicBezTo>
                  <a:pt x="2821" y="619"/>
                  <a:pt x="2818" y="625"/>
                  <a:pt x="2814" y="631"/>
                </a:cubicBezTo>
                <a:cubicBezTo>
                  <a:pt x="2800" y="653"/>
                  <a:pt x="2787" y="675"/>
                  <a:pt x="2773" y="697"/>
                </a:cubicBezTo>
                <a:cubicBezTo>
                  <a:pt x="2771" y="702"/>
                  <a:pt x="2770" y="708"/>
                  <a:pt x="2770" y="711"/>
                </a:cubicBezTo>
                <a:cubicBezTo>
                  <a:pt x="2766" y="713"/>
                  <a:pt x="2761" y="715"/>
                  <a:pt x="2760" y="718"/>
                </a:cubicBezTo>
                <a:cubicBezTo>
                  <a:pt x="2757" y="722"/>
                  <a:pt x="2751" y="726"/>
                  <a:pt x="2759" y="734"/>
                </a:cubicBezTo>
                <a:cubicBezTo>
                  <a:pt x="2754" y="739"/>
                  <a:pt x="2747" y="743"/>
                  <a:pt x="2742" y="749"/>
                </a:cubicBezTo>
                <a:cubicBezTo>
                  <a:pt x="2736" y="755"/>
                  <a:pt x="2732" y="763"/>
                  <a:pt x="2727" y="770"/>
                </a:cubicBezTo>
                <a:cubicBezTo>
                  <a:pt x="2713" y="792"/>
                  <a:pt x="2700" y="814"/>
                  <a:pt x="2686" y="836"/>
                </a:cubicBezTo>
                <a:cubicBezTo>
                  <a:pt x="2681" y="844"/>
                  <a:pt x="2672" y="850"/>
                  <a:pt x="2664" y="857"/>
                </a:cubicBezTo>
                <a:cubicBezTo>
                  <a:pt x="2660" y="861"/>
                  <a:pt x="2659" y="864"/>
                  <a:pt x="2661" y="870"/>
                </a:cubicBezTo>
                <a:cubicBezTo>
                  <a:pt x="2665" y="878"/>
                  <a:pt x="2666" y="887"/>
                  <a:pt x="2663" y="896"/>
                </a:cubicBezTo>
                <a:cubicBezTo>
                  <a:pt x="2662" y="899"/>
                  <a:pt x="2663" y="903"/>
                  <a:pt x="2664" y="906"/>
                </a:cubicBezTo>
                <a:cubicBezTo>
                  <a:pt x="2668" y="918"/>
                  <a:pt x="2672" y="931"/>
                  <a:pt x="2677" y="943"/>
                </a:cubicBezTo>
                <a:cubicBezTo>
                  <a:pt x="2679" y="949"/>
                  <a:pt x="2683" y="955"/>
                  <a:pt x="2688" y="957"/>
                </a:cubicBezTo>
                <a:cubicBezTo>
                  <a:pt x="2720" y="971"/>
                  <a:pt x="2752" y="984"/>
                  <a:pt x="2784" y="997"/>
                </a:cubicBezTo>
                <a:cubicBezTo>
                  <a:pt x="2788" y="999"/>
                  <a:pt x="2793" y="998"/>
                  <a:pt x="2797" y="998"/>
                </a:cubicBezTo>
                <a:cubicBezTo>
                  <a:pt x="2858" y="998"/>
                  <a:pt x="2918" y="998"/>
                  <a:pt x="2980" y="998"/>
                </a:cubicBezTo>
                <a:cubicBezTo>
                  <a:pt x="2980" y="1027"/>
                  <a:pt x="2980" y="1056"/>
                  <a:pt x="2980" y="1086"/>
                </a:cubicBezTo>
                <a:cubicBezTo>
                  <a:pt x="1987" y="1086"/>
                  <a:pt x="994" y="1086"/>
                  <a:pt x="0" y="1086"/>
                </a:cubicBezTo>
                <a:cubicBezTo>
                  <a:pt x="0" y="992"/>
                  <a:pt x="0" y="899"/>
                  <a:pt x="0" y="806"/>
                </a:cubicBezTo>
                <a:close/>
                <a:moveTo>
                  <a:pt x="2347" y="754"/>
                </a:moveTo>
                <a:cubicBezTo>
                  <a:pt x="2345" y="754"/>
                  <a:pt x="2344" y="754"/>
                  <a:pt x="2343" y="754"/>
                </a:cubicBezTo>
                <a:cubicBezTo>
                  <a:pt x="2339" y="757"/>
                  <a:pt x="2333" y="761"/>
                  <a:pt x="2331" y="765"/>
                </a:cubicBezTo>
                <a:cubicBezTo>
                  <a:pt x="2326" y="774"/>
                  <a:pt x="2323" y="784"/>
                  <a:pt x="2318" y="793"/>
                </a:cubicBezTo>
                <a:cubicBezTo>
                  <a:pt x="2314" y="801"/>
                  <a:pt x="2317" y="804"/>
                  <a:pt x="2324" y="807"/>
                </a:cubicBezTo>
                <a:cubicBezTo>
                  <a:pt x="2357" y="821"/>
                  <a:pt x="2390" y="835"/>
                  <a:pt x="2423" y="848"/>
                </a:cubicBezTo>
                <a:cubicBezTo>
                  <a:pt x="2430" y="852"/>
                  <a:pt x="2433" y="850"/>
                  <a:pt x="2434" y="842"/>
                </a:cubicBezTo>
                <a:cubicBezTo>
                  <a:pt x="2435" y="825"/>
                  <a:pt x="2436" y="808"/>
                  <a:pt x="2438" y="791"/>
                </a:cubicBezTo>
                <a:cubicBezTo>
                  <a:pt x="2438" y="789"/>
                  <a:pt x="2437" y="786"/>
                  <a:pt x="2436" y="784"/>
                </a:cubicBezTo>
                <a:cubicBezTo>
                  <a:pt x="2429" y="769"/>
                  <a:pt x="2430" y="753"/>
                  <a:pt x="2433" y="737"/>
                </a:cubicBezTo>
                <a:cubicBezTo>
                  <a:pt x="2439" y="704"/>
                  <a:pt x="2445" y="671"/>
                  <a:pt x="2451" y="638"/>
                </a:cubicBezTo>
                <a:cubicBezTo>
                  <a:pt x="2455" y="620"/>
                  <a:pt x="2462" y="602"/>
                  <a:pt x="2466" y="584"/>
                </a:cubicBezTo>
                <a:cubicBezTo>
                  <a:pt x="2468" y="579"/>
                  <a:pt x="2469" y="572"/>
                  <a:pt x="2467" y="569"/>
                </a:cubicBezTo>
                <a:cubicBezTo>
                  <a:pt x="2460" y="560"/>
                  <a:pt x="2462" y="552"/>
                  <a:pt x="2468" y="544"/>
                </a:cubicBezTo>
                <a:cubicBezTo>
                  <a:pt x="2470" y="541"/>
                  <a:pt x="2472" y="538"/>
                  <a:pt x="2472" y="534"/>
                </a:cubicBezTo>
                <a:cubicBezTo>
                  <a:pt x="2473" y="526"/>
                  <a:pt x="2473" y="518"/>
                  <a:pt x="2473" y="510"/>
                </a:cubicBezTo>
                <a:cubicBezTo>
                  <a:pt x="2474" y="500"/>
                  <a:pt x="2476" y="490"/>
                  <a:pt x="2476" y="480"/>
                </a:cubicBezTo>
                <a:cubicBezTo>
                  <a:pt x="2477" y="478"/>
                  <a:pt x="2474" y="475"/>
                  <a:pt x="2473" y="472"/>
                </a:cubicBezTo>
                <a:cubicBezTo>
                  <a:pt x="2471" y="474"/>
                  <a:pt x="2469" y="475"/>
                  <a:pt x="2467" y="477"/>
                </a:cubicBezTo>
                <a:cubicBezTo>
                  <a:pt x="2456" y="487"/>
                  <a:pt x="2447" y="497"/>
                  <a:pt x="2436" y="506"/>
                </a:cubicBezTo>
                <a:cubicBezTo>
                  <a:pt x="2423" y="518"/>
                  <a:pt x="2408" y="528"/>
                  <a:pt x="2395" y="540"/>
                </a:cubicBezTo>
                <a:cubicBezTo>
                  <a:pt x="2390" y="544"/>
                  <a:pt x="2384" y="552"/>
                  <a:pt x="2385" y="557"/>
                </a:cubicBezTo>
                <a:cubicBezTo>
                  <a:pt x="2388" y="569"/>
                  <a:pt x="2383" y="578"/>
                  <a:pt x="2376" y="588"/>
                </a:cubicBezTo>
                <a:cubicBezTo>
                  <a:pt x="2374" y="590"/>
                  <a:pt x="2374" y="593"/>
                  <a:pt x="2373" y="596"/>
                </a:cubicBezTo>
                <a:cubicBezTo>
                  <a:pt x="2370" y="606"/>
                  <a:pt x="2367" y="616"/>
                  <a:pt x="2364" y="626"/>
                </a:cubicBezTo>
                <a:cubicBezTo>
                  <a:pt x="2363" y="628"/>
                  <a:pt x="2360" y="629"/>
                  <a:pt x="2357" y="630"/>
                </a:cubicBezTo>
                <a:cubicBezTo>
                  <a:pt x="2349" y="633"/>
                  <a:pt x="2345" y="627"/>
                  <a:pt x="2337" y="621"/>
                </a:cubicBezTo>
                <a:cubicBezTo>
                  <a:pt x="2338" y="630"/>
                  <a:pt x="2338" y="637"/>
                  <a:pt x="2339" y="643"/>
                </a:cubicBezTo>
                <a:cubicBezTo>
                  <a:pt x="2340" y="647"/>
                  <a:pt x="2340" y="652"/>
                  <a:pt x="2342" y="654"/>
                </a:cubicBezTo>
                <a:cubicBezTo>
                  <a:pt x="2351" y="664"/>
                  <a:pt x="2350" y="667"/>
                  <a:pt x="2338" y="671"/>
                </a:cubicBezTo>
                <a:cubicBezTo>
                  <a:pt x="2336" y="672"/>
                  <a:pt x="2333" y="676"/>
                  <a:pt x="2333" y="678"/>
                </a:cubicBezTo>
                <a:cubicBezTo>
                  <a:pt x="2334" y="687"/>
                  <a:pt x="2337" y="696"/>
                  <a:pt x="2338" y="706"/>
                </a:cubicBezTo>
                <a:cubicBezTo>
                  <a:pt x="2341" y="722"/>
                  <a:pt x="2344" y="738"/>
                  <a:pt x="2347" y="754"/>
                </a:cubicBezTo>
                <a:close/>
                <a:moveTo>
                  <a:pt x="2185" y="524"/>
                </a:moveTo>
                <a:cubicBezTo>
                  <a:pt x="2174" y="534"/>
                  <a:pt x="2160" y="543"/>
                  <a:pt x="2151" y="556"/>
                </a:cubicBezTo>
                <a:cubicBezTo>
                  <a:pt x="2137" y="576"/>
                  <a:pt x="2125" y="599"/>
                  <a:pt x="2104" y="614"/>
                </a:cubicBezTo>
                <a:cubicBezTo>
                  <a:pt x="2103" y="615"/>
                  <a:pt x="2102" y="616"/>
                  <a:pt x="2101" y="618"/>
                </a:cubicBezTo>
                <a:cubicBezTo>
                  <a:pt x="2094" y="628"/>
                  <a:pt x="2086" y="638"/>
                  <a:pt x="2079" y="649"/>
                </a:cubicBezTo>
                <a:cubicBezTo>
                  <a:pt x="2076" y="653"/>
                  <a:pt x="2075" y="659"/>
                  <a:pt x="2075" y="664"/>
                </a:cubicBezTo>
                <a:cubicBezTo>
                  <a:pt x="2073" y="673"/>
                  <a:pt x="2073" y="683"/>
                  <a:pt x="2071" y="692"/>
                </a:cubicBezTo>
                <a:cubicBezTo>
                  <a:pt x="2069" y="699"/>
                  <a:pt x="2070" y="702"/>
                  <a:pt x="2077" y="704"/>
                </a:cubicBezTo>
                <a:cubicBezTo>
                  <a:pt x="2103" y="715"/>
                  <a:pt x="2130" y="726"/>
                  <a:pt x="2156" y="738"/>
                </a:cubicBezTo>
                <a:cubicBezTo>
                  <a:pt x="2162" y="740"/>
                  <a:pt x="2165" y="739"/>
                  <a:pt x="2167" y="733"/>
                </a:cubicBezTo>
                <a:cubicBezTo>
                  <a:pt x="2169" y="729"/>
                  <a:pt x="2172" y="724"/>
                  <a:pt x="2174" y="719"/>
                </a:cubicBezTo>
                <a:cubicBezTo>
                  <a:pt x="2179" y="711"/>
                  <a:pt x="2189" y="705"/>
                  <a:pt x="2183" y="693"/>
                </a:cubicBezTo>
                <a:cubicBezTo>
                  <a:pt x="2182" y="692"/>
                  <a:pt x="2183" y="689"/>
                  <a:pt x="2184" y="688"/>
                </a:cubicBezTo>
                <a:cubicBezTo>
                  <a:pt x="2190" y="683"/>
                  <a:pt x="2201" y="679"/>
                  <a:pt x="2186" y="671"/>
                </a:cubicBezTo>
                <a:cubicBezTo>
                  <a:pt x="2186" y="671"/>
                  <a:pt x="2187" y="671"/>
                  <a:pt x="2186" y="670"/>
                </a:cubicBezTo>
                <a:cubicBezTo>
                  <a:pt x="2182" y="652"/>
                  <a:pt x="2178" y="635"/>
                  <a:pt x="2185" y="616"/>
                </a:cubicBezTo>
                <a:cubicBezTo>
                  <a:pt x="2186" y="613"/>
                  <a:pt x="2186" y="609"/>
                  <a:pt x="2186" y="605"/>
                </a:cubicBezTo>
                <a:cubicBezTo>
                  <a:pt x="2186" y="589"/>
                  <a:pt x="2186" y="573"/>
                  <a:pt x="2192" y="558"/>
                </a:cubicBezTo>
                <a:cubicBezTo>
                  <a:pt x="2197" y="547"/>
                  <a:pt x="2199" y="534"/>
                  <a:pt x="2185" y="524"/>
                </a:cubicBezTo>
                <a:close/>
                <a:moveTo>
                  <a:pt x="1366" y="777"/>
                </a:moveTo>
                <a:cubicBezTo>
                  <a:pt x="1379" y="785"/>
                  <a:pt x="1522" y="814"/>
                  <a:pt x="1529" y="811"/>
                </a:cubicBezTo>
                <a:cubicBezTo>
                  <a:pt x="1499" y="768"/>
                  <a:pt x="1404" y="762"/>
                  <a:pt x="1366" y="777"/>
                </a:cubicBezTo>
                <a:close/>
                <a:moveTo>
                  <a:pt x="1885" y="487"/>
                </a:moveTo>
                <a:cubicBezTo>
                  <a:pt x="1880" y="491"/>
                  <a:pt x="1878" y="493"/>
                  <a:pt x="1875" y="494"/>
                </a:cubicBezTo>
                <a:cubicBezTo>
                  <a:pt x="1867" y="498"/>
                  <a:pt x="1866" y="504"/>
                  <a:pt x="1870" y="512"/>
                </a:cubicBezTo>
                <a:cubicBezTo>
                  <a:pt x="1872" y="518"/>
                  <a:pt x="1872" y="524"/>
                  <a:pt x="1873" y="530"/>
                </a:cubicBezTo>
                <a:cubicBezTo>
                  <a:pt x="1874" y="536"/>
                  <a:pt x="1874" y="542"/>
                  <a:pt x="1875" y="548"/>
                </a:cubicBezTo>
                <a:cubicBezTo>
                  <a:pt x="1876" y="551"/>
                  <a:pt x="1879" y="555"/>
                  <a:pt x="1881" y="555"/>
                </a:cubicBezTo>
                <a:cubicBezTo>
                  <a:pt x="1887" y="554"/>
                  <a:pt x="1896" y="554"/>
                  <a:pt x="1898" y="550"/>
                </a:cubicBezTo>
                <a:cubicBezTo>
                  <a:pt x="1906" y="538"/>
                  <a:pt x="1910" y="523"/>
                  <a:pt x="1918" y="511"/>
                </a:cubicBezTo>
                <a:cubicBezTo>
                  <a:pt x="1923" y="501"/>
                  <a:pt x="1919" y="494"/>
                  <a:pt x="1913" y="487"/>
                </a:cubicBezTo>
                <a:cubicBezTo>
                  <a:pt x="1912" y="485"/>
                  <a:pt x="1908" y="484"/>
                  <a:pt x="1906" y="484"/>
                </a:cubicBezTo>
                <a:cubicBezTo>
                  <a:pt x="1905" y="485"/>
                  <a:pt x="1903" y="488"/>
                  <a:pt x="1903" y="491"/>
                </a:cubicBezTo>
                <a:cubicBezTo>
                  <a:pt x="1902" y="499"/>
                  <a:pt x="1902" y="507"/>
                  <a:pt x="1900" y="515"/>
                </a:cubicBezTo>
                <a:cubicBezTo>
                  <a:pt x="1900" y="518"/>
                  <a:pt x="1896" y="521"/>
                  <a:pt x="1894" y="523"/>
                </a:cubicBezTo>
                <a:cubicBezTo>
                  <a:pt x="1891" y="521"/>
                  <a:pt x="1887" y="518"/>
                  <a:pt x="1887" y="515"/>
                </a:cubicBezTo>
                <a:cubicBezTo>
                  <a:pt x="1886" y="510"/>
                  <a:pt x="1887" y="505"/>
                  <a:pt x="1887" y="499"/>
                </a:cubicBezTo>
                <a:cubicBezTo>
                  <a:pt x="1887" y="496"/>
                  <a:pt x="1886" y="492"/>
                  <a:pt x="1885" y="487"/>
                </a:cubicBezTo>
                <a:close/>
                <a:moveTo>
                  <a:pt x="2712" y="705"/>
                </a:moveTo>
                <a:cubicBezTo>
                  <a:pt x="2710" y="705"/>
                  <a:pt x="2709" y="704"/>
                  <a:pt x="2707" y="704"/>
                </a:cubicBezTo>
                <a:cubicBezTo>
                  <a:pt x="2705" y="708"/>
                  <a:pt x="2703" y="713"/>
                  <a:pt x="2700" y="717"/>
                </a:cubicBezTo>
                <a:cubicBezTo>
                  <a:pt x="2695" y="725"/>
                  <a:pt x="2690" y="735"/>
                  <a:pt x="2683" y="741"/>
                </a:cubicBezTo>
                <a:cubicBezTo>
                  <a:pt x="2675" y="749"/>
                  <a:pt x="2672" y="761"/>
                  <a:pt x="2679" y="767"/>
                </a:cubicBezTo>
                <a:cubicBezTo>
                  <a:pt x="2680" y="766"/>
                  <a:pt x="2681" y="766"/>
                  <a:pt x="2681" y="766"/>
                </a:cubicBezTo>
                <a:cubicBezTo>
                  <a:pt x="2691" y="749"/>
                  <a:pt x="2702" y="733"/>
                  <a:pt x="2711" y="716"/>
                </a:cubicBezTo>
                <a:cubicBezTo>
                  <a:pt x="2713" y="713"/>
                  <a:pt x="2712" y="709"/>
                  <a:pt x="2712" y="705"/>
                </a:cubicBezTo>
                <a:close/>
                <a:moveTo>
                  <a:pt x="2759" y="641"/>
                </a:moveTo>
                <a:cubicBezTo>
                  <a:pt x="2758" y="640"/>
                  <a:pt x="2756" y="639"/>
                  <a:pt x="2755" y="638"/>
                </a:cubicBezTo>
                <a:cubicBezTo>
                  <a:pt x="2743" y="652"/>
                  <a:pt x="2730" y="665"/>
                  <a:pt x="2717" y="679"/>
                </a:cubicBezTo>
                <a:cubicBezTo>
                  <a:pt x="2721" y="683"/>
                  <a:pt x="2724" y="687"/>
                  <a:pt x="2728" y="692"/>
                </a:cubicBezTo>
                <a:cubicBezTo>
                  <a:pt x="2739" y="674"/>
                  <a:pt x="2749" y="657"/>
                  <a:pt x="2759" y="641"/>
                </a:cubicBezTo>
                <a:close/>
                <a:moveTo>
                  <a:pt x="1911" y="568"/>
                </a:moveTo>
                <a:cubicBezTo>
                  <a:pt x="1902" y="564"/>
                  <a:pt x="1879" y="565"/>
                  <a:pt x="1879" y="570"/>
                </a:cubicBezTo>
                <a:cubicBezTo>
                  <a:pt x="1877" y="577"/>
                  <a:pt x="1878" y="585"/>
                  <a:pt x="1878" y="592"/>
                </a:cubicBezTo>
                <a:cubicBezTo>
                  <a:pt x="1879" y="593"/>
                  <a:pt x="1880" y="593"/>
                  <a:pt x="1881" y="593"/>
                </a:cubicBezTo>
                <a:cubicBezTo>
                  <a:pt x="1891" y="585"/>
                  <a:pt x="1900" y="577"/>
                  <a:pt x="1911" y="568"/>
                </a:cubicBezTo>
                <a:close/>
                <a:moveTo>
                  <a:pt x="2789" y="650"/>
                </a:moveTo>
                <a:cubicBezTo>
                  <a:pt x="2787" y="649"/>
                  <a:pt x="2785" y="649"/>
                  <a:pt x="2784" y="648"/>
                </a:cubicBezTo>
                <a:cubicBezTo>
                  <a:pt x="2778" y="656"/>
                  <a:pt x="2772" y="663"/>
                  <a:pt x="2768" y="671"/>
                </a:cubicBezTo>
                <a:cubicBezTo>
                  <a:pt x="2766" y="674"/>
                  <a:pt x="2769" y="680"/>
                  <a:pt x="2770" y="684"/>
                </a:cubicBezTo>
                <a:cubicBezTo>
                  <a:pt x="2773" y="682"/>
                  <a:pt x="2776" y="680"/>
                  <a:pt x="2779" y="678"/>
                </a:cubicBezTo>
                <a:cubicBezTo>
                  <a:pt x="2781" y="674"/>
                  <a:pt x="2784" y="670"/>
                  <a:pt x="2785" y="666"/>
                </a:cubicBezTo>
                <a:cubicBezTo>
                  <a:pt x="2787" y="661"/>
                  <a:pt x="2788" y="655"/>
                  <a:pt x="2789" y="650"/>
                </a:cubicBezTo>
                <a:close/>
                <a:moveTo>
                  <a:pt x="2724" y="758"/>
                </a:moveTo>
                <a:cubicBezTo>
                  <a:pt x="2738" y="748"/>
                  <a:pt x="2743" y="734"/>
                  <a:pt x="2736" y="726"/>
                </a:cubicBezTo>
                <a:cubicBezTo>
                  <a:pt x="2721" y="740"/>
                  <a:pt x="2718" y="749"/>
                  <a:pt x="2724" y="758"/>
                </a:cubicBezTo>
                <a:close/>
                <a:moveTo>
                  <a:pt x="2714" y="764"/>
                </a:moveTo>
                <a:cubicBezTo>
                  <a:pt x="2699" y="777"/>
                  <a:pt x="2696" y="788"/>
                  <a:pt x="2704" y="793"/>
                </a:cubicBezTo>
                <a:cubicBezTo>
                  <a:pt x="2718" y="778"/>
                  <a:pt x="2720" y="773"/>
                  <a:pt x="2714" y="764"/>
                </a:cubicBezTo>
                <a:close/>
                <a:moveTo>
                  <a:pt x="2747" y="723"/>
                </a:moveTo>
                <a:cubicBezTo>
                  <a:pt x="2761" y="711"/>
                  <a:pt x="2763" y="703"/>
                  <a:pt x="2756" y="696"/>
                </a:cubicBezTo>
                <a:cubicBezTo>
                  <a:pt x="2742" y="708"/>
                  <a:pt x="2740" y="712"/>
                  <a:pt x="2747" y="723"/>
                </a:cubicBezTo>
                <a:close/>
                <a:moveTo>
                  <a:pt x="2687" y="826"/>
                </a:moveTo>
                <a:cubicBezTo>
                  <a:pt x="2690" y="818"/>
                  <a:pt x="2694" y="811"/>
                  <a:pt x="2697" y="805"/>
                </a:cubicBezTo>
                <a:cubicBezTo>
                  <a:pt x="2683" y="811"/>
                  <a:pt x="2680" y="819"/>
                  <a:pt x="2687" y="826"/>
                </a:cubicBezTo>
                <a:close/>
                <a:moveTo>
                  <a:pt x="2360" y="608"/>
                </a:moveTo>
                <a:cubicBezTo>
                  <a:pt x="2361" y="600"/>
                  <a:pt x="2361" y="595"/>
                  <a:pt x="2362" y="590"/>
                </a:cubicBezTo>
                <a:cubicBezTo>
                  <a:pt x="2360" y="590"/>
                  <a:pt x="2356" y="590"/>
                  <a:pt x="2355" y="591"/>
                </a:cubicBezTo>
                <a:cubicBezTo>
                  <a:pt x="2351" y="596"/>
                  <a:pt x="2352" y="601"/>
                  <a:pt x="2360" y="60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4EADC0AF-0B90-43F7-9628-1A9C52C72E18}"/>
              </a:ext>
            </a:extLst>
          </p:cNvPr>
          <p:cNvSpPr>
            <a:spLocks/>
          </p:cNvSpPr>
          <p:nvPr/>
        </p:nvSpPr>
        <p:spPr bwMode="auto">
          <a:xfrm>
            <a:off x="7145991" y="6054351"/>
            <a:ext cx="5046009" cy="803649"/>
          </a:xfrm>
          <a:custGeom>
            <a:avLst/>
            <a:gdLst>
              <a:gd name="connsiteX0" fmla="*/ 5307865 w 12192148"/>
              <a:gd name="connsiteY0" fmla="*/ 0 h 1941773"/>
              <a:gd name="connsiteX1" fmla="*/ 5817217 w 12192148"/>
              <a:gd name="connsiteY1" fmla="*/ 0 h 1941773"/>
              <a:gd name="connsiteX2" fmla="*/ 5817217 w 12192148"/>
              <a:gd name="connsiteY2" fmla="*/ 697113 h 1941773"/>
              <a:gd name="connsiteX3" fmla="*/ 6190042 w 12192148"/>
              <a:gd name="connsiteY3" fmla="*/ 697113 h 1941773"/>
              <a:gd name="connsiteX4" fmla="*/ 6190042 w 12192148"/>
              <a:gd name="connsiteY4" fmla="*/ 1325570 h 1941773"/>
              <a:gd name="connsiteX5" fmla="*/ 6489353 w 12192148"/>
              <a:gd name="connsiteY5" fmla="*/ 1325570 h 1941773"/>
              <a:gd name="connsiteX6" fmla="*/ 6489353 w 12192148"/>
              <a:gd name="connsiteY6" fmla="*/ 1114324 h 1941773"/>
              <a:gd name="connsiteX7" fmla="*/ 6898935 w 12192148"/>
              <a:gd name="connsiteY7" fmla="*/ 1114324 h 1941773"/>
              <a:gd name="connsiteX8" fmla="*/ 6898935 w 12192148"/>
              <a:gd name="connsiteY8" fmla="*/ 348556 h 1941773"/>
              <a:gd name="connsiteX9" fmla="*/ 7219249 w 12192148"/>
              <a:gd name="connsiteY9" fmla="*/ 348556 h 1941773"/>
              <a:gd name="connsiteX10" fmla="*/ 7219249 w 12192148"/>
              <a:gd name="connsiteY10" fmla="*/ 1093199 h 1941773"/>
              <a:gd name="connsiteX11" fmla="*/ 7413539 w 12192148"/>
              <a:gd name="connsiteY11" fmla="*/ 1093199 h 1941773"/>
              <a:gd name="connsiteX12" fmla="*/ 7413539 w 12192148"/>
              <a:gd name="connsiteY12" fmla="*/ 517553 h 1941773"/>
              <a:gd name="connsiteX13" fmla="*/ 7875631 w 12192148"/>
              <a:gd name="connsiteY13" fmla="*/ 517553 h 1941773"/>
              <a:gd name="connsiteX14" fmla="*/ 7875631 w 12192148"/>
              <a:gd name="connsiteY14" fmla="*/ 1103761 h 1941773"/>
              <a:gd name="connsiteX15" fmla="*/ 8342975 w 12192148"/>
              <a:gd name="connsiteY15" fmla="*/ 1103761 h 1941773"/>
              <a:gd name="connsiteX16" fmla="*/ 8342975 w 12192148"/>
              <a:gd name="connsiteY16" fmla="*/ 739362 h 1941773"/>
              <a:gd name="connsiteX17" fmla="*/ 8852328 w 12192148"/>
              <a:gd name="connsiteY17" fmla="*/ 739362 h 1941773"/>
              <a:gd name="connsiteX18" fmla="*/ 8852328 w 12192148"/>
              <a:gd name="connsiteY18" fmla="*/ 1093199 h 1941773"/>
              <a:gd name="connsiteX19" fmla="*/ 9240906 w 12192148"/>
              <a:gd name="connsiteY19" fmla="*/ 1093199 h 1941773"/>
              <a:gd name="connsiteX20" fmla="*/ 9240906 w 12192148"/>
              <a:gd name="connsiteY20" fmla="*/ 924202 h 1941773"/>
              <a:gd name="connsiteX21" fmla="*/ 9503459 w 12192148"/>
              <a:gd name="connsiteY21" fmla="*/ 929483 h 1941773"/>
              <a:gd name="connsiteX22" fmla="*/ 9503459 w 12192148"/>
              <a:gd name="connsiteY22" fmla="*/ 781611 h 1941773"/>
              <a:gd name="connsiteX23" fmla="*/ 9771263 w 12192148"/>
              <a:gd name="connsiteY23" fmla="*/ 781611 h 1941773"/>
              <a:gd name="connsiteX24" fmla="*/ 9771263 w 12192148"/>
              <a:gd name="connsiteY24" fmla="*/ 918921 h 1941773"/>
              <a:gd name="connsiteX25" fmla="*/ 10028565 w 12192148"/>
              <a:gd name="connsiteY25" fmla="*/ 918921 h 1941773"/>
              <a:gd name="connsiteX26" fmla="*/ 10028565 w 12192148"/>
              <a:gd name="connsiteY26" fmla="*/ 765768 h 1941773"/>
              <a:gd name="connsiteX27" fmla="*/ 10280615 w 12192148"/>
              <a:gd name="connsiteY27" fmla="*/ 771049 h 1941773"/>
              <a:gd name="connsiteX28" fmla="*/ 10280615 w 12192148"/>
              <a:gd name="connsiteY28" fmla="*/ 190122 h 1941773"/>
              <a:gd name="connsiteX29" fmla="*/ 10789968 w 12192148"/>
              <a:gd name="connsiteY29" fmla="*/ 190122 h 1941773"/>
              <a:gd name="connsiteX30" fmla="*/ 10789968 w 12192148"/>
              <a:gd name="connsiteY30" fmla="*/ 697113 h 1941773"/>
              <a:gd name="connsiteX31" fmla="*/ 11168044 w 12192148"/>
              <a:gd name="connsiteY31" fmla="*/ 697113 h 1941773"/>
              <a:gd name="connsiteX32" fmla="*/ 11168044 w 12192148"/>
              <a:gd name="connsiteY32" fmla="*/ 1621315 h 1941773"/>
              <a:gd name="connsiteX33" fmla="*/ 11467354 w 12192148"/>
              <a:gd name="connsiteY33" fmla="*/ 1621315 h 1941773"/>
              <a:gd name="connsiteX34" fmla="*/ 11467354 w 12192148"/>
              <a:gd name="connsiteY34" fmla="*/ 1114324 h 1941773"/>
              <a:gd name="connsiteX35" fmla="*/ 11871686 w 12192148"/>
              <a:gd name="connsiteY35" fmla="*/ 1114324 h 1941773"/>
              <a:gd name="connsiteX36" fmla="*/ 11871686 w 12192148"/>
              <a:gd name="connsiteY36" fmla="*/ 348556 h 1941773"/>
              <a:gd name="connsiteX37" fmla="*/ 12192000 w 12192148"/>
              <a:gd name="connsiteY37" fmla="*/ 348556 h 1941773"/>
              <a:gd name="connsiteX38" fmla="*/ 12192000 w 12192148"/>
              <a:gd name="connsiteY38" fmla="*/ 1754103 h 1941773"/>
              <a:gd name="connsiteX39" fmla="*/ 12192000 w 12192148"/>
              <a:gd name="connsiteY39" fmla="*/ 1896676 h 1941773"/>
              <a:gd name="connsiteX40" fmla="*/ 12192148 w 12192148"/>
              <a:gd name="connsiteY40" fmla="*/ 1896676 h 1941773"/>
              <a:gd name="connsiteX41" fmla="*/ 12192148 w 12192148"/>
              <a:gd name="connsiteY41" fmla="*/ 1941773 h 1941773"/>
              <a:gd name="connsiteX42" fmla="*/ 0 w 12192148"/>
              <a:gd name="connsiteY42" fmla="*/ 1941773 h 1941773"/>
              <a:gd name="connsiteX43" fmla="*/ 0 w 12192148"/>
              <a:gd name="connsiteY43" fmla="*/ 1896676 h 1941773"/>
              <a:gd name="connsiteX44" fmla="*/ 0 w 12192148"/>
              <a:gd name="connsiteY44" fmla="*/ 1573784 h 1941773"/>
              <a:gd name="connsiteX45" fmla="*/ 112847 w 12192148"/>
              <a:gd name="connsiteY45" fmla="*/ 1573784 h 1941773"/>
              <a:gd name="connsiteX46" fmla="*/ 293106 w 12192148"/>
              <a:gd name="connsiteY46" fmla="*/ 1573784 h 1941773"/>
              <a:gd name="connsiteX47" fmla="*/ 293106 w 12192148"/>
              <a:gd name="connsiteY47" fmla="*/ 411930 h 1941773"/>
              <a:gd name="connsiteX48" fmla="*/ 655428 w 12192148"/>
              <a:gd name="connsiteY48" fmla="*/ 411930 h 1941773"/>
              <a:gd name="connsiteX49" fmla="*/ 655428 w 12192148"/>
              <a:gd name="connsiteY49" fmla="*/ 1373100 h 1941773"/>
              <a:gd name="connsiteX50" fmla="*/ 791956 w 12192148"/>
              <a:gd name="connsiteY50" fmla="*/ 1188260 h 1941773"/>
              <a:gd name="connsiteX51" fmla="*/ 954739 w 12192148"/>
              <a:gd name="connsiteY51" fmla="*/ 1399506 h 1941773"/>
              <a:gd name="connsiteX52" fmla="*/ 1101768 w 12192148"/>
              <a:gd name="connsiteY52" fmla="*/ 1188260 h 1941773"/>
              <a:gd name="connsiteX53" fmla="*/ 1264551 w 12192148"/>
              <a:gd name="connsiteY53" fmla="*/ 1399506 h 1941773"/>
              <a:gd name="connsiteX54" fmla="*/ 1411580 w 12192148"/>
              <a:gd name="connsiteY54" fmla="*/ 1188260 h 1941773"/>
              <a:gd name="connsiteX55" fmla="*/ 1574363 w 12192148"/>
              <a:gd name="connsiteY55" fmla="*/ 1399506 h 1941773"/>
              <a:gd name="connsiteX56" fmla="*/ 1574363 w 12192148"/>
              <a:gd name="connsiteY56" fmla="*/ 1447036 h 1941773"/>
              <a:gd name="connsiteX57" fmla="*/ 1721393 w 12192148"/>
              <a:gd name="connsiteY57" fmla="*/ 1447036 h 1941773"/>
              <a:gd name="connsiteX58" fmla="*/ 1721393 w 12192148"/>
              <a:gd name="connsiteY58" fmla="*/ 1299164 h 1941773"/>
              <a:gd name="connsiteX59" fmla="*/ 1537606 w 12192148"/>
              <a:gd name="connsiteY59" fmla="*/ 1072074 h 1941773"/>
              <a:gd name="connsiteX60" fmla="*/ 1721393 w 12192148"/>
              <a:gd name="connsiteY60" fmla="*/ 844985 h 1941773"/>
              <a:gd name="connsiteX61" fmla="*/ 1721393 w 12192148"/>
              <a:gd name="connsiteY61" fmla="*/ 586208 h 1941773"/>
              <a:gd name="connsiteX62" fmla="*/ 1815912 w 12192148"/>
              <a:gd name="connsiteY62" fmla="*/ 586208 h 1941773"/>
              <a:gd name="connsiteX63" fmla="*/ 1815912 w 12192148"/>
              <a:gd name="connsiteY63" fmla="*/ 844985 h 1941773"/>
              <a:gd name="connsiteX64" fmla="*/ 1999699 w 12192148"/>
              <a:gd name="connsiteY64" fmla="*/ 1072074 h 1941773"/>
              <a:gd name="connsiteX65" fmla="*/ 1815912 w 12192148"/>
              <a:gd name="connsiteY65" fmla="*/ 1299164 h 1941773"/>
              <a:gd name="connsiteX66" fmla="*/ 1815912 w 12192148"/>
              <a:gd name="connsiteY66" fmla="*/ 1447036 h 1941773"/>
              <a:gd name="connsiteX67" fmla="*/ 1941937 w 12192148"/>
              <a:gd name="connsiteY67" fmla="*/ 1447036 h 1941773"/>
              <a:gd name="connsiteX68" fmla="*/ 1941937 w 12192148"/>
              <a:gd name="connsiteY68" fmla="*/ 1293883 h 1941773"/>
              <a:gd name="connsiteX69" fmla="*/ 2099469 w 12192148"/>
              <a:gd name="connsiteY69" fmla="*/ 1293883 h 1941773"/>
              <a:gd name="connsiteX70" fmla="*/ 2099469 w 12192148"/>
              <a:gd name="connsiteY70" fmla="*/ 1093199 h 1941773"/>
              <a:gd name="connsiteX71" fmla="*/ 2440788 w 12192148"/>
              <a:gd name="connsiteY71" fmla="*/ 1093199 h 1941773"/>
              <a:gd name="connsiteX72" fmla="*/ 2440788 w 12192148"/>
              <a:gd name="connsiteY72" fmla="*/ 517553 h 1941773"/>
              <a:gd name="connsiteX73" fmla="*/ 2897630 w 12192148"/>
              <a:gd name="connsiteY73" fmla="*/ 517553 h 1941773"/>
              <a:gd name="connsiteX74" fmla="*/ 2897630 w 12192148"/>
              <a:gd name="connsiteY74" fmla="*/ 1103761 h 1941773"/>
              <a:gd name="connsiteX75" fmla="*/ 3364974 w 12192148"/>
              <a:gd name="connsiteY75" fmla="*/ 1103761 h 1941773"/>
              <a:gd name="connsiteX76" fmla="*/ 3364974 w 12192148"/>
              <a:gd name="connsiteY76" fmla="*/ 739362 h 1941773"/>
              <a:gd name="connsiteX77" fmla="*/ 3879577 w 12192148"/>
              <a:gd name="connsiteY77" fmla="*/ 739362 h 1941773"/>
              <a:gd name="connsiteX78" fmla="*/ 3879577 w 12192148"/>
              <a:gd name="connsiteY78" fmla="*/ 1093199 h 1941773"/>
              <a:gd name="connsiteX79" fmla="*/ 4268157 w 12192148"/>
              <a:gd name="connsiteY79" fmla="*/ 1093199 h 1941773"/>
              <a:gd name="connsiteX80" fmla="*/ 4268157 w 12192148"/>
              <a:gd name="connsiteY80" fmla="*/ 924202 h 1941773"/>
              <a:gd name="connsiteX81" fmla="*/ 4530710 w 12192148"/>
              <a:gd name="connsiteY81" fmla="*/ 929483 h 1941773"/>
              <a:gd name="connsiteX82" fmla="*/ 4530710 w 12192148"/>
              <a:gd name="connsiteY82" fmla="*/ 781611 h 1941773"/>
              <a:gd name="connsiteX83" fmla="*/ 4798513 w 12192148"/>
              <a:gd name="connsiteY83" fmla="*/ 781611 h 1941773"/>
              <a:gd name="connsiteX84" fmla="*/ 4798513 w 12192148"/>
              <a:gd name="connsiteY84" fmla="*/ 918921 h 1941773"/>
              <a:gd name="connsiteX85" fmla="*/ 5055815 w 12192148"/>
              <a:gd name="connsiteY85" fmla="*/ 918921 h 1941773"/>
              <a:gd name="connsiteX86" fmla="*/ 5055815 w 12192148"/>
              <a:gd name="connsiteY86" fmla="*/ 765768 h 1941773"/>
              <a:gd name="connsiteX87" fmla="*/ 5307865 w 12192148"/>
              <a:gd name="connsiteY87" fmla="*/ 771049 h 1941773"/>
              <a:gd name="connsiteX88" fmla="*/ 5307865 w 12192148"/>
              <a:gd name="connsiteY88" fmla="*/ 0 h 1941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12192148" h="1941773">
                <a:moveTo>
                  <a:pt x="5307865" y="0"/>
                </a:moveTo>
                <a:cubicBezTo>
                  <a:pt x="5307865" y="0"/>
                  <a:pt x="5307865" y="0"/>
                  <a:pt x="5817217" y="0"/>
                </a:cubicBezTo>
                <a:cubicBezTo>
                  <a:pt x="5817217" y="0"/>
                  <a:pt x="5817217" y="0"/>
                  <a:pt x="5817217" y="697113"/>
                </a:cubicBezTo>
                <a:cubicBezTo>
                  <a:pt x="5817217" y="697113"/>
                  <a:pt x="5817217" y="697113"/>
                  <a:pt x="6190042" y="697113"/>
                </a:cubicBezTo>
                <a:cubicBezTo>
                  <a:pt x="6190042" y="697113"/>
                  <a:pt x="6190042" y="697113"/>
                  <a:pt x="6190042" y="1325570"/>
                </a:cubicBezTo>
                <a:cubicBezTo>
                  <a:pt x="6190042" y="1325570"/>
                  <a:pt x="6190042" y="1325570"/>
                  <a:pt x="6489353" y="1325570"/>
                </a:cubicBezTo>
                <a:cubicBezTo>
                  <a:pt x="6489353" y="1325570"/>
                  <a:pt x="6489353" y="1325570"/>
                  <a:pt x="6489353" y="1114324"/>
                </a:cubicBezTo>
                <a:cubicBezTo>
                  <a:pt x="6489353" y="1114324"/>
                  <a:pt x="6489353" y="1114324"/>
                  <a:pt x="6898935" y="1114324"/>
                </a:cubicBezTo>
                <a:cubicBezTo>
                  <a:pt x="6898935" y="1114324"/>
                  <a:pt x="6898935" y="1114324"/>
                  <a:pt x="6898935" y="348556"/>
                </a:cubicBezTo>
                <a:cubicBezTo>
                  <a:pt x="6898935" y="348556"/>
                  <a:pt x="6898935" y="348556"/>
                  <a:pt x="7219249" y="348556"/>
                </a:cubicBezTo>
                <a:cubicBezTo>
                  <a:pt x="7219249" y="348556"/>
                  <a:pt x="7219249" y="348556"/>
                  <a:pt x="7219249" y="1093199"/>
                </a:cubicBezTo>
                <a:cubicBezTo>
                  <a:pt x="7219249" y="1093199"/>
                  <a:pt x="7219249" y="1093199"/>
                  <a:pt x="7413539" y="1093199"/>
                </a:cubicBezTo>
                <a:cubicBezTo>
                  <a:pt x="7413539" y="1093199"/>
                  <a:pt x="7413539" y="1093199"/>
                  <a:pt x="7413539" y="517553"/>
                </a:cubicBezTo>
                <a:cubicBezTo>
                  <a:pt x="7413539" y="517553"/>
                  <a:pt x="7413539" y="517553"/>
                  <a:pt x="7875631" y="517553"/>
                </a:cubicBezTo>
                <a:cubicBezTo>
                  <a:pt x="7875631" y="517553"/>
                  <a:pt x="7875631" y="517553"/>
                  <a:pt x="7875631" y="1103761"/>
                </a:cubicBezTo>
                <a:cubicBezTo>
                  <a:pt x="7875631" y="1103761"/>
                  <a:pt x="7875631" y="1103761"/>
                  <a:pt x="8342975" y="1103761"/>
                </a:cubicBezTo>
                <a:cubicBezTo>
                  <a:pt x="8342975" y="1103761"/>
                  <a:pt x="8342975" y="1103761"/>
                  <a:pt x="8342975" y="739362"/>
                </a:cubicBezTo>
                <a:cubicBezTo>
                  <a:pt x="8342975" y="739362"/>
                  <a:pt x="8342975" y="739362"/>
                  <a:pt x="8852328" y="739362"/>
                </a:cubicBezTo>
                <a:cubicBezTo>
                  <a:pt x="8852328" y="739362"/>
                  <a:pt x="8852328" y="739362"/>
                  <a:pt x="8852328" y="1093199"/>
                </a:cubicBezTo>
                <a:cubicBezTo>
                  <a:pt x="8852328" y="1093199"/>
                  <a:pt x="8852328" y="1093199"/>
                  <a:pt x="9240906" y="1093199"/>
                </a:cubicBezTo>
                <a:cubicBezTo>
                  <a:pt x="9240906" y="1093199"/>
                  <a:pt x="9240906" y="1093199"/>
                  <a:pt x="9240906" y="924202"/>
                </a:cubicBezTo>
                <a:cubicBezTo>
                  <a:pt x="9240906" y="924202"/>
                  <a:pt x="9240906" y="924202"/>
                  <a:pt x="9503459" y="929483"/>
                </a:cubicBezTo>
                <a:cubicBezTo>
                  <a:pt x="9503459" y="929483"/>
                  <a:pt x="9503459" y="929483"/>
                  <a:pt x="9503459" y="781611"/>
                </a:cubicBezTo>
                <a:cubicBezTo>
                  <a:pt x="9503459" y="781611"/>
                  <a:pt x="9503459" y="781611"/>
                  <a:pt x="9771263" y="781611"/>
                </a:cubicBezTo>
                <a:cubicBezTo>
                  <a:pt x="9771263" y="781611"/>
                  <a:pt x="9771263" y="781611"/>
                  <a:pt x="9771263" y="918921"/>
                </a:cubicBezTo>
                <a:cubicBezTo>
                  <a:pt x="9771263" y="918921"/>
                  <a:pt x="9771263" y="918921"/>
                  <a:pt x="10028565" y="918921"/>
                </a:cubicBezTo>
                <a:cubicBezTo>
                  <a:pt x="10028565" y="918921"/>
                  <a:pt x="10028565" y="918921"/>
                  <a:pt x="10028565" y="765768"/>
                </a:cubicBezTo>
                <a:cubicBezTo>
                  <a:pt x="10028565" y="765768"/>
                  <a:pt x="10028565" y="765768"/>
                  <a:pt x="10280615" y="771049"/>
                </a:cubicBezTo>
                <a:cubicBezTo>
                  <a:pt x="10280615" y="771049"/>
                  <a:pt x="10280615" y="771049"/>
                  <a:pt x="10280615" y="190122"/>
                </a:cubicBezTo>
                <a:cubicBezTo>
                  <a:pt x="10280615" y="190122"/>
                  <a:pt x="10280615" y="190122"/>
                  <a:pt x="10789968" y="190122"/>
                </a:cubicBezTo>
                <a:cubicBezTo>
                  <a:pt x="10789968" y="190122"/>
                  <a:pt x="10789968" y="190122"/>
                  <a:pt x="10789968" y="697113"/>
                </a:cubicBezTo>
                <a:cubicBezTo>
                  <a:pt x="10789968" y="697113"/>
                  <a:pt x="10789968" y="697113"/>
                  <a:pt x="11168044" y="697113"/>
                </a:cubicBezTo>
                <a:cubicBezTo>
                  <a:pt x="11168044" y="697113"/>
                  <a:pt x="11168044" y="697113"/>
                  <a:pt x="11168044" y="1621315"/>
                </a:cubicBezTo>
                <a:cubicBezTo>
                  <a:pt x="11168044" y="1621315"/>
                  <a:pt x="11168044" y="1621315"/>
                  <a:pt x="11467354" y="1621315"/>
                </a:cubicBezTo>
                <a:cubicBezTo>
                  <a:pt x="11467354" y="1621315"/>
                  <a:pt x="11467354" y="1621315"/>
                  <a:pt x="11467354" y="1114324"/>
                </a:cubicBezTo>
                <a:cubicBezTo>
                  <a:pt x="11467354" y="1114324"/>
                  <a:pt x="11467354" y="1114324"/>
                  <a:pt x="11871686" y="1114324"/>
                </a:cubicBezTo>
                <a:cubicBezTo>
                  <a:pt x="11871686" y="1114324"/>
                  <a:pt x="11871686" y="1114324"/>
                  <a:pt x="11871686" y="348556"/>
                </a:cubicBezTo>
                <a:cubicBezTo>
                  <a:pt x="11871686" y="348556"/>
                  <a:pt x="11871686" y="348556"/>
                  <a:pt x="12192000" y="348556"/>
                </a:cubicBezTo>
                <a:cubicBezTo>
                  <a:pt x="12192000" y="348556"/>
                  <a:pt x="12192000" y="348556"/>
                  <a:pt x="12192000" y="1754103"/>
                </a:cubicBezTo>
                <a:lnTo>
                  <a:pt x="12192000" y="1896676"/>
                </a:lnTo>
                <a:lnTo>
                  <a:pt x="12192148" y="1896676"/>
                </a:lnTo>
                <a:lnTo>
                  <a:pt x="12192148" y="1941773"/>
                </a:lnTo>
                <a:lnTo>
                  <a:pt x="0" y="1941773"/>
                </a:lnTo>
                <a:lnTo>
                  <a:pt x="0" y="1896676"/>
                </a:lnTo>
                <a:lnTo>
                  <a:pt x="0" y="1573784"/>
                </a:lnTo>
                <a:lnTo>
                  <a:pt x="112847" y="1573784"/>
                </a:lnTo>
                <a:cubicBezTo>
                  <a:pt x="165111" y="1573784"/>
                  <a:pt x="224842" y="1573784"/>
                  <a:pt x="293106" y="1573784"/>
                </a:cubicBezTo>
                <a:cubicBezTo>
                  <a:pt x="293106" y="1573784"/>
                  <a:pt x="293106" y="1573784"/>
                  <a:pt x="293106" y="411930"/>
                </a:cubicBezTo>
                <a:cubicBezTo>
                  <a:pt x="293106" y="411930"/>
                  <a:pt x="293106" y="411930"/>
                  <a:pt x="655428" y="411930"/>
                </a:cubicBezTo>
                <a:cubicBezTo>
                  <a:pt x="655428" y="411930"/>
                  <a:pt x="655428" y="411930"/>
                  <a:pt x="655428" y="1373100"/>
                </a:cubicBezTo>
                <a:cubicBezTo>
                  <a:pt x="676433" y="1315008"/>
                  <a:pt x="734194" y="1188260"/>
                  <a:pt x="791956" y="1188260"/>
                </a:cubicBezTo>
                <a:cubicBezTo>
                  <a:pt x="875973" y="1188260"/>
                  <a:pt x="954739" y="1399506"/>
                  <a:pt x="954739" y="1399506"/>
                </a:cubicBezTo>
                <a:cubicBezTo>
                  <a:pt x="954739" y="1399506"/>
                  <a:pt x="1023002" y="1188260"/>
                  <a:pt x="1101768" y="1188260"/>
                </a:cubicBezTo>
                <a:cubicBezTo>
                  <a:pt x="1180534" y="1188260"/>
                  <a:pt x="1264551" y="1399506"/>
                  <a:pt x="1264551" y="1399506"/>
                </a:cubicBezTo>
                <a:cubicBezTo>
                  <a:pt x="1264551" y="1399506"/>
                  <a:pt x="1332815" y="1188260"/>
                  <a:pt x="1411580" y="1188260"/>
                </a:cubicBezTo>
                <a:cubicBezTo>
                  <a:pt x="1490347" y="1188260"/>
                  <a:pt x="1574363" y="1399506"/>
                  <a:pt x="1574363" y="1399506"/>
                </a:cubicBezTo>
                <a:cubicBezTo>
                  <a:pt x="1574363" y="1399506"/>
                  <a:pt x="1574363" y="1399506"/>
                  <a:pt x="1574363" y="1447036"/>
                </a:cubicBezTo>
                <a:cubicBezTo>
                  <a:pt x="1574363" y="1447036"/>
                  <a:pt x="1574363" y="1447036"/>
                  <a:pt x="1721393" y="1447036"/>
                </a:cubicBezTo>
                <a:cubicBezTo>
                  <a:pt x="1721393" y="1447036"/>
                  <a:pt x="1721393" y="1447036"/>
                  <a:pt x="1721393" y="1299164"/>
                </a:cubicBezTo>
                <a:cubicBezTo>
                  <a:pt x="1616372" y="1278040"/>
                  <a:pt x="1537606" y="1182979"/>
                  <a:pt x="1537606" y="1072074"/>
                </a:cubicBezTo>
                <a:cubicBezTo>
                  <a:pt x="1537606" y="961170"/>
                  <a:pt x="1616372" y="866110"/>
                  <a:pt x="1721393" y="844985"/>
                </a:cubicBezTo>
                <a:cubicBezTo>
                  <a:pt x="1721393" y="844985"/>
                  <a:pt x="1721393" y="844985"/>
                  <a:pt x="1721393" y="586208"/>
                </a:cubicBezTo>
                <a:cubicBezTo>
                  <a:pt x="1721393" y="586208"/>
                  <a:pt x="1721393" y="586208"/>
                  <a:pt x="1815912" y="586208"/>
                </a:cubicBezTo>
                <a:cubicBezTo>
                  <a:pt x="1815912" y="586208"/>
                  <a:pt x="1815912" y="586208"/>
                  <a:pt x="1815912" y="844985"/>
                </a:cubicBezTo>
                <a:cubicBezTo>
                  <a:pt x="1920933" y="866110"/>
                  <a:pt x="1999699" y="961170"/>
                  <a:pt x="1999699" y="1072074"/>
                </a:cubicBezTo>
                <a:cubicBezTo>
                  <a:pt x="1999699" y="1188260"/>
                  <a:pt x="1920933" y="1278040"/>
                  <a:pt x="1815912" y="1299164"/>
                </a:cubicBezTo>
                <a:cubicBezTo>
                  <a:pt x="1815912" y="1299164"/>
                  <a:pt x="1815912" y="1299164"/>
                  <a:pt x="1815912" y="1447036"/>
                </a:cubicBezTo>
                <a:cubicBezTo>
                  <a:pt x="1815912" y="1447036"/>
                  <a:pt x="1815912" y="1447036"/>
                  <a:pt x="1941937" y="1447036"/>
                </a:cubicBezTo>
                <a:cubicBezTo>
                  <a:pt x="1941937" y="1447036"/>
                  <a:pt x="1941937" y="1447036"/>
                  <a:pt x="1941937" y="1293883"/>
                </a:cubicBezTo>
                <a:cubicBezTo>
                  <a:pt x="1941937" y="1293883"/>
                  <a:pt x="1941937" y="1293883"/>
                  <a:pt x="2099469" y="1293883"/>
                </a:cubicBezTo>
                <a:cubicBezTo>
                  <a:pt x="2099469" y="1293883"/>
                  <a:pt x="2099469" y="1293883"/>
                  <a:pt x="2099469" y="1093199"/>
                </a:cubicBezTo>
                <a:cubicBezTo>
                  <a:pt x="2099469" y="1093199"/>
                  <a:pt x="2099469" y="1093199"/>
                  <a:pt x="2440788" y="1093199"/>
                </a:cubicBezTo>
                <a:cubicBezTo>
                  <a:pt x="2440788" y="1093199"/>
                  <a:pt x="2440788" y="1093199"/>
                  <a:pt x="2440788" y="517553"/>
                </a:cubicBezTo>
                <a:cubicBezTo>
                  <a:pt x="2440788" y="517553"/>
                  <a:pt x="2440788" y="517553"/>
                  <a:pt x="2897630" y="517553"/>
                </a:cubicBezTo>
                <a:cubicBezTo>
                  <a:pt x="2897630" y="517553"/>
                  <a:pt x="2897630" y="517553"/>
                  <a:pt x="2897630" y="1103761"/>
                </a:cubicBezTo>
                <a:cubicBezTo>
                  <a:pt x="2897630" y="1103761"/>
                  <a:pt x="2897630" y="1103761"/>
                  <a:pt x="3364974" y="1103761"/>
                </a:cubicBezTo>
                <a:cubicBezTo>
                  <a:pt x="3364974" y="1103761"/>
                  <a:pt x="3364974" y="1103761"/>
                  <a:pt x="3364974" y="739362"/>
                </a:cubicBezTo>
                <a:cubicBezTo>
                  <a:pt x="3364974" y="739362"/>
                  <a:pt x="3364974" y="739362"/>
                  <a:pt x="3879577" y="739362"/>
                </a:cubicBezTo>
                <a:cubicBezTo>
                  <a:pt x="3879577" y="739362"/>
                  <a:pt x="3879577" y="739362"/>
                  <a:pt x="3879577" y="1093199"/>
                </a:cubicBezTo>
                <a:cubicBezTo>
                  <a:pt x="3879577" y="1093199"/>
                  <a:pt x="3879577" y="1093199"/>
                  <a:pt x="4268157" y="1093199"/>
                </a:cubicBezTo>
                <a:cubicBezTo>
                  <a:pt x="4268157" y="1093199"/>
                  <a:pt x="4268157" y="1093199"/>
                  <a:pt x="4268157" y="924202"/>
                </a:cubicBezTo>
                <a:cubicBezTo>
                  <a:pt x="4268157" y="924202"/>
                  <a:pt x="4268157" y="924202"/>
                  <a:pt x="4530710" y="929483"/>
                </a:cubicBezTo>
                <a:cubicBezTo>
                  <a:pt x="4530710" y="929483"/>
                  <a:pt x="4530710" y="929483"/>
                  <a:pt x="4530710" y="781611"/>
                </a:cubicBezTo>
                <a:cubicBezTo>
                  <a:pt x="4530710" y="781611"/>
                  <a:pt x="4530710" y="781611"/>
                  <a:pt x="4798513" y="781611"/>
                </a:cubicBezTo>
                <a:cubicBezTo>
                  <a:pt x="4798513" y="781611"/>
                  <a:pt x="4798513" y="781611"/>
                  <a:pt x="4798513" y="918921"/>
                </a:cubicBezTo>
                <a:cubicBezTo>
                  <a:pt x="4798513" y="918921"/>
                  <a:pt x="4798513" y="918921"/>
                  <a:pt x="5055815" y="918921"/>
                </a:cubicBezTo>
                <a:cubicBezTo>
                  <a:pt x="5055815" y="918921"/>
                  <a:pt x="5055815" y="918921"/>
                  <a:pt x="5055815" y="765768"/>
                </a:cubicBezTo>
                <a:cubicBezTo>
                  <a:pt x="5055815" y="765768"/>
                  <a:pt x="5055815" y="765768"/>
                  <a:pt x="5307865" y="771049"/>
                </a:cubicBezTo>
                <a:cubicBezTo>
                  <a:pt x="5307865" y="771049"/>
                  <a:pt x="5307865" y="771049"/>
                  <a:pt x="53078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E282280-9AB5-44CF-8078-918AD416F61E}"/>
              </a:ext>
            </a:extLst>
          </p:cNvPr>
          <p:cNvGrpSpPr/>
          <p:nvPr/>
        </p:nvGrpSpPr>
        <p:grpSpPr>
          <a:xfrm>
            <a:off x="220343" y="917603"/>
            <a:ext cx="4789486" cy="4637087"/>
            <a:chOff x="-100011" y="1588"/>
            <a:chExt cx="4789486" cy="4637087"/>
          </a:xfrm>
          <a:solidFill>
            <a:schemeClr val="accent6"/>
          </a:solidFill>
        </p:grpSpPr>
        <p:sp>
          <p:nvSpPr>
            <p:cNvPr id="75" name="Rectangle 5">
              <a:extLst>
                <a:ext uri="{FF2B5EF4-FFF2-40B4-BE49-F238E27FC236}">
                  <a16:creationId xmlns:a16="http://schemas.microsoft.com/office/drawing/2014/main" id="{846B5AA5-ABC5-45ED-AF2F-A7CF93CC5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3094038"/>
              <a:ext cx="984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Rectangle 6">
              <a:extLst>
                <a:ext uri="{FF2B5EF4-FFF2-40B4-BE49-F238E27FC236}">
                  <a16:creationId xmlns:a16="http://schemas.microsoft.com/office/drawing/2014/main" id="{F230CED5-4D27-4C73-A479-982E402941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3094038"/>
              <a:ext cx="85725" cy="133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Rectangle 7">
              <a:extLst>
                <a:ext uri="{FF2B5EF4-FFF2-40B4-BE49-F238E27FC236}">
                  <a16:creationId xmlns:a16="http://schemas.microsoft.com/office/drawing/2014/main" id="{766B16CD-BCEF-49F0-B5F1-5D93AAC6B2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14801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8">
              <a:extLst>
                <a:ext uri="{FF2B5EF4-FFF2-40B4-BE49-F238E27FC236}">
                  <a16:creationId xmlns:a16="http://schemas.microsoft.com/office/drawing/2014/main" id="{005BC433-EE50-4DED-9139-2E368543A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9">
              <a:extLst>
                <a:ext uri="{FF2B5EF4-FFF2-40B4-BE49-F238E27FC236}">
                  <a16:creationId xmlns:a16="http://schemas.microsoft.com/office/drawing/2014/main" id="{462D168A-15AD-46C3-8083-EE2624194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17658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Rectangle 10">
              <a:extLst>
                <a:ext uri="{FF2B5EF4-FFF2-40B4-BE49-F238E27FC236}">
                  <a16:creationId xmlns:a16="http://schemas.microsoft.com/office/drawing/2014/main" id="{74C563D5-7E55-45DC-AAC7-43049385EF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4417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1">
              <a:extLst>
                <a:ext uri="{FF2B5EF4-FFF2-40B4-BE49-F238E27FC236}">
                  <a16:creationId xmlns:a16="http://schemas.microsoft.com/office/drawing/2014/main" id="{EC633EF5-B41D-4860-A084-5536F3BD2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2">
              <a:extLst>
                <a:ext uri="{FF2B5EF4-FFF2-40B4-BE49-F238E27FC236}">
                  <a16:creationId xmlns:a16="http://schemas.microsoft.com/office/drawing/2014/main" id="{8B0FFC88-8D6B-4F30-9494-E0608275A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47027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Rectangle 13">
              <a:extLst>
                <a:ext uri="{FF2B5EF4-FFF2-40B4-BE49-F238E27FC236}">
                  <a16:creationId xmlns:a16="http://schemas.microsoft.com/office/drawing/2014/main" id="{F1D7C5C1-2FF8-46A5-AD72-3E5AD07A8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373380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4">
              <a:extLst>
                <a:ext uri="{FF2B5EF4-FFF2-40B4-BE49-F238E27FC236}">
                  <a16:creationId xmlns:a16="http://schemas.microsoft.com/office/drawing/2014/main" id="{BB195723-BEC3-48EE-8693-74652D7B7F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5">
              <a:extLst>
                <a:ext uri="{FF2B5EF4-FFF2-40B4-BE49-F238E27FC236}">
                  <a16:creationId xmlns:a16="http://schemas.microsoft.com/office/drawing/2014/main" id="{E4D94923-504B-416E-B49A-51D4AED308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376237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16">
              <a:extLst>
                <a:ext uri="{FF2B5EF4-FFF2-40B4-BE49-F238E27FC236}">
                  <a16:creationId xmlns:a16="http://schemas.microsoft.com/office/drawing/2014/main" id="{3AF65C7A-536E-4CFB-B674-34F315D440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4027488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7">
              <a:extLst>
                <a:ext uri="{FF2B5EF4-FFF2-40B4-BE49-F238E27FC236}">
                  <a16:creationId xmlns:a16="http://schemas.microsoft.com/office/drawing/2014/main" id="{ECF9CA44-5E96-4619-9D69-E95839EEA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8">
              <a:extLst>
                <a:ext uri="{FF2B5EF4-FFF2-40B4-BE49-F238E27FC236}">
                  <a16:creationId xmlns:a16="http://schemas.microsoft.com/office/drawing/2014/main" id="{3BC68F78-C4D0-45AF-989A-F0823AC1A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4056063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Rectangle 19">
              <a:extLst>
                <a:ext uri="{FF2B5EF4-FFF2-40B4-BE49-F238E27FC236}">
                  <a16:creationId xmlns:a16="http://schemas.microsoft.com/office/drawing/2014/main" id="{52990658-2756-47D3-B807-175DECF75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488" y="1897063"/>
              <a:ext cx="984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20">
              <a:extLst>
                <a:ext uri="{FF2B5EF4-FFF2-40B4-BE49-F238E27FC236}">
                  <a16:creationId xmlns:a16="http://schemas.microsoft.com/office/drawing/2014/main" id="{2CDBB8A5-F953-4BB0-8AC0-EA5484F59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975" y="1897063"/>
              <a:ext cx="85725" cy="128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21">
              <a:extLst>
                <a:ext uri="{FF2B5EF4-FFF2-40B4-BE49-F238E27FC236}">
                  <a16:creationId xmlns:a16="http://schemas.microsoft.com/office/drawing/2014/main" id="{F5DC8C5B-5BBD-4236-A45C-D194793F35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18970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22">
              <a:extLst>
                <a:ext uri="{FF2B5EF4-FFF2-40B4-BE49-F238E27FC236}">
                  <a16:creationId xmlns:a16="http://schemas.microsoft.com/office/drawing/2014/main" id="{3CB75B83-05F3-468C-A508-E06BB429F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23">
              <a:extLst>
                <a:ext uri="{FF2B5EF4-FFF2-40B4-BE49-F238E27FC236}">
                  <a16:creationId xmlns:a16="http://schemas.microsoft.com/office/drawing/2014/main" id="{F62B1432-729A-4952-BD68-21EB7D681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25638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24">
              <a:extLst>
                <a:ext uri="{FF2B5EF4-FFF2-40B4-BE49-F238E27FC236}">
                  <a16:creationId xmlns:a16="http://schemas.microsoft.com/office/drawing/2014/main" id="{230E92F6-C759-4C0A-BB9B-F770BB8114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189163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25">
              <a:extLst>
                <a:ext uri="{FF2B5EF4-FFF2-40B4-BE49-F238E27FC236}">
                  <a16:creationId xmlns:a16="http://schemas.microsoft.com/office/drawing/2014/main" id="{A035F4A3-C134-4BD9-B0D5-95BD1A3CC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6">
              <a:extLst>
                <a:ext uri="{FF2B5EF4-FFF2-40B4-BE49-F238E27FC236}">
                  <a16:creationId xmlns:a16="http://schemas.microsoft.com/office/drawing/2014/main" id="{BE7B30E1-4008-4A94-85ED-A4E6096B0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217738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27">
              <a:extLst>
                <a:ext uri="{FF2B5EF4-FFF2-40B4-BE49-F238E27FC236}">
                  <a16:creationId xmlns:a16="http://schemas.microsoft.com/office/drawing/2014/main" id="{19C6B3E3-3200-4E3A-8065-793976586C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4828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8">
              <a:extLst>
                <a:ext uri="{FF2B5EF4-FFF2-40B4-BE49-F238E27FC236}">
                  <a16:creationId xmlns:a16="http://schemas.microsoft.com/office/drawing/2014/main" id="{7DDEF87A-F6A3-43CD-8190-8AC664C38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175 w 193"/>
                <a:gd name="T1" fmla="*/ 192 h 192"/>
                <a:gd name="T2" fmla="*/ 0 w 193"/>
                <a:gd name="T3" fmla="*/ 18 h 192"/>
                <a:gd name="T4" fmla="*/ 18 w 193"/>
                <a:gd name="T5" fmla="*/ 0 h 192"/>
                <a:gd name="T6" fmla="*/ 193 w 193"/>
                <a:gd name="T7" fmla="*/ 174 h 192"/>
                <a:gd name="T8" fmla="*/ 175 w 193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175" y="192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4"/>
                  </a:lnTo>
                  <a:lnTo>
                    <a:pt x="17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29">
              <a:extLst>
                <a:ext uri="{FF2B5EF4-FFF2-40B4-BE49-F238E27FC236}">
                  <a16:creationId xmlns:a16="http://schemas.microsoft.com/office/drawing/2014/main" id="{7E5AF73C-980C-49EE-9717-B6B738DDB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511425"/>
              <a:ext cx="306388" cy="304800"/>
            </a:xfrm>
            <a:custGeom>
              <a:avLst/>
              <a:gdLst>
                <a:gd name="T0" fmla="*/ 0 w 193"/>
                <a:gd name="T1" fmla="*/ 174 h 192"/>
                <a:gd name="T2" fmla="*/ 175 w 193"/>
                <a:gd name="T3" fmla="*/ 0 h 192"/>
                <a:gd name="T4" fmla="*/ 193 w 193"/>
                <a:gd name="T5" fmla="*/ 18 h 192"/>
                <a:gd name="T6" fmla="*/ 18 w 193"/>
                <a:gd name="T7" fmla="*/ 192 h 192"/>
                <a:gd name="T8" fmla="*/ 0 w 193"/>
                <a:gd name="T9" fmla="*/ 1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2">
                  <a:moveTo>
                    <a:pt x="0" y="174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2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Rectangle 30">
              <a:extLst>
                <a:ext uri="{FF2B5EF4-FFF2-40B4-BE49-F238E27FC236}">
                  <a16:creationId xmlns:a16="http://schemas.microsoft.com/office/drawing/2014/main" id="{2626C8AC-BD77-4EB3-9F41-DEA3C3E0C5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763" y="2774950"/>
              <a:ext cx="3571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31">
              <a:extLst>
                <a:ext uri="{FF2B5EF4-FFF2-40B4-BE49-F238E27FC236}">
                  <a16:creationId xmlns:a16="http://schemas.microsoft.com/office/drawing/2014/main" id="{15718E02-4B9D-429D-97B5-7EE271E73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175 w 193"/>
                <a:gd name="T1" fmla="*/ 193 h 193"/>
                <a:gd name="T2" fmla="*/ 0 w 193"/>
                <a:gd name="T3" fmla="*/ 18 h 193"/>
                <a:gd name="T4" fmla="*/ 18 w 193"/>
                <a:gd name="T5" fmla="*/ 0 h 193"/>
                <a:gd name="T6" fmla="*/ 193 w 193"/>
                <a:gd name="T7" fmla="*/ 175 h 193"/>
                <a:gd name="T8" fmla="*/ 175 w 193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75" y="193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193" y="175"/>
                  </a:lnTo>
                  <a:lnTo>
                    <a:pt x="175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32">
              <a:extLst>
                <a:ext uri="{FF2B5EF4-FFF2-40B4-BE49-F238E27FC236}">
                  <a16:creationId xmlns:a16="http://schemas.microsoft.com/office/drawing/2014/main" id="{9DE490BA-FCF0-464D-B343-DBEA19235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2803525"/>
              <a:ext cx="306388" cy="306387"/>
            </a:xfrm>
            <a:custGeom>
              <a:avLst/>
              <a:gdLst>
                <a:gd name="T0" fmla="*/ 0 w 193"/>
                <a:gd name="T1" fmla="*/ 175 h 193"/>
                <a:gd name="T2" fmla="*/ 175 w 193"/>
                <a:gd name="T3" fmla="*/ 0 h 193"/>
                <a:gd name="T4" fmla="*/ 193 w 193"/>
                <a:gd name="T5" fmla="*/ 18 h 193"/>
                <a:gd name="T6" fmla="*/ 18 w 193"/>
                <a:gd name="T7" fmla="*/ 193 h 193"/>
                <a:gd name="T8" fmla="*/ 0 w 193"/>
                <a:gd name="T9" fmla="*/ 17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0" y="175"/>
                  </a:moveTo>
                  <a:lnTo>
                    <a:pt x="175" y="0"/>
                  </a:lnTo>
                  <a:lnTo>
                    <a:pt x="193" y="18"/>
                  </a:lnTo>
                  <a:lnTo>
                    <a:pt x="18" y="193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33">
              <a:extLst>
                <a:ext uri="{FF2B5EF4-FFF2-40B4-BE49-F238E27FC236}">
                  <a16:creationId xmlns:a16="http://schemas.microsoft.com/office/drawing/2014/main" id="{B5EC5000-8A94-4A68-B9C5-DBA722C75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9163"/>
              <a:ext cx="44450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34">
              <a:extLst>
                <a:ext uri="{FF2B5EF4-FFF2-40B4-BE49-F238E27FC236}">
                  <a16:creationId xmlns:a16="http://schemas.microsoft.com/office/drawing/2014/main" id="{12C73253-1D4B-45A3-8C2D-ABE9EB28D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2875" y="919163"/>
              <a:ext cx="53975" cy="981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35">
              <a:extLst>
                <a:ext uri="{FF2B5EF4-FFF2-40B4-BE49-F238E27FC236}">
                  <a16:creationId xmlns:a16="http://schemas.microsoft.com/office/drawing/2014/main" id="{78A938E9-69D4-4942-B8BD-AC55753296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915988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36">
              <a:extLst>
                <a:ext uri="{FF2B5EF4-FFF2-40B4-BE49-F238E27FC236}">
                  <a16:creationId xmlns:a16="http://schemas.microsoft.com/office/drawing/2014/main" id="{4CCA4954-0C68-41BC-A075-04F524F52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7">
              <a:extLst>
                <a:ext uri="{FF2B5EF4-FFF2-40B4-BE49-F238E27FC236}">
                  <a16:creationId xmlns:a16="http://schemas.microsoft.com/office/drawing/2014/main" id="{F203A561-C20A-403B-A8ED-105609BB5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938213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38">
              <a:extLst>
                <a:ext uri="{FF2B5EF4-FFF2-40B4-BE49-F238E27FC236}">
                  <a16:creationId xmlns:a16="http://schemas.microsoft.com/office/drawing/2014/main" id="{B73430C2-57BA-4FC5-B1DF-04C098C999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141413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39">
              <a:extLst>
                <a:ext uri="{FF2B5EF4-FFF2-40B4-BE49-F238E27FC236}">
                  <a16:creationId xmlns:a16="http://schemas.microsoft.com/office/drawing/2014/main" id="{3FE6D26C-34A4-45E3-B4DE-FA1D2FBFB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40">
              <a:extLst>
                <a:ext uri="{FF2B5EF4-FFF2-40B4-BE49-F238E27FC236}">
                  <a16:creationId xmlns:a16="http://schemas.microsoft.com/office/drawing/2014/main" id="{0FC0BCC3-89D7-426A-9CD7-EF88B2A3C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16046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41">
              <a:extLst>
                <a:ext uri="{FF2B5EF4-FFF2-40B4-BE49-F238E27FC236}">
                  <a16:creationId xmlns:a16="http://schemas.microsoft.com/office/drawing/2014/main" id="{352E329B-F4FD-497F-B767-5145F4FD43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3652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42">
              <a:extLst>
                <a:ext uri="{FF2B5EF4-FFF2-40B4-BE49-F238E27FC236}">
                  <a16:creationId xmlns:a16="http://schemas.microsoft.com/office/drawing/2014/main" id="{B8CC6AB6-AFA2-4BB5-8AA0-A9C372183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135 w 149"/>
                <a:gd name="T1" fmla="*/ 146 h 146"/>
                <a:gd name="T2" fmla="*/ 0 w 149"/>
                <a:gd name="T3" fmla="*/ 12 h 146"/>
                <a:gd name="T4" fmla="*/ 14 w 149"/>
                <a:gd name="T5" fmla="*/ 0 h 146"/>
                <a:gd name="T6" fmla="*/ 149 w 149"/>
                <a:gd name="T7" fmla="*/ 134 h 146"/>
                <a:gd name="T8" fmla="*/ 135 w 14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135" y="146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43">
              <a:extLst>
                <a:ext uri="{FF2B5EF4-FFF2-40B4-BE49-F238E27FC236}">
                  <a16:creationId xmlns:a16="http://schemas.microsoft.com/office/drawing/2014/main" id="{F539949A-EFC9-4D53-9B88-511918E0B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387475"/>
              <a:ext cx="236538" cy="231775"/>
            </a:xfrm>
            <a:custGeom>
              <a:avLst/>
              <a:gdLst>
                <a:gd name="T0" fmla="*/ 0 w 149"/>
                <a:gd name="T1" fmla="*/ 134 h 146"/>
                <a:gd name="T2" fmla="*/ 135 w 149"/>
                <a:gd name="T3" fmla="*/ 0 h 146"/>
                <a:gd name="T4" fmla="*/ 149 w 149"/>
                <a:gd name="T5" fmla="*/ 12 h 146"/>
                <a:gd name="T6" fmla="*/ 14 w 149"/>
                <a:gd name="T7" fmla="*/ 146 h 146"/>
                <a:gd name="T8" fmla="*/ 0 w 149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6">
                  <a:moveTo>
                    <a:pt x="0" y="134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6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44">
              <a:extLst>
                <a:ext uri="{FF2B5EF4-FFF2-40B4-BE49-F238E27FC236}">
                  <a16:creationId xmlns:a16="http://schemas.microsoft.com/office/drawing/2014/main" id="{8285050C-993E-474F-874F-C90E29BCD4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513" y="1590675"/>
              <a:ext cx="27463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45">
              <a:extLst>
                <a:ext uri="{FF2B5EF4-FFF2-40B4-BE49-F238E27FC236}">
                  <a16:creationId xmlns:a16="http://schemas.microsoft.com/office/drawing/2014/main" id="{B556D26A-5700-4B22-B263-47EE1F4A9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4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46">
              <a:extLst>
                <a:ext uri="{FF2B5EF4-FFF2-40B4-BE49-F238E27FC236}">
                  <a16:creationId xmlns:a16="http://schemas.microsoft.com/office/drawing/2014/main" id="{01B516E9-23DA-4F51-A11A-96158690C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563" y="1609725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4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Rectangle 47">
              <a:extLst>
                <a:ext uri="{FF2B5EF4-FFF2-40B4-BE49-F238E27FC236}">
                  <a16:creationId xmlns:a16="http://schemas.microsoft.com/office/drawing/2014/main" id="{CA227CA5-4116-4FC1-94BE-49315EB8B1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217488"/>
              <a:ext cx="44450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Rectangle 48">
              <a:extLst>
                <a:ext uri="{FF2B5EF4-FFF2-40B4-BE49-F238E27FC236}">
                  <a16:creationId xmlns:a16="http://schemas.microsoft.com/office/drawing/2014/main" id="{133E126E-5EAB-4B43-B395-2729F13D7B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6050" y="217488"/>
              <a:ext cx="53975" cy="746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49">
              <a:extLst>
                <a:ext uri="{FF2B5EF4-FFF2-40B4-BE49-F238E27FC236}">
                  <a16:creationId xmlns:a16="http://schemas.microsoft.com/office/drawing/2014/main" id="{A0ACB58A-4CE0-4DF9-AC71-5C31C61F8F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2688" y="65088"/>
              <a:ext cx="287338" cy="188912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0 w 181"/>
                <a:gd name="T5" fmla="*/ 80 h 119"/>
                <a:gd name="T6" fmla="*/ 86 w 181"/>
                <a:gd name="T7" fmla="*/ 0 h 119"/>
                <a:gd name="T8" fmla="*/ 181 w 181"/>
                <a:gd name="T9" fmla="*/ 26 h 119"/>
                <a:gd name="T10" fmla="*/ 181 w 181"/>
                <a:gd name="T1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0" y="80"/>
                  </a:lnTo>
                  <a:lnTo>
                    <a:pt x="86" y="0"/>
                  </a:lnTo>
                  <a:lnTo>
                    <a:pt x="181" y="26"/>
                  </a:lnTo>
                  <a:lnTo>
                    <a:pt x="181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50">
              <a:extLst>
                <a:ext uri="{FF2B5EF4-FFF2-40B4-BE49-F238E27FC236}">
                  <a16:creationId xmlns:a16="http://schemas.microsoft.com/office/drawing/2014/main" id="{D1B0C0CB-2484-42F7-BB9C-75BFD9A87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135 w 149"/>
                <a:gd name="T1" fmla="*/ 149 h 149"/>
                <a:gd name="T2" fmla="*/ 0 w 149"/>
                <a:gd name="T3" fmla="*/ 15 h 149"/>
                <a:gd name="T4" fmla="*/ 14 w 149"/>
                <a:gd name="T5" fmla="*/ 0 h 149"/>
                <a:gd name="T6" fmla="*/ 149 w 149"/>
                <a:gd name="T7" fmla="*/ 135 h 149"/>
                <a:gd name="T8" fmla="*/ 135 w 14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5" y="14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51">
              <a:extLst>
                <a:ext uri="{FF2B5EF4-FFF2-40B4-BE49-F238E27FC236}">
                  <a16:creationId xmlns:a16="http://schemas.microsoft.com/office/drawing/2014/main" id="{AD8DC227-23EB-46C0-9CB5-77F9D083E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227013"/>
              <a:ext cx="236538" cy="236537"/>
            </a:xfrm>
            <a:custGeom>
              <a:avLst/>
              <a:gdLst>
                <a:gd name="T0" fmla="*/ 0 w 149"/>
                <a:gd name="T1" fmla="*/ 135 h 149"/>
                <a:gd name="T2" fmla="*/ 135 w 149"/>
                <a:gd name="T3" fmla="*/ 0 h 149"/>
                <a:gd name="T4" fmla="*/ 149 w 149"/>
                <a:gd name="T5" fmla="*/ 15 h 149"/>
                <a:gd name="T6" fmla="*/ 14 w 149"/>
                <a:gd name="T7" fmla="*/ 149 h 149"/>
                <a:gd name="T8" fmla="*/ 0 w 149"/>
                <a:gd name="T9" fmla="*/ 13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0" y="135"/>
                  </a:moveTo>
                  <a:lnTo>
                    <a:pt x="135" y="0"/>
                  </a:lnTo>
                  <a:lnTo>
                    <a:pt x="149" y="15"/>
                  </a:lnTo>
                  <a:lnTo>
                    <a:pt x="14" y="149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Rectangle 52">
              <a:extLst>
                <a:ext uri="{FF2B5EF4-FFF2-40B4-BE49-F238E27FC236}">
                  <a16:creationId xmlns:a16="http://schemas.microsoft.com/office/drawing/2014/main" id="{B977FCA5-5A6A-40CF-BBBC-D04474DDD3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43180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53">
              <a:extLst>
                <a:ext uri="{FF2B5EF4-FFF2-40B4-BE49-F238E27FC236}">
                  <a16:creationId xmlns:a16="http://schemas.microsoft.com/office/drawing/2014/main" id="{AD047B6E-D36C-4E10-BF39-3291D754A6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135 w 149"/>
                <a:gd name="T1" fmla="*/ 148 h 148"/>
                <a:gd name="T2" fmla="*/ 0 w 149"/>
                <a:gd name="T3" fmla="*/ 14 h 148"/>
                <a:gd name="T4" fmla="*/ 14 w 149"/>
                <a:gd name="T5" fmla="*/ 0 h 148"/>
                <a:gd name="T6" fmla="*/ 149 w 149"/>
                <a:gd name="T7" fmla="*/ 134 h 148"/>
                <a:gd name="T8" fmla="*/ 135 w 14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135" y="14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49" y="134"/>
                  </a:lnTo>
                  <a:lnTo>
                    <a:pt x="135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54">
              <a:extLst>
                <a:ext uri="{FF2B5EF4-FFF2-40B4-BE49-F238E27FC236}">
                  <a16:creationId xmlns:a16="http://schemas.microsoft.com/office/drawing/2014/main" id="{3B572ABF-94E6-4706-90EC-5CE5E9ACB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450850"/>
              <a:ext cx="236538" cy="234950"/>
            </a:xfrm>
            <a:custGeom>
              <a:avLst/>
              <a:gdLst>
                <a:gd name="T0" fmla="*/ 0 w 149"/>
                <a:gd name="T1" fmla="*/ 134 h 148"/>
                <a:gd name="T2" fmla="*/ 135 w 149"/>
                <a:gd name="T3" fmla="*/ 0 h 148"/>
                <a:gd name="T4" fmla="*/ 149 w 149"/>
                <a:gd name="T5" fmla="*/ 14 h 148"/>
                <a:gd name="T6" fmla="*/ 14 w 149"/>
                <a:gd name="T7" fmla="*/ 148 h 148"/>
                <a:gd name="T8" fmla="*/ 0 w 149"/>
                <a:gd name="T9" fmla="*/ 1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8">
                  <a:moveTo>
                    <a:pt x="0" y="134"/>
                  </a:moveTo>
                  <a:lnTo>
                    <a:pt x="135" y="0"/>
                  </a:lnTo>
                  <a:lnTo>
                    <a:pt x="149" y="14"/>
                  </a:lnTo>
                  <a:lnTo>
                    <a:pt x="14" y="148"/>
                  </a:ln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Rectangle 55">
              <a:extLst>
                <a:ext uri="{FF2B5EF4-FFF2-40B4-BE49-F238E27FC236}">
                  <a16:creationId xmlns:a16="http://schemas.microsoft.com/office/drawing/2014/main" id="{8D7059E5-4E84-4595-93C2-B09610056F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2688" y="654050"/>
              <a:ext cx="2746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56">
              <a:extLst>
                <a:ext uri="{FF2B5EF4-FFF2-40B4-BE49-F238E27FC236}">
                  <a16:creationId xmlns:a16="http://schemas.microsoft.com/office/drawing/2014/main" id="{0FAB0512-9F21-4CD2-B233-BDAE3281F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135 w 149"/>
                <a:gd name="T1" fmla="*/ 147 h 147"/>
                <a:gd name="T2" fmla="*/ 0 w 149"/>
                <a:gd name="T3" fmla="*/ 12 h 147"/>
                <a:gd name="T4" fmla="*/ 14 w 149"/>
                <a:gd name="T5" fmla="*/ 0 h 147"/>
                <a:gd name="T6" fmla="*/ 149 w 149"/>
                <a:gd name="T7" fmla="*/ 135 h 147"/>
                <a:gd name="T8" fmla="*/ 135 w 149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135" y="147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49" y="135"/>
                  </a:lnTo>
                  <a:lnTo>
                    <a:pt x="135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57">
              <a:extLst>
                <a:ext uri="{FF2B5EF4-FFF2-40B4-BE49-F238E27FC236}">
                  <a16:creationId xmlns:a16="http://schemas.microsoft.com/office/drawing/2014/main" id="{E33BF5A1-D933-4BAF-8BB7-F4ADD7BF7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738" y="676275"/>
              <a:ext cx="236538" cy="233362"/>
            </a:xfrm>
            <a:custGeom>
              <a:avLst/>
              <a:gdLst>
                <a:gd name="T0" fmla="*/ 0 w 149"/>
                <a:gd name="T1" fmla="*/ 135 h 147"/>
                <a:gd name="T2" fmla="*/ 135 w 149"/>
                <a:gd name="T3" fmla="*/ 0 h 147"/>
                <a:gd name="T4" fmla="*/ 149 w 149"/>
                <a:gd name="T5" fmla="*/ 12 h 147"/>
                <a:gd name="T6" fmla="*/ 14 w 149"/>
                <a:gd name="T7" fmla="*/ 147 h 147"/>
                <a:gd name="T8" fmla="*/ 0 w 149"/>
                <a:gd name="T9" fmla="*/ 13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7">
                  <a:moveTo>
                    <a:pt x="0" y="135"/>
                  </a:moveTo>
                  <a:lnTo>
                    <a:pt x="135" y="0"/>
                  </a:lnTo>
                  <a:lnTo>
                    <a:pt x="149" y="12"/>
                  </a:lnTo>
                  <a:lnTo>
                    <a:pt x="14" y="147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Rectangle 58">
              <a:extLst>
                <a:ext uri="{FF2B5EF4-FFF2-40B4-BE49-F238E27FC236}">
                  <a16:creationId xmlns:a16="http://schemas.microsoft.com/office/drawing/2014/main" id="{47AC81E3-E335-4D57-82B8-9DCE5ABC72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Rectangle 59">
              <a:extLst>
                <a:ext uri="{FF2B5EF4-FFF2-40B4-BE49-F238E27FC236}">
                  <a16:creationId xmlns:a16="http://schemas.microsoft.com/office/drawing/2014/main" id="{379245C2-856C-409D-8C92-807E0E36BE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63" y="950913"/>
              <a:ext cx="825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60">
              <a:extLst>
                <a:ext uri="{FF2B5EF4-FFF2-40B4-BE49-F238E27FC236}">
                  <a16:creationId xmlns:a16="http://schemas.microsoft.com/office/drawing/2014/main" id="{6C512118-7EDD-4151-8927-EB05DDF1AC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5863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61">
              <a:extLst>
                <a:ext uri="{FF2B5EF4-FFF2-40B4-BE49-F238E27FC236}">
                  <a16:creationId xmlns:a16="http://schemas.microsoft.com/office/drawing/2014/main" id="{B201196F-E41C-467F-957D-8F3F2D43E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1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1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62">
              <a:extLst>
                <a:ext uri="{FF2B5EF4-FFF2-40B4-BE49-F238E27FC236}">
                  <a16:creationId xmlns:a16="http://schemas.microsoft.com/office/drawing/2014/main" id="{44EEBF17-DE35-4691-AE4C-A7F00DC0E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773113"/>
              <a:ext cx="198438" cy="196850"/>
            </a:xfrm>
            <a:custGeom>
              <a:avLst/>
              <a:gdLst>
                <a:gd name="T0" fmla="*/ 11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1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1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Rectangle 63">
              <a:extLst>
                <a:ext uri="{FF2B5EF4-FFF2-40B4-BE49-F238E27FC236}">
                  <a16:creationId xmlns:a16="http://schemas.microsoft.com/office/drawing/2014/main" id="{2BBC247B-3589-4385-A57B-DB85B07F5C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950" y="755650"/>
              <a:ext cx="39688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64">
              <a:extLst>
                <a:ext uri="{FF2B5EF4-FFF2-40B4-BE49-F238E27FC236}">
                  <a16:creationId xmlns:a16="http://schemas.microsoft.com/office/drawing/2014/main" id="{2D0B6F08-E960-4CC0-B8A4-559751319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4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4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65">
              <a:extLst>
                <a:ext uri="{FF2B5EF4-FFF2-40B4-BE49-F238E27FC236}">
                  <a16:creationId xmlns:a16="http://schemas.microsoft.com/office/drawing/2014/main" id="{B62E1437-E272-4664-8937-C1052B0305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50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4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Rectangle 66">
              <a:extLst>
                <a:ext uri="{FF2B5EF4-FFF2-40B4-BE49-F238E27FC236}">
                  <a16:creationId xmlns:a16="http://schemas.microsoft.com/office/drawing/2014/main" id="{E50A49CB-E4CF-430B-B486-5C9E368CB0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4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67">
              <a:extLst>
                <a:ext uri="{FF2B5EF4-FFF2-40B4-BE49-F238E27FC236}">
                  <a16:creationId xmlns:a16="http://schemas.microsoft.com/office/drawing/2014/main" id="{8FC0CA2E-ACBD-4626-8F80-4B273E828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4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4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68">
              <a:extLst>
                <a:ext uri="{FF2B5EF4-FFF2-40B4-BE49-F238E27FC236}">
                  <a16:creationId xmlns:a16="http://schemas.microsoft.com/office/drawing/2014/main" id="{B2FB65C2-45C8-4BFA-A9DA-ED6296EBA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5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4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Rectangle 69">
              <a:extLst>
                <a:ext uri="{FF2B5EF4-FFF2-40B4-BE49-F238E27FC236}">
                  <a16:creationId xmlns:a16="http://schemas.microsoft.com/office/drawing/2014/main" id="{6D7BD031-972D-49C0-AC25-18C6595D98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8" y="755650"/>
              <a:ext cx="42863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70">
              <a:extLst>
                <a:ext uri="{FF2B5EF4-FFF2-40B4-BE49-F238E27FC236}">
                  <a16:creationId xmlns:a16="http://schemas.microsoft.com/office/drawing/2014/main" id="{330E6029-C1E1-4B8C-9812-A7C6FD376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2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2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71">
              <a:extLst>
                <a:ext uri="{FF2B5EF4-FFF2-40B4-BE49-F238E27FC236}">
                  <a16:creationId xmlns:a16="http://schemas.microsoft.com/office/drawing/2014/main" id="{3C848EF8-C7B9-4105-BF15-28E7593FF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3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2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Rectangle 72">
              <a:extLst>
                <a:ext uri="{FF2B5EF4-FFF2-40B4-BE49-F238E27FC236}">
                  <a16:creationId xmlns:a16="http://schemas.microsoft.com/office/drawing/2014/main" id="{C8FB2063-1916-45A3-B2F5-E8F1B60855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755650"/>
              <a:ext cx="822325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Rectangle 73">
              <a:extLst>
                <a:ext uri="{FF2B5EF4-FFF2-40B4-BE49-F238E27FC236}">
                  <a16:creationId xmlns:a16="http://schemas.microsoft.com/office/drawing/2014/main" id="{D89AB495-378D-46EB-B1D2-FE760D016E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950" y="950913"/>
              <a:ext cx="82232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Rectangle 74">
              <a:extLst>
                <a:ext uri="{FF2B5EF4-FFF2-40B4-BE49-F238E27FC236}">
                  <a16:creationId xmlns:a16="http://schemas.microsoft.com/office/drawing/2014/main" id="{643202BA-6C78-4E26-83D3-55FDE71124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350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75">
              <a:extLst>
                <a:ext uri="{FF2B5EF4-FFF2-40B4-BE49-F238E27FC236}">
                  <a16:creationId xmlns:a16="http://schemas.microsoft.com/office/drawing/2014/main" id="{BAEA12EA-4ACF-4706-A49C-13678E0DE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0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76">
              <a:extLst>
                <a:ext uri="{FF2B5EF4-FFF2-40B4-BE49-F238E27FC236}">
                  <a16:creationId xmlns:a16="http://schemas.microsoft.com/office/drawing/2014/main" id="{C03D3DC8-B834-4B63-A0A4-712C9C79F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6138" y="773113"/>
              <a:ext cx="198438" cy="196850"/>
            </a:xfrm>
            <a:custGeom>
              <a:avLst/>
              <a:gdLst>
                <a:gd name="T0" fmla="*/ 10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0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0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Rectangle 77">
              <a:extLst>
                <a:ext uri="{FF2B5EF4-FFF2-40B4-BE49-F238E27FC236}">
                  <a16:creationId xmlns:a16="http://schemas.microsoft.com/office/drawing/2014/main" id="{183C839C-60E0-4F27-AC14-73ADCF1B9E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0263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78">
              <a:extLst>
                <a:ext uri="{FF2B5EF4-FFF2-40B4-BE49-F238E27FC236}">
                  <a16:creationId xmlns:a16="http://schemas.microsoft.com/office/drawing/2014/main" id="{31E3C4FB-2FD0-45C6-AE1E-770BDDF26C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0 w 126"/>
                <a:gd name="T1" fmla="*/ 112 h 124"/>
                <a:gd name="T2" fmla="*/ 114 w 126"/>
                <a:gd name="T3" fmla="*/ 0 h 124"/>
                <a:gd name="T4" fmla="*/ 126 w 126"/>
                <a:gd name="T5" fmla="*/ 12 h 124"/>
                <a:gd name="T6" fmla="*/ 12 w 126"/>
                <a:gd name="T7" fmla="*/ 124 h 124"/>
                <a:gd name="T8" fmla="*/ 0 w 126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0" y="112"/>
                  </a:moveTo>
                  <a:lnTo>
                    <a:pt x="114" y="0"/>
                  </a:lnTo>
                  <a:lnTo>
                    <a:pt x="126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79">
              <a:extLst>
                <a:ext uri="{FF2B5EF4-FFF2-40B4-BE49-F238E27FC236}">
                  <a16:creationId xmlns:a16="http://schemas.microsoft.com/office/drawing/2014/main" id="{01EB5229-C38E-434B-8EAA-A56E64EED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5638" y="773113"/>
              <a:ext cx="200025" cy="196850"/>
            </a:xfrm>
            <a:custGeom>
              <a:avLst/>
              <a:gdLst>
                <a:gd name="T0" fmla="*/ 12 w 126"/>
                <a:gd name="T1" fmla="*/ 0 h 124"/>
                <a:gd name="T2" fmla="*/ 126 w 126"/>
                <a:gd name="T3" fmla="*/ 112 h 124"/>
                <a:gd name="T4" fmla="*/ 114 w 126"/>
                <a:gd name="T5" fmla="*/ 124 h 124"/>
                <a:gd name="T6" fmla="*/ 0 w 126"/>
                <a:gd name="T7" fmla="*/ 12 h 124"/>
                <a:gd name="T8" fmla="*/ 12 w 126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4">
                  <a:moveTo>
                    <a:pt x="12" y="0"/>
                  </a:moveTo>
                  <a:lnTo>
                    <a:pt x="126" y="112"/>
                  </a:lnTo>
                  <a:lnTo>
                    <a:pt x="114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Rectangle 80">
              <a:extLst>
                <a:ext uri="{FF2B5EF4-FFF2-40B4-BE49-F238E27FC236}">
                  <a16:creationId xmlns:a16="http://schemas.microsoft.com/office/drawing/2014/main" id="{727B8CAF-7C3D-457E-851D-B07B44B6F2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2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81">
              <a:extLst>
                <a:ext uri="{FF2B5EF4-FFF2-40B4-BE49-F238E27FC236}">
                  <a16:creationId xmlns:a16="http://schemas.microsoft.com/office/drawing/2014/main" id="{F4F2E4C6-559B-457E-8FEA-3836925A0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82">
              <a:extLst>
                <a:ext uri="{FF2B5EF4-FFF2-40B4-BE49-F238E27FC236}">
                  <a16:creationId xmlns:a16="http://schemas.microsoft.com/office/drawing/2014/main" id="{8F700599-5A39-4219-B4BE-A1A94DDC6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725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Rectangle 83">
              <a:extLst>
                <a:ext uri="{FF2B5EF4-FFF2-40B4-BE49-F238E27FC236}">
                  <a16:creationId xmlns:a16="http://schemas.microsoft.com/office/drawing/2014/main" id="{8583445F-A8F5-45CB-87F9-27C57D06D2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4025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84">
              <a:extLst>
                <a:ext uri="{FF2B5EF4-FFF2-40B4-BE49-F238E27FC236}">
                  <a16:creationId xmlns:a16="http://schemas.microsoft.com/office/drawing/2014/main" id="{9319D039-D195-4EA9-9596-ED47B70F1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85">
              <a:extLst>
                <a:ext uri="{FF2B5EF4-FFF2-40B4-BE49-F238E27FC236}">
                  <a16:creationId xmlns:a16="http://schemas.microsoft.com/office/drawing/2014/main" id="{36C70D0A-BC4B-4119-927F-424DA9718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Rectangle 86">
              <a:extLst>
                <a:ext uri="{FF2B5EF4-FFF2-40B4-BE49-F238E27FC236}">
                  <a16:creationId xmlns:a16="http://schemas.microsoft.com/office/drawing/2014/main" id="{9E30C4E4-E2D4-4A02-8A31-32880479B1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6950" y="755650"/>
              <a:ext cx="825500" cy="396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87">
              <a:extLst>
                <a:ext uri="{FF2B5EF4-FFF2-40B4-BE49-F238E27FC236}">
                  <a16:creationId xmlns:a16="http://schemas.microsoft.com/office/drawing/2014/main" id="{875B02DE-F047-43CB-8148-4684A5CCE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  <a:gd name="T10" fmla="*/ 869 w 86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  <a:lnTo>
                    <a:pt x="8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88">
              <a:extLst>
                <a:ext uri="{FF2B5EF4-FFF2-40B4-BE49-F238E27FC236}">
                  <a16:creationId xmlns:a16="http://schemas.microsoft.com/office/drawing/2014/main" id="{67DBDAC1-B825-4E3A-8829-44E6C7D20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950913"/>
              <a:ext cx="1379538" cy="44450"/>
            </a:xfrm>
            <a:custGeom>
              <a:avLst/>
              <a:gdLst>
                <a:gd name="T0" fmla="*/ 869 w 869"/>
                <a:gd name="T1" fmla="*/ 0 h 28"/>
                <a:gd name="T2" fmla="*/ 869 w 869"/>
                <a:gd name="T3" fmla="*/ 28 h 28"/>
                <a:gd name="T4" fmla="*/ 0 w 869"/>
                <a:gd name="T5" fmla="*/ 28 h 28"/>
                <a:gd name="T6" fmla="*/ 0 w 869"/>
                <a:gd name="T7" fmla="*/ 0 h 28"/>
                <a:gd name="T8" fmla="*/ 777 w 86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9" h="28">
                  <a:moveTo>
                    <a:pt x="869" y="0"/>
                  </a:moveTo>
                  <a:lnTo>
                    <a:pt x="869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77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Rectangle 89">
              <a:extLst>
                <a:ext uri="{FF2B5EF4-FFF2-40B4-BE49-F238E27FC236}">
                  <a16:creationId xmlns:a16="http://schemas.microsoft.com/office/drawing/2014/main" id="{56772CB1-39D0-4819-BE0F-F058C81A48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350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90">
              <a:extLst>
                <a:ext uri="{FF2B5EF4-FFF2-40B4-BE49-F238E27FC236}">
                  <a16:creationId xmlns:a16="http://schemas.microsoft.com/office/drawing/2014/main" id="{938A7AC5-476E-4152-A94E-BB88EA77B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0 w 125"/>
                <a:gd name="T1" fmla="*/ 112 h 124"/>
                <a:gd name="T2" fmla="*/ 113 w 125"/>
                <a:gd name="T3" fmla="*/ 0 h 124"/>
                <a:gd name="T4" fmla="*/ 125 w 125"/>
                <a:gd name="T5" fmla="*/ 12 h 124"/>
                <a:gd name="T6" fmla="*/ 12 w 125"/>
                <a:gd name="T7" fmla="*/ 124 h 124"/>
                <a:gd name="T8" fmla="*/ 0 w 125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0" y="112"/>
                  </a:moveTo>
                  <a:lnTo>
                    <a:pt x="113" y="0"/>
                  </a:lnTo>
                  <a:lnTo>
                    <a:pt x="125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91">
              <a:extLst>
                <a:ext uri="{FF2B5EF4-FFF2-40B4-BE49-F238E27FC236}">
                  <a16:creationId xmlns:a16="http://schemas.microsoft.com/office/drawing/2014/main" id="{366B8041-874F-4E97-81D0-F240FE567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8138" y="773113"/>
              <a:ext cx="198438" cy="196850"/>
            </a:xfrm>
            <a:custGeom>
              <a:avLst/>
              <a:gdLst>
                <a:gd name="T0" fmla="*/ 12 w 125"/>
                <a:gd name="T1" fmla="*/ 0 h 124"/>
                <a:gd name="T2" fmla="*/ 125 w 125"/>
                <a:gd name="T3" fmla="*/ 112 h 124"/>
                <a:gd name="T4" fmla="*/ 113 w 125"/>
                <a:gd name="T5" fmla="*/ 124 h 124"/>
                <a:gd name="T6" fmla="*/ 0 w 125"/>
                <a:gd name="T7" fmla="*/ 12 h 124"/>
                <a:gd name="T8" fmla="*/ 12 w 125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12" y="0"/>
                  </a:moveTo>
                  <a:lnTo>
                    <a:pt x="125" y="112"/>
                  </a:lnTo>
                  <a:lnTo>
                    <a:pt x="113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Rectangle 92">
              <a:extLst>
                <a:ext uri="{FF2B5EF4-FFF2-40B4-BE49-F238E27FC236}">
                  <a16:creationId xmlns:a16="http://schemas.microsoft.com/office/drawing/2014/main" id="{68A145F1-56D2-40B1-A77A-20117CE090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755650"/>
              <a:ext cx="38100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93">
              <a:extLst>
                <a:ext uri="{FF2B5EF4-FFF2-40B4-BE49-F238E27FC236}">
                  <a16:creationId xmlns:a16="http://schemas.microsoft.com/office/drawing/2014/main" id="{30416B8C-7864-4469-AC00-858FA426E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0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0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94">
              <a:extLst>
                <a:ext uri="{FF2B5EF4-FFF2-40B4-BE49-F238E27FC236}">
                  <a16:creationId xmlns:a16="http://schemas.microsoft.com/office/drawing/2014/main" id="{271125D7-778B-4A59-BD8A-BBAB9C430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0813" y="773113"/>
              <a:ext cx="196850" cy="196850"/>
            </a:xfrm>
            <a:custGeom>
              <a:avLst/>
              <a:gdLst>
                <a:gd name="T0" fmla="*/ 10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0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0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Rectangle 95">
              <a:extLst>
                <a:ext uri="{FF2B5EF4-FFF2-40B4-BE49-F238E27FC236}">
                  <a16:creationId xmlns:a16="http://schemas.microsoft.com/office/drawing/2014/main" id="{7DD6486F-3561-437C-9AA6-39F76D5550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938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96">
              <a:extLst>
                <a:ext uri="{FF2B5EF4-FFF2-40B4-BE49-F238E27FC236}">
                  <a16:creationId xmlns:a16="http://schemas.microsoft.com/office/drawing/2014/main" id="{3D73BD34-732A-47E2-A2D6-9C68722A6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0 w 127"/>
                <a:gd name="T1" fmla="*/ 112 h 124"/>
                <a:gd name="T2" fmla="*/ 115 w 127"/>
                <a:gd name="T3" fmla="*/ 0 h 124"/>
                <a:gd name="T4" fmla="*/ 127 w 127"/>
                <a:gd name="T5" fmla="*/ 12 h 124"/>
                <a:gd name="T6" fmla="*/ 12 w 127"/>
                <a:gd name="T7" fmla="*/ 124 h 124"/>
                <a:gd name="T8" fmla="*/ 0 w 127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0" y="112"/>
                  </a:moveTo>
                  <a:lnTo>
                    <a:pt x="115" y="0"/>
                  </a:lnTo>
                  <a:lnTo>
                    <a:pt x="127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97">
              <a:extLst>
                <a:ext uri="{FF2B5EF4-FFF2-40B4-BE49-F238E27FC236}">
                  <a16:creationId xmlns:a16="http://schemas.microsoft.com/office/drawing/2014/main" id="{F3EB92D7-0949-4FBF-9F9E-EF94C9E1A6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5" y="773113"/>
              <a:ext cx="201613" cy="196850"/>
            </a:xfrm>
            <a:custGeom>
              <a:avLst/>
              <a:gdLst>
                <a:gd name="T0" fmla="*/ 12 w 127"/>
                <a:gd name="T1" fmla="*/ 0 h 124"/>
                <a:gd name="T2" fmla="*/ 127 w 127"/>
                <a:gd name="T3" fmla="*/ 112 h 124"/>
                <a:gd name="T4" fmla="*/ 115 w 127"/>
                <a:gd name="T5" fmla="*/ 124 h 124"/>
                <a:gd name="T6" fmla="*/ 0 w 127"/>
                <a:gd name="T7" fmla="*/ 12 h 124"/>
                <a:gd name="T8" fmla="*/ 12 w 127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4">
                  <a:moveTo>
                    <a:pt x="12" y="0"/>
                  </a:moveTo>
                  <a:lnTo>
                    <a:pt x="127" y="112"/>
                  </a:lnTo>
                  <a:lnTo>
                    <a:pt x="115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Rectangle 98">
              <a:extLst>
                <a:ext uri="{FF2B5EF4-FFF2-40B4-BE49-F238E27FC236}">
                  <a16:creationId xmlns:a16="http://schemas.microsoft.com/office/drawing/2014/main" id="{852F2A0E-E75A-4BC4-924A-3AE0D31177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755650"/>
              <a:ext cx="41275" cy="2301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99">
              <a:extLst>
                <a:ext uri="{FF2B5EF4-FFF2-40B4-BE49-F238E27FC236}">
                  <a16:creationId xmlns:a16="http://schemas.microsoft.com/office/drawing/2014/main" id="{8505C03D-E338-412F-B942-412811808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0 w 124"/>
                <a:gd name="T1" fmla="*/ 112 h 124"/>
                <a:gd name="T2" fmla="*/ 112 w 124"/>
                <a:gd name="T3" fmla="*/ 0 h 124"/>
                <a:gd name="T4" fmla="*/ 124 w 124"/>
                <a:gd name="T5" fmla="*/ 12 h 124"/>
                <a:gd name="T6" fmla="*/ 12 w 124"/>
                <a:gd name="T7" fmla="*/ 124 h 124"/>
                <a:gd name="T8" fmla="*/ 0 w 124"/>
                <a:gd name="T9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0" y="112"/>
                  </a:moveTo>
                  <a:lnTo>
                    <a:pt x="112" y="0"/>
                  </a:lnTo>
                  <a:lnTo>
                    <a:pt x="124" y="12"/>
                  </a:lnTo>
                  <a:lnTo>
                    <a:pt x="12" y="124"/>
                  </a:lnTo>
                  <a:lnTo>
                    <a:pt x="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00">
              <a:extLst>
                <a:ext uri="{FF2B5EF4-FFF2-40B4-BE49-F238E27FC236}">
                  <a16:creationId xmlns:a16="http://schemas.microsoft.com/office/drawing/2014/main" id="{4E0DBCBB-2DB0-4C0F-BCC7-D6CF2C580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773113"/>
              <a:ext cx="196850" cy="196850"/>
            </a:xfrm>
            <a:custGeom>
              <a:avLst/>
              <a:gdLst>
                <a:gd name="T0" fmla="*/ 12 w 124"/>
                <a:gd name="T1" fmla="*/ 0 h 124"/>
                <a:gd name="T2" fmla="*/ 124 w 124"/>
                <a:gd name="T3" fmla="*/ 112 h 124"/>
                <a:gd name="T4" fmla="*/ 112 w 124"/>
                <a:gd name="T5" fmla="*/ 124 h 124"/>
                <a:gd name="T6" fmla="*/ 0 w 124"/>
                <a:gd name="T7" fmla="*/ 12 h 124"/>
                <a:gd name="T8" fmla="*/ 12 w 124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4">
                  <a:moveTo>
                    <a:pt x="12" y="0"/>
                  </a:moveTo>
                  <a:lnTo>
                    <a:pt x="124" y="112"/>
                  </a:lnTo>
                  <a:lnTo>
                    <a:pt x="112" y="124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01">
              <a:extLst>
                <a:ext uri="{FF2B5EF4-FFF2-40B4-BE49-F238E27FC236}">
                  <a16:creationId xmlns:a16="http://schemas.microsoft.com/office/drawing/2014/main" id="{E670E614-455E-426D-9188-8FE8A78E2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513" y="628650"/>
              <a:ext cx="652463" cy="474662"/>
            </a:xfrm>
            <a:custGeom>
              <a:avLst/>
              <a:gdLst>
                <a:gd name="T0" fmla="*/ 205 w 205"/>
                <a:gd name="T1" fmla="*/ 149 h 149"/>
                <a:gd name="T2" fmla="*/ 0 w 205"/>
                <a:gd name="T3" fmla="*/ 149 h 149"/>
                <a:gd name="T4" fmla="*/ 0 w 205"/>
                <a:gd name="T5" fmla="*/ 0 h 149"/>
                <a:gd name="T6" fmla="*/ 125 w 205"/>
                <a:gd name="T7" fmla="*/ 0 h 149"/>
                <a:gd name="T8" fmla="*/ 205 w 205"/>
                <a:gd name="T9" fmla="*/ 67 h 149"/>
                <a:gd name="T10" fmla="*/ 205 w 205"/>
                <a:gd name="T11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149">
                  <a:moveTo>
                    <a:pt x="205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9" y="0"/>
                    <a:pt x="205" y="30"/>
                    <a:pt x="205" y="67"/>
                  </a:cubicBezTo>
                  <a:lnTo>
                    <a:pt x="205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Rectangle 102">
              <a:extLst>
                <a:ext uri="{FF2B5EF4-FFF2-40B4-BE49-F238E27FC236}">
                  <a16:creationId xmlns:a16="http://schemas.microsoft.com/office/drawing/2014/main" id="{00A85C54-8F69-4E0E-AE66-026E1E0649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38" y="698500"/>
              <a:ext cx="219075" cy="490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03">
              <a:extLst>
                <a:ext uri="{FF2B5EF4-FFF2-40B4-BE49-F238E27FC236}">
                  <a16:creationId xmlns:a16="http://schemas.microsoft.com/office/drawing/2014/main" id="{04388912-02A5-4983-BA51-0C2E09C31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3" y="1588"/>
              <a:ext cx="3952875" cy="977900"/>
            </a:xfrm>
            <a:custGeom>
              <a:avLst/>
              <a:gdLst>
                <a:gd name="T0" fmla="*/ 2474 w 2490"/>
                <a:gd name="T1" fmla="*/ 616 h 616"/>
                <a:gd name="T2" fmla="*/ 580 w 2490"/>
                <a:gd name="T3" fmla="*/ 48 h 616"/>
                <a:gd name="T4" fmla="*/ 28 w 2490"/>
                <a:gd name="T5" fmla="*/ 469 h 616"/>
                <a:gd name="T6" fmla="*/ 0 w 2490"/>
                <a:gd name="T7" fmla="*/ 437 h 616"/>
                <a:gd name="T8" fmla="*/ 572 w 2490"/>
                <a:gd name="T9" fmla="*/ 0 h 616"/>
                <a:gd name="T10" fmla="*/ 2490 w 2490"/>
                <a:gd name="T11" fmla="*/ 578 h 616"/>
                <a:gd name="T12" fmla="*/ 2474 w 2490"/>
                <a:gd name="T13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0" h="616">
                  <a:moveTo>
                    <a:pt x="2474" y="616"/>
                  </a:moveTo>
                  <a:lnTo>
                    <a:pt x="580" y="48"/>
                  </a:lnTo>
                  <a:lnTo>
                    <a:pt x="28" y="469"/>
                  </a:lnTo>
                  <a:lnTo>
                    <a:pt x="0" y="437"/>
                  </a:lnTo>
                  <a:lnTo>
                    <a:pt x="572" y="0"/>
                  </a:lnTo>
                  <a:lnTo>
                    <a:pt x="2490" y="578"/>
                  </a:lnTo>
                  <a:lnTo>
                    <a:pt x="2474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Rectangle 104">
              <a:extLst>
                <a:ext uri="{FF2B5EF4-FFF2-40B4-BE49-F238E27FC236}">
                  <a16:creationId xmlns:a16="http://schemas.microsoft.com/office/drawing/2014/main" id="{4E495514-8955-48B3-A7DC-7C22D6268C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4188" y="966788"/>
              <a:ext cx="44450" cy="1012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Rectangle 105">
              <a:extLst>
                <a:ext uri="{FF2B5EF4-FFF2-40B4-BE49-F238E27FC236}">
                  <a16:creationId xmlns:a16="http://schemas.microsoft.com/office/drawing/2014/main" id="{4F544B26-888D-4BD0-A033-292C46FC7B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1938338"/>
              <a:ext cx="736600" cy="241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Rectangle 106">
              <a:extLst>
                <a:ext uri="{FF2B5EF4-FFF2-40B4-BE49-F238E27FC236}">
                  <a16:creationId xmlns:a16="http://schemas.microsoft.com/office/drawing/2014/main" id="{1684592F-4F5C-4DAD-BD61-E086584EA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338" y="1855788"/>
              <a:ext cx="187325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Rectangle 107">
              <a:extLst>
                <a:ext uri="{FF2B5EF4-FFF2-40B4-BE49-F238E27FC236}">
                  <a16:creationId xmlns:a16="http://schemas.microsoft.com/office/drawing/2014/main" id="{DACC1F1E-1581-489C-8E82-37020D31A8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25" y="752475"/>
              <a:ext cx="771525" cy="36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108">
              <a:extLst>
                <a:ext uri="{FF2B5EF4-FFF2-40B4-BE49-F238E27FC236}">
                  <a16:creationId xmlns:a16="http://schemas.microsoft.com/office/drawing/2014/main" id="{4F1EEFBC-11C0-4D7C-8144-76879A1C8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900113"/>
              <a:ext cx="1287463" cy="88900"/>
            </a:xfrm>
            <a:custGeom>
              <a:avLst/>
              <a:gdLst>
                <a:gd name="T0" fmla="*/ 0 w 811"/>
                <a:gd name="T1" fmla="*/ 56 h 56"/>
                <a:gd name="T2" fmla="*/ 0 w 811"/>
                <a:gd name="T3" fmla="*/ 30 h 56"/>
                <a:gd name="T4" fmla="*/ 725 w 811"/>
                <a:gd name="T5" fmla="*/ 30 h 56"/>
                <a:gd name="T6" fmla="*/ 735 w 811"/>
                <a:gd name="T7" fmla="*/ 0 h 56"/>
                <a:gd name="T8" fmla="*/ 811 w 811"/>
                <a:gd name="T9" fmla="*/ 30 h 56"/>
                <a:gd name="T10" fmla="*/ 811 w 811"/>
                <a:gd name="T11" fmla="*/ 56 h 56"/>
                <a:gd name="T12" fmla="*/ 0 w 811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56">
                  <a:moveTo>
                    <a:pt x="0" y="56"/>
                  </a:moveTo>
                  <a:lnTo>
                    <a:pt x="0" y="30"/>
                  </a:lnTo>
                  <a:lnTo>
                    <a:pt x="725" y="30"/>
                  </a:lnTo>
                  <a:lnTo>
                    <a:pt x="735" y="0"/>
                  </a:lnTo>
                  <a:lnTo>
                    <a:pt x="811" y="30"/>
                  </a:lnTo>
                  <a:lnTo>
                    <a:pt x="811" y="56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Rectangle 109">
              <a:extLst>
                <a:ext uri="{FF2B5EF4-FFF2-40B4-BE49-F238E27FC236}">
                  <a16:creationId xmlns:a16="http://schemas.microsoft.com/office/drawing/2014/main" id="{3DB59268-76B8-454C-9DE6-38579DE05F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1425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Rectangle 110">
              <a:extLst>
                <a:ext uri="{FF2B5EF4-FFF2-40B4-BE49-F238E27FC236}">
                  <a16:creationId xmlns:a16="http://schemas.microsoft.com/office/drawing/2014/main" id="{CF269C21-27EE-48D2-AD3C-B19E1277CE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700" y="820738"/>
              <a:ext cx="38100" cy="133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111">
              <a:extLst>
                <a:ext uri="{FF2B5EF4-FFF2-40B4-BE49-F238E27FC236}">
                  <a16:creationId xmlns:a16="http://schemas.microsoft.com/office/drawing/2014/main" id="{DFA21876-9031-4C10-8422-213859FCE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0 w 117"/>
                <a:gd name="T1" fmla="*/ 105 h 117"/>
                <a:gd name="T2" fmla="*/ 107 w 117"/>
                <a:gd name="T3" fmla="*/ 0 h 117"/>
                <a:gd name="T4" fmla="*/ 117 w 117"/>
                <a:gd name="T5" fmla="*/ 11 h 117"/>
                <a:gd name="T6" fmla="*/ 12 w 117"/>
                <a:gd name="T7" fmla="*/ 117 h 117"/>
                <a:gd name="T8" fmla="*/ 0 w 117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0" y="105"/>
                  </a:moveTo>
                  <a:lnTo>
                    <a:pt x="107" y="0"/>
                  </a:lnTo>
                  <a:lnTo>
                    <a:pt x="117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112">
              <a:extLst>
                <a:ext uri="{FF2B5EF4-FFF2-40B4-BE49-F238E27FC236}">
                  <a16:creationId xmlns:a16="http://schemas.microsoft.com/office/drawing/2014/main" id="{CB96B9A0-E223-4E6A-BFA4-AAA1819C9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0" y="814388"/>
              <a:ext cx="142875" cy="139700"/>
            </a:xfrm>
            <a:custGeom>
              <a:avLst/>
              <a:gdLst>
                <a:gd name="T0" fmla="*/ 0 w 90"/>
                <a:gd name="T1" fmla="*/ 78 h 88"/>
                <a:gd name="T2" fmla="*/ 78 w 90"/>
                <a:gd name="T3" fmla="*/ 0 h 88"/>
                <a:gd name="T4" fmla="*/ 90 w 90"/>
                <a:gd name="T5" fmla="*/ 10 h 88"/>
                <a:gd name="T6" fmla="*/ 12 w 90"/>
                <a:gd name="T7" fmla="*/ 88 h 88"/>
                <a:gd name="T8" fmla="*/ 0 w 90"/>
                <a:gd name="T9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0" y="78"/>
                  </a:moveTo>
                  <a:lnTo>
                    <a:pt x="78" y="0"/>
                  </a:lnTo>
                  <a:lnTo>
                    <a:pt x="90" y="10"/>
                  </a:lnTo>
                  <a:lnTo>
                    <a:pt x="12" y="8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13">
              <a:extLst>
                <a:ext uri="{FF2B5EF4-FFF2-40B4-BE49-F238E27FC236}">
                  <a16:creationId xmlns:a16="http://schemas.microsoft.com/office/drawing/2014/main" id="{B2456FCC-FD7A-417A-9F1C-83DCBCCD9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768350"/>
              <a:ext cx="185738" cy="185737"/>
            </a:xfrm>
            <a:custGeom>
              <a:avLst/>
              <a:gdLst>
                <a:gd name="T0" fmla="*/ 12 w 117"/>
                <a:gd name="T1" fmla="*/ 0 h 117"/>
                <a:gd name="T2" fmla="*/ 117 w 117"/>
                <a:gd name="T3" fmla="*/ 105 h 117"/>
                <a:gd name="T4" fmla="*/ 107 w 117"/>
                <a:gd name="T5" fmla="*/ 117 h 117"/>
                <a:gd name="T6" fmla="*/ 0 w 117"/>
                <a:gd name="T7" fmla="*/ 11 h 117"/>
                <a:gd name="T8" fmla="*/ 12 w 117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12" y="0"/>
                  </a:moveTo>
                  <a:lnTo>
                    <a:pt x="117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Rectangle 114">
              <a:extLst>
                <a:ext uri="{FF2B5EF4-FFF2-40B4-BE49-F238E27FC236}">
                  <a16:creationId xmlns:a16="http://schemas.microsoft.com/office/drawing/2014/main" id="{847BF3E3-0C3B-47DB-B97E-6E6CB3C499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038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15">
              <a:extLst>
                <a:ext uri="{FF2B5EF4-FFF2-40B4-BE49-F238E27FC236}">
                  <a16:creationId xmlns:a16="http://schemas.microsoft.com/office/drawing/2014/main" id="{8EB4C1CD-930E-44CB-862E-23D54EDDA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4 w 116"/>
                <a:gd name="T3" fmla="*/ 0 h 117"/>
                <a:gd name="T4" fmla="*/ 116 w 116"/>
                <a:gd name="T5" fmla="*/ 11 h 117"/>
                <a:gd name="T6" fmla="*/ 10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4" y="0"/>
                  </a:lnTo>
                  <a:lnTo>
                    <a:pt x="116" y="11"/>
                  </a:lnTo>
                  <a:lnTo>
                    <a:pt x="10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116">
              <a:extLst>
                <a:ext uri="{FF2B5EF4-FFF2-40B4-BE49-F238E27FC236}">
                  <a16:creationId xmlns:a16="http://schemas.microsoft.com/office/drawing/2014/main" id="{BDE037CB-6C79-400E-A2B1-2CE55843E3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113" y="768350"/>
              <a:ext cx="184150" cy="185737"/>
            </a:xfrm>
            <a:custGeom>
              <a:avLst/>
              <a:gdLst>
                <a:gd name="T0" fmla="*/ 10 w 116"/>
                <a:gd name="T1" fmla="*/ 0 h 117"/>
                <a:gd name="T2" fmla="*/ 116 w 116"/>
                <a:gd name="T3" fmla="*/ 105 h 117"/>
                <a:gd name="T4" fmla="*/ 104 w 116"/>
                <a:gd name="T5" fmla="*/ 117 h 117"/>
                <a:gd name="T6" fmla="*/ 0 w 116"/>
                <a:gd name="T7" fmla="*/ 11 h 117"/>
                <a:gd name="T8" fmla="*/ 10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0" y="0"/>
                  </a:moveTo>
                  <a:lnTo>
                    <a:pt x="116" y="105"/>
                  </a:lnTo>
                  <a:lnTo>
                    <a:pt x="104" y="117"/>
                  </a:lnTo>
                  <a:lnTo>
                    <a:pt x="0" y="11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Rectangle 117">
              <a:extLst>
                <a:ext uri="{FF2B5EF4-FFF2-40B4-BE49-F238E27FC236}">
                  <a16:creationId xmlns:a16="http://schemas.microsoft.com/office/drawing/2014/main" id="{6D450C09-5F51-4270-B324-F4657DDAF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7413" y="752475"/>
              <a:ext cx="38100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118">
              <a:extLst>
                <a:ext uri="{FF2B5EF4-FFF2-40B4-BE49-F238E27FC236}">
                  <a16:creationId xmlns:a16="http://schemas.microsoft.com/office/drawing/2014/main" id="{1C4B6DC2-37FC-4AC9-AE19-38227B884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0 w 119"/>
                <a:gd name="T1" fmla="*/ 105 h 117"/>
                <a:gd name="T2" fmla="*/ 107 w 119"/>
                <a:gd name="T3" fmla="*/ 0 h 117"/>
                <a:gd name="T4" fmla="*/ 119 w 119"/>
                <a:gd name="T5" fmla="*/ 11 h 117"/>
                <a:gd name="T6" fmla="*/ 12 w 119"/>
                <a:gd name="T7" fmla="*/ 117 h 117"/>
                <a:gd name="T8" fmla="*/ 0 w 119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0" y="105"/>
                  </a:moveTo>
                  <a:lnTo>
                    <a:pt x="107" y="0"/>
                  </a:lnTo>
                  <a:lnTo>
                    <a:pt x="119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119">
              <a:extLst>
                <a:ext uri="{FF2B5EF4-FFF2-40B4-BE49-F238E27FC236}">
                  <a16:creationId xmlns:a16="http://schemas.microsoft.com/office/drawing/2014/main" id="{CF2129B9-634D-4BD5-A19B-8CB941C2F8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768350"/>
              <a:ext cx="188913" cy="185737"/>
            </a:xfrm>
            <a:custGeom>
              <a:avLst/>
              <a:gdLst>
                <a:gd name="T0" fmla="*/ 12 w 119"/>
                <a:gd name="T1" fmla="*/ 0 h 117"/>
                <a:gd name="T2" fmla="*/ 119 w 119"/>
                <a:gd name="T3" fmla="*/ 105 h 117"/>
                <a:gd name="T4" fmla="*/ 107 w 119"/>
                <a:gd name="T5" fmla="*/ 117 h 117"/>
                <a:gd name="T6" fmla="*/ 0 w 119"/>
                <a:gd name="T7" fmla="*/ 11 h 117"/>
                <a:gd name="T8" fmla="*/ 12 w 11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7">
                  <a:moveTo>
                    <a:pt x="12" y="0"/>
                  </a:moveTo>
                  <a:lnTo>
                    <a:pt x="119" y="105"/>
                  </a:lnTo>
                  <a:lnTo>
                    <a:pt x="107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Rectangle 120">
              <a:extLst>
                <a:ext uri="{FF2B5EF4-FFF2-40B4-BE49-F238E27FC236}">
                  <a16:creationId xmlns:a16="http://schemas.microsoft.com/office/drawing/2014/main" id="{1F7FA278-E881-4DC5-87EE-17C1D06CFC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752475"/>
              <a:ext cx="34925" cy="214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121">
              <a:extLst>
                <a:ext uri="{FF2B5EF4-FFF2-40B4-BE49-F238E27FC236}">
                  <a16:creationId xmlns:a16="http://schemas.microsoft.com/office/drawing/2014/main" id="{3C5D7176-7415-42B0-B488-D33E23A18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0 w 116"/>
                <a:gd name="T1" fmla="*/ 105 h 117"/>
                <a:gd name="T2" fmla="*/ 106 w 116"/>
                <a:gd name="T3" fmla="*/ 0 h 117"/>
                <a:gd name="T4" fmla="*/ 116 w 116"/>
                <a:gd name="T5" fmla="*/ 11 h 117"/>
                <a:gd name="T6" fmla="*/ 12 w 116"/>
                <a:gd name="T7" fmla="*/ 117 h 117"/>
                <a:gd name="T8" fmla="*/ 0 w 116"/>
                <a:gd name="T9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0" y="105"/>
                  </a:moveTo>
                  <a:lnTo>
                    <a:pt x="106" y="0"/>
                  </a:lnTo>
                  <a:lnTo>
                    <a:pt x="116" y="11"/>
                  </a:lnTo>
                  <a:lnTo>
                    <a:pt x="12" y="117"/>
                  </a:lnTo>
                  <a:lnTo>
                    <a:pt x="0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122">
              <a:extLst>
                <a:ext uri="{FF2B5EF4-FFF2-40B4-BE49-F238E27FC236}">
                  <a16:creationId xmlns:a16="http://schemas.microsoft.com/office/drawing/2014/main" id="{C6A9E9BE-0B27-4E9F-A898-88F4A29A6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00" y="768350"/>
              <a:ext cx="184150" cy="185737"/>
            </a:xfrm>
            <a:custGeom>
              <a:avLst/>
              <a:gdLst>
                <a:gd name="T0" fmla="*/ 12 w 116"/>
                <a:gd name="T1" fmla="*/ 0 h 117"/>
                <a:gd name="T2" fmla="*/ 116 w 116"/>
                <a:gd name="T3" fmla="*/ 105 h 117"/>
                <a:gd name="T4" fmla="*/ 106 w 116"/>
                <a:gd name="T5" fmla="*/ 117 h 117"/>
                <a:gd name="T6" fmla="*/ 0 w 116"/>
                <a:gd name="T7" fmla="*/ 11 h 117"/>
                <a:gd name="T8" fmla="*/ 12 w 11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7">
                  <a:moveTo>
                    <a:pt x="12" y="0"/>
                  </a:moveTo>
                  <a:lnTo>
                    <a:pt x="116" y="105"/>
                  </a:lnTo>
                  <a:lnTo>
                    <a:pt x="106" y="117"/>
                  </a:lnTo>
                  <a:lnTo>
                    <a:pt x="0" y="1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Rectangle 123">
              <a:extLst>
                <a:ext uri="{FF2B5EF4-FFF2-40B4-BE49-F238E27FC236}">
                  <a16:creationId xmlns:a16="http://schemas.microsoft.com/office/drawing/2014/main" id="{D631815E-0E5E-4F07-A842-CE93F0DA2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875" y="2192338"/>
              <a:ext cx="736600" cy="2428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Rectangle 124">
              <a:extLst>
                <a:ext uri="{FF2B5EF4-FFF2-40B4-BE49-F238E27FC236}">
                  <a16:creationId xmlns:a16="http://schemas.microsoft.com/office/drawing/2014/main" id="{E7946EB5-B3DB-49F9-8655-4FEF639F6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0011" y="695325"/>
              <a:ext cx="309562" cy="895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125">
              <a:extLst>
                <a:ext uri="{FF2B5EF4-FFF2-40B4-BE49-F238E27FC236}">
                  <a16:creationId xmlns:a16="http://schemas.microsoft.com/office/drawing/2014/main" id="{EA1AE27D-FEF7-4980-AE61-5542DFD29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" y="4430713"/>
              <a:ext cx="1154113" cy="207962"/>
            </a:xfrm>
            <a:custGeom>
              <a:avLst/>
              <a:gdLst>
                <a:gd name="T0" fmla="*/ 362 w 362"/>
                <a:gd name="T1" fmla="*/ 31 h 65"/>
                <a:gd name="T2" fmla="*/ 362 w 362"/>
                <a:gd name="T3" fmla="*/ 65 h 65"/>
                <a:gd name="T4" fmla="*/ 0 w 362"/>
                <a:gd name="T5" fmla="*/ 65 h 65"/>
                <a:gd name="T6" fmla="*/ 0 w 362"/>
                <a:gd name="T7" fmla="*/ 31 h 65"/>
                <a:gd name="T8" fmla="*/ 30 w 362"/>
                <a:gd name="T9" fmla="*/ 0 h 65"/>
                <a:gd name="T10" fmla="*/ 332 w 362"/>
                <a:gd name="T11" fmla="*/ 0 h 65"/>
                <a:gd name="T12" fmla="*/ 362 w 362"/>
                <a:gd name="T13" fmla="*/ 3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" h="65">
                  <a:moveTo>
                    <a:pt x="362" y="31"/>
                  </a:moveTo>
                  <a:cubicBezTo>
                    <a:pt x="362" y="65"/>
                    <a:pt x="362" y="65"/>
                    <a:pt x="362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49" y="0"/>
                    <a:pt x="362" y="14"/>
                    <a:pt x="36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D770DED6-FB96-4157-A266-B8792770C973}"/>
              </a:ext>
            </a:extLst>
          </p:cNvPr>
          <p:cNvGrpSpPr/>
          <p:nvPr/>
        </p:nvGrpSpPr>
        <p:grpSpPr>
          <a:xfrm>
            <a:off x="10623426" y="697569"/>
            <a:ext cx="1176713" cy="4339108"/>
            <a:chOff x="9604638" y="-3280047"/>
            <a:chExt cx="1600255" cy="5900911"/>
          </a:xfrm>
        </p:grpSpPr>
        <p:grpSp>
          <p:nvGrpSpPr>
            <p:cNvPr id="197" name="Group 196">
              <a:extLst>
                <a:ext uri="{FF2B5EF4-FFF2-40B4-BE49-F238E27FC236}">
                  <a16:creationId xmlns:a16="http://schemas.microsoft.com/office/drawing/2014/main" id="{983E79BB-9F7F-48E0-BED7-0F59D06914BA}"/>
                </a:ext>
              </a:extLst>
            </p:cNvPr>
            <p:cNvGrpSpPr/>
            <p:nvPr/>
          </p:nvGrpSpPr>
          <p:grpSpPr>
            <a:xfrm>
              <a:off x="10090815" y="-3280047"/>
              <a:ext cx="455613" cy="4540251"/>
              <a:chOff x="2149974" y="-3713177"/>
              <a:chExt cx="455613" cy="4540251"/>
            </a:xfrm>
          </p:grpSpPr>
          <p:sp>
            <p:nvSpPr>
              <p:cNvPr id="205" name="Freeform 6">
                <a:extLst>
                  <a:ext uri="{FF2B5EF4-FFF2-40B4-BE49-F238E27FC236}">
                    <a16:creationId xmlns:a16="http://schemas.microsoft.com/office/drawing/2014/main" id="{D5BCACB5-F9C3-4EF8-B523-BEDFBE257D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974" y="-3713177"/>
                <a:ext cx="377825" cy="3998913"/>
              </a:xfrm>
              <a:custGeom>
                <a:avLst/>
                <a:gdLst>
                  <a:gd name="T0" fmla="*/ 203 w 238"/>
                  <a:gd name="T1" fmla="*/ 38 h 2519"/>
                  <a:gd name="T2" fmla="*/ 193 w 238"/>
                  <a:gd name="T3" fmla="*/ 2487 h 2519"/>
                  <a:gd name="T4" fmla="*/ 111 w 238"/>
                  <a:gd name="T5" fmla="*/ 2487 h 2519"/>
                  <a:gd name="T6" fmla="*/ 35 w 238"/>
                  <a:gd name="T7" fmla="*/ 6 h 2519"/>
                  <a:gd name="T8" fmla="*/ 0 w 238"/>
                  <a:gd name="T9" fmla="*/ 0 h 2519"/>
                  <a:gd name="T10" fmla="*/ 76 w 238"/>
                  <a:gd name="T11" fmla="*/ 2503 h 2519"/>
                  <a:gd name="T12" fmla="*/ 76 w 238"/>
                  <a:gd name="T13" fmla="*/ 2519 h 2519"/>
                  <a:gd name="T14" fmla="*/ 225 w 238"/>
                  <a:gd name="T15" fmla="*/ 2519 h 2519"/>
                  <a:gd name="T16" fmla="*/ 238 w 238"/>
                  <a:gd name="T17" fmla="*/ 38 h 2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2519">
                    <a:moveTo>
                      <a:pt x="203" y="38"/>
                    </a:moveTo>
                    <a:lnTo>
                      <a:pt x="193" y="2487"/>
                    </a:lnTo>
                    <a:lnTo>
                      <a:pt x="111" y="2487"/>
                    </a:lnTo>
                    <a:lnTo>
                      <a:pt x="35" y="6"/>
                    </a:lnTo>
                    <a:lnTo>
                      <a:pt x="0" y="0"/>
                    </a:lnTo>
                    <a:lnTo>
                      <a:pt x="76" y="2503"/>
                    </a:lnTo>
                    <a:lnTo>
                      <a:pt x="76" y="2519"/>
                    </a:lnTo>
                    <a:lnTo>
                      <a:pt x="225" y="2519"/>
                    </a:lnTo>
                    <a:lnTo>
                      <a:pt x="238" y="38"/>
                    </a:lnTo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Freeform 7">
                <a:extLst>
                  <a:ext uri="{FF2B5EF4-FFF2-40B4-BE49-F238E27FC236}">
                    <a16:creationId xmlns:a16="http://schemas.microsoft.com/office/drawing/2014/main" id="{9D4A5C79-CE0D-419B-AE34-CBB353D5A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9199" y="488936"/>
                <a:ext cx="303213" cy="338138"/>
              </a:xfrm>
              <a:custGeom>
                <a:avLst/>
                <a:gdLst>
                  <a:gd name="T0" fmla="*/ 29 w 93"/>
                  <a:gd name="T1" fmla="*/ 2 h 106"/>
                  <a:gd name="T2" fmla="*/ 24 w 93"/>
                  <a:gd name="T3" fmla="*/ 2 h 106"/>
                  <a:gd name="T4" fmla="*/ 2 w 93"/>
                  <a:gd name="T5" fmla="*/ 51 h 106"/>
                  <a:gd name="T6" fmla="*/ 32 w 93"/>
                  <a:gd name="T7" fmla="*/ 100 h 106"/>
                  <a:gd name="T8" fmla="*/ 84 w 93"/>
                  <a:gd name="T9" fmla="*/ 86 h 106"/>
                  <a:gd name="T10" fmla="*/ 86 w 93"/>
                  <a:gd name="T11" fmla="*/ 46 h 106"/>
                  <a:gd name="T12" fmla="*/ 86 w 93"/>
                  <a:gd name="T13" fmla="*/ 43 h 106"/>
                  <a:gd name="T14" fmla="*/ 86 w 93"/>
                  <a:gd name="T15" fmla="*/ 40 h 106"/>
                  <a:gd name="T16" fmla="*/ 84 w 93"/>
                  <a:gd name="T17" fmla="*/ 31 h 106"/>
                  <a:gd name="T18" fmla="*/ 77 w 93"/>
                  <a:gd name="T19" fmla="*/ 32 h 106"/>
                  <a:gd name="T20" fmla="*/ 77 w 93"/>
                  <a:gd name="T21" fmla="*/ 39 h 106"/>
                  <a:gd name="T22" fmla="*/ 77 w 93"/>
                  <a:gd name="T23" fmla="*/ 42 h 106"/>
                  <a:gd name="T24" fmla="*/ 71 w 93"/>
                  <a:gd name="T25" fmla="*/ 65 h 106"/>
                  <a:gd name="T26" fmla="*/ 40 w 93"/>
                  <a:gd name="T27" fmla="*/ 63 h 106"/>
                  <a:gd name="T28" fmla="*/ 49 w 93"/>
                  <a:gd name="T29" fmla="*/ 27 h 106"/>
                  <a:gd name="T30" fmla="*/ 49 w 93"/>
                  <a:gd name="T31" fmla="*/ 23 h 106"/>
                  <a:gd name="T32" fmla="*/ 29 w 93"/>
                  <a:gd name="T33" fmla="*/ 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3" h="106">
                    <a:moveTo>
                      <a:pt x="29" y="2"/>
                    </a:moveTo>
                    <a:cubicBezTo>
                      <a:pt x="28" y="0"/>
                      <a:pt x="25" y="0"/>
                      <a:pt x="24" y="2"/>
                    </a:cubicBezTo>
                    <a:cubicBezTo>
                      <a:pt x="18" y="10"/>
                      <a:pt x="4" y="30"/>
                      <a:pt x="2" y="51"/>
                    </a:cubicBezTo>
                    <a:cubicBezTo>
                      <a:pt x="0" y="71"/>
                      <a:pt x="10" y="93"/>
                      <a:pt x="32" y="100"/>
                    </a:cubicBezTo>
                    <a:cubicBezTo>
                      <a:pt x="51" y="106"/>
                      <a:pt x="76" y="101"/>
                      <a:pt x="84" y="86"/>
                    </a:cubicBezTo>
                    <a:cubicBezTo>
                      <a:pt x="93" y="69"/>
                      <a:pt x="87" y="52"/>
                      <a:pt x="86" y="46"/>
                    </a:cubicBezTo>
                    <a:cubicBezTo>
                      <a:pt x="86" y="45"/>
                      <a:pt x="86" y="44"/>
                      <a:pt x="86" y="43"/>
                    </a:cubicBezTo>
                    <a:cubicBezTo>
                      <a:pt x="86" y="42"/>
                      <a:pt x="86" y="41"/>
                      <a:pt x="86" y="40"/>
                    </a:cubicBezTo>
                    <a:cubicBezTo>
                      <a:pt x="85" y="38"/>
                      <a:pt x="85" y="34"/>
                      <a:pt x="84" y="31"/>
                    </a:cubicBezTo>
                    <a:cubicBezTo>
                      <a:pt x="83" y="27"/>
                      <a:pt x="77" y="28"/>
                      <a:pt x="77" y="32"/>
                    </a:cubicBezTo>
                    <a:cubicBezTo>
                      <a:pt x="77" y="35"/>
                      <a:pt x="77" y="38"/>
                      <a:pt x="77" y="39"/>
                    </a:cubicBezTo>
                    <a:cubicBezTo>
                      <a:pt x="77" y="40"/>
                      <a:pt x="77" y="41"/>
                      <a:pt x="77" y="42"/>
                    </a:cubicBezTo>
                    <a:cubicBezTo>
                      <a:pt x="76" y="50"/>
                      <a:pt x="74" y="60"/>
                      <a:pt x="71" y="65"/>
                    </a:cubicBezTo>
                    <a:cubicBezTo>
                      <a:pt x="65" y="75"/>
                      <a:pt x="44" y="74"/>
                      <a:pt x="40" y="63"/>
                    </a:cubicBezTo>
                    <a:cubicBezTo>
                      <a:pt x="36" y="52"/>
                      <a:pt x="45" y="34"/>
                      <a:pt x="49" y="27"/>
                    </a:cubicBezTo>
                    <a:cubicBezTo>
                      <a:pt x="50" y="26"/>
                      <a:pt x="50" y="24"/>
                      <a:pt x="49" y="23"/>
                    </a:cubicBezTo>
                    <a:lnTo>
                      <a:pt x="29" y="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Freeform 8">
                <a:extLst>
                  <a:ext uri="{FF2B5EF4-FFF2-40B4-BE49-F238E27FC236}">
                    <a16:creationId xmlns:a16="http://schemas.microsoft.com/office/drawing/2014/main" id="{38DAC29A-C99B-4D71-BBAE-37EC58F502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1724" y="101586"/>
                <a:ext cx="423863" cy="490538"/>
              </a:xfrm>
              <a:custGeom>
                <a:avLst/>
                <a:gdLst>
                  <a:gd name="T0" fmla="*/ 114 w 130"/>
                  <a:gd name="T1" fmla="*/ 11 h 154"/>
                  <a:gd name="T2" fmla="*/ 91 w 130"/>
                  <a:gd name="T3" fmla="*/ 0 h 154"/>
                  <a:gd name="T4" fmla="*/ 65 w 130"/>
                  <a:gd name="T5" fmla="*/ 0 h 154"/>
                  <a:gd name="T6" fmla="*/ 39 w 130"/>
                  <a:gd name="T7" fmla="*/ 0 h 154"/>
                  <a:gd name="T8" fmla="*/ 16 w 130"/>
                  <a:gd name="T9" fmla="*/ 11 h 154"/>
                  <a:gd name="T10" fmla="*/ 8 w 130"/>
                  <a:gd name="T11" fmla="*/ 20 h 154"/>
                  <a:gd name="T12" fmla="*/ 0 w 130"/>
                  <a:gd name="T13" fmla="*/ 40 h 154"/>
                  <a:gd name="T14" fmla="*/ 0 w 130"/>
                  <a:gd name="T15" fmla="*/ 79 h 154"/>
                  <a:gd name="T16" fmla="*/ 6 w 130"/>
                  <a:gd name="T17" fmla="*/ 97 h 154"/>
                  <a:gd name="T18" fmla="*/ 37 w 130"/>
                  <a:gd name="T19" fmla="*/ 141 h 154"/>
                  <a:gd name="T20" fmla="*/ 62 w 130"/>
                  <a:gd name="T21" fmla="*/ 154 h 154"/>
                  <a:gd name="T22" fmla="*/ 65 w 130"/>
                  <a:gd name="T23" fmla="*/ 154 h 154"/>
                  <a:gd name="T24" fmla="*/ 68 w 130"/>
                  <a:gd name="T25" fmla="*/ 154 h 154"/>
                  <a:gd name="T26" fmla="*/ 93 w 130"/>
                  <a:gd name="T27" fmla="*/ 141 h 154"/>
                  <a:gd name="T28" fmla="*/ 124 w 130"/>
                  <a:gd name="T29" fmla="*/ 97 h 154"/>
                  <a:gd name="T30" fmla="*/ 130 w 130"/>
                  <a:gd name="T31" fmla="*/ 79 h 154"/>
                  <a:gd name="T32" fmla="*/ 130 w 130"/>
                  <a:gd name="T33" fmla="*/ 40 h 154"/>
                  <a:gd name="T34" fmla="*/ 122 w 130"/>
                  <a:gd name="T35" fmla="*/ 20 h 154"/>
                  <a:gd name="T36" fmla="*/ 114 w 130"/>
                  <a:gd name="T37" fmla="*/ 1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0" h="154">
                    <a:moveTo>
                      <a:pt x="114" y="11"/>
                    </a:moveTo>
                    <a:cubicBezTo>
                      <a:pt x="108" y="4"/>
                      <a:pt x="100" y="0"/>
                      <a:pt x="91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0" y="0"/>
                      <a:pt x="22" y="4"/>
                      <a:pt x="16" y="11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3" y="25"/>
                      <a:pt x="0" y="33"/>
                      <a:pt x="0" y="4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5"/>
                      <a:pt x="2" y="91"/>
                      <a:pt x="6" y="97"/>
                    </a:cubicBezTo>
                    <a:cubicBezTo>
                      <a:pt x="37" y="141"/>
                      <a:pt x="37" y="141"/>
                      <a:pt x="37" y="141"/>
                    </a:cubicBezTo>
                    <a:cubicBezTo>
                      <a:pt x="43" y="149"/>
                      <a:pt x="52" y="154"/>
                      <a:pt x="62" y="154"/>
                    </a:cubicBezTo>
                    <a:cubicBezTo>
                      <a:pt x="65" y="154"/>
                      <a:pt x="65" y="154"/>
                      <a:pt x="65" y="154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78" y="154"/>
                      <a:pt x="87" y="149"/>
                      <a:pt x="93" y="141"/>
                    </a:cubicBezTo>
                    <a:cubicBezTo>
                      <a:pt x="124" y="97"/>
                      <a:pt x="124" y="97"/>
                      <a:pt x="124" y="97"/>
                    </a:cubicBezTo>
                    <a:cubicBezTo>
                      <a:pt x="128" y="91"/>
                      <a:pt x="130" y="85"/>
                      <a:pt x="130" y="79"/>
                    </a:cubicBezTo>
                    <a:cubicBezTo>
                      <a:pt x="130" y="40"/>
                      <a:pt x="130" y="40"/>
                      <a:pt x="130" y="40"/>
                    </a:cubicBezTo>
                    <a:cubicBezTo>
                      <a:pt x="130" y="33"/>
                      <a:pt x="127" y="25"/>
                      <a:pt x="122" y="20"/>
                    </a:cubicBezTo>
                    <a:lnTo>
                      <a:pt x="114" y="1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8" name="Group 197">
              <a:extLst>
                <a:ext uri="{FF2B5EF4-FFF2-40B4-BE49-F238E27FC236}">
                  <a16:creationId xmlns:a16="http://schemas.microsoft.com/office/drawing/2014/main" id="{BD1694DA-CAF9-428F-AED9-2092E62FC243}"/>
                </a:ext>
              </a:extLst>
            </p:cNvPr>
            <p:cNvGrpSpPr/>
            <p:nvPr/>
          </p:nvGrpSpPr>
          <p:grpSpPr>
            <a:xfrm>
              <a:off x="9610110" y="1366348"/>
              <a:ext cx="1594783" cy="1254516"/>
              <a:chOff x="4501217" y="2328648"/>
              <a:chExt cx="736600" cy="579437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202" name="Rectangle 105">
                <a:extLst>
                  <a:ext uri="{FF2B5EF4-FFF2-40B4-BE49-F238E27FC236}">
                    <a16:creationId xmlns:a16="http://schemas.microsoft.com/office/drawing/2014/main" id="{89B05C87-3B91-42D8-9E38-4672BF63D1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1217" y="2411198"/>
                <a:ext cx="736600" cy="2413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Rectangle 106">
                <a:extLst>
                  <a:ext uri="{FF2B5EF4-FFF2-40B4-BE49-F238E27FC236}">
                    <a16:creationId xmlns:a16="http://schemas.microsoft.com/office/drawing/2014/main" id="{174F32D2-A13B-4661-B294-7C910B4EFC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2680" y="2328648"/>
                <a:ext cx="187325" cy="12382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Rectangle 123">
                <a:extLst>
                  <a:ext uri="{FF2B5EF4-FFF2-40B4-BE49-F238E27FC236}">
                    <a16:creationId xmlns:a16="http://schemas.microsoft.com/office/drawing/2014/main" id="{1903085B-888D-45CB-AF45-98AF35DD51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1217" y="2665198"/>
                <a:ext cx="736600" cy="24288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9" name="Group 198">
              <a:extLst>
                <a:ext uri="{FF2B5EF4-FFF2-40B4-BE49-F238E27FC236}">
                  <a16:creationId xmlns:a16="http://schemas.microsoft.com/office/drawing/2014/main" id="{A16DE835-B60E-435A-BAF5-B00985B8C028}"/>
                </a:ext>
              </a:extLst>
            </p:cNvPr>
            <p:cNvGrpSpPr/>
            <p:nvPr/>
          </p:nvGrpSpPr>
          <p:grpSpPr>
            <a:xfrm>
              <a:off x="9604638" y="1187749"/>
              <a:ext cx="1584213" cy="352460"/>
              <a:chOff x="9590893" y="872582"/>
              <a:chExt cx="1584213" cy="352460"/>
            </a:xfrm>
          </p:grpSpPr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885C7C73-1146-4DB3-8380-E2A031CAA414}"/>
                  </a:ext>
                </a:extLst>
              </p:cNvPr>
              <p:cNvCxnSpPr>
                <a:cxnSpLocks/>
                <a:stCxn id="206" idx="3"/>
              </p:cNvCxnSpPr>
              <p:nvPr/>
            </p:nvCxnSpPr>
            <p:spPr>
              <a:xfrm flipH="1">
                <a:off x="9590893" y="872582"/>
                <a:ext cx="767126" cy="352460"/>
              </a:xfrm>
              <a:prstGeom prst="line">
                <a:avLst/>
              </a:prstGeom>
              <a:ln w="222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29F8BC2C-FDBA-43BC-9D9A-3544D9D27F53}"/>
                  </a:ext>
                </a:extLst>
              </p:cNvPr>
              <p:cNvCxnSpPr>
                <a:cxnSpLocks/>
                <a:stCxn id="206" idx="3"/>
              </p:cNvCxnSpPr>
              <p:nvPr/>
            </p:nvCxnSpPr>
            <p:spPr>
              <a:xfrm>
                <a:off x="10358019" y="872582"/>
                <a:ext cx="817087" cy="352460"/>
              </a:xfrm>
              <a:prstGeom prst="line">
                <a:avLst/>
              </a:prstGeom>
              <a:ln w="2222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82ED0347-9416-4989-921E-8C98DF575E8C}"/>
              </a:ext>
            </a:extLst>
          </p:cNvPr>
          <p:cNvGrpSpPr/>
          <p:nvPr/>
        </p:nvGrpSpPr>
        <p:grpSpPr>
          <a:xfrm>
            <a:off x="6753864" y="3246862"/>
            <a:ext cx="3552214" cy="2157130"/>
            <a:chOff x="3172436" y="1508641"/>
            <a:chExt cx="6382903" cy="3876105"/>
          </a:xfrm>
        </p:grpSpPr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ED3F7852-2AB8-4579-BAF1-0D5E162999B3}"/>
                </a:ext>
              </a:extLst>
            </p:cNvPr>
            <p:cNvSpPr/>
            <p:nvPr/>
          </p:nvSpPr>
          <p:spPr>
            <a:xfrm>
              <a:off x="3776568" y="1677320"/>
              <a:ext cx="1038032" cy="330283"/>
            </a:xfrm>
            <a:custGeom>
              <a:avLst/>
              <a:gdLst>
                <a:gd name="connsiteX0" fmla="*/ 418624 w 419100"/>
                <a:gd name="connsiteY0" fmla="*/ 112871 h 133350"/>
                <a:gd name="connsiteX1" fmla="*/ 412909 w 419100"/>
                <a:gd name="connsiteY1" fmla="*/ 132874 h 133350"/>
                <a:gd name="connsiteX2" fmla="*/ 7144 w 419100"/>
                <a:gd name="connsiteY2" fmla="*/ 26194 h 133350"/>
                <a:gd name="connsiteX3" fmla="*/ 11906 w 419100"/>
                <a:gd name="connsiteY3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100" h="133350">
                  <a:moveTo>
                    <a:pt x="418624" y="112871"/>
                  </a:moveTo>
                  <a:lnTo>
                    <a:pt x="412909" y="132874"/>
                  </a:lnTo>
                  <a:lnTo>
                    <a:pt x="7144" y="26194"/>
                  </a:lnTo>
                  <a:lnTo>
                    <a:pt x="11906" y="714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1945A6D3-BB37-4501-B521-A8891D208617}"/>
                </a:ext>
              </a:extLst>
            </p:cNvPr>
            <p:cNvSpPr/>
            <p:nvPr/>
          </p:nvSpPr>
          <p:spPr>
            <a:xfrm>
              <a:off x="4702640" y="1879641"/>
              <a:ext cx="589791" cy="283100"/>
            </a:xfrm>
            <a:custGeom>
              <a:avLst/>
              <a:gdLst>
                <a:gd name="connsiteX0" fmla="*/ 8735 w 238125"/>
                <a:gd name="connsiteY0" fmla="*/ 58457 h 114300"/>
                <a:gd name="connsiteX1" fmla="*/ 21902 w 238125"/>
                <a:gd name="connsiteY1" fmla="*/ 8735 h 114300"/>
                <a:gd name="connsiteX2" fmla="*/ 233682 w 238125"/>
                <a:gd name="connsiteY2" fmla="*/ 64818 h 114300"/>
                <a:gd name="connsiteX3" fmla="*/ 220514 w 238125"/>
                <a:gd name="connsiteY3" fmla="*/ 11454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114300">
                  <a:moveTo>
                    <a:pt x="8735" y="58457"/>
                  </a:moveTo>
                  <a:lnTo>
                    <a:pt x="21902" y="8735"/>
                  </a:lnTo>
                  <a:lnTo>
                    <a:pt x="233682" y="64818"/>
                  </a:lnTo>
                  <a:lnTo>
                    <a:pt x="220514" y="114540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C1CF219A-6C60-4FE3-995D-87EA169FE32F}"/>
                </a:ext>
              </a:extLst>
            </p:cNvPr>
            <p:cNvSpPr/>
            <p:nvPr/>
          </p:nvSpPr>
          <p:spPr>
            <a:xfrm>
              <a:off x="3557164" y="3463208"/>
              <a:ext cx="212325" cy="1061624"/>
            </a:xfrm>
            <a:custGeom>
              <a:avLst/>
              <a:gdLst>
                <a:gd name="connsiteX0" fmla="*/ 7144 w 85725"/>
                <a:gd name="connsiteY0" fmla="*/ 9049 h 428625"/>
                <a:gd name="connsiteX1" fmla="*/ 27146 w 85725"/>
                <a:gd name="connsiteY1" fmla="*/ 7144 h 428625"/>
                <a:gd name="connsiteX2" fmla="*/ 79534 w 85725"/>
                <a:gd name="connsiteY2" fmla="*/ 423386 h 428625"/>
                <a:gd name="connsiteX3" fmla="*/ 59531 w 85725"/>
                <a:gd name="connsiteY3" fmla="*/ 426244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428625">
                  <a:moveTo>
                    <a:pt x="7144" y="9049"/>
                  </a:moveTo>
                  <a:lnTo>
                    <a:pt x="27146" y="7144"/>
                  </a:lnTo>
                  <a:lnTo>
                    <a:pt x="79534" y="423386"/>
                  </a:lnTo>
                  <a:lnTo>
                    <a:pt x="59531" y="42624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D3F2B139-9F8D-4D93-BDA3-51D4BF439172}"/>
                </a:ext>
              </a:extLst>
            </p:cNvPr>
            <p:cNvSpPr/>
            <p:nvPr/>
          </p:nvSpPr>
          <p:spPr>
            <a:xfrm>
              <a:off x="3459365" y="2983799"/>
              <a:ext cx="212325" cy="589791"/>
            </a:xfrm>
            <a:custGeom>
              <a:avLst/>
              <a:gdLst>
                <a:gd name="connsiteX0" fmla="*/ 7950 w 85725"/>
                <a:gd name="connsiteY0" fmla="*/ 14122 h 238125"/>
                <a:gd name="connsiteX1" fmla="*/ 59014 w 85725"/>
                <a:gd name="connsiteY1" fmla="*/ 7950 h 238125"/>
                <a:gd name="connsiteX2" fmla="*/ 85303 w 85725"/>
                <a:gd name="connsiteY2" fmla="*/ 225447 h 238125"/>
                <a:gd name="connsiteX3" fmla="*/ 34239 w 85725"/>
                <a:gd name="connsiteY3" fmla="*/ 231619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238125">
                  <a:moveTo>
                    <a:pt x="7950" y="14122"/>
                  </a:moveTo>
                  <a:lnTo>
                    <a:pt x="59014" y="7950"/>
                  </a:lnTo>
                  <a:lnTo>
                    <a:pt x="85303" y="225447"/>
                  </a:lnTo>
                  <a:lnTo>
                    <a:pt x="34239" y="231619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7580210E-39FA-402D-82CF-42112C780A27}"/>
                </a:ext>
              </a:extLst>
            </p:cNvPr>
            <p:cNvSpPr/>
            <p:nvPr/>
          </p:nvSpPr>
          <p:spPr>
            <a:xfrm>
              <a:off x="3817854" y="1947446"/>
              <a:ext cx="2838073" cy="1903844"/>
            </a:xfrm>
            <a:custGeom>
              <a:avLst/>
              <a:gdLst>
                <a:gd name="connsiteX0" fmla="*/ 2098335 w 2838073"/>
                <a:gd name="connsiteY0" fmla="*/ 397944 h 1903844"/>
                <a:gd name="connsiteX1" fmla="*/ 1982738 w 2838073"/>
                <a:gd name="connsiteY1" fmla="*/ 513542 h 1903844"/>
                <a:gd name="connsiteX2" fmla="*/ 2098335 w 2838073"/>
                <a:gd name="connsiteY2" fmla="*/ 629143 h 1903844"/>
                <a:gd name="connsiteX3" fmla="*/ 2213936 w 2838073"/>
                <a:gd name="connsiteY3" fmla="*/ 513542 h 1903844"/>
                <a:gd name="connsiteX4" fmla="*/ 2098335 w 2838073"/>
                <a:gd name="connsiteY4" fmla="*/ 397944 h 1903844"/>
                <a:gd name="connsiteX5" fmla="*/ 0 w 2838073"/>
                <a:gd name="connsiteY5" fmla="*/ 0 h 1903844"/>
                <a:gd name="connsiteX6" fmla="*/ 2087859 w 2838073"/>
                <a:gd name="connsiteY6" fmla="*/ 143908 h 1903844"/>
                <a:gd name="connsiteX7" fmla="*/ 2448812 w 2838073"/>
                <a:gd name="connsiteY7" fmla="*/ 398698 h 1903844"/>
                <a:gd name="connsiteX8" fmla="*/ 2838073 w 2838073"/>
                <a:gd name="connsiteY8" fmla="*/ 1285743 h 1903844"/>
                <a:gd name="connsiteX9" fmla="*/ 2566771 w 2838073"/>
                <a:gd name="connsiteY9" fmla="*/ 1903844 h 1903844"/>
                <a:gd name="connsiteX10" fmla="*/ 2005290 w 2838073"/>
                <a:gd name="connsiteY10" fmla="*/ 884686 h 1903844"/>
                <a:gd name="connsiteX11" fmla="*/ 1745782 w 2838073"/>
                <a:gd name="connsiteY11" fmla="*/ 677079 h 1903844"/>
                <a:gd name="connsiteX12" fmla="*/ 0 w 2838073"/>
                <a:gd name="connsiteY12" fmla="*/ 174579 h 190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38073" h="1903844">
                  <a:moveTo>
                    <a:pt x="2098335" y="397944"/>
                  </a:moveTo>
                  <a:cubicBezTo>
                    <a:pt x="2034639" y="397944"/>
                    <a:pt x="1982738" y="449846"/>
                    <a:pt x="1982738" y="513542"/>
                  </a:cubicBezTo>
                  <a:cubicBezTo>
                    <a:pt x="1982738" y="577241"/>
                    <a:pt x="2034639" y="629143"/>
                    <a:pt x="2098335" y="629143"/>
                  </a:cubicBezTo>
                  <a:cubicBezTo>
                    <a:pt x="2162034" y="629143"/>
                    <a:pt x="2213936" y="577241"/>
                    <a:pt x="2213936" y="513542"/>
                  </a:cubicBezTo>
                  <a:cubicBezTo>
                    <a:pt x="2213936" y="449846"/>
                    <a:pt x="2162034" y="400302"/>
                    <a:pt x="2098335" y="397944"/>
                  </a:cubicBezTo>
                  <a:close/>
                  <a:moveTo>
                    <a:pt x="0" y="0"/>
                  </a:moveTo>
                  <a:lnTo>
                    <a:pt x="2087859" y="143908"/>
                  </a:lnTo>
                  <a:cubicBezTo>
                    <a:pt x="2229409" y="153345"/>
                    <a:pt x="2392192" y="268945"/>
                    <a:pt x="2448812" y="398698"/>
                  </a:cubicBezTo>
                  <a:lnTo>
                    <a:pt x="2838073" y="1285743"/>
                  </a:lnTo>
                  <a:lnTo>
                    <a:pt x="2566771" y="1903844"/>
                  </a:lnTo>
                  <a:lnTo>
                    <a:pt x="2005290" y="884686"/>
                  </a:lnTo>
                  <a:cubicBezTo>
                    <a:pt x="1958106" y="797398"/>
                    <a:pt x="1840148" y="705389"/>
                    <a:pt x="1745782" y="677079"/>
                  </a:cubicBezTo>
                  <a:lnTo>
                    <a:pt x="0" y="174579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AE135B8F-1A7C-49CB-9E2B-76AA0B89858E}"/>
                </a:ext>
              </a:extLst>
            </p:cNvPr>
            <p:cNvSpPr/>
            <p:nvPr/>
          </p:nvSpPr>
          <p:spPr>
            <a:xfrm>
              <a:off x="6324465" y="2859263"/>
              <a:ext cx="3066913" cy="1439090"/>
            </a:xfrm>
            <a:custGeom>
              <a:avLst/>
              <a:gdLst>
                <a:gd name="connsiteX0" fmla="*/ 134779 w 1238250"/>
                <a:gd name="connsiteY0" fmla="*/ 7144 h 581025"/>
                <a:gd name="connsiteX1" fmla="*/ 89059 w 1238250"/>
                <a:gd name="connsiteY1" fmla="*/ 41434 h 581025"/>
                <a:gd name="connsiteX2" fmla="*/ 7144 w 1238250"/>
                <a:gd name="connsiteY2" fmla="*/ 305276 h 581025"/>
                <a:gd name="connsiteX3" fmla="*/ 7144 w 1238250"/>
                <a:gd name="connsiteY3" fmla="*/ 568166 h 581025"/>
                <a:gd name="connsiteX4" fmla="*/ 7144 w 1238250"/>
                <a:gd name="connsiteY4" fmla="*/ 571976 h 581025"/>
                <a:gd name="connsiteX5" fmla="*/ 42386 w 1238250"/>
                <a:gd name="connsiteY5" fmla="*/ 575786 h 581025"/>
                <a:gd name="connsiteX6" fmla="*/ 1202531 w 1238250"/>
                <a:gd name="connsiteY6" fmla="*/ 575786 h 581025"/>
                <a:gd name="connsiteX7" fmla="*/ 1237774 w 1238250"/>
                <a:gd name="connsiteY7" fmla="*/ 540544 h 581025"/>
                <a:gd name="connsiteX8" fmla="*/ 1237774 w 1238250"/>
                <a:gd name="connsiteY8" fmla="*/ 340519 h 581025"/>
                <a:gd name="connsiteX9" fmla="*/ 1202531 w 1238250"/>
                <a:gd name="connsiteY9" fmla="*/ 305276 h 581025"/>
                <a:gd name="connsiteX10" fmla="*/ 585311 w 1238250"/>
                <a:gd name="connsiteY10" fmla="*/ 305276 h 581025"/>
                <a:gd name="connsiteX11" fmla="*/ 464344 w 1238250"/>
                <a:gd name="connsiteY11" fmla="*/ 39529 h 581025"/>
                <a:gd name="connsiteX12" fmla="*/ 413861 w 1238250"/>
                <a:gd name="connsiteY12" fmla="*/ 7144 h 581025"/>
                <a:gd name="connsiteX13" fmla="*/ 134779 w 1238250"/>
                <a:gd name="connsiteY13" fmla="*/ 7144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581025">
                  <a:moveTo>
                    <a:pt x="134779" y="7144"/>
                  </a:moveTo>
                  <a:cubicBezTo>
                    <a:pt x="114776" y="7144"/>
                    <a:pt x="94774" y="22384"/>
                    <a:pt x="89059" y="41434"/>
                  </a:cubicBezTo>
                  <a:lnTo>
                    <a:pt x="7144" y="305276"/>
                  </a:lnTo>
                  <a:lnTo>
                    <a:pt x="7144" y="568166"/>
                  </a:lnTo>
                  <a:cubicBezTo>
                    <a:pt x="7144" y="568166"/>
                    <a:pt x="7144" y="570071"/>
                    <a:pt x="7144" y="571976"/>
                  </a:cubicBezTo>
                  <a:cubicBezTo>
                    <a:pt x="7144" y="573881"/>
                    <a:pt x="23336" y="575786"/>
                    <a:pt x="42386" y="575786"/>
                  </a:cubicBezTo>
                  <a:lnTo>
                    <a:pt x="1202531" y="575786"/>
                  </a:lnTo>
                  <a:cubicBezTo>
                    <a:pt x="1222534" y="575786"/>
                    <a:pt x="1237774" y="559594"/>
                    <a:pt x="1237774" y="540544"/>
                  </a:cubicBezTo>
                  <a:lnTo>
                    <a:pt x="1237774" y="340519"/>
                  </a:lnTo>
                  <a:cubicBezTo>
                    <a:pt x="1237774" y="320516"/>
                    <a:pt x="1221581" y="305276"/>
                    <a:pt x="1202531" y="305276"/>
                  </a:cubicBezTo>
                  <a:lnTo>
                    <a:pt x="585311" y="305276"/>
                  </a:lnTo>
                  <a:lnTo>
                    <a:pt x="464344" y="39529"/>
                  </a:lnTo>
                  <a:cubicBezTo>
                    <a:pt x="455771" y="21431"/>
                    <a:pt x="433864" y="7144"/>
                    <a:pt x="413861" y="7144"/>
                  </a:cubicBezTo>
                  <a:lnTo>
                    <a:pt x="134779" y="7144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D0459640-6D4B-4229-8903-A80CCA13336E}"/>
                </a:ext>
              </a:extLst>
            </p:cNvPr>
            <p:cNvSpPr/>
            <p:nvPr/>
          </p:nvSpPr>
          <p:spPr>
            <a:xfrm>
              <a:off x="3172436" y="1508641"/>
              <a:ext cx="803481" cy="3258005"/>
            </a:xfrm>
            <a:custGeom>
              <a:avLst/>
              <a:gdLst>
                <a:gd name="connsiteX0" fmla="*/ 470301 w 803481"/>
                <a:gd name="connsiteY0" fmla="*/ 472174 h 3258005"/>
                <a:gd name="connsiteX1" fmla="*/ 392449 w 803481"/>
                <a:gd name="connsiteY1" fmla="*/ 550026 h 3258005"/>
                <a:gd name="connsiteX2" fmla="*/ 470301 w 803481"/>
                <a:gd name="connsiteY2" fmla="*/ 627879 h 3258005"/>
                <a:gd name="connsiteX3" fmla="*/ 548154 w 803481"/>
                <a:gd name="connsiteY3" fmla="*/ 550026 h 3258005"/>
                <a:gd name="connsiteX4" fmla="*/ 470301 w 803481"/>
                <a:gd name="connsiteY4" fmla="*/ 472174 h 3258005"/>
                <a:gd name="connsiteX5" fmla="*/ 628902 w 803481"/>
                <a:gd name="connsiteY5" fmla="*/ 0 h 3258005"/>
                <a:gd name="connsiteX6" fmla="*/ 716192 w 803481"/>
                <a:gd name="connsiteY6" fmla="*/ 894123 h 3258005"/>
                <a:gd name="connsiteX7" fmla="*/ 230204 w 803481"/>
                <a:gd name="connsiteY7" fmla="*/ 2507791 h 3258005"/>
                <a:gd name="connsiteX8" fmla="*/ 211186 w 803481"/>
                <a:gd name="connsiteY8" fmla="*/ 2523639 h 3258005"/>
                <a:gd name="connsiteX9" fmla="*/ 619466 w 803481"/>
                <a:gd name="connsiteY9" fmla="*/ 2446452 h 3258005"/>
                <a:gd name="connsiteX10" fmla="*/ 803481 w 803481"/>
                <a:gd name="connsiteY10" fmla="*/ 3258005 h 3258005"/>
                <a:gd name="connsiteX11" fmla="*/ 225484 w 803481"/>
                <a:gd name="connsiteY11" fmla="*/ 3203743 h 3258005"/>
                <a:gd name="connsiteX12" fmla="*/ 36751 w 803481"/>
                <a:gd name="connsiteY12" fmla="*/ 3019728 h 3258005"/>
                <a:gd name="connsiteX13" fmla="*/ 1365 w 803481"/>
                <a:gd name="connsiteY13" fmla="*/ 2734270 h 3258005"/>
                <a:gd name="connsiteX14" fmla="*/ 145273 w 803481"/>
                <a:gd name="connsiteY14" fmla="*/ 2536101 h 3258005"/>
                <a:gd name="connsiteX15" fmla="*/ 173584 w 803481"/>
                <a:gd name="connsiteY15" fmla="*/ 2530748 h 3258005"/>
                <a:gd name="connsiteX16" fmla="*/ 173584 w 803481"/>
                <a:gd name="connsiteY16" fmla="*/ 587431 h 3258005"/>
                <a:gd name="connsiteX17" fmla="*/ 308055 w 803481"/>
                <a:gd name="connsiteY17" fmla="*/ 502501 h 3258005"/>
                <a:gd name="connsiteX18" fmla="*/ 284464 w 803481"/>
                <a:gd name="connsiteY18" fmla="*/ 240635 h 32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03481" h="3258005">
                  <a:moveTo>
                    <a:pt x="470301" y="472174"/>
                  </a:moveTo>
                  <a:cubicBezTo>
                    <a:pt x="427836" y="472174"/>
                    <a:pt x="392449" y="505203"/>
                    <a:pt x="392449" y="550026"/>
                  </a:cubicBezTo>
                  <a:cubicBezTo>
                    <a:pt x="392449" y="592491"/>
                    <a:pt x="427836" y="627879"/>
                    <a:pt x="470301" y="627879"/>
                  </a:cubicBezTo>
                  <a:cubicBezTo>
                    <a:pt x="512766" y="627879"/>
                    <a:pt x="548154" y="592491"/>
                    <a:pt x="548154" y="550026"/>
                  </a:cubicBezTo>
                  <a:cubicBezTo>
                    <a:pt x="548154" y="507561"/>
                    <a:pt x="512766" y="472174"/>
                    <a:pt x="470301" y="472174"/>
                  </a:cubicBezTo>
                  <a:close/>
                  <a:moveTo>
                    <a:pt x="628902" y="0"/>
                  </a:moveTo>
                  <a:lnTo>
                    <a:pt x="716192" y="894123"/>
                  </a:lnTo>
                  <a:lnTo>
                    <a:pt x="230204" y="2507791"/>
                  </a:lnTo>
                  <a:lnTo>
                    <a:pt x="211186" y="2523639"/>
                  </a:lnTo>
                  <a:lnTo>
                    <a:pt x="619466" y="2446452"/>
                  </a:lnTo>
                  <a:lnTo>
                    <a:pt x="803481" y="3258005"/>
                  </a:lnTo>
                  <a:lnTo>
                    <a:pt x="225484" y="3203743"/>
                  </a:lnTo>
                  <a:cubicBezTo>
                    <a:pt x="133478" y="3194306"/>
                    <a:pt x="48548" y="3111736"/>
                    <a:pt x="36751" y="3019728"/>
                  </a:cubicBezTo>
                  <a:lnTo>
                    <a:pt x="1365" y="2734270"/>
                  </a:lnTo>
                  <a:cubicBezTo>
                    <a:pt x="-10432" y="2642262"/>
                    <a:pt x="55624" y="2554974"/>
                    <a:pt x="145273" y="2536101"/>
                  </a:cubicBezTo>
                  <a:lnTo>
                    <a:pt x="173584" y="2530748"/>
                  </a:lnTo>
                  <a:lnTo>
                    <a:pt x="173584" y="587431"/>
                  </a:lnTo>
                  <a:lnTo>
                    <a:pt x="308055" y="502501"/>
                  </a:lnTo>
                  <a:lnTo>
                    <a:pt x="284464" y="240635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6E061FF1-0678-41CC-B31D-90D63117193F}"/>
                </a:ext>
              </a:extLst>
            </p:cNvPr>
            <p:cNvSpPr/>
            <p:nvPr/>
          </p:nvSpPr>
          <p:spPr>
            <a:xfrm>
              <a:off x="3288219" y="3904259"/>
              <a:ext cx="188733" cy="188733"/>
            </a:xfrm>
            <a:custGeom>
              <a:avLst/>
              <a:gdLst>
                <a:gd name="connsiteX0" fmla="*/ 70009 w 76200"/>
                <a:gd name="connsiteY0" fmla="*/ 38621 h 76200"/>
                <a:gd name="connsiteX1" fmla="*/ 38576 w 76200"/>
                <a:gd name="connsiteY1" fmla="*/ 70054 h 76200"/>
                <a:gd name="connsiteX2" fmla="*/ 7144 w 76200"/>
                <a:gd name="connsiteY2" fmla="*/ 38621 h 76200"/>
                <a:gd name="connsiteX3" fmla="*/ 38576 w 76200"/>
                <a:gd name="connsiteY3" fmla="*/ 7189 h 76200"/>
                <a:gd name="connsiteX4" fmla="*/ 70009 w 76200"/>
                <a:gd name="connsiteY4" fmla="*/ 3862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0009" y="38621"/>
                  </a:moveTo>
                  <a:cubicBezTo>
                    <a:pt x="70009" y="55766"/>
                    <a:pt x="55721" y="70054"/>
                    <a:pt x="38576" y="70054"/>
                  </a:cubicBezTo>
                  <a:cubicBezTo>
                    <a:pt x="21431" y="70054"/>
                    <a:pt x="7144" y="55766"/>
                    <a:pt x="7144" y="38621"/>
                  </a:cubicBezTo>
                  <a:cubicBezTo>
                    <a:pt x="7144" y="21476"/>
                    <a:pt x="21431" y="7189"/>
                    <a:pt x="38576" y="7189"/>
                  </a:cubicBezTo>
                  <a:cubicBezTo>
                    <a:pt x="55721" y="6236"/>
                    <a:pt x="70009" y="20524"/>
                    <a:pt x="70009" y="3862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89734FA2-66BD-46F3-A8D0-B5E211CC6C62}"/>
                </a:ext>
              </a:extLst>
            </p:cNvPr>
            <p:cNvSpPr/>
            <p:nvPr/>
          </p:nvSpPr>
          <p:spPr>
            <a:xfrm>
              <a:off x="5842015" y="4386820"/>
              <a:ext cx="3713324" cy="997926"/>
            </a:xfrm>
            <a:custGeom>
              <a:avLst/>
              <a:gdLst>
                <a:gd name="connsiteX0" fmla="*/ 1856661 w 3713324"/>
                <a:gd name="connsiteY0" fmla="*/ 0 h 997926"/>
                <a:gd name="connsiteX1" fmla="*/ 3253286 w 3713324"/>
                <a:gd name="connsiteY1" fmla="*/ 73133 h 997926"/>
                <a:gd name="connsiteX2" fmla="*/ 3713324 w 3713324"/>
                <a:gd name="connsiteY2" fmla="*/ 535530 h 997926"/>
                <a:gd name="connsiteX3" fmla="*/ 3250928 w 3713324"/>
                <a:gd name="connsiteY3" fmla="*/ 997926 h 997926"/>
                <a:gd name="connsiteX4" fmla="*/ 462397 w 3713324"/>
                <a:gd name="connsiteY4" fmla="*/ 997926 h 997926"/>
                <a:gd name="connsiteX5" fmla="*/ 0 w 3713324"/>
                <a:gd name="connsiteY5" fmla="*/ 535530 h 997926"/>
                <a:gd name="connsiteX6" fmla="*/ 462397 w 3713324"/>
                <a:gd name="connsiteY6" fmla="*/ 73133 h 997926"/>
                <a:gd name="connsiteX7" fmla="*/ 1856661 w 3713324"/>
                <a:gd name="connsiteY7" fmla="*/ 0 h 99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3324" h="997926">
                  <a:moveTo>
                    <a:pt x="1856661" y="0"/>
                  </a:moveTo>
                  <a:cubicBezTo>
                    <a:pt x="2203460" y="0"/>
                    <a:pt x="3243850" y="73133"/>
                    <a:pt x="3253286" y="73133"/>
                  </a:cubicBezTo>
                  <a:cubicBezTo>
                    <a:pt x="3505718" y="73133"/>
                    <a:pt x="3713324" y="280740"/>
                    <a:pt x="3713324" y="535530"/>
                  </a:cubicBezTo>
                  <a:cubicBezTo>
                    <a:pt x="3713324" y="790320"/>
                    <a:pt x="3505718" y="997926"/>
                    <a:pt x="3250928" y="997926"/>
                  </a:cubicBezTo>
                  <a:lnTo>
                    <a:pt x="462397" y="997926"/>
                  </a:lnTo>
                  <a:cubicBezTo>
                    <a:pt x="207607" y="997926"/>
                    <a:pt x="0" y="790320"/>
                    <a:pt x="0" y="535530"/>
                  </a:cubicBezTo>
                  <a:cubicBezTo>
                    <a:pt x="0" y="280740"/>
                    <a:pt x="207607" y="73133"/>
                    <a:pt x="462397" y="73133"/>
                  </a:cubicBezTo>
                  <a:cubicBezTo>
                    <a:pt x="469473" y="73133"/>
                    <a:pt x="1509865" y="0"/>
                    <a:pt x="1856661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F1461A72-43C8-42AA-BB83-4C2D2F6EE973}"/>
                </a:ext>
              </a:extLst>
            </p:cNvPr>
            <p:cNvSpPr/>
            <p:nvPr/>
          </p:nvSpPr>
          <p:spPr>
            <a:xfrm>
              <a:off x="6060238" y="4680537"/>
              <a:ext cx="471833" cy="471833"/>
            </a:xfrm>
            <a:custGeom>
              <a:avLst/>
              <a:gdLst>
                <a:gd name="connsiteX0" fmla="*/ 98584 w 190500"/>
                <a:gd name="connsiteY0" fmla="*/ 190024 h 190500"/>
                <a:gd name="connsiteX1" fmla="*/ 7144 w 190500"/>
                <a:gd name="connsiteY1" fmla="*/ 98584 h 190500"/>
                <a:gd name="connsiteX2" fmla="*/ 98584 w 190500"/>
                <a:gd name="connsiteY2" fmla="*/ 7144 h 190500"/>
                <a:gd name="connsiteX3" fmla="*/ 190024 w 190500"/>
                <a:gd name="connsiteY3" fmla="*/ 98584 h 190500"/>
                <a:gd name="connsiteX4" fmla="*/ 98584 w 190500"/>
                <a:gd name="connsiteY4" fmla="*/ 19002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90500">
                  <a:moveTo>
                    <a:pt x="98584" y="190024"/>
                  </a:moveTo>
                  <a:cubicBezTo>
                    <a:pt x="48101" y="190024"/>
                    <a:pt x="7144" y="149066"/>
                    <a:pt x="7144" y="98584"/>
                  </a:cubicBezTo>
                  <a:cubicBezTo>
                    <a:pt x="7144" y="48101"/>
                    <a:pt x="48101" y="7144"/>
                    <a:pt x="98584" y="7144"/>
                  </a:cubicBezTo>
                  <a:cubicBezTo>
                    <a:pt x="149066" y="7144"/>
                    <a:pt x="190024" y="48101"/>
                    <a:pt x="190024" y="98584"/>
                  </a:cubicBezTo>
                  <a:cubicBezTo>
                    <a:pt x="190024" y="148114"/>
                    <a:pt x="149066" y="190024"/>
                    <a:pt x="98584" y="19002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73128452-E8A3-49B6-98D9-C6209961E114}"/>
                </a:ext>
              </a:extLst>
            </p:cNvPr>
            <p:cNvSpPr/>
            <p:nvPr/>
          </p:nvSpPr>
          <p:spPr>
            <a:xfrm>
              <a:off x="8812770" y="4643063"/>
              <a:ext cx="542608" cy="542608"/>
            </a:xfrm>
            <a:custGeom>
              <a:avLst/>
              <a:gdLst>
                <a:gd name="connsiteX0" fmla="*/ 127593 w 219075"/>
                <a:gd name="connsiteY0" fmla="*/ 22757 h 219075"/>
                <a:gd name="connsiteX1" fmla="*/ 203296 w 219075"/>
                <a:gd name="connsiteY1" fmla="*/ 127593 h 219075"/>
                <a:gd name="connsiteX2" fmla="*/ 98460 w 219075"/>
                <a:gd name="connsiteY2" fmla="*/ 203296 h 219075"/>
                <a:gd name="connsiteX3" fmla="*/ 22757 w 219075"/>
                <a:gd name="connsiteY3" fmla="*/ 98460 h 219075"/>
                <a:gd name="connsiteX4" fmla="*/ 127593 w 219075"/>
                <a:gd name="connsiteY4" fmla="*/ 22757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75" h="219075">
                  <a:moveTo>
                    <a:pt x="127593" y="22757"/>
                  </a:moveTo>
                  <a:cubicBezTo>
                    <a:pt x="177447" y="30802"/>
                    <a:pt x="211341" y="77738"/>
                    <a:pt x="203296" y="127593"/>
                  </a:cubicBezTo>
                  <a:cubicBezTo>
                    <a:pt x="195251" y="177447"/>
                    <a:pt x="148314" y="211341"/>
                    <a:pt x="98460" y="203296"/>
                  </a:cubicBezTo>
                  <a:cubicBezTo>
                    <a:pt x="48605" y="195251"/>
                    <a:pt x="14712" y="148315"/>
                    <a:pt x="22757" y="98460"/>
                  </a:cubicBezTo>
                  <a:cubicBezTo>
                    <a:pt x="30801" y="48605"/>
                    <a:pt x="77738" y="14712"/>
                    <a:pt x="127593" y="2275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A6C427CD-57D6-418F-A037-29E44FF78737}"/>
                </a:ext>
              </a:extLst>
            </p:cNvPr>
            <p:cNvSpPr/>
            <p:nvPr/>
          </p:nvSpPr>
          <p:spPr>
            <a:xfrm>
              <a:off x="6465106" y="3021096"/>
              <a:ext cx="1171361" cy="607456"/>
            </a:xfrm>
            <a:custGeom>
              <a:avLst/>
              <a:gdLst>
                <a:gd name="connsiteX0" fmla="*/ 180233 w 1171361"/>
                <a:gd name="connsiteY0" fmla="*/ 0 h 607456"/>
                <a:gd name="connsiteX1" fmla="*/ 903051 w 1171361"/>
                <a:gd name="connsiteY1" fmla="*/ 0 h 607456"/>
                <a:gd name="connsiteX2" fmla="*/ 1171361 w 1171361"/>
                <a:gd name="connsiteY2" fmla="*/ 607456 h 607456"/>
                <a:gd name="connsiteX3" fmla="*/ 0 w 1171361"/>
                <a:gd name="connsiteY3" fmla="*/ 607456 h 60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1361" h="607456">
                  <a:moveTo>
                    <a:pt x="180233" y="0"/>
                  </a:moveTo>
                  <a:lnTo>
                    <a:pt x="903051" y="0"/>
                  </a:lnTo>
                  <a:lnTo>
                    <a:pt x="1171361" y="607456"/>
                  </a:lnTo>
                  <a:lnTo>
                    <a:pt x="0" y="607456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Rectangle: Rounded Corners 220">
              <a:extLst>
                <a:ext uri="{FF2B5EF4-FFF2-40B4-BE49-F238E27FC236}">
                  <a16:creationId xmlns:a16="http://schemas.microsoft.com/office/drawing/2014/main" id="{76E37BD2-B6F8-4067-87AF-D9B5A92546D0}"/>
                </a:ext>
              </a:extLst>
            </p:cNvPr>
            <p:cNvSpPr/>
            <p:nvPr/>
          </p:nvSpPr>
          <p:spPr>
            <a:xfrm>
              <a:off x="8103056" y="3422743"/>
              <a:ext cx="1103442" cy="41161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5A6A2939-3974-4C2F-8025-3456120C859E}"/>
                </a:ext>
              </a:extLst>
            </p:cNvPr>
            <p:cNvSpPr/>
            <p:nvPr/>
          </p:nvSpPr>
          <p:spPr>
            <a:xfrm>
              <a:off x="7050786" y="4254347"/>
              <a:ext cx="1544908" cy="23108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555520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18" name="Diamond 5">
            <a:extLst>
              <a:ext uri="{FF2B5EF4-FFF2-40B4-BE49-F238E27FC236}">
                <a16:creationId xmlns:a16="http://schemas.microsoft.com/office/drawing/2014/main" id="{014A61D3-58BB-5AAB-D351-28E0A9949C22}"/>
              </a:ext>
            </a:extLst>
          </p:cNvPr>
          <p:cNvSpPr/>
          <p:nvPr/>
        </p:nvSpPr>
        <p:spPr>
          <a:xfrm>
            <a:off x="4717985" y="1375905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9" name="Isosceles Triangle 51">
            <a:extLst>
              <a:ext uri="{FF2B5EF4-FFF2-40B4-BE49-F238E27FC236}">
                <a16:creationId xmlns:a16="http://schemas.microsoft.com/office/drawing/2014/main" id="{BB1931C2-C92D-BFE3-F68D-4F1755E311DB}"/>
              </a:ext>
            </a:extLst>
          </p:cNvPr>
          <p:cNvSpPr/>
          <p:nvPr/>
        </p:nvSpPr>
        <p:spPr>
          <a:xfrm>
            <a:off x="3879231" y="1446439"/>
            <a:ext cx="523147" cy="3836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0" name="Isosceles Triangle 57">
            <a:extLst>
              <a:ext uri="{FF2B5EF4-FFF2-40B4-BE49-F238E27FC236}">
                <a16:creationId xmlns:a16="http://schemas.microsoft.com/office/drawing/2014/main" id="{E4A4007C-0438-205F-E74A-AA9F8E757F30}"/>
              </a:ext>
            </a:extLst>
          </p:cNvPr>
          <p:cNvSpPr/>
          <p:nvPr/>
        </p:nvSpPr>
        <p:spPr>
          <a:xfrm>
            <a:off x="4720071" y="4403959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21" name="Rectangle 7">
            <a:extLst>
              <a:ext uri="{FF2B5EF4-FFF2-40B4-BE49-F238E27FC236}">
                <a16:creationId xmlns:a16="http://schemas.microsoft.com/office/drawing/2014/main" id="{CDCC9962-4CA5-6723-6B57-B5F2E333D194}"/>
              </a:ext>
            </a:extLst>
          </p:cNvPr>
          <p:cNvSpPr/>
          <p:nvPr/>
        </p:nvSpPr>
        <p:spPr>
          <a:xfrm rot="18900000">
            <a:off x="8191650" y="3538311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2" name="Parallelogram 15">
            <a:extLst>
              <a:ext uri="{FF2B5EF4-FFF2-40B4-BE49-F238E27FC236}">
                <a16:creationId xmlns:a16="http://schemas.microsoft.com/office/drawing/2014/main" id="{EFF3A759-4B47-F134-012E-39BEBC5573B7}"/>
              </a:ext>
            </a:extLst>
          </p:cNvPr>
          <p:cNvSpPr/>
          <p:nvPr/>
        </p:nvSpPr>
        <p:spPr>
          <a:xfrm flipH="1">
            <a:off x="3872941" y="4525662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3" name="Freeform 19">
            <a:extLst>
              <a:ext uri="{FF2B5EF4-FFF2-40B4-BE49-F238E27FC236}">
                <a16:creationId xmlns:a16="http://schemas.microsoft.com/office/drawing/2014/main" id="{ACF45F92-FF08-5667-F284-7B5B7600BD57}"/>
              </a:ext>
            </a:extLst>
          </p:cNvPr>
          <p:cNvSpPr/>
          <p:nvPr/>
        </p:nvSpPr>
        <p:spPr>
          <a:xfrm>
            <a:off x="6351325" y="3526259"/>
            <a:ext cx="460778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4" name="Rectangle 30">
            <a:extLst>
              <a:ext uri="{FF2B5EF4-FFF2-40B4-BE49-F238E27FC236}">
                <a16:creationId xmlns:a16="http://schemas.microsoft.com/office/drawing/2014/main" id="{1EEB1546-02A4-F6A7-32A1-369011B0F794}"/>
              </a:ext>
            </a:extLst>
          </p:cNvPr>
          <p:cNvSpPr/>
          <p:nvPr/>
        </p:nvSpPr>
        <p:spPr>
          <a:xfrm>
            <a:off x="9669616" y="3484319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5" name="Rectangle 7">
            <a:extLst>
              <a:ext uri="{FF2B5EF4-FFF2-40B4-BE49-F238E27FC236}">
                <a16:creationId xmlns:a16="http://schemas.microsoft.com/office/drawing/2014/main" id="{1B704D16-1A28-F00E-CC12-9B97AEAF0E8E}"/>
              </a:ext>
            </a:extLst>
          </p:cNvPr>
          <p:cNvSpPr/>
          <p:nvPr/>
        </p:nvSpPr>
        <p:spPr>
          <a:xfrm>
            <a:off x="5556739" y="1402469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6" name="Rectangle 15">
            <a:extLst>
              <a:ext uri="{FF2B5EF4-FFF2-40B4-BE49-F238E27FC236}">
                <a16:creationId xmlns:a16="http://schemas.microsoft.com/office/drawing/2014/main" id="{82F8573B-1472-9AFF-6F9D-DB401C038845}"/>
              </a:ext>
            </a:extLst>
          </p:cNvPr>
          <p:cNvSpPr/>
          <p:nvPr/>
        </p:nvSpPr>
        <p:spPr>
          <a:xfrm rot="5400000">
            <a:off x="6343599" y="1402468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7" name="Pie 24">
            <a:extLst>
              <a:ext uri="{FF2B5EF4-FFF2-40B4-BE49-F238E27FC236}">
                <a16:creationId xmlns:a16="http://schemas.microsoft.com/office/drawing/2014/main" id="{D005F9B2-DD84-C466-A0C4-21F02BC174C6}"/>
              </a:ext>
            </a:extLst>
          </p:cNvPr>
          <p:cNvSpPr/>
          <p:nvPr/>
        </p:nvSpPr>
        <p:spPr>
          <a:xfrm>
            <a:off x="5415842" y="4502737"/>
            <a:ext cx="513183" cy="510342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8" name="Parallelogram 30">
            <a:extLst>
              <a:ext uri="{FF2B5EF4-FFF2-40B4-BE49-F238E27FC236}">
                <a16:creationId xmlns:a16="http://schemas.microsoft.com/office/drawing/2014/main" id="{945C2137-49DF-F0AB-B4A8-34825A8563CF}"/>
              </a:ext>
            </a:extLst>
          </p:cNvPr>
          <p:cNvSpPr/>
          <p:nvPr/>
        </p:nvSpPr>
        <p:spPr>
          <a:xfrm flipH="1">
            <a:off x="9644373" y="2411519"/>
            <a:ext cx="514976" cy="51625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9" name="Block Arc 14">
            <a:extLst>
              <a:ext uri="{FF2B5EF4-FFF2-40B4-BE49-F238E27FC236}">
                <a16:creationId xmlns:a16="http://schemas.microsoft.com/office/drawing/2014/main" id="{8B6D7E69-F46A-3E8B-755D-2F01DA94201D}"/>
              </a:ext>
            </a:extLst>
          </p:cNvPr>
          <p:cNvSpPr/>
          <p:nvPr/>
        </p:nvSpPr>
        <p:spPr>
          <a:xfrm rot="16200000">
            <a:off x="7131273" y="1354365"/>
            <a:ext cx="567400" cy="56777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0" name="Block Arc 41">
            <a:extLst>
              <a:ext uri="{FF2B5EF4-FFF2-40B4-BE49-F238E27FC236}">
                <a16:creationId xmlns:a16="http://schemas.microsoft.com/office/drawing/2014/main" id="{0FDC2ADB-E4FF-3C44-86CC-D0C255EA30EB}"/>
              </a:ext>
            </a:extLst>
          </p:cNvPr>
          <p:cNvSpPr/>
          <p:nvPr/>
        </p:nvSpPr>
        <p:spPr>
          <a:xfrm>
            <a:off x="8014466" y="1308055"/>
            <a:ext cx="473301" cy="66039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1" name="Right Triangle 17">
            <a:extLst>
              <a:ext uri="{FF2B5EF4-FFF2-40B4-BE49-F238E27FC236}">
                <a16:creationId xmlns:a16="http://schemas.microsoft.com/office/drawing/2014/main" id="{447FD768-A50B-AA9E-0A71-2252E5DE9C4C}"/>
              </a:ext>
            </a:extLst>
          </p:cNvPr>
          <p:cNvSpPr/>
          <p:nvPr/>
        </p:nvSpPr>
        <p:spPr>
          <a:xfrm>
            <a:off x="6311661" y="4484712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2" name="Oval 27">
            <a:extLst>
              <a:ext uri="{FF2B5EF4-FFF2-40B4-BE49-F238E27FC236}">
                <a16:creationId xmlns:a16="http://schemas.microsoft.com/office/drawing/2014/main" id="{B30BD9DB-9FB6-E407-66B8-DCDB32E339DF}"/>
              </a:ext>
            </a:extLst>
          </p:cNvPr>
          <p:cNvSpPr/>
          <p:nvPr/>
        </p:nvSpPr>
        <p:spPr>
          <a:xfrm>
            <a:off x="3024411" y="5352937"/>
            <a:ext cx="409732" cy="779216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3" name="Parallelogram 15">
            <a:extLst>
              <a:ext uri="{FF2B5EF4-FFF2-40B4-BE49-F238E27FC236}">
                <a16:creationId xmlns:a16="http://schemas.microsoft.com/office/drawing/2014/main" id="{D9521124-0403-6E9C-AFE7-4D20D2EA07CE}"/>
              </a:ext>
            </a:extLst>
          </p:cNvPr>
          <p:cNvSpPr/>
          <p:nvPr/>
        </p:nvSpPr>
        <p:spPr>
          <a:xfrm rot="16200000">
            <a:off x="7142778" y="3428884"/>
            <a:ext cx="598764" cy="6481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4" name="Round Same Side Corner Rectangle 21">
            <a:extLst>
              <a:ext uri="{FF2B5EF4-FFF2-40B4-BE49-F238E27FC236}">
                <a16:creationId xmlns:a16="http://schemas.microsoft.com/office/drawing/2014/main" id="{178A64A7-1E24-9676-FA96-E51339E25C23}"/>
              </a:ext>
            </a:extLst>
          </p:cNvPr>
          <p:cNvSpPr/>
          <p:nvPr/>
        </p:nvSpPr>
        <p:spPr>
          <a:xfrm rot="10800000">
            <a:off x="7916978" y="2427685"/>
            <a:ext cx="386665" cy="436639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5" name="Oval 26">
            <a:extLst>
              <a:ext uri="{FF2B5EF4-FFF2-40B4-BE49-F238E27FC236}">
                <a16:creationId xmlns:a16="http://schemas.microsoft.com/office/drawing/2014/main" id="{51743111-E844-4493-04A1-EC5C22925F02}"/>
              </a:ext>
            </a:extLst>
          </p:cNvPr>
          <p:cNvSpPr/>
          <p:nvPr/>
        </p:nvSpPr>
        <p:spPr>
          <a:xfrm>
            <a:off x="5572857" y="3471028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6" name="Freeform 32">
            <a:extLst>
              <a:ext uri="{FF2B5EF4-FFF2-40B4-BE49-F238E27FC236}">
                <a16:creationId xmlns:a16="http://schemas.microsoft.com/office/drawing/2014/main" id="{C19F7D61-0AE3-2D18-9A58-A87EFA1FBC9E}"/>
              </a:ext>
            </a:extLst>
          </p:cNvPr>
          <p:cNvSpPr/>
          <p:nvPr/>
        </p:nvSpPr>
        <p:spPr>
          <a:xfrm>
            <a:off x="2966138" y="1364613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7" name="Rounded Rectangle 10">
            <a:extLst>
              <a:ext uri="{FF2B5EF4-FFF2-40B4-BE49-F238E27FC236}">
                <a16:creationId xmlns:a16="http://schemas.microsoft.com/office/drawing/2014/main" id="{09602178-98B7-41A3-D1AF-3AB508FF0E1A}"/>
              </a:ext>
            </a:extLst>
          </p:cNvPr>
          <p:cNvSpPr/>
          <p:nvPr/>
        </p:nvSpPr>
        <p:spPr>
          <a:xfrm>
            <a:off x="7140117" y="2399740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8" name="Rounded Rectangle 32">
            <a:extLst>
              <a:ext uri="{FF2B5EF4-FFF2-40B4-BE49-F238E27FC236}">
                <a16:creationId xmlns:a16="http://schemas.microsoft.com/office/drawing/2014/main" id="{2E42B07B-D612-6651-B36C-CE3F7977EFD4}"/>
              </a:ext>
            </a:extLst>
          </p:cNvPr>
          <p:cNvSpPr/>
          <p:nvPr/>
        </p:nvSpPr>
        <p:spPr>
          <a:xfrm>
            <a:off x="8785509" y="3507208"/>
            <a:ext cx="491492" cy="4914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9" name="Trapezoid 13">
            <a:extLst>
              <a:ext uri="{FF2B5EF4-FFF2-40B4-BE49-F238E27FC236}">
                <a16:creationId xmlns:a16="http://schemas.microsoft.com/office/drawing/2014/main" id="{38206827-04CA-6308-CBCD-752B02569B1B}"/>
              </a:ext>
            </a:extLst>
          </p:cNvPr>
          <p:cNvSpPr/>
          <p:nvPr/>
        </p:nvSpPr>
        <p:spPr>
          <a:xfrm>
            <a:off x="3930131" y="2421996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0" name="Rounded Rectangle 7">
            <a:extLst>
              <a:ext uri="{FF2B5EF4-FFF2-40B4-BE49-F238E27FC236}">
                <a16:creationId xmlns:a16="http://schemas.microsoft.com/office/drawing/2014/main" id="{874BEB07-66E6-825C-128A-32998C5C13F8}"/>
              </a:ext>
            </a:extLst>
          </p:cNvPr>
          <p:cNvSpPr/>
          <p:nvPr/>
        </p:nvSpPr>
        <p:spPr>
          <a:xfrm>
            <a:off x="6464131" y="2411257"/>
            <a:ext cx="271294" cy="46949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1" name="Rectangle 18">
            <a:extLst>
              <a:ext uri="{FF2B5EF4-FFF2-40B4-BE49-F238E27FC236}">
                <a16:creationId xmlns:a16="http://schemas.microsoft.com/office/drawing/2014/main" id="{E05E1D60-36B7-6733-8082-673E3D81403A}"/>
              </a:ext>
            </a:extLst>
          </p:cNvPr>
          <p:cNvSpPr/>
          <p:nvPr/>
        </p:nvSpPr>
        <p:spPr>
          <a:xfrm>
            <a:off x="4864667" y="2450928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2" name="Rounded Rectangle 25">
            <a:extLst>
              <a:ext uri="{FF2B5EF4-FFF2-40B4-BE49-F238E27FC236}">
                <a16:creationId xmlns:a16="http://schemas.microsoft.com/office/drawing/2014/main" id="{3F3BCE8A-5345-9017-5C0F-F841BC50897A}"/>
              </a:ext>
            </a:extLst>
          </p:cNvPr>
          <p:cNvSpPr/>
          <p:nvPr/>
        </p:nvSpPr>
        <p:spPr>
          <a:xfrm>
            <a:off x="5760413" y="2435775"/>
            <a:ext cx="299026" cy="420457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3" name="Chord 14">
            <a:extLst>
              <a:ext uri="{FF2B5EF4-FFF2-40B4-BE49-F238E27FC236}">
                <a16:creationId xmlns:a16="http://schemas.microsoft.com/office/drawing/2014/main" id="{B6568990-C099-4B57-FBDF-44A41DEB3F43}"/>
              </a:ext>
            </a:extLst>
          </p:cNvPr>
          <p:cNvSpPr/>
          <p:nvPr/>
        </p:nvSpPr>
        <p:spPr>
          <a:xfrm>
            <a:off x="4525860" y="5419091"/>
            <a:ext cx="512639" cy="64690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4" name="Rounded Rectangle 6">
            <a:extLst>
              <a:ext uri="{FF2B5EF4-FFF2-40B4-BE49-F238E27FC236}">
                <a16:creationId xmlns:a16="http://schemas.microsoft.com/office/drawing/2014/main" id="{C8AF5D13-4B54-0963-22D9-3BED804532D2}"/>
              </a:ext>
            </a:extLst>
          </p:cNvPr>
          <p:cNvSpPr/>
          <p:nvPr/>
        </p:nvSpPr>
        <p:spPr>
          <a:xfrm>
            <a:off x="3017288" y="2355389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5" name="Oval 66">
            <a:extLst>
              <a:ext uri="{FF2B5EF4-FFF2-40B4-BE49-F238E27FC236}">
                <a16:creationId xmlns:a16="http://schemas.microsoft.com/office/drawing/2014/main" id="{50A5A261-A291-33BC-5BD9-27A18EBAF0CD}"/>
              </a:ext>
            </a:extLst>
          </p:cNvPr>
          <p:cNvSpPr/>
          <p:nvPr/>
        </p:nvSpPr>
        <p:spPr>
          <a:xfrm rot="20700000">
            <a:off x="4743451" y="3517959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6" name="Isosceles Triangle 13">
            <a:extLst>
              <a:ext uri="{FF2B5EF4-FFF2-40B4-BE49-F238E27FC236}">
                <a16:creationId xmlns:a16="http://schemas.microsoft.com/office/drawing/2014/main" id="{6107BE28-C69F-BF31-8307-8178DF318984}"/>
              </a:ext>
            </a:extLst>
          </p:cNvPr>
          <p:cNvSpPr/>
          <p:nvPr/>
        </p:nvSpPr>
        <p:spPr>
          <a:xfrm rot="10800000">
            <a:off x="3794135" y="5369696"/>
            <a:ext cx="376548" cy="745701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7" name="Smiley Face 14">
            <a:extLst>
              <a:ext uri="{FF2B5EF4-FFF2-40B4-BE49-F238E27FC236}">
                <a16:creationId xmlns:a16="http://schemas.microsoft.com/office/drawing/2014/main" id="{EDAE75AB-6EB8-A65D-6144-082A575E4ECB}"/>
              </a:ext>
            </a:extLst>
          </p:cNvPr>
          <p:cNvSpPr/>
          <p:nvPr/>
        </p:nvSpPr>
        <p:spPr>
          <a:xfrm>
            <a:off x="6222957" y="5462579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8" name="Smiley Face 12">
            <a:extLst>
              <a:ext uri="{FF2B5EF4-FFF2-40B4-BE49-F238E27FC236}">
                <a16:creationId xmlns:a16="http://schemas.microsoft.com/office/drawing/2014/main" id="{3D1E1B79-1D8E-18BB-E5F4-9A21B180C2D4}"/>
              </a:ext>
            </a:extLst>
          </p:cNvPr>
          <p:cNvSpPr/>
          <p:nvPr/>
        </p:nvSpPr>
        <p:spPr>
          <a:xfrm>
            <a:off x="8766537" y="5462579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9" name="Smiley Face 15">
            <a:extLst>
              <a:ext uri="{FF2B5EF4-FFF2-40B4-BE49-F238E27FC236}">
                <a16:creationId xmlns:a16="http://schemas.microsoft.com/office/drawing/2014/main" id="{92BAE6DC-7FFD-18D0-5866-4AD4A60645E7}"/>
              </a:ext>
            </a:extLst>
          </p:cNvPr>
          <p:cNvSpPr/>
          <p:nvPr/>
        </p:nvSpPr>
        <p:spPr>
          <a:xfrm>
            <a:off x="7074910" y="5465650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0" name="Oval 37">
            <a:extLst>
              <a:ext uri="{FF2B5EF4-FFF2-40B4-BE49-F238E27FC236}">
                <a16:creationId xmlns:a16="http://schemas.microsoft.com/office/drawing/2014/main" id="{B54CA603-7F93-5DF0-84F4-06BF10AB8BA3}"/>
              </a:ext>
            </a:extLst>
          </p:cNvPr>
          <p:cNvSpPr/>
          <p:nvPr/>
        </p:nvSpPr>
        <p:spPr>
          <a:xfrm>
            <a:off x="9618491" y="5459177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1" name="Smiley Face 14">
            <a:extLst>
              <a:ext uri="{FF2B5EF4-FFF2-40B4-BE49-F238E27FC236}">
                <a16:creationId xmlns:a16="http://schemas.microsoft.com/office/drawing/2014/main" id="{3F6E4A7F-3F67-24BC-B184-9A788CC68058}"/>
              </a:ext>
            </a:extLst>
          </p:cNvPr>
          <p:cNvSpPr/>
          <p:nvPr/>
        </p:nvSpPr>
        <p:spPr>
          <a:xfrm>
            <a:off x="7920723" y="5465650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2" name="Rectangle 16">
            <a:extLst>
              <a:ext uri="{FF2B5EF4-FFF2-40B4-BE49-F238E27FC236}">
                <a16:creationId xmlns:a16="http://schemas.microsoft.com/office/drawing/2014/main" id="{4BB60D22-F476-B621-A1DD-6F3212308709}"/>
              </a:ext>
            </a:extLst>
          </p:cNvPr>
          <p:cNvSpPr/>
          <p:nvPr/>
        </p:nvSpPr>
        <p:spPr>
          <a:xfrm rot="2700000">
            <a:off x="3931613" y="3403903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3" name="Rectangle 9">
            <a:extLst>
              <a:ext uri="{FF2B5EF4-FFF2-40B4-BE49-F238E27FC236}">
                <a16:creationId xmlns:a16="http://schemas.microsoft.com/office/drawing/2014/main" id="{46D5E865-2F7E-A9CF-E036-00660208F9A9}"/>
              </a:ext>
            </a:extLst>
          </p:cNvPr>
          <p:cNvSpPr/>
          <p:nvPr/>
        </p:nvSpPr>
        <p:spPr>
          <a:xfrm>
            <a:off x="3007089" y="3429000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4" name="Round Same Side Corner Rectangle 6">
            <a:extLst>
              <a:ext uri="{FF2B5EF4-FFF2-40B4-BE49-F238E27FC236}">
                <a16:creationId xmlns:a16="http://schemas.microsoft.com/office/drawing/2014/main" id="{291FF0BF-C3BF-5774-0B5A-32E433C65856}"/>
              </a:ext>
            </a:extLst>
          </p:cNvPr>
          <p:cNvSpPr/>
          <p:nvPr/>
        </p:nvSpPr>
        <p:spPr>
          <a:xfrm rot="2700000">
            <a:off x="5584943" y="5360235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5" name="Frame 17">
            <a:extLst>
              <a:ext uri="{FF2B5EF4-FFF2-40B4-BE49-F238E27FC236}">
                <a16:creationId xmlns:a16="http://schemas.microsoft.com/office/drawing/2014/main" id="{5304F994-53DB-1F2E-0E7D-2B5CFDA6A552}"/>
              </a:ext>
            </a:extLst>
          </p:cNvPr>
          <p:cNvSpPr/>
          <p:nvPr/>
        </p:nvSpPr>
        <p:spPr>
          <a:xfrm>
            <a:off x="2982150" y="4497170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6" name="Rounded Rectangle 5">
            <a:extLst>
              <a:ext uri="{FF2B5EF4-FFF2-40B4-BE49-F238E27FC236}">
                <a16:creationId xmlns:a16="http://schemas.microsoft.com/office/drawing/2014/main" id="{1B1D42EB-41AC-6026-82DA-0AEEA1DD0331}"/>
              </a:ext>
            </a:extLst>
          </p:cNvPr>
          <p:cNvSpPr/>
          <p:nvPr/>
        </p:nvSpPr>
        <p:spPr>
          <a:xfrm flipH="1">
            <a:off x="8708335" y="2437859"/>
            <a:ext cx="504633" cy="416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7" name="Teardrop 1">
            <a:extLst>
              <a:ext uri="{FF2B5EF4-FFF2-40B4-BE49-F238E27FC236}">
                <a16:creationId xmlns:a16="http://schemas.microsoft.com/office/drawing/2014/main" id="{B8E1EF36-A0C4-F1BA-95EB-FBFEFF683726}"/>
              </a:ext>
            </a:extLst>
          </p:cNvPr>
          <p:cNvSpPr/>
          <p:nvPr/>
        </p:nvSpPr>
        <p:spPr>
          <a:xfrm rot="18805991">
            <a:off x="8732607" y="1423101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8" name="Rectangle 130">
            <a:extLst>
              <a:ext uri="{FF2B5EF4-FFF2-40B4-BE49-F238E27FC236}">
                <a16:creationId xmlns:a16="http://schemas.microsoft.com/office/drawing/2014/main" id="{355101C0-1FA6-C6A4-C53C-FC82FC2D5306}"/>
              </a:ext>
            </a:extLst>
          </p:cNvPr>
          <p:cNvSpPr/>
          <p:nvPr/>
        </p:nvSpPr>
        <p:spPr>
          <a:xfrm>
            <a:off x="9538735" y="1423167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9" name="Right Triangle 17">
            <a:extLst>
              <a:ext uri="{FF2B5EF4-FFF2-40B4-BE49-F238E27FC236}">
                <a16:creationId xmlns:a16="http://schemas.microsoft.com/office/drawing/2014/main" id="{76B03377-2D07-82A0-0EA7-3DE71BCC4C72}"/>
              </a:ext>
            </a:extLst>
          </p:cNvPr>
          <p:cNvSpPr>
            <a:spLocks noChangeAspect="1"/>
          </p:cNvSpPr>
          <p:nvPr/>
        </p:nvSpPr>
        <p:spPr>
          <a:xfrm>
            <a:off x="7969388" y="4461779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0" name="Right Triangle 17">
            <a:extLst>
              <a:ext uri="{FF2B5EF4-FFF2-40B4-BE49-F238E27FC236}">
                <a16:creationId xmlns:a16="http://schemas.microsoft.com/office/drawing/2014/main" id="{90E45FC2-23C2-7711-A4DC-2642680497DA}"/>
              </a:ext>
            </a:extLst>
          </p:cNvPr>
          <p:cNvSpPr>
            <a:spLocks noChangeAspect="1"/>
          </p:cNvSpPr>
          <p:nvPr/>
        </p:nvSpPr>
        <p:spPr>
          <a:xfrm>
            <a:off x="7094346" y="4461779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1" name="Right Triangle 17">
            <a:extLst>
              <a:ext uri="{FF2B5EF4-FFF2-40B4-BE49-F238E27FC236}">
                <a16:creationId xmlns:a16="http://schemas.microsoft.com/office/drawing/2014/main" id="{164D7402-C2A8-EF59-F423-E499E793491B}"/>
              </a:ext>
            </a:extLst>
          </p:cNvPr>
          <p:cNvSpPr>
            <a:spLocks noChangeAspect="1"/>
          </p:cNvSpPr>
          <p:nvPr/>
        </p:nvSpPr>
        <p:spPr>
          <a:xfrm>
            <a:off x="8844430" y="4461779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2" name="Oval 44">
            <a:extLst>
              <a:ext uri="{FF2B5EF4-FFF2-40B4-BE49-F238E27FC236}">
                <a16:creationId xmlns:a16="http://schemas.microsoft.com/office/drawing/2014/main" id="{DAA076C3-B030-FFB4-A3F3-6453B794FDFF}"/>
              </a:ext>
            </a:extLst>
          </p:cNvPr>
          <p:cNvSpPr>
            <a:spLocks noChangeAspect="1"/>
          </p:cNvSpPr>
          <p:nvPr/>
        </p:nvSpPr>
        <p:spPr>
          <a:xfrm>
            <a:off x="9719471" y="4461779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2" name="Freeform 47">
            <a:extLst>
              <a:ext uri="{FF2B5EF4-FFF2-40B4-BE49-F238E27FC236}">
                <a16:creationId xmlns:a16="http://schemas.microsoft.com/office/drawing/2014/main" id="{2C205AB2-D5F7-31E5-B6E7-490097267EB7}"/>
              </a:ext>
            </a:extLst>
          </p:cNvPr>
          <p:cNvSpPr>
            <a:spLocks noChangeAspect="1"/>
          </p:cNvSpPr>
          <p:nvPr/>
        </p:nvSpPr>
        <p:spPr>
          <a:xfrm>
            <a:off x="2751962" y="1566350"/>
            <a:ext cx="530134" cy="529812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3" name="Freeform 48">
            <a:extLst>
              <a:ext uri="{FF2B5EF4-FFF2-40B4-BE49-F238E27FC236}">
                <a16:creationId xmlns:a16="http://schemas.microsoft.com/office/drawing/2014/main" id="{C63A7ED6-C542-A117-2793-C5C1C4E67229}"/>
              </a:ext>
            </a:extLst>
          </p:cNvPr>
          <p:cNvSpPr>
            <a:spLocks noChangeAspect="1"/>
          </p:cNvSpPr>
          <p:nvPr/>
        </p:nvSpPr>
        <p:spPr>
          <a:xfrm>
            <a:off x="3599104" y="1610638"/>
            <a:ext cx="529812" cy="441236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4" name="Freeform 49">
            <a:extLst>
              <a:ext uri="{FF2B5EF4-FFF2-40B4-BE49-F238E27FC236}">
                <a16:creationId xmlns:a16="http://schemas.microsoft.com/office/drawing/2014/main" id="{70D8EC4A-9D49-1C46-F51D-798F31F3D44A}"/>
              </a:ext>
            </a:extLst>
          </p:cNvPr>
          <p:cNvSpPr>
            <a:spLocks noChangeAspect="1"/>
          </p:cNvSpPr>
          <p:nvPr/>
        </p:nvSpPr>
        <p:spPr>
          <a:xfrm>
            <a:off x="5316534" y="1595804"/>
            <a:ext cx="470907" cy="470907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5" name="Freeform 50">
            <a:extLst>
              <a:ext uri="{FF2B5EF4-FFF2-40B4-BE49-F238E27FC236}">
                <a16:creationId xmlns:a16="http://schemas.microsoft.com/office/drawing/2014/main" id="{0B8A539F-7125-F45E-F6BD-D01517CDD6B9}"/>
              </a:ext>
            </a:extLst>
          </p:cNvPr>
          <p:cNvSpPr>
            <a:spLocks noChangeAspect="1"/>
          </p:cNvSpPr>
          <p:nvPr/>
        </p:nvSpPr>
        <p:spPr>
          <a:xfrm>
            <a:off x="4437089" y="1607558"/>
            <a:ext cx="529812" cy="447396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6" name="Teardrop 9">
            <a:extLst>
              <a:ext uri="{FF2B5EF4-FFF2-40B4-BE49-F238E27FC236}">
                <a16:creationId xmlns:a16="http://schemas.microsoft.com/office/drawing/2014/main" id="{51B68AFD-FFEC-CA0D-F4D3-C9B365AEE0E9}"/>
              </a:ext>
            </a:extLst>
          </p:cNvPr>
          <p:cNvSpPr>
            <a:spLocks noChangeAspect="1"/>
          </p:cNvSpPr>
          <p:nvPr/>
        </p:nvSpPr>
        <p:spPr>
          <a:xfrm rot="18900000">
            <a:off x="6161858" y="2630931"/>
            <a:ext cx="512877" cy="43772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7" name="Freeform 97">
            <a:extLst>
              <a:ext uri="{FF2B5EF4-FFF2-40B4-BE49-F238E27FC236}">
                <a16:creationId xmlns:a16="http://schemas.microsoft.com/office/drawing/2014/main" id="{6C248BD8-6706-8BF8-4810-5A73B1C5CC2A}"/>
              </a:ext>
            </a:extLst>
          </p:cNvPr>
          <p:cNvSpPr>
            <a:spLocks noChangeAspect="1"/>
          </p:cNvSpPr>
          <p:nvPr/>
        </p:nvSpPr>
        <p:spPr>
          <a:xfrm>
            <a:off x="6881910" y="1599939"/>
            <a:ext cx="619107" cy="462636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8" name="Donut 22">
            <a:extLst>
              <a:ext uri="{FF2B5EF4-FFF2-40B4-BE49-F238E27FC236}">
                <a16:creationId xmlns:a16="http://schemas.microsoft.com/office/drawing/2014/main" id="{E9FD9D0C-6CED-8ECB-B7E4-BF94979BA2E4}"/>
              </a:ext>
            </a:extLst>
          </p:cNvPr>
          <p:cNvSpPr>
            <a:spLocks noChangeAspect="1"/>
          </p:cNvSpPr>
          <p:nvPr/>
        </p:nvSpPr>
        <p:spPr>
          <a:xfrm>
            <a:off x="8598531" y="1695572"/>
            <a:ext cx="529812" cy="271370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19" name="Freeform 99">
            <a:extLst>
              <a:ext uri="{FF2B5EF4-FFF2-40B4-BE49-F238E27FC236}">
                <a16:creationId xmlns:a16="http://schemas.microsoft.com/office/drawing/2014/main" id="{BF2A67CB-4D5D-EBD7-7F53-F654AA162ED1}"/>
              </a:ext>
            </a:extLst>
          </p:cNvPr>
          <p:cNvSpPr>
            <a:spLocks noChangeAspect="1"/>
          </p:cNvSpPr>
          <p:nvPr/>
        </p:nvSpPr>
        <p:spPr>
          <a:xfrm>
            <a:off x="6223912" y="1588036"/>
            <a:ext cx="388767" cy="486441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0" name="Oval 10">
            <a:extLst>
              <a:ext uri="{FF2B5EF4-FFF2-40B4-BE49-F238E27FC236}">
                <a16:creationId xmlns:a16="http://schemas.microsoft.com/office/drawing/2014/main" id="{1FAA85B1-BDED-419F-1182-C53EA4F62BCB}"/>
              </a:ext>
            </a:extLst>
          </p:cNvPr>
          <p:cNvSpPr/>
          <p:nvPr/>
        </p:nvSpPr>
        <p:spPr>
          <a:xfrm>
            <a:off x="7781404" y="1589053"/>
            <a:ext cx="486653" cy="484407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1" name="Freeform 101">
            <a:extLst>
              <a:ext uri="{FF2B5EF4-FFF2-40B4-BE49-F238E27FC236}">
                <a16:creationId xmlns:a16="http://schemas.microsoft.com/office/drawing/2014/main" id="{9E44A00A-939A-DAD7-B755-651EF7BDC9B3}"/>
              </a:ext>
            </a:extLst>
          </p:cNvPr>
          <p:cNvSpPr/>
          <p:nvPr/>
        </p:nvSpPr>
        <p:spPr>
          <a:xfrm>
            <a:off x="9501637" y="1641743"/>
            <a:ext cx="284691" cy="379029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22" name="Group 102">
            <a:extLst>
              <a:ext uri="{FF2B5EF4-FFF2-40B4-BE49-F238E27FC236}">
                <a16:creationId xmlns:a16="http://schemas.microsoft.com/office/drawing/2014/main" id="{9A0729A9-636D-F290-CD4B-1501CC8AB3BD}"/>
              </a:ext>
            </a:extLst>
          </p:cNvPr>
          <p:cNvGrpSpPr>
            <a:grpSpLocks noChangeAspect="1"/>
          </p:cNvGrpSpPr>
          <p:nvPr/>
        </p:nvGrpSpPr>
        <p:grpSpPr>
          <a:xfrm>
            <a:off x="7028596" y="2584889"/>
            <a:ext cx="325734" cy="529812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223" name="Freeform 103">
              <a:extLst>
                <a:ext uri="{FF2B5EF4-FFF2-40B4-BE49-F238E27FC236}">
                  <a16:creationId xmlns:a16="http://schemas.microsoft.com/office/drawing/2014/main" id="{C468154A-B0A1-939D-6410-341E2BBB75A4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4" name="Freeform 104">
              <a:extLst>
                <a:ext uri="{FF2B5EF4-FFF2-40B4-BE49-F238E27FC236}">
                  <a16:creationId xmlns:a16="http://schemas.microsoft.com/office/drawing/2014/main" id="{30E96D76-1FEF-5430-1C40-3465AA3701E2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5" name="Freeform 105">
              <a:extLst>
                <a:ext uri="{FF2B5EF4-FFF2-40B4-BE49-F238E27FC236}">
                  <a16:creationId xmlns:a16="http://schemas.microsoft.com/office/drawing/2014/main" id="{37D64858-7955-145C-77A5-48770DA3D6DB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6" name="Freeform 106">
              <a:extLst>
                <a:ext uri="{FF2B5EF4-FFF2-40B4-BE49-F238E27FC236}">
                  <a16:creationId xmlns:a16="http://schemas.microsoft.com/office/drawing/2014/main" id="{8B790ABC-C913-FB95-D1F1-A743BC49FBEB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27" name="Freeform 107">
            <a:extLst>
              <a:ext uri="{FF2B5EF4-FFF2-40B4-BE49-F238E27FC236}">
                <a16:creationId xmlns:a16="http://schemas.microsoft.com/office/drawing/2014/main" id="{7D034CD1-3651-3AAD-5845-3F84965C1A5E}"/>
              </a:ext>
            </a:extLst>
          </p:cNvPr>
          <p:cNvSpPr>
            <a:spLocks noChangeAspect="1"/>
          </p:cNvSpPr>
          <p:nvPr/>
        </p:nvSpPr>
        <p:spPr>
          <a:xfrm>
            <a:off x="7939784" y="2584889"/>
            <a:ext cx="169894" cy="529812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8" name="Freeform 108">
            <a:extLst>
              <a:ext uri="{FF2B5EF4-FFF2-40B4-BE49-F238E27FC236}">
                <a16:creationId xmlns:a16="http://schemas.microsoft.com/office/drawing/2014/main" id="{B7F5952F-9B24-5BB0-B86C-FAD46CE95F2B}"/>
              </a:ext>
            </a:extLst>
          </p:cNvPr>
          <p:cNvSpPr/>
          <p:nvPr/>
        </p:nvSpPr>
        <p:spPr>
          <a:xfrm>
            <a:off x="4451069" y="2572518"/>
            <a:ext cx="501857" cy="554554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9" name="Oval 8">
            <a:extLst>
              <a:ext uri="{FF2B5EF4-FFF2-40B4-BE49-F238E27FC236}">
                <a16:creationId xmlns:a16="http://schemas.microsoft.com/office/drawing/2014/main" id="{7EB90EDB-069E-0CB0-00FC-7FEA3BF787B6}"/>
              </a:ext>
            </a:extLst>
          </p:cNvPr>
          <p:cNvSpPr/>
          <p:nvPr/>
        </p:nvSpPr>
        <p:spPr>
          <a:xfrm>
            <a:off x="5288410" y="2584860"/>
            <a:ext cx="527152" cy="52987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30" name="Group 110">
            <a:extLst>
              <a:ext uri="{FF2B5EF4-FFF2-40B4-BE49-F238E27FC236}">
                <a16:creationId xmlns:a16="http://schemas.microsoft.com/office/drawing/2014/main" id="{92546163-0761-0ED7-DAC0-CC0A503E67AD}"/>
              </a:ext>
            </a:extLst>
          </p:cNvPr>
          <p:cNvGrpSpPr/>
          <p:nvPr/>
        </p:nvGrpSpPr>
        <p:grpSpPr>
          <a:xfrm>
            <a:off x="3613083" y="2572518"/>
            <a:ext cx="501857" cy="554554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231" name="Freeform 111">
              <a:extLst>
                <a:ext uri="{FF2B5EF4-FFF2-40B4-BE49-F238E27FC236}">
                  <a16:creationId xmlns:a16="http://schemas.microsoft.com/office/drawing/2014/main" id="{FE47CD37-CD1E-7E38-90D1-F58A8ABBEC83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32" name="Oval 37">
              <a:extLst>
                <a:ext uri="{FF2B5EF4-FFF2-40B4-BE49-F238E27FC236}">
                  <a16:creationId xmlns:a16="http://schemas.microsoft.com/office/drawing/2014/main" id="{C5872F88-9D0E-E473-7253-5CB011D7B84A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33" name="Rectangle 19">
            <a:extLst>
              <a:ext uri="{FF2B5EF4-FFF2-40B4-BE49-F238E27FC236}">
                <a16:creationId xmlns:a16="http://schemas.microsoft.com/office/drawing/2014/main" id="{F53C265F-1264-452A-286A-9D4D50F5DF9B}"/>
              </a:ext>
            </a:extLst>
          </p:cNvPr>
          <p:cNvSpPr/>
          <p:nvPr/>
        </p:nvSpPr>
        <p:spPr>
          <a:xfrm>
            <a:off x="2792154" y="2602610"/>
            <a:ext cx="449751" cy="49437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4" name="Freeform 114">
            <a:extLst>
              <a:ext uri="{FF2B5EF4-FFF2-40B4-BE49-F238E27FC236}">
                <a16:creationId xmlns:a16="http://schemas.microsoft.com/office/drawing/2014/main" id="{9786D5BD-5F0C-E1F9-B545-6B3EA6C7A1A2}"/>
              </a:ext>
            </a:extLst>
          </p:cNvPr>
          <p:cNvSpPr>
            <a:spLocks noChangeAspect="1"/>
          </p:cNvSpPr>
          <p:nvPr/>
        </p:nvSpPr>
        <p:spPr>
          <a:xfrm>
            <a:off x="8588748" y="2584889"/>
            <a:ext cx="549379" cy="529812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5" name="Rounded Rectangle 31">
            <a:extLst>
              <a:ext uri="{FF2B5EF4-FFF2-40B4-BE49-F238E27FC236}">
                <a16:creationId xmlns:a16="http://schemas.microsoft.com/office/drawing/2014/main" id="{CEEEC727-2082-6EF5-3E25-3CE042FCFD93}"/>
              </a:ext>
            </a:extLst>
          </p:cNvPr>
          <p:cNvSpPr>
            <a:spLocks noChangeAspect="1"/>
          </p:cNvSpPr>
          <p:nvPr/>
        </p:nvSpPr>
        <p:spPr>
          <a:xfrm>
            <a:off x="2830712" y="3726794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6" name="Oval 47">
            <a:extLst>
              <a:ext uri="{FF2B5EF4-FFF2-40B4-BE49-F238E27FC236}">
                <a16:creationId xmlns:a16="http://schemas.microsoft.com/office/drawing/2014/main" id="{930D611B-9E51-1D7E-BE98-A237078998E8}"/>
              </a:ext>
            </a:extLst>
          </p:cNvPr>
          <p:cNvSpPr>
            <a:spLocks noChangeAspect="1"/>
          </p:cNvSpPr>
          <p:nvPr/>
        </p:nvSpPr>
        <p:spPr>
          <a:xfrm>
            <a:off x="9379076" y="2584889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7" name="Oval 50">
            <a:extLst>
              <a:ext uri="{FF2B5EF4-FFF2-40B4-BE49-F238E27FC236}">
                <a16:creationId xmlns:a16="http://schemas.microsoft.com/office/drawing/2014/main" id="{D6716B5E-EE18-4A88-F97E-E97BB0DF3DCB}"/>
              </a:ext>
            </a:extLst>
          </p:cNvPr>
          <p:cNvSpPr>
            <a:spLocks noChangeAspect="1"/>
          </p:cNvSpPr>
          <p:nvPr/>
        </p:nvSpPr>
        <p:spPr>
          <a:xfrm>
            <a:off x="3629464" y="3726794"/>
            <a:ext cx="469094" cy="529812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8" name="Heart 17">
            <a:extLst>
              <a:ext uri="{FF2B5EF4-FFF2-40B4-BE49-F238E27FC236}">
                <a16:creationId xmlns:a16="http://schemas.microsoft.com/office/drawing/2014/main" id="{792DB5C5-5EE2-2179-7A16-BA62B26C91F7}"/>
              </a:ext>
            </a:extLst>
          </p:cNvPr>
          <p:cNvSpPr/>
          <p:nvPr/>
        </p:nvSpPr>
        <p:spPr>
          <a:xfrm>
            <a:off x="6167646" y="3744284"/>
            <a:ext cx="501299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9" name="Rounded Rectangle 25">
            <a:extLst>
              <a:ext uri="{FF2B5EF4-FFF2-40B4-BE49-F238E27FC236}">
                <a16:creationId xmlns:a16="http://schemas.microsoft.com/office/drawing/2014/main" id="{69FC49FB-722B-BB18-34EB-F8F2371C1237}"/>
              </a:ext>
            </a:extLst>
          </p:cNvPr>
          <p:cNvSpPr/>
          <p:nvPr/>
        </p:nvSpPr>
        <p:spPr>
          <a:xfrm>
            <a:off x="5303150" y="3781985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0" name="Chord 32">
            <a:extLst>
              <a:ext uri="{FF2B5EF4-FFF2-40B4-BE49-F238E27FC236}">
                <a16:creationId xmlns:a16="http://schemas.microsoft.com/office/drawing/2014/main" id="{D9D8375B-F596-F46D-88CD-A617B4200A73}"/>
              </a:ext>
            </a:extLst>
          </p:cNvPr>
          <p:cNvSpPr/>
          <p:nvPr/>
        </p:nvSpPr>
        <p:spPr>
          <a:xfrm>
            <a:off x="4453160" y="3745048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1" name="Rounded Rectangle 40">
            <a:extLst>
              <a:ext uri="{FF2B5EF4-FFF2-40B4-BE49-F238E27FC236}">
                <a16:creationId xmlns:a16="http://schemas.microsoft.com/office/drawing/2014/main" id="{04DCE260-A806-F3ED-CF0D-96A557E2C657}"/>
              </a:ext>
            </a:extLst>
          </p:cNvPr>
          <p:cNvSpPr/>
          <p:nvPr/>
        </p:nvSpPr>
        <p:spPr>
          <a:xfrm rot="2942052">
            <a:off x="6960161" y="3745630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2" name="Rounded Rectangle 7">
            <a:extLst>
              <a:ext uri="{FF2B5EF4-FFF2-40B4-BE49-F238E27FC236}">
                <a16:creationId xmlns:a16="http://schemas.microsoft.com/office/drawing/2014/main" id="{E457A2C2-027D-4F86-ADD2-90F9B17C935B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4620718" y="4777776"/>
            <a:ext cx="162556" cy="635774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3" name="Rounded Rectangle 17">
            <a:extLst>
              <a:ext uri="{FF2B5EF4-FFF2-40B4-BE49-F238E27FC236}">
                <a16:creationId xmlns:a16="http://schemas.microsoft.com/office/drawing/2014/main" id="{E0CF06D2-36F4-D811-D738-3FF3C01AEF9D}"/>
              </a:ext>
            </a:extLst>
          </p:cNvPr>
          <p:cNvSpPr>
            <a:spLocks noChangeAspect="1"/>
          </p:cNvSpPr>
          <p:nvPr/>
        </p:nvSpPr>
        <p:spPr>
          <a:xfrm>
            <a:off x="9477488" y="3726794"/>
            <a:ext cx="332990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4" name="Oval 21">
            <a:extLst>
              <a:ext uri="{FF2B5EF4-FFF2-40B4-BE49-F238E27FC236}">
                <a16:creationId xmlns:a16="http://schemas.microsoft.com/office/drawing/2014/main" id="{DD9CCCD9-B83B-BB1D-2DF7-687A139390D0}"/>
              </a:ext>
            </a:extLst>
          </p:cNvPr>
          <p:cNvSpPr>
            <a:spLocks noChangeAspect="1"/>
          </p:cNvSpPr>
          <p:nvPr/>
        </p:nvSpPr>
        <p:spPr>
          <a:xfrm>
            <a:off x="7759823" y="3726794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5" name="Oval 25">
            <a:extLst>
              <a:ext uri="{FF2B5EF4-FFF2-40B4-BE49-F238E27FC236}">
                <a16:creationId xmlns:a16="http://schemas.microsoft.com/office/drawing/2014/main" id="{413D5058-971D-B37F-8217-38AF6FD69DDF}"/>
              </a:ext>
            </a:extLst>
          </p:cNvPr>
          <p:cNvSpPr>
            <a:spLocks noChangeAspect="1"/>
          </p:cNvSpPr>
          <p:nvPr/>
        </p:nvSpPr>
        <p:spPr>
          <a:xfrm>
            <a:off x="8598892" y="3726794"/>
            <a:ext cx="529090" cy="529812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6" name="Block Arc 20">
            <a:extLst>
              <a:ext uri="{FF2B5EF4-FFF2-40B4-BE49-F238E27FC236}">
                <a16:creationId xmlns:a16="http://schemas.microsoft.com/office/drawing/2014/main" id="{AEF71CAE-1418-C608-3C5A-514B87E46959}"/>
              </a:ext>
            </a:extLst>
          </p:cNvPr>
          <p:cNvSpPr>
            <a:spLocks noChangeAspect="1"/>
          </p:cNvSpPr>
          <p:nvPr/>
        </p:nvSpPr>
        <p:spPr>
          <a:xfrm rot="10800000">
            <a:off x="3619703" y="4830756"/>
            <a:ext cx="488619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7" name="Block Arc 11">
            <a:extLst>
              <a:ext uri="{FF2B5EF4-FFF2-40B4-BE49-F238E27FC236}">
                <a16:creationId xmlns:a16="http://schemas.microsoft.com/office/drawing/2014/main" id="{BFCB073C-30E2-45F3-5CA6-6E1216B4E328}"/>
              </a:ext>
            </a:extLst>
          </p:cNvPr>
          <p:cNvSpPr/>
          <p:nvPr/>
        </p:nvSpPr>
        <p:spPr>
          <a:xfrm rot="10800000">
            <a:off x="7031411" y="4815100"/>
            <a:ext cx="320105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8" name="Rectangle 21">
            <a:extLst>
              <a:ext uri="{FF2B5EF4-FFF2-40B4-BE49-F238E27FC236}">
                <a16:creationId xmlns:a16="http://schemas.microsoft.com/office/drawing/2014/main" id="{30ADFD9F-5569-D1DC-43FB-AC3E39CE430C}"/>
              </a:ext>
            </a:extLst>
          </p:cNvPr>
          <p:cNvSpPr/>
          <p:nvPr/>
        </p:nvSpPr>
        <p:spPr>
          <a:xfrm>
            <a:off x="5299038" y="4953964"/>
            <a:ext cx="505898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9" name="Round Same Side Corner Rectangle 8">
            <a:extLst>
              <a:ext uri="{FF2B5EF4-FFF2-40B4-BE49-F238E27FC236}">
                <a16:creationId xmlns:a16="http://schemas.microsoft.com/office/drawing/2014/main" id="{0F7DACB4-2478-D37E-5836-28AB8FAADAC8}"/>
              </a:ext>
            </a:extLst>
          </p:cNvPr>
          <p:cNvSpPr/>
          <p:nvPr/>
        </p:nvSpPr>
        <p:spPr>
          <a:xfrm>
            <a:off x="9382762" y="4855878"/>
            <a:ext cx="522441" cy="523242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0" name="Rounded Rectangle 51">
            <a:extLst>
              <a:ext uri="{FF2B5EF4-FFF2-40B4-BE49-F238E27FC236}">
                <a16:creationId xmlns:a16="http://schemas.microsoft.com/office/drawing/2014/main" id="{BA9210A7-CC12-611C-66C8-823C8DAEEC57}"/>
              </a:ext>
            </a:extLst>
          </p:cNvPr>
          <p:cNvSpPr/>
          <p:nvPr/>
        </p:nvSpPr>
        <p:spPr>
          <a:xfrm rot="16200000" flipH="1">
            <a:off x="7763838" y="5784014"/>
            <a:ext cx="541566" cy="51002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1" name="Isosceles Triangle 5">
            <a:extLst>
              <a:ext uri="{FF2B5EF4-FFF2-40B4-BE49-F238E27FC236}">
                <a16:creationId xmlns:a16="http://schemas.microsoft.com/office/drawing/2014/main" id="{E5F939A8-E4B5-815A-E66C-95D929F5A07A}"/>
              </a:ext>
            </a:extLst>
          </p:cNvPr>
          <p:cNvSpPr>
            <a:spLocks noChangeAspect="1"/>
          </p:cNvSpPr>
          <p:nvPr/>
        </p:nvSpPr>
        <p:spPr>
          <a:xfrm>
            <a:off x="6216185" y="4893773"/>
            <a:ext cx="404220" cy="403783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2" name="Trapezoid 22">
            <a:extLst>
              <a:ext uri="{FF2B5EF4-FFF2-40B4-BE49-F238E27FC236}">
                <a16:creationId xmlns:a16="http://schemas.microsoft.com/office/drawing/2014/main" id="{5D347921-E4B1-782E-771E-D45F105F8A5E}"/>
              </a:ext>
            </a:extLst>
          </p:cNvPr>
          <p:cNvSpPr>
            <a:spLocks noChangeAspect="1"/>
          </p:cNvSpPr>
          <p:nvPr/>
        </p:nvSpPr>
        <p:spPr>
          <a:xfrm>
            <a:off x="7759823" y="4960901"/>
            <a:ext cx="529812" cy="26952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3" name="Rounded Rectangle 20">
            <a:extLst>
              <a:ext uri="{FF2B5EF4-FFF2-40B4-BE49-F238E27FC236}">
                <a16:creationId xmlns:a16="http://schemas.microsoft.com/office/drawing/2014/main" id="{BAABF367-4C88-2FC3-6E75-AAD0757A92D1}"/>
              </a:ext>
            </a:extLst>
          </p:cNvPr>
          <p:cNvSpPr>
            <a:spLocks noChangeAspect="1"/>
          </p:cNvSpPr>
          <p:nvPr/>
        </p:nvSpPr>
        <p:spPr>
          <a:xfrm rot="2160000">
            <a:off x="8617924" y="4830756"/>
            <a:ext cx="491028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4" name="Trapezoid 28">
            <a:extLst>
              <a:ext uri="{FF2B5EF4-FFF2-40B4-BE49-F238E27FC236}">
                <a16:creationId xmlns:a16="http://schemas.microsoft.com/office/drawing/2014/main" id="{653E745D-BADB-0B49-FCC0-31DC6C5164E4}"/>
              </a:ext>
            </a:extLst>
          </p:cNvPr>
          <p:cNvSpPr>
            <a:spLocks noChangeAspect="1"/>
          </p:cNvSpPr>
          <p:nvPr/>
        </p:nvSpPr>
        <p:spPr>
          <a:xfrm>
            <a:off x="2798442" y="4830756"/>
            <a:ext cx="437175" cy="529812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5" name="Rounded Rectangle 2">
            <a:extLst>
              <a:ext uri="{FF2B5EF4-FFF2-40B4-BE49-F238E27FC236}">
                <a16:creationId xmlns:a16="http://schemas.microsoft.com/office/drawing/2014/main" id="{2404D100-5B84-3C7A-2354-878CD28381CA}"/>
              </a:ext>
            </a:extLst>
          </p:cNvPr>
          <p:cNvSpPr/>
          <p:nvPr/>
        </p:nvSpPr>
        <p:spPr>
          <a:xfrm>
            <a:off x="3604378" y="5790544"/>
            <a:ext cx="519265" cy="5192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6" name="Rounded Rectangle 8">
            <a:extLst>
              <a:ext uri="{FF2B5EF4-FFF2-40B4-BE49-F238E27FC236}">
                <a16:creationId xmlns:a16="http://schemas.microsoft.com/office/drawing/2014/main" id="{16B92A45-0DA6-F351-D519-FDF885A8E97F}"/>
              </a:ext>
            </a:extLst>
          </p:cNvPr>
          <p:cNvSpPr/>
          <p:nvPr/>
        </p:nvSpPr>
        <p:spPr>
          <a:xfrm>
            <a:off x="2757369" y="5790544"/>
            <a:ext cx="519323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7" name="Rounded Rectangle 2">
            <a:extLst>
              <a:ext uri="{FF2B5EF4-FFF2-40B4-BE49-F238E27FC236}">
                <a16:creationId xmlns:a16="http://schemas.microsoft.com/office/drawing/2014/main" id="{23FA0A08-53C7-D7E6-2E0A-822FD08C8F89}"/>
              </a:ext>
            </a:extLst>
          </p:cNvPr>
          <p:cNvSpPr/>
          <p:nvPr/>
        </p:nvSpPr>
        <p:spPr>
          <a:xfrm>
            <a:off x="5292354" y="5790544"/>
            <a:ext cx="519265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8" name="Rounded Rectangle 3">
            <a:extLst>
              <a:ext uri="{FF2B5EF4-FFF2-40B4-BE49-F238E27FC236}">
                <a16:creationId xmlns:a16="http://schemas.microsoft.com/office/drawing/2014/main" id="{314CB953-3825-BE4B-69F1-7BB6E878D011}"/>
              </a:ext>
            </a:extLst>
          </p:cNvPr>
          <p:cNvSpPr>
            <a:spLocks noChangeAspect="1"/>
          </p:cNvSpPr>
          <p:nvPr/>
        </p:nvSpPr>
        <p:spPr>
          <a:xfrm>
            <a:off x="4442364" y="5790544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9" name="Rounded Rectangle 10">
            <a:extLst>
              <a:ext uri="{FF2B5EF4-FFF2-40B4-BE49-F238E27FC236}">
                <a16:creationId xmlns:a16="http://schemas.microsoft.com/office/drawing/2014/main" id="{A42BB7A4-3246-1B6A-77DF-2E767233527F}"/>
              </a:ext>
            </a:extLst>
          </p:cNvPr>
          <p:cNvSpPr>
            <a:spLocks noChangeAspect="1"/>
          </p:cNvSpPr>
          <p:nvPr/>
        </p:nvSpPr>
        <p:spPr>
          <a:xfrm>
            <a:off x="6157739" y="5779996"/>
            <a:ext cx="521115" cy="52981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0" name="Block Arc 6">
            <a:extLst>
              <a:ext uri="{FF2B5EF4-FFF2-40B4-BE49-F238E27FC236}">
                <a16:creationId xmlns:a16="http://schemas.microsoft.com/office/drawing/2014/main" id="{F73A9134-2B07-06D8-F5C6-A46C8585D102}"/>
              </a:ext>
            </a:extLst>
          </p:cNvPr>
          <p:cNvSpPr/>
          <p:nvPr/>
        </p:nvSpPr>
        <p:spPr>
          <a:xfrm>
            <a:off x="6947204" y="5816486"/>
            <a:ext cx="488516" cy="493322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61" name="Left Arrow 1">
            <a:extLst>
              <a:ext uri="{FF2B5EF4-FFF2-40B4-BE49-F238E27FC236}">
                <a16:creationId xmlns:a16="http://schemas.microsoft.com/office/drawing/2014/main" id="{DBD8F279-48B8-589A-F6C9-689DFC75EF98}"/>
              </a:ext>
            </a:extLst>
          </p:cNvPr>
          <p:cNvSpPr>
            <a:spLocks noChangeAspect="1"/>
          </p:cNvSpPr>
          <p:nvPr/>
        </p:nvSpPr>
        <p:spPr>
          <a:xfrm>
            <a:off x="9410082" y="5779996"/>
            <a:ext cx="544340" cy="529812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2" name="Oval 35">
            <a:extLst>
              <a:ext uri="{FF2B5EF4-FFF2-40B4-BE49-F238E27FC236}">
                <a16:creationId xmlns:a16="http://schemas.microsoft.com/office/drawing/2014/main" id="{6879ADBF-103A-F29B-6BBC-7A7B488FDE6C}"/>
              </a:ext>
            </a:extLst>
          </p:cNvPr>
          <p:cNvSpPr/>
          <p:nvPr/>
        </p:nvSpPr>
        <p:spPr>
          <a:xfrm>
            <a:off x="8680297" y="5781063"/>
            <a:ext cx="426213" cy="537400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4" name="Isosceles Triangle 68">
            <a:extLst>
              <a:ext uri="{FF2B5EF4-FFF2-40B4-BE49-F238E27FC236}">
                <a16:creationId xmlns:a16="http://schemas.microsoft.com/office/drawing/2014/main" id="{C2A45E1F-DFBB-B0F8-7EBB-023113487AB3}"/>
              </a:ext>
            </a:extLst>
          </p:cNvPr>
          <p:cNvSpPr/>
          <p:nvPr/>
        </p:nvSpPr>
        <p:spPr>
          <a:xfrm rot="10800000">
            <a:off x="6118085" y="4580260"/>
            <a:ext cx="220703" cy="687310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5" name="Rectangle 9">
            <a:extLst>
              <a:ext uri="{FF2B5EF4-FFF2-40B4-BE49-F238E27FC236}">
                <a16:creationId xmlns:a16="http://schemas.microsoft.com/office/drawing/2014/main" id="{DC41F762-9819-8CB1-DDC4-2B3F95F45DA5}"/>
              </a:ext>
            </a:extLst>
          </p:cNvPr>
          <p:cNvSpPr/>
          <p:nvPr/>
        </p:nvSpPr>
        <p:spPr>
          <a:xfrm>
            <a:off x="6681691" y="4659614"/>
            <a:ext cx="529466" cy="52860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6" name="Isosceles Triangle 8">
            <a:extLst>
              <a:ext uri="{FF2B5EF4-FFF2-40B4-BE49-F238E27FC236}">
                <a16:creationId xmlns:a16="http://schemas.microsoft.com/office/drawing/2014/main" id="{0C37952B-DCFD-0566-289E-B50F8EEC00E9}"/>
              </a:ext>
            </a:extLst>
          </p:cNvPr>
          <p:cNvSpPr/>
          <p:nvPr/>
        </p:nvSpPr>
        <p:spPr>
          <a:xfrm rot="16200000">
            <a:off x="2605459" y="3604391"/>
            <a:ext cx="444149" cy="529543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7" name="Donut 8">
            <a:extLst>
              <a:ext uri="{FF2B5EF4-FFF2-40B4-BE49-F238E27FC236}">
                <a16:creationId xmlns:a16="http://schemas.microsoft.com/office/drawing/2014/main" id="{A4297523-15ED-BDEE-7FB3-624BCE96F4C4}"/>
              </a:ext>
            </a:extLst>
          </p:cNvPr>
          <p:cNvSpPr/>
          <p:nvPr/>
        </p:nvSpPr>
        <p:spPr>
          <a:xfrm>
            <a:off x="7721285" y="3578568"/>
            <a:ext cx="486216" cy="581184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8" name="Freeform 18">
            <a:extLst>
              <a:ext uri="{FF2B5EF4-FFF2-40B4-BE49-F238E27FC236}">
                <a16:creationId xmlns:a16="http://schemas.microsoft.com/office/drawing/2014/main" id="{C1461CD9-FD0C-5680-617B-3774A20BCFB0}"/>
              </a:ext>
            </a:extLst>
          </p:cNvPr>
          <p:cNvSpPr/>
          <p:nvPr/>
        </p:nvSpPr>
        <p:spPr>
          <a:xfrm>
            <a:off x="8351091" y="4717579"/>
            <a:ext cx="511325" cy="41267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9" name="Oval 7">
            <a:extLst>
              <a:ext uri="{FF2B5EF4-FFF2-40B4-BE49-F238E27FC236}">
                <a16:creationId xmlns:a16="http://schemas.microsoft.com/office/drawing/2014/main" id="{5BFF6C8B-40E5-9C38-C8E9-4D065DA0077A}"/>
              </a:ext>
            </a:extLst>
          </p:cNvPr>
          <p:cNvSpPr/>
          <p:nvPr/>
        </p:nvSpPr>
        <p:spPr>
          <a:xfrm>
            <a:off x="8498422" y="3611909"/>
            <a:ext cx="514505" cy="5145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0" name="Freeform 20">
            <a:extLst>
              <a:ext uri="{FF2B5EF4-FFF2-40B4-BE49-F238E27FC236}">
                <a16:creationId xmlns:a16="http://schemas.microsoft.com/office/drawing/2014/main" id="{E7EB1925-67B2-C789-BED4-992DF2079165}"/>
              </a:ext>
            </a:extLst>
          </p:cNvPr>
          <p:cNvSpPr/>
          <p:nvPr/>
        </p:nvSpPr>
        <p:spPr>
          <a:xfrm>
            <a:off x="9244368" y="5622792"/>
            <a:ext cx="536427" cy="573297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1" name="Rounded Rectangle 25">
            <a:extLst>
              <a:ext uri="{FF2B5EF4-FFF2-40B4-BE49-F238E27FC236}">
                <a16:creationId xmlns:a16="http://schemas.microsoft.com/office/drawing/2014/main" id="{EDB050DF-6126-F26B-D861-A6AC508FFC72}"/>
              </a:ext>
            </a:extLst>
          </p:cNvPr>
          <p:cNvSpPr/>
          <p:nvPr/>
        </p:nvSpPr>
        <p:spPr>
          <a:xfrm>
            <a:off x="9219090" y="2610839"/>
            <a:ext cx="586980" cy="43016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2" name="Block Arc 41">
            <a:extLst>
              <a:ext uri="{FF2B5EF4-FFF2-40B4-BE49-F238E27FC236}">
                <a16:creationId xmlns:a16="http://schemas.microsoft.com/office/drawing/2014/main" id="{E535D90B-C63B-DE57-5F10-9B062CF90BB3}"/>
              </a:ext>
            </a:extLst>
          </p:cNvPr>
          <p:cNvSpPr/>
          <p:nvPr/>
        </p:nvSpPr>
        <p:spPr>
          <a:xfrm>
            <a:off x="7700236" y="5624211"/>
            <a:ext cx="563324" cy="570461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3" name="Round Same Side Corner Rectangle 11">
            <a:extLst>
              <a:ext uri="{FF2B5EF4-FFF2-40B4-BE49-F238E27FC236}">
                <a16:creationId xmlns:a16="http://schemas.microsoft.com/office/drawing/2014/main" id="{03220136-8518-FAF2-8558-4B9A3249AA68}"/>
              </a:ext>
            </a:extLst>
          </p:cNvPr>
          <p:cNvSpPr/>
          <p:nvPr/>
        </p:nvSpPr>
        <p:spPr>
          <a:xfrm rot="9900000">
            <a:off x="8455061" y="1505007"/>
            <a:ext cx="579867" cy="49248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4" name="Donut 39">
            <a:extLst>
              <a:ext uri="{FF2B5EF4-FFF2-40B4-BE49-F238E27FC236}">
                <a16:creationId xmlns:a16="http://schemas.microsoft.com/office/drawing/2014/main" id="{2FC900CC-360A-EA47-0B53-624CFF50A432}"/>
              </a:ext>
            </a:extLst>
          </p:cNvPr>
          <p:cNvSpPr/>
          <p:nvPr/>
        </p:nvSpPr>
        <p:spPr>
          <a:xfrm>
            <a:off x="2492452" y="4636148"/>
            <a:ext cx="575536" cy="5755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5" name="Freeform 25">
            <a:extLst>
              <a:ext uri="{FF2B5EF4-FFF2-40B4-BE49-F238E27FC236}">
                <a16:creationId xmlns:a16="http://schemas.microsoft.com/office/drawing/2014/main" id="{B4810320-574C-5FA0-2652-CD1EC3BA3B4B}"/>
              </a:ext>
            </a:extLst>
          </p:cNvPr>
          <p:cNvSpPr/>
          <p:nvPr/>
        </p:nvSpPr>
        <p:spPr>
          <a:xfrm>
            <a:off x="7012509" y="3610626"/>
            <a:ext cx="417857" cy="517071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6" name="Rectangle 36">
            <a:extLst>
              <a:ext uri="{FF2B5EF4-FFF2-40B4-BE49-F238E27FC236}">
                <a16:creationId xmlns:a16="http://schemas.microsoft.com/office/drawing/2014/main" id="{9D024D0D-1246-EE47-7EA6-22663056C685}"/>
              </a:ext>
            </a:extLst>
          </p:cNvPr>
          <p:cNvSpPr/>
          <p:nvPr/>
        </p:nvSpPr>
        <p:spPr>
          <a:xfrm>
            <a:off x="3410891" y="4678935"/>
            <a:ext cx="586136" cy="48996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7" name="Rounded Rectangle 27">
            <a:extLst>
              <a:ext uri="{FF2B5EF4-FFF2-40B4-BE49-F238E27FC236}">
                <a16:creationId xmlns:a16="http://schemas.microsoft.com/office/drawing/2014/main" id="{46B16C9D-1D61-77DE-9687-A554C6C560AE}"/>
              </a:ext>
            </a:extLst>
          </p:cNvPr>
          <p:cNvSpPr/>
          <p:nvPr/>
        </p:nvSpPr>
        <p:spPr>
          <a:xfrm>
            <a:off x="6562606" y="1518766"/>
            <a:ext cx="605315" cy="46496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8" name="Rounded Rectangle 7">
            <a:extLst>
              <a:ext uri="{FF2B5EF4-FFF2-40B4-BE49-F238E27FC236}">
                <a16:creationId xmlns:a16="http://schemas.microsoft.com/office/drawing/2014/main" id="{8452E78F-16EE-FC10-2864-A1561C3D3B5B}"/>
              </a:ext>
            </a:extLst>
          </p:cNvPr>
          <p:cNvSpPr/>
          <p:nvPr/>
        </p:nvSpPr>
        <p:spPr>
          <a:xfrm>
            <a:off x="7503782" y="1485700"/>
            <a:ext cx="615416" cy="531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9" name="Chord 15">
            <a:extLst>
              <a:ext uri="{FF2B5EF4-FFF2-40B4-BE49-F238E27FC236}">
                <a16:creationId xmlns:a16="http://schemas.microsoft.com/office/drawing/2014/main" id="{0F882105-5427-790F-7292-346377EB86D3}"/>
              </a:ext>
            </a:extLst>
          </p:cNvPr>
          <p:cNvSpPr/>
          <p:nvPr/>
        </p:nvSpPr>
        <p:spPr>
          <a:xfrm>
            <a:off x="9370791" y="1442108"/>
            <a:ext cx="283580" cy="618280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0" name="Rectangle 16">
            <a:extLst>
              <a:ext uri="{FF2B5EF4-FFF2-40B4-BE49-F238E27FC236}">
                <a16:creationId xmlns:a16="http://schemas.microsoft.com/office/drawing/2014/main" id="{98EAA8A7-475A-4A20-8598-AABE2237A97F}"/>
              </a:ext>
            </a:extLst>
          </p:cNvPr>
          <p:cNvSpPr/>
          <p:nvPr/>
        </p:nvSpPr>
        <p:spPr>
          <a:xfrm>
            <a:off x="4339931" y="4721686"/>
            <a:ext cx="615416" cy="4044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1" name="Rounded Rectangle 6">
            <a:extLst>
              <a:ext uri="{FF2B5EF4-FFF2-40B4-BE49-F238E27FC236}">
                <a16:creationId xmlns:a16="http://schemas.microsoft.com/office/drawing/2014/main" id="{AA7D4A5D-165D-36F5-B854-3498535B7C1C}"/>
              </a:ext>
            </a:extLst>
          </p:cNvPr>
          <p:cNvSpPr/>
          <p:nvPr/>
        </p:nvSpPr>
        <p:spPr>
          <a:xfrm>
            <a:off x="3383223" y="372071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2" name="Rounded Rectangle 6">
            <a:extLst>
              <a:ext uri="{FF2B5EF4-FFF2-40B4-BE49-F238E27FC236}">
                <a16:creationId xmlns:a16="http://schemas.microsoft.com/office/drawing/2014/main" id="{4BF20FBA-7395-126D-ABD8-F8ECF179BF5D}"/>
              </a:ext>
            </a:extLst>
          </p:cNvPr>
          <p:cNvSpPr/>
          <p:nvPr/>
        </p:nvSpPr>
        <p:spPr>
          <a:xfrm>
            <a:off x="4290545" y="372071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3" name="Rounded Rectangle 6">
            <a:extLst>
              <a:ext uri="{FF2B5EF4-FFF2-40B4-BE49-F238E27FC236}">
                <a16:creationId xmlns:a16="http://schemas.microsoft.com/office/drawing/2014/main" id="{EF9644FE-3B4D-1478-7AC0-C5122BA05695}"/>
              </a:ext>
            </a:extLst>
          </p:cNvPr>
          <p:cNvSpPr/>
          <p:nvPr/>
        </p:nvSpPr>
        <p:spPr>
          <a:xfrm>
            <a:off x="5197867" y="372071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4" name="Rounded Rectangle 6">
            <a:extLst>
              <a:ext uri="{FF2B5EF4-FFF2-40B4-BE49-F238E27FC236}">
                <a16:creationId xmlns:a16="http://schemas.microsoft.com/office/drawing/2014/main" id="{732F1775-266E-8A98-B9F6-66F75412BFE8}"/>
              </a:ext>
            </a:extLst>
          </p:cNvPr>
          <p:cNvSpPr/>
          <p:nvPr/>
        </p:nvSpPr>
        <p:spPr>
          <a:xfrm>
            <a:off x="6105187" y="372071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5" name="Teardrop 6">
            <a:extLst>
              <a:ext uri="{FF2B5EF4-FFF2-40B4-BE49-F238E27FC236}">
                <a16:creationId xmlns:a16="http://schemas.microsoft.com/office/drawing/2014/main" id="{25CE2192-96D6-4BD2-1294-C7286D2EBCC1}"/>
              </a:ext>
            </a:extLst>
          </p:cNvPr>
          <p:cNvSpPr/>
          <p:nvPr/>
        </p:nvSpPr>
        <p:spPr>
          <a:xfrm rot="8100000">
            <a:off x="9303844" y="3660422"/>
            <a:ext cx="417475" cy="41747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6" name="Donut 24">
            <a:extLst>
              <a:ext uri="{FF2B5EF4-FFF2-40B4-BE49-F238E27FC236}">
                <a16:creationId xmlns:a16="http://schemas.microsoft.com/office/drawing/2014/main" id="{11911222-7148-094D-EB87-E33FFFE8F230}"/>
              </a:ext>
            </a:extLst>
          </p:cNvPr>
          <p:cNvSpPr/>
          <p:nvPr/>
        </p:nvSpPr>
        <p:spPr>
          <a:xfrm>
            <a:off x="4019755" y="2514655"/>
            <a:ext cx="617508" cy="62253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87" name="Chord 38">
            <a:extLst>
              <a:ext uri="{FF2B5EF4-FFF2-40B4-BE49-F238E27FC236}">
                <a16:creationId xmlns:a16="http://schemas.microsoft.com/office/drawing/2014/main" id="{4FF54376-4AE5-4C98-33F2-4E38D3E7A203}"/>
              </a:ext>
            </a:extLst>
          </p:cNvPr>
          <p:cNvSpPr/>
          <p:nvPr/>
        </p:nvSpPr>
        <p:spPr>
          <a:xfrm>
            <a:off x="4979599" y="2514128"/>
            <a:ext cx="484927" cy="623588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8" name="Heart 38">
            <a:extLst>
              <a:ext uri="{FF2B5EF4-FFF2-40B4-BE49-F238E27FC236}">
                <a16:creationId xmlns:a16="http://schemas.microsoft.com/office/drawing/2014/main" id="{1FC16228-B730-C507-D5C4-A941724016A7}"/>
              </a:ext>
            </a:extLst>
          </p:cNvPr>
          <p:cNvSpPr/>
          <p:nvPr/>
        </p:nvSpPr>
        <p:spPr>
          <a:xfrm>
            <a:off x="5682468" y="1479112"/>
            <a:ext cx="544275" cy="54427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9" name="Round Same Side Corner Rectangle 19">
            <a:extLst>
              <a:ext uri="{FF2B5EF4-FFF2-40B4-BE49-F238E27FC236}">
                <a16:creationId xmlns:a16="http://schemas.microsoft.com/office/drawing/2014/main" id="{C02A922F-DA03-5836-F6EB-64BC346ED047}"/>
              </a:ext>
            </a:extLst>
          </p:cNvPr>
          <p:cNvSpPr/>
          <p:nvPr/>
        </p:nvSpPr>
        <p:spPr>
          <a:xfrm>
            <a:off x="8548111" y="5655104"/>
            <a:ext cx="411706" cy="508675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0" name="Rectangle 23">
            <a:extLst>
              <a:ext uri="{FF2B5EF4-FFF2-40B4-BE49-F238E27FC236}">
                <a16:creationId xmlns:a16="http://schemas.microsoft.com/office/drawing/2014/main" id="{E262CE7B-84C1-EC36-F95E-A0FE22F867A8}"/>
              </a:ext>
            </a:extLst>
          </p:cNvPr>
          <p:cNvSpPr/>
          <p:nvPr/>
        </p:nvSpPr>
        <p:spPr>
          <a:xfrm>
            <a:off x="2488481" y="5710002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1" name="Oval 31">
            <a:extLst>
              <a:ext uri="{FF2B5EF4-FFF2-40B4-BE49-F238E27FC236}">
                <a16:creationId xmlns:a16="http://schemas.microsoft.com/office/drawing/2014/main" id="{A077235C-256D-94A0-48BE-FB5139221CD3}"/>
              </a:ext>
            </a:extLst>
          </p:cNvPr>
          <p:cNvSpPr/>
          <p:nvPr/>
        </p:nvSpPr>
        <p:spPr>
          <a:xfrm>
            <a:off x="6911181" y="5654814"/>
            <a:ext cx="504505" cy="509254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2" name="Rectangle 23">
            <a:extLst>
              <a:ext uri="{FF2B5EF4-FFF2-40B4-BE49-F238E27FC236}">
                <a16:creationId xmlns:a16="http://schemas.microsoft.com/office/drawing/2014/main" id="{93DCF33F-12A3-94AA-ADF4-01C7317CC6BC}"/>
              </a:ext>
            </a:extLst>
          </p:cNvPr>
          <p:cNvSpPr/>
          <p:nvPr/>
        </p:nvSpPr>
        <p:spPr>
          <a:xfrm>
            <a:off x="4209325" y="5686494"/>
            <a:ext cx="691882" cy="445892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3" name="Oval 31">
            <a:extLst>
              <a:ext uri="{FF2B5EF4-FFF2-40B4-BE49-F238E27FC236}">
                <a16:creationId xmlns:a16="http://schemas.microsoft.com/office/drawing/2014/main" id="{FA9B78E1-451B-53BB-CD37-67A470F3741B}"/>
              </a:ext>
            </a:extLst>
          </p:cNvPr>
          <p:cNvSpPr/>
          <p:nvPr/>
        </p:nvSpPr>
        <p:spPr>
          <a:xfrm>
            <a:off x="5185757" y="5623400"/>
            <a:ext cx="579873" cy="572083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4" name="Teardrop 17">
            <a:extLst>
              <a:ext uri="{FF2B5EF4-FFF2-40B4-BE49-F238E27FC236}">
                <a16:creationId xmlns:a16="http://schemas.microsoft.com/office/drawing/2014/main" id="{540EFA7C-416B-E586-94EC-A8CD5C67B06C}"/>
              </a:ext>
            </a:extLst>
          </p:cNvPr>
          <p:cNvSpPr/>
          <p:nvPr/>
        </p:nvSpPr>
        <p:spPr>
          <a:xfrm rot="18900000">
            <a:off x="3451133" y="5668900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5" name="Rectangle 23">
            <a:extLst>
              <a:ext uri="{FF2B5EF4-FFF2-40B4-BE49-F238E27FC236}">
                <a16:creationId xmlns:a16="http://schemas.microsoft.com/office/drawing/2014/main" id="{ABD4FB1B-4D84-AF6F-E73E-DE6B9327BF32}"/>
              </a:ext>
            </a:extLst>
          </p:cNvPr>
          <p:cNvSpPr/>
          <p:nvPr/>
        </p:nvSpPr>
        <p:spPr>
          <a:xfrm>
            <a:off x="6050181" y="5619512"/>
            <a:ext cx="576449" cy="57985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6" name="Round Same Side Corner Rectangle 8">
            <a:extLst>
              <a:ext uri="{FF2B5EF4-FFF2-40B4-BE49-F238E27FC236}">
                <a16:creationId xmlns:a16="http://schemas.microsoft.com/office/drawing/2014/main" id="{FED89097-78B7-AFB4-8611-FEE44AB4415A}"/>
              </a:ext>
            </a:extLst>
          </p:cNvPr>
          <p:cNvSpPr/>
          <p:nvPr/>
        </p:nvSpPr>
        <p:spPr>
          <a:xfrm>
            <a:off x="2701881" y="1420315"/>
            <a:ext cx="251302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7" name="Round Same Side Corner Rectangle 20">
            <a:extLst>
              <a:ext uri="{FF2B5EF4-FFF2-40B4-BE49-F238E27FC236}">
                <a16:creationId xmlns:a16="http://schemas.microsoft.com/office/drawing/2014/main" id="{8DA4E37C-0821-76C7-EE6C-E3A804EAD2E4}"/>
              </a:ext>
            </a:extLst>
          </p:cNvPr>
          <p:cNvSpPr/>
          <p:nvPr/>
        </p:nvSpPr>
        <p:spPr>
          <a:xfrm rot="10800000">
            <a:off x="3289044" y="1417259"/>
            <a:ext cx="313136" cy="66798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8" name="Donut 87">
            <a:extLst>
              <a:ext uri="{FF2B5EF4-FFF2-40B4-BE49-F238E27FC236}">
                <a16:creationId xmlns:a16="http://schemas.microsoft.com/office/drawing/2014/main" id="{A35B8CFB-9493-3A57-323E-E81FBAD4EE00}"/>
              </a:ext>
            </a:extLst>
          </p:cNvPr>
          <p:cNvSpPr/>
          <p:nvPr/>
        </p:nvSpPr>
        <p:spPr>
          <a:xfrm>
            <a:off x="3938044" y="1509962"/>
            <a:ext cx="507661" cy="521714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99" name="Donut 90">
            <a:extLst>
              <a:ext uri="{FF2B5EF4-FFF2-40B4-BE49-F238E27FC236}">
                <a16:creationId xmlns:a16="http://schemas.microsoft.com/office/drawing/2014/main" id="{ADF79F18-A197-5E3B-0001-C24425209D79}"/>
              </a:ext>
            </a:extLst>
          </p:cNvPr>
          <p:cNvSpPr/>
          <p:nvPr/>
        </p:nvSpPr>
        <p:spPr>
          <a:xfrm>
            <a:off x="4814553" y="1471897"/>
            <a:ext cx="532052" cy="54375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0" name="Oval 6">
            <a:extLst>
              <a:ext uri="{FF2B5EF4-FFF2-40B4-BE49-F238E27FC236}">
                <a16:creationId xmlns:a16="http://schemas.microsoft.com/office/drawing/2014/main" id="{463CFA2C-99C4-C5A4-16E8-43A498C53DAE}"/>
              </a:ext>
            </a:extLst>
          </p:cNvPr>
          <p:cNvSpPr/>
          <p:nvPr/>
        </p:nvSpPr>
        <p:spPr>
          <a:xfrm>
            <a:off x="5806861" y="2574603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1" name="Block Arc 25">
            <a:extLst>
              <a:ext uri="{FF2B5EF4-FFF2-40B4-BE49-F238E27FC236}">
                <a16:creationId xmlns:a16="http://schemas.microsoft.com/office/drawing/2014/main" id="{3B5F72AB-D155-B693-367A-DB4BF5EF7192}"/>
              </a:ext>
            </a:extLst>
          </p:cNvPr>
          <p:cNvSpPr/>
          <p:nvPr/>
        </p:nvSpPr>
        <p:spPr>
          <a:xfrm>
            <a:off x="3327948" y="2573480"/>
            <a:ext cx="349473" cy="5048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2" name="Block Arc 31">
            <a:extLst>
              <a:ext uri="{FF2B5EF4-FFF2-40B4-BE49-F238E27FC236}">
                <a16:creationId xmlns:a16="http://schemas.microsoft.com/office/drawing/2014/main" id="{5FA4853C-015F-BDE9-FDAB-47122C7A6110}"/>
              </a:ext>
            </a:extLst>
          </p:cNvPr>
          <p:cNvSpPr/>
          <p:nvPr/>
        </p:nvSpPr>
        <p:spPr>
          <a:xfrm>
            <a:off x="6657156" y="2573480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3" name="Freeform 53">
            <a:extLst>
              <a:ext uri="{FF2B5EF4-FFF2-40B4-BE49-F238E27FC236}">
                <a16:creationId xmlns:a16="http://schemas.microsoft.com/office/drawing/2014/main" id="{9AFCD194-19F8-3258-B437-CD21AFBE46C2}"/>
              </a:ext>
            </a:extLst>
          </p:cNvPr>
          <p:cNvSpPr/>
          <p:nvPr/>
        </p:nvSpPr>
        <p:spPr>
          <a:xfrm>
            <a:off x="8377090" y="2569768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4" name="Block Arc 10">
            <a:extLst>
              <a:ext uri="{FF2B5EF4-FFF2-40B4-BE49-F238E27FC236}">
                <a16:creationId xmlns:a16="http://schemas.microsoft.com/office/drawing/2014/main" id="{8CE4F1C6-0AA1-4E2F-35D0-BB214BD5E7E9}"/>
              </a:ext>
            </a:extLst>
          </p:cNvPr>
          <p:cNvSpPr/>
          <p:nvPr/>
        </p:nvSpPr>
        <p:spPr>
          <a:xfrm>
            <a:off x="9205319" y="4715794"/>
            <a:ext cx="614525" cy="41624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5" name="Freeform 55">
            <a:extLst>
              <a:ext uri="{FF2B5EF4-FFF2-40B4-BE49-F238E27FC236}">
                <a16:creationId xmlns:a16="http://schemas.microsoft.com/office/drawing/2014/main" id="{62A46545-38C4-425D-7D37-DC8887AF8C57}"/>
              </a:ext>
            </a:extLst>
          </p:cNvPr>
          <p:cNvSpPr/>
          <p:nvPr/>
        </p:nvSpPr>
        <p:spPr>
          <a:xfrm>
            <a:off x="2669451" y="2438570"/>
            <a:ext cx="316162" cy="77470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6" name="Round Same Side Corner Rectangle 36">
            <a:extLst>
              <a:ext uri="{FF2B5EF4-FFF2-40B4-BE49-F238E27FC236}">
                <a16:creationId xmlns:a16="http://schemas.microsoft.com/office/drawing/2014/main" id="{09AEA6C0-36BD-5706-423E-7BE810842A56}"/>
              </a:ext>
            </a:extLst>
          </p:cNvPr>
          <p:cNvSpPr/>
          <p:nvPr/>
        </p:nvSpPr>
        <p:spPr>
          <a:xfrm>
            <a:off x="7455451" y="2596918"/>
            <a:ext cx="579306" cy="45800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7" name="Oval 21">
            <a:extLst>
              <a:ext uri="{FF2B5EF4-FFF2-40B4-BE49-F238E27FC236}">
                <a16:creationId xmlns:a16="http://schemas.microsoft.com/office/drawing/2014/main" id="{FC72C58E-791C-EC4F-CD7E-8F108423BD2C}"/>
              </a:ext>
            </a:extLst>
          </p:cNvPr>
          <p:cNvSpPr>
            <a:spLocks noChangeAspect="1"/>
          </p:cNvSpPr>
          <p:nvPr/>
        </p:nvSpPr>
        <p:spPr>
          <a:xfrm>
            <a:off x="5298251" y="4683458"/>
            <a:ext cx="476931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8" name="Oval 32">
            <a:extLst>
              <a:ext uri="{FF2B5EF4-FFF2-40B4-BE49-F238E27FC236}">
                <a16:creationId xmlns:a16="http://schemas.microsoft.com/office/drawing/2014/main" id="{8E70553E-6EDE-31F4-9778-3F0BA7325175}"/>
              </a:ext>
            </a:extLst>
          </p:cNvPr>
          <p:cNvSpPr/>
          <p:nvPr/>
        </p:nvSpPr>
        <p:spPr>
          <a:xfrm>
            <a:off x="7554059" y="4650753"/>
            <a:ext cx="454128" cy="5463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evron 2">
            <a:extLst>
              <a:ext uri="{FF2B5EF4-FFF2-40B4-BE49-F238E27FC236}">
                <a16:creationId xmlns:a16="http://schemas.microsoft.com/office/drawing/2014/main" id="{320479E9-D56A-4FF6-B22D-1E14726899E9}"/>
              </a:ext>
            </a:extLst>
          </p:cNvPr>
          <p:cNvSpPr/>
          <p:nvPr/>
        </p:nvSpPr>
        <p:spPr>
          <a:xfrm>
            <a:off x="960497" y="4200380"/>
            <a:ext cx="718200" cy="8379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Chevron 3">
            <a:extLst>
              <a:ext uri="{FF2B5EF4-FFF2-40B4-BE49-F238E27FC236}">
                <a16:creationId xmlns:a16="http://schemas.microsoft.com/office/drawing/2014/main" id="{86603496-DE52-4CB0-B9E5-AD9536E101A5}"/>
              </a:ext>
            </a:extLst>
          </p:cNvPr>
          <p:cNvSpPr/>
          <p:nvPr/>
        </p:nvSpPr>
        <p:spPr>
          <a:xfrm>
            <a:off x="1782442" y="4340030"/>
            <a:ext cx="478800" cy="558600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Chevron 4">
            <a:extLst>
              <a:ext uri="{FF2B5EF4-FFF2-40B4-BE49-F238E27FC236}">
                <a16:creationId xmlns:a16="http://schemas.microsoft.com/office/drawing/2014/main" id="{FECE6228-3A37-497B-A04D-A4C0878BC7C6}"/>
              </a:ext>
            </a:extLst>
          </p:cNvPr>
          <p:cNvSpPr/>
          <p:nvPr/>
        </p:nvSpPr>
        <p:spPr>
          <a:xfrm>
            <a:off x="2364987" y="4340030"/>
            <a:ext cx="478800" cy="558600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6" name="Chevron 5">
            <a:extLst>
              <a:ext uri="{FF2B5EF4-FFF2-40B4-BE49-F238E27FC236}">
                <a16:creationId xmlns:a16="http://schemas.microsoft.com/office/drawing/2014/main" id="{CAEA5ECD-8E1F-4F5B-A392-AB616199A2E9}"/>
              </a:ext>
            </a:extLst>
          </p:cNvPr>
          <p:cNvSpPr/>
          <p:nvPr/>
        </p:nvSpPr>
        <p:spPr>
          <a:xfrm>
            <a:off x="2947532" y="4340030"/>
            <a:ext cx="478800" cy="558600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Chevron 6">
            <a:extLst>
              <a:ext uri="{FF2B5EF4-FFF2-40B4-BE49-F238E27FC236}">
                <a16:creationId xmlns:a16="http://schemas.microsoft.com/office/drawing/2014/main" id="{FDB9614F-1A12-4590-9A07-EE5AF4BFC3A7}"/>
              </a:ext>
            </a:extLst>
          </p:cNvPr>
          <p:cNvSpPr/>
          <p:nvPr/>
        </p:nvSpPr>
        <p:spPr>
          <a:xfrm>
            <a:off x="4112622" y="4200380"/>
            <a:ext cx="718200" cy="8379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" name="Chevron 7">
            <a:extLst>
              <a:ext uri="{FF2B5EF4-FFF2-40B4-BE49-F238E27FC236}">
                <a16:creationId xmlns:a16="http://schemas.microsoft.com/office/drawing/2014/main" id="{E7D3346E-895A-45F0-9CF3-4BDF27558DCC}"/>
              </a:ext>
            </a:extLst>
          </p:cNvPr>
          <p:cNvSpPr/>
          <p:nvPr/>
        </p:nvSpPr>
        <p:spPr>
          <a:xfrm>
            <a:off x="4934567" y="4340030"/>
            <a:ext cx="478800" cy="558600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Chevron 8">
            <a:extLst>
              <a:ext uri="{FF2B5EF4-FFF2-40B4-BE49-F238E27FC236}">
                <a16:creationId xmlns:a16="http://schemas.microsoft.com/office/drawing/2014/main" id="{AFDFCD0B-6E4A-4AF6-AE3D-89A903C5C55A}"/>
              </a:ext>
            </a:extLst>
          </p:cNvPr>
          <p:cNvSpPr/>
          <p:nvPr/>
        </p:nvSpPr>
        <p:spPr>
          <a:xfrm>
            <a:off x="5517112" y="4340030"/>
            <a:ext cx="478800" cy="558600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Chevron 9">
            <a:extLst>
              <a:ext uri="{FF2B5EF4-FFF2-40B4-BE49-F238E27FC236}">
                <a16:creationId xmlns:a16="http://schemas.microsoft.com/office/drawing/2014/main" id="{921CE994-B759-41C7-A828-32C452F4FB4B}"/>
              </a:ext>
            </a:extLst>
          </p:cNvPr>
          <p:cNvSpPr/>
          <p:nvPr/>
        </p:nvSpPr>
        <p:spPr>
          <a:xfrm>
            <a:off x="6099657" y="4340030"/>
            <a:ext cx="478800" cy="558600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hevron 10">
            <a:extLst>
              <a:ext uri="{FF2B5EF4-FFF2-40B4-BE49-F238E27FC236}">
                <a16:creationId xmlns:a16="http://schemas.microsoft.com/office/drawing/2014/main" id="{DF494137-ADBA-4CEC-8656-AE802CE4F532}"/>
              </a:ext>
            </a:extLst>
          </p:cNvPr>
          <p:cNvSpPr/>
          <p:nvPr/>
        </p:nvSpPr>
        <p:spPr>
          <a:xfrm>
            <a:off x="7264747" y="4200380"/>
            <a:ext cx="718200" cy="8379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Chevron 11">
            <a:extLst>
              <a:ext uri="{FF2B5EF4-FFF2-40B4-BE49-F238E27FC236}">
                <a16:creationId xmlns:a16="http://schemas.microsoft.com/office/drawing/2014/main" id="{E3B85F83-9C50-4BF3-8F55-4B93BBD4956E}"/>
              </a:ext>
            </a:extLst>
          </p:cNvPr>
          <p:cNvSpPr/>
          <p:nvPr/>
        </p:nvSpPr>
        <p:spPr>
          <a:xfrm>
            <a:off x="8086692" y="4340030"/>
            <a:ext cx="478800" cy="558600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3" name="Chevron 12">
            <a:extLst>
              <a:ext uri="{FF2B5EF4-FFF2-40B4-BE49-F238E27FC236}">
                <a16:creationId xmlns:a16="http://schemas.microsoft.com/office/drawing/2014/main" id="{3C9AF287-0915-4C05-8298-21FFE5C1F5C7}"/>
              </a:ext>
            </a:extLst>
          </p:cNvPr>
          <p:cNvSpPr/>
          <p:nvPr/>
        </p:nvSpPr>
        <p:spPr>
          <a:xfrm>
            <a:off x="8669237" y="4340030"/>
            <a:ext cx="478800" cy="558600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Chevron 13">
            <a:extLst>
              <a:ext uri="{FF2B5EF4-FFF2-40B4-BE49-F238E27FC236}">
                <a16:creationId xmlns:a16="http://schemas.microsoft.com/office/drawing/2014/main" id="{BAA0E6A4-B6A7-4AEF-B6D3-00800963CDFA}"/>
              </a:ext>
            </a:extLst>
          </p:cNvPr>
          <p:cNvSpPr/>
          <p:nvPr/>
        </p:nvSpPr>
        <p:spPr>
          <a:xfrm>
            <a:off x="9251782" y="4340030"/>
            <a:ext cx="478800" cy="558600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5" name="Chevron 14">
            <a:extLst>
              <a:ext uri="{FF2B5EF4-FFF2-40B4-BE49-F238E27FC236}">
                <a16:creationId xmlns:a16="http://schemas.microsoft.com/office/drawing/2014/main" id="{04883EC3-3077-46BD-BB31-945D0498EABF}"/>
              </a:ext>
            </a:extLst>
          </p:cNvPr>
          <p:cNvSpPr/>
          <p:nvPr/>
        </p:nvSpPr>
        <p:spPr>
          <a:xfrm>
            <a:off x="10416870" y="4200380"/>
            <a:ext cx="718200" cy="8379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3A14DC-1B67-4123-8FC1-A2D7DD5CF83A}"/>
              </a:ext>
            </a:extLst>
          </p:cNvPr>
          <p:cNvSpPr txBox="1"/>
          <p:nvPr/>
        </p:nvSpPr>
        <p:spPr>
          <a:xfrm>
            <a:off x="887550" y="2878145"/>
            <a:ext cx="171127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bg1"/>
                </a:solidFill>
                <a:cs typeface="B Nazanin" pitchFamily="2" charset="-78"/>
              </a:rPr>
              <a:t>2016</a:t>
            </a:r>
            <a:endParaRPr lang="ko-KR" alt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BF61EB-9C29-4E9B-9D65-DABF3EBC9D39}"/>
              </a:ext>
            </a:extLst>
          </p:cNvPr>
          <p:cNvSpPr txBox="1"/>
          <p:nvPr/>
        </p:nvSpPr>
        <p:spPr>
          <a:xfrm>
            <a:off x="887550" y="3408836"/>
            <a:ext cx="1711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C20FBB-545D-48A6-BE17-90786B637724}"/>
              </a:ext>
            </a:extLst>
          </p:cNvPr>
          <p:cNvSpPr txBox="1"/>
          <p:nvPr/>
        </p:nvSpPr>
        <p:spPr>
          <a:xfrm>
            <a:off x="3926320" y="5109959"/>
            <a:ext cx="171127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bg1"/>
                </a:solidFill>
                <a:cs typeface="B Nazanin" pitchFamily="2" charset="-78"/>
              </a:rPr>
              <a:t>2017</a:t>
            </a:r>
            <a:endParaRPr lang="ko-KR" alt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156379D-F17D-44D6-B431-B7E3BC5ACB5C}"/>
              </a:ext>
            </a:extLst>
          </p:cNvPr>
          <p:cNvSpPr txBox="1"/>
          <p:nvPr/>
        </p:nvSpPr>
        <p:spPr>
          <a:xfrm>
            <a:off x="3926320" y="5640650"/>
            <a:ext cx="1711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02A2C5-B4F7-446D-B31B-B81B798DD836}"/>
              </a:ext>
            </a:extLst>
          </p:cNvPr>
          <p:cNvSpPr txBox="1"/>
          <p:nvPr/>
        </p:nvSpPr>
        <p:spPr>
          <a:xfrm>
            <a:off x="9498016" y="5109959"/>
            <a:ext cx="171127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1"/>
                </a:solidFill>
                <a:cs typeface="B Nazanin" pitchFamily="2" charset="-78"/>
              </a:rPr>
              <a:t>2019</a:t>
            </a:r>
            <a:endParaRPr lang="ko-KR" altLang="en-US" sz="36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8544E8F-87BB-4831-9353-13B6C3E7AC4C}"/>
              </a:ext>
            </a:extLst>
          </p:cNvPr>
          <p:cNvSpPr txBox="1"/>
          <p:nvPr/>
        </p:nvSpPr>
        <p:spPr>
          <a:xfrm>
            <a:off x="9498017" y="5640650"/>
            <a:ext cx="1711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357A2A-02B6-442B-A4DB-1C5F53EE17BA}"/>
              </a:ext>
            </a:extLst>
          </p:cNvPr>
          <p:cNvSpPr txBox="1"/>
          <p:nvPr/>
        </p:nvSpPr>
        <p:spPr>
          <a:xfrm>
            <a:off x="7149911" y="2878145"/>
            <a:ext cx="171127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bg1"/>
                </a:solidFill>
                <a:cs typeface="B Nazanin" pitchFamily="2" charset="-78"/>
              </a:rPr>
              <a:t>2018</a:t>
            </a:r>
            <a:endParaRPr lang="ko-KR" altLang="en-US" sz="3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EE9C9A2-976F-4D63-9CB2-F02FF92D2DB2}"/>
              </a:ext>
            </a:extLst>
          </p:cNvPr>
          <p:cNvSpPr txBox="1"/>
          <p:nvPr/>
        </p:nvSpPr>
        <p:spPr>
          <a:xfrm>
            <a:off x="7149911" y="3408836"/>
            <a:ext cx="1711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4" name="Chevron 5">
            <a:extLst>
              <a:ext uri="{FF2B5EF4-FFF2-40B4-BE49-F238E27FC236}">
                <a16:creationId xmlns:a16="http://schemas.microsoft.com/office/drawing/2014/main" id="{883ECDDE-E557-45A6-BD74-B3DA546D4F4E}"/>
              </a:ext>
            </a:extLst>
          </p:cNvPr>
          <p:cNvSpPr/>
          <p:nvPr/>
        </p:nvSpPr>
        <p:spPr>
          <a:xfrm>
            <a:off x="3530077" y="4340030"/>
            <a:ext cx="478800" cy="558600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5" name="Chevron 9">
            <a:extLst>
              <a:ext uri="{FF2B5EF4-FFF2-40B4-BE49-F238E27FC236}">
                <a16:creationId xmlns:a16="http://schemas.microsoft.com/office/drawing/2014/main" id="{C69A95DA-72BA-48B9-99EA-A41B11501210}"/>
              </a:ext>
            </a:extLst>
          </p:cNvPr>
          <p:cNvSpPr/>
          <p:nvPr/>
        </p:nvSpPr>
        <p:spPr>
          <a:xfrm>
            <a:off x="6682202" y="4340030"/>
            <a:ext cx="478800" cy="558600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6" name="Chevron 12">
            <a:extLst>
              <a:ext uri="{FF2B5EF4-FFF2-40B4-BE49-F238E27FC236}">
                <a16:creationId xmlns:a16="http://schemas.microsoft.com/office/drawing/2014/main" id="{80FD7DC5-A009-4B86-957E-490D1E8DD0BD}"/>
              </a:ext>
            </a:extLst>
          </p:cNvPr>
          <p:cNvSpPr/>
          <p:nvPr/>
        </p:nvSpPr>
        <p:spPr>
          <a:xfrm>
            <a:off x="9834327" y="4340030"/>
            <a:ext cx="478800" cy="558600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94CBBE7-AA58-4178-AF3E-E7E445BE3DFF}"/>
              </a:ext>
            </a:extLst>
          </p:cNvPr>
          <p:cNvSpPr txBox="1"/>
          <p:nvPr/>
        </p:nvSpPr>
        <p:spPr>
          <a:xfrm>
            <a:off x="664039" y="829742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itchFamily="2" charset="-78"/>
              </a:rPr>
              <a:t>سبک جدول زمانی</a:t>
            </a:r>
            <a:endParaRPr lang="ko-KR" altLang="en-US" sz="5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8EF81F5-031B-4906-BA08-078204E81164}"/>
              </a:ext>
            </a:extLst>
          </p:cNvPr>
          <p:cNvSpPr txBox="1"/>
          <p:nvPr/>
        </p:nvSpPr>
        <p:spPr>
          <a:xfrm>
            <a:off x="658243" y="1709786"/>
            <a:ext cx="6824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70151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333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عنوان را اینجا اضافه کنید</a:t>
            </a:r>
            <a:endParaRPr sz="1333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1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2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3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4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5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6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2016</a:t>
            </a:r>
            <a:endParaRPr sz="1200" b="1" kern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2017</a:t>
            </a:r>
            <a:endParaRPr sz="1200" b="1" kern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2018</a:t>
            </a:r>
            <a:endParaRPr sz="1200" b="1" kern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2019</a:t>
            </a:r>
            <a:endParaRPr sz="1200" b="1" kern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2020</a:t>
            </a:r>
            <a:endParaRPr sz="1200" b="1" kern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1432560" y="44704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solidFill>
                  <a:schemeClr val="lt1"/>
                </a:solidFill>
                <a:cs typeface="B Nazanin" pitchFamily="2" charset="-78"/>
              </a:rPr>
              <a:t>اینفوگرافیک ممتاز</a:t>
            </a:r>
            <a:endParaRPr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lang="en-US" sz="1067" kern="0" dirty="0">
              <a:solidFill>
                <a:srgbClr val="A5B7C6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عنوان</a:t>
            </a:r>
            <a:r>
              <a:rPr lang="es" sz="1067" b="1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 1</a:t>
            </a:r>
            <a:endParaRPr sz="1067" b="1" kern="0" dirty="0">
              <a:solidFill>
                <a:srgbClr val="A5B7C6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733" b="1" kern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75%</a:t>
            </a:r>
            <a:endParaRPr sz="1733" b="1" kern="0">
              <a:solidFill>
                <a:srgbClr val="A5B7C6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4000" b="1" kern="0">
                <a:solidFill>
                  <a:srgbClr val="213B55"/>
                </a:solidFill>
                <a:latin typeface="Arial"/>
                <a:cs typeface="B Nazanin" pitchFamily="2" charset="-78"/>
                <a:sym typeface="Arial"/>
              </a:rPr>
              <a:t>75%</a:t>
            </a:r>
            <a:endParaRPr sz="4000" b="1" kern="0">
              <a:solidFill>
                <a:srgbClr val="213B55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1371600" y="41656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solidFill>
                  <a:schemeClr val="lt1"/>
                </a:solidFill>
                <a:cs typeface="B Nazanin" pitchFamily="2" charset="-78"/>
              </a:rPr>
              <a:t>اینفوگرافیک ممتاز</a:t>
            </a:r>
            <a:endParaRPr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24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JANUARY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FEBRUARY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MARCH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APRIL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PHASE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2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JANUARY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FEBRUARY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MARCH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APRIL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JUNE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2133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50" name="Google Shape;13550;p26"/>
          <p:cNvGrpSpPr/>
          <p:nvPr/>
        </p:nvGrpSpPr>
        <p:grpSpPr>
          <a:xfrm>
            <a:off x="1403434" y="2354551"/>
            <a:ext cx="484567" cy="484567"/>
            <a:chOff x="6243125" y="3052825"/>
            <a:chExt cx="363425" cy="363425"/>
          </a:xfrm>
        </p:grpSpPr>
        <p:sp>
          <p:nvSpPr>
            <p:cNvPr id="13551" name="Google Shape;13551;p26"/>
            <p:cNvSpPr/>
            <p:nvPr/>
          </p:nvSpPr>
          <p:spPr>
            <a:xfrm>
              <a:off x="6243125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673" y="556"/>
                  </a:moveTo>
                  <a:cubicBezTo>
                    <a:pt x="13827" y="556"/>
                    <a:pt x="13951" y="711"/>
                    <a:pt x="13951" y="865"/>
                  </a:cubicBezTo>
                  <a:lnTo>
                    <a:pt x="13951" y="10401"/>
                  </a:lnTo>
                  <a:lnTo>
                    <a:pt x="8550" y="10401"/>
                  </a:lnTo>
                  <a:cubicBezTo>
                    <a:pt x="8531" y="10399"/>
                    <a:pt x="8513" y="10397"/>
                    <a:pt x="8496" y="10397"/>
                  </a:cubicBezTo>
                  <a:cubicBezTo>
                    <a:pt x="8136" y="10397"/>
                    <a:pt x="8136" y="10961"/>
                    <a:pt x="8496" y="10961"/>
                  </a:cubicBezTo>
                  <a:cubicBezTo>
                    <a:pt x="8513" y="10961"/>
                    <a:pt x="8531" y="10960"/>
                    <a:pt x="8550" y="10957"/>
                  </a:cubicBezTo>
                  <a:lnTo>
                    <a:pt x="13951" y="10957"/>
                  </a:lnTo>
                  <a:lnTo>
                    <a:pt x="13951" y="11790"/>
                  </a:lnTo>
                  <a:cubicBezTo>
                    <a:pt x="13951" y="11975"/>
                    <a:pt x="13827" y="12099"/>
                    <a:pt x="13673" y="12099"/>
                  </a:cubicBezTo>
                  <a:lnTo>
                    <a:pt x="834" y="12099"/>
                  </a:lnTo>
                  <a:cubicBezTo>
                    <a:pt x="680" y="12099"/>
                    <a:pt x="556" y="11975"/>
                    <a:pt x="556" y="11821"/>
                  </a:cubicBezTo>
                  <a:lnTo>
                    <a:pt x="556" y="10957"/>
                  </a:lnTo>
                  <a:lnTo>
                    <a:pt x="5957" y="10957"/>
                  </a:lnTo>
                  <a:cubicBezTo>
                    <a:pt x="6297" y="10926"/>
                    <a:pt x="6297" y="10432"/>
                    <a:pt x="5957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close/>
                  <a:moveTo>
                    <a:pt x="8673" y="12685"/>
                  </a:moveTo>
                  <a:lnTo>
                    <a:pt x="8673" y="13981"/>
                  </a:lnTo>
                  <a:lnTo>
                    <a:pt x="5834" y="13981"/>
                  </a:lnTo>
                  <a:lnTo>
                    <a:pt x="5834" y="12685"/>
                  </a:lnTo>
                  <a:close/>
                  <a:moveTo>
                    <a:pt x="13673" y="1"/>
                  </a:moveTo>
                  <a:lnTo>
                    <a:pt x="13673" y="32"/>
                  </a:lnTo>
                  <a:lnTo>
                    <a:pt x="834" y="32"/>
                  </a:lnTo>
                  <a:cubicBezTo>
                    <a:pt x="371" y="32"/>
                    <a:pt x="1" y="402"/>
                    <a:pt x="1" y="865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34" y="12685"/>
                  </a:cubicBezTo>
                  <a:lnTo>
                    <a:pt x="5278" y="12685"/>
                  </a:lnTo>
                  <a:lnTo>
                    <a:pt x="5278" y="13981"/>
                  </a:lnTo>
                  <a:lnTo>
                    <a:pt x="3859" y="13981"/>
                  </a:lnTo>
                  <a:cubicBezTo>
                    <a:pt x="3704" y="13981"/>
                    <a:pt x="3550" y="14105"/>
                    <a:pt x="3581" y="14259"/>
                  </a:cubicBezTo>
                  <a:cubicBezTo>
                    <a:pt x="3581" y="14413"/>
                    <a:pt x="3704" y="14537"/>
                    <a:pt x="3859" y="14537"/>
                  </a:cubicBezTo>
                  <a:lnTo>
                    <a:pt x="10648" y="14537"/>
                  </a:lnTo>
                  <a:cubicBezTo>
                    <a:pt x="10833" y="14537"/>
                    <a:pt x="10957" y="14413"/>
                    <a:pt x="10957" y="14259"/>
                  </a:cubicBezTo>
                  <a:cubicBezTo>
                    <a:pt x="10957" y="14105"/>
                    <a:pt x="10833" y="13981"/>
                    <a:pt x="10648" y="13981"/>
                  </a:cubicBezTo>
                  <a:lnTo>
                    <a:pt x="9260" y="13981"/>
                  </a:lnTo>
                  <a:lnTo>
                    <a:pt x="9260" y="12685"/>
                  </a:lnTo>
                  <a:lnTo>
                    <a:pt x="13673" y="12685"/>
                  </a:lnTo>
                  <a:cubicBezTo>
                    <a:pt x="14136" y="12685"/>
                    <a:pt x="14537" y="12284"/>
                    <a:pt x="14537" y="11821"/>
                  </a:cubicBezTo>
                  <a:lnTo>
                    <a:pt x="14537" y="865"/>
                  </a:lnTo>
                  <a:cubicBezTo>
                    <a:pt x="14537" y="371"/>
                    <a:pt x="14136" y="1"/>
                    <a:pt x="136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2" name="Google Shape;13552;p26"/>
            <p:cNvSpPr/>
            <p:nvPr/>
          </p:nvSpPr>
          <p:spPr>
            <a:xfrm>
              <a:off x="6285575" y="3097575"/>
              <a:ext cx="277775" cy="78725"/>
            </a:xfrm>
            <a:custGeom>
              <a:avLst/>
              <a:gdLst/>
              <a:ahLst/>
              <a:cxnLst/>
              <a:rect l="l" t="t" r="r" b="b"/>
              <a:pathLst>
                <a:path w="11111" h="3149" extrusionOk="0">
                  <a:moveTo>
                    <a:pt x="10555" y="556"/>
                  </a:moveTo>
                  <a:lnTo>
                    <a:pt x="10555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71"/>
                  </a:lnTo>
                  <a:cubicBezTo>
                    <a:pt x="0" y="3025"/>
                    <a:pt x="124" y="3149"/>
                    <a:pt x="278" y="3149"/>
                  </a:cubicBezTo>
                  <a:lnTo>
                    <a:pt x="278" y="3118"/>
                  </a:lnTo>
                  <a:lnTo>
                    <a:pt x="10833" y="3118"/>
                  </a:lnTo>
                  <a:cubicBezTo>
                    <a:pt x="10987" y="3118"/>
                    <a:pt x="11111" y="2995"/>
                    <a:pt x="11111" y="2840"/>
                  </a:cubicBezTo>
                  <a:lnTo>
                    <a:pt x="11111" y="279"/>
                  </a:lnTo>
                  <a:cubicBezTo>
                    <a:pt x="11111" y="124"/>
                    <a:pt x="10987" y="1"/>
                    <a:pt x="10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3" name="Google Shape;13553;p26"/>
            <p:cNvSpPr/>
            <p:nvPr/>
          </p:nvSpPr>
          <p:spPr>
            <a:xfrm>
              <a:off x="6285575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14" y="556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24" y="3118"/>
                    <a:pt x="278" y="3118"/>
                  </a:cubicBezTo>
                  <a:lnTo>
                    <a:pt x="4722" y="3118"/>
                  </a:lnTo>
                  <a:cubicBezTo>
                    <a:pt x="4877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7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4" name="Google Shape;13554;p26"/>
            <p:cNvSpPr/>
            <p:nvPr/>
          </p:nvSpPr>
          <p:spPr>
            <a:xfrm>
              <a:off x="6438350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44" y="556"/>
                  </a:moveTo>
                  <a:lnTo>
                    <a:pt x="4444" y="2562"/>
                  </a:lnTo>
                  <a:lnTo>
                    <a:pt x="586" y="2562"/>
                  </a:lnTo>
                  <a:lnTo>
                    <a:pt x="58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54" y="3118"/>
                    <a:pt x="309" y="3118"/>
                  </a:cubicBezTo>
                  <a:lnTo>
                    <a:pt x="4722" y="3118"/>
                  </a:lnTo>
                  <a:cubicBezTo>
                    <a:pt x="4876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6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5" name="Google Shape;13555;p26"/>
            <p:cNvSpPr/>
            <p:nvPr/>
          </p:nvSpPr>
          <p:spPr>
            <a:xfrm>
              <a:off x="6416650" y="3312350"/>
              <a:ext cx="15625" cy="14125"/>
            </a:xfrm>
            <a:custGeom>
              <a:avLst/>
              <a:gdLst/>
              <a:ahLst/>
              <a:cxnLst/>
              <a:rect l="l" t="t" r="r" b="b"/>
              <a:pathLst>
                <a:path w="625" h="565" extrusionOk="0">
                  <a:moveTo>
                    <a:pt x="318" y="1"/>
                  </a:moveTo>
                  <a:cubicBezTo>
                    <a:pt x="160" y="1"/>
                    <a:pt x="0" y="121"/>
                    <a:pt x="35" y="329"/>
                  </a:cubicBezTo>
                  <a:cubicBezTo>
                    <a:pt x="62" y="491"/>
                    <a:pt x="184" y="565"/>
                    <a:pt x="307" y="565"/>
                  </a:cubicBezTo>
                  <a:cubicBezTo>
                    <a:pt x="465" y="565"/>
                    <a:pt x="625" y="444"/>
                    <a:pt x="590" y="236"/>
                  </a:cubicBezTo>
                  <a:cubicBezTo>
                    <a:pt x="563" y="74"/>
                    <a:pt x="441" y="1"/>
                    <a:pt x="3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56" name="Google Shape;13556;p26"/>
          <p:cNvGrpSpPr/>
          <p:nvPr/>
        </p:nvGrpSpPr>
        <p:grpSpPr>
          <a:xfrm>
            <a:off x="2271152" y="2354551"/>
            <a:ext cx="516433" cy="484567"/>
            <a:chOff x="5481625" y="3052825"/>
            <a:chExt cx="387325" cy="363425"/>
          </a:xfrm>
        </p:grpSpPr>
        <p:sp>
          <p:nvSpPr>
            <p:cNvPr id="13557" name="Google Shape;13557;p26"/>
            <p:cNvSpPr/>
            <p:nvPr/>
          </p:nvSpPr>
          <p:spPr>
            <a:xfrm>
              <a:off x="5650600" y="3095400"/>
              <a:ext cx="66375" cy="57000"/>
            </a:xfrm>
            <a:custGeom>
              <a:avLst/>
              <a:gdLst/>
              <a:ahLst/>
              <a:cxnLst/>
              <a:rect l="l" t="t" r="r" b="b"/>
              <a:pathLst>
                <a:path w="2655" h="2280" extrusionOk="0">
                  <a:moveTo>
                    <a:pt x="1142" y="582"/>
                  </a:moveTo>
                  <a:cubicBezTo>
                    <a:pt x="1636" y="582"/>
                    <a:pt x="1883" y="1168"/>
                    <a:pt x="1512" y="1538"/>
                  </a:cubicBezTo>
                  <a:cubicBezTo>
                    <a:pt x="1404" y="1657"/>
                    <a:pt x="1267" y="1709"/>
                    <a:pt x="1131" y="1709"/>
                  </a:cubicBezTo>
                  <a:cubicBezTo>
                    <a:pt x="841" y="1709"/>
                    <a:pt x="556" y="1473"/>
                    <a:pt x="556" y="1137"/>
                  </a:cubicBezTo>
                  <a:cubicBezTo>
                    <a:pt x="556" y="829"/>
                    <a:pt x="802" y="582"/>
                    <a:pt x="1142" y="582"/>
                  </a:cubicBezTo>
                  <a:close/>
                  <a:moveTo>
                    <a:pt x="1134" y="1"/>
                  </a:moveTo>
                  <a:cubicBezTo>
                    <a:pt x="549" y="1"/>
                    <a:pt x="0" y="449"/>
                    <a:pt x="0" y="1137"/>
                  </a:cubicBezTo>
                  <a:cubicBezTo>
                    <a:pt x="0" y="1754"/>
                    <a:pt x="494" y="2279"/>
                    <a:pt x="1142" y="2279"/>
                  </a:cubicBezTo>
                  <a:cubicBezTo>
                    <a:pt x="2130" y="2279"/>
                    <a:pt x="2654" y="1045"/>
                    <a:pt x="1944" y="335"/>
                  </a:cubicBezTo>
                  <a:cubicBezTo>
                    <a:pt x="1704" y="104"/>
                    <a:pt x="1415" y="1"/>
                    <a:pt x="11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8" name="Google Shape;13558;p26"/>
            <p:cNvSpPr/>
            <p:nvPr/>
          </p:nvSpPr>
          <p:spPr>
            <a:xfrm>
              <a:off x="5550300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36" y="581"/>
                    <a:pt x="1913" y="1198"/>
                    <a:pt x="1543" y="1538"/>
                  </a:cubicBezTo>
                  <a:cubicBezTo>
                    <a:pt x="1421" y="1660"/>
                    <a:pt x="1272" y="1715"/>
                    <a:pt x="1127" y="1715"/>
                  </a:cubicBezTo>
                  <a:cubicBezTo>
                    <a:pt x="833" y="1715"/>
                    <a:pt x="556" y="1488"/>
                    <a:pt x="556" y="1136"/>
                  </a:cubicBezTo>
                  <a:cubicBezTo>
                    <a:pt x="556" y="828"/>
                    <a:pt x="833" y="581"/>
                    <a:pt x="1142" y="581"/>
                  </a:cubicBezTo>
                  <a:close/>
                  <a:moveTo>
                    <a:pt x="1147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0" y="2278"/>
                    <a:pt x="2654" y="1044"/>
                    <a:pt x="1944" y="334"/>
                  </a:cubicBezTo>
                  <a:cubicBezTo>
                    <a:pt x="1714" y="104"/>
                    <a:pt x="1428" y="0"/>
                    <a:pt x="11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9" name="Google Shape;13559;p26"/>
            <p:cNvSpPr/>
            <p:nvPr/>
          </p:nvSpPr>
          <p:spPr>
            <a:xfrm>
              <a:off x="5481625" y="3059950"/>
              <a:ext cx="387325" cy="356300"/>
            </a:xfrm>
            <a:custGeom>
              <a:avLst/>
              <a:gdLst/>
              <a:ahLst/>
              <a:cxnLst/>
              <a:rect l="l" t="t" r="r" b="b"/>
              <a:pathLst>
                <a:path w="15493" h="14252" extrusionOk="0">
                  <a:moveTo>
                    <a:pt x="7901" y="4530"/>
                  </a:moveTo>
                  <a:cubicBezTo>
                    <a:pt x="8426" y="4530"/>
                    <a:pt x="8919" y="4870"/>
                    <a:pt x="9166" y="5364"/>
                  </a:cubicBezTo>
                  <a:cubicBezTo>
                    <a:pt x="8765" y="5580"/>
                    <a:pt x="8325" y="5688"/>
                    <a:pt x="7886" y="5688"/>
                  </a:cubicBezTo>
                  <a:cubicBezTo>
                    <a:pt x="7446" y="5688"/>
                    <a:pt x="7006" y="5580"/>
                    <a:pt x="6605" y="5364"/>
                  </a:cubicBezTo>
                  <a:cubicBezTo>
                    <a:pt x="6852" y="4870"/>
                    <a:pt x="7345" y="4530"/>
                    <a:pt x="7901" y="4530"/>
                  </a:cubicBezTo>
                  <a:close/>
                  <a:moveTo>
                    <a:pt x="3889" y="8296"/>
                  </a:moveTo>
                  <a:cubicBezTo>
                    <a:pt x="4630" y="8296"/>
                    <a:pt x="5339" y="8573"/>
                    <a:pt x="5833" y="9129"/>
                  </a:cubicBezTo>
                  <a:cubicBezTo>
                    <a:pt x="6882" y="10240"/>
                    <a:pt x="6790" y="12030"/>
                    <a:pt x="5648" y="13017"/>
                  </a:cubicBezTo>
                  <a:cubicBezTo>
                    <a:pt x="5262" y="12323"/>
                    <a:pt x="4568" y="11976"/>
                    <a:pt x="3877" y="11976"/>
                  </a:cubicBezTo>
                  <a:cubicBezTo>
                    <a:pt x="3187" y="11976"/>
                    <a:pt x="2500" y="12323"/>
                    <a:pt x="2130" y="13017"/>
                  </a:cubicBezTo>
                  <a:cubicBezTo>
                    <a:pt x="247" y="11382"/>
                    <a:pt x="1389" y="8296"/>
                    <a:pt x="3889" y="8296"/>
                  </a:cubicBezTo>
                  <a:close/>
                  <a:moveTo>
                    <a:pt x="11859" y="8306"/>
                  </a:moveTo>
                  <a:cubicBezTo>
                    <a:pt x="13233" y="8306"/>
                    <a:pt x="14546" y="9365"/>
                    <a:pt x="14567" y="10981"/>
                  </a:cubicBezTo>
                  <a:lnTo>
                    <a:pt x="14598" y="10981"/>
                  </a:lnTo>
                  <a:cubicBezTo>
                    <a:pt x="14567" y="11783"/>
                    <a:pt x="14228" y="12524"/>
                    <a:pt x="13641" y="13017"/>
                  </a:cubicBezTo>
                  <a:cubicBezTo>
                    <a:pt x="13271" y="12323"/>
                    <a:pt x="12584" y="11976"/>
                    <a:pt x="11894" y="11976"/>
                  </a:cubicBezTo>
                  <a:cubicBezTo>
                    <a:pt x="11203" y="11976"/>
                    <a:pt x="10509" y="12323"/>
                    <a:pt x="10123" y="13017"/>
                  </a:cubicBezTo>
                  <a:cubicBezTo>
                    <a:pt x="8950" y="12030"/>
                    <a:pt x="8889" y="10240"/>
                    <a:pt x="9938" y="9129"/>
                  </a:cubicBezTo>
                  <a:cubicBezTo>
                    <a:pt x="10496" y="8560"/>
                    <a:pt x="11185" y="8306"/>
                    <a:pt x="11859" y="8306"/>
                  </a:cubicBezTo>
                  <a:close/>
                  <a:moveTo>
                    <a:pt x="3904" y="12547"/>
                  </a:moveTo>
                  <a:cubicBezTo>
                    <a:pt x="4414" y="12547"/>
                    <a:pt x="4923" y="12817"/>
                    <a:pt x="5185" y="13357"/>
                  </a:cubicBezTo>
                  <a:cubicBezTo>
                    <a:pt x="4784" y="13573"/>
                    <a:pt x="4344" y="13681"/>
                    <a:pt x="3904" y="13681"/>
                  </a:cubicBezTo>
                  <a:cubicBezTo>
                    <a:pt x="3465" y="13681"/>
                    <a:pt x="3025" y="13573"/>
                    <a:pt x="2624" y="13357"/>
                  </a:cubicBezTo>
                  <a:cubicBezTo>
                    <a:pt x="2886" y="12817"/>
                    <a:pt x="3395" y="12547"/>
                    <a:pt x="3904" y="12547"/>
                  </a:cubicBezTo>
                  <a:close/>
                  <a:moveTo>
                    <a:pt x="11909" y="12547"/>
                  </a:moveTo>
                  <a:cubicBezTo>
                    <a:pt x="12422" y="12547"/>
                    <a:pt x="12931" y="12817"/>
                    <a:pt x="13178" y="13357"/>
                  </a:cubicBezTo>
                  <a:cubicBezTo>
                    <a:pt x="12777" y="13573"/>
                    <a:pt x="12337" y="13681"/>
                    <a:pt x="11898" y="13681"/>
                  </a:cubicBezTo>
                  <a:cubicBezTo>
                    <a:pt x="11458" y="13681"/>
                    <a:pt x="11018" y="13573"/>
                    <a:pt x="10617" y="13357"/>
                  </a:cubicBezTo>
                  <a:cubicBezTo>
                    <a:pt x="10879" y="12817"/>
                    <a:pt x="11396" y="12547"/>
                    <a:pt x="11909" y="12547"/>
                  </a:cubicBezTo>
                  <a:close/>
                  <a:moveTo>
                    <a:pt x="6621" y="0"/>
                  </a:moveTo>
                  <a:cubicBezTo>
                    <a:pt x="6583" y="0"/>
                    <a:pt x="6545" y="8"/>
                    <a:pt x="6512" y="25"/>
                  </a:cubicBezTo>
                  <a:cubicBezTo>
                    <a:pt x="3457" y="1413"/>
                    <a:pt x="4259" y="5950"/>
                    <a:pt x="7592" y="6228"/>
                  </a:cubicBezTo>
                  <a:lnTo>
                    <a:pt x="7592" y="7833"/>
                  </a:lnTo>
                  <a:lnTo>
                    <a:pt x="6111" y="8573"/>
                  </a:lnTo>
                  <a:cubicBezTo>
                    <a:pt x="5470" y="7991"/>
                    <a:pt x="4680" y="7716"/>
                    <a:pt x="3899" y="7716"/>
                  </a:cubicBezTo>
                  <a:cubicBezTo>
                    <a:pt x="2612" y="7716"/>
                    <a:pt x="1352" y="8463"/>
                    <a:pt x="834" y="9808"/>
                  </a:cubicBezTo>
                  <a:cubicBezTo>
                    <a:pt x="0" y="11937"/>
                    <a:pt x="1574" y="14252"/>
                    <a:pt x="3889" y="14252"/>
                  </a:cubicBezTo>
                  <a:cubicBezTo>
                    <a:pt x="5679" y="14252"/>
                    <a:pt x="7160" y="12801"/>
                    <a:pt x="7160" y="10981"/>
                  </a:cubicBezTo>
                  <a:cubicBezTo>
                    <a:pt x="7160" y="10271"/>
                    <a:pt x="6913" y="9592"/>
                    <a:pt x="6481" y="9005"/>
                  </a:cubicBezTo>
                  <a:lnTo>
                    <a:pt x="7901" y="8326"/>
                  </a:lnTo>
                  <a:lnTo>
                    <a:pt x="9290" y="9005"/>
                  </a:lnTo>
                  <a:cubicBezTo>
                    <a:pt x="8271" y="10425"/>
                    <a:pt x="8518" y="12400"/>
                    <a:pt x="9876" y="13480"/>
                  </a:cubicBezTo>
                  <a:cubicBezTo>
                    <a:pt x="10472" y="13954"/>
                    <a:pt x="11186" y="14184"/>
                    <a:pt x="11896" y="14184"/>
                  </a:cubicBezTo>
                  <a:cubicBezTo>
                    <a:pt x="12806" y="14184"/>
                    <a:pt x="13710" y="13807"/>
                    <a:pt x="14351" y="13079"/>
                  </a:cubicBezTo>
                  <a:cubicBezTo>
                    <a:pt x="15493" y="11783"/>
                    <a:pt x="15400" y="9808"/>
                    <a:pt x="14166" y="8604"/>
                  </a:cubicBezTo>
                  <a:cubicBezTo>
                    <a:pt x="13525" y="7995"/>
                    <a:pt x="12702" y="7686"/>
                    <a:pt x="11882" y="7686"/>
                  </a:cubicBezTo>
                  <a:cubicBezTo>
                    <a:pt x="11082" y="7686"/>
                    <a:pt x="10285" y="7979"/>
                    <a:pt x="9660" y="8573"/>
                  </a:cubicBezTo>
                  <a:lnTo>
                    <a:pt x="8179" y="7833"/>
                  </a:lnTo>
                  <a:lnTo>
                    <a:pt x="8179" y="6228"/>
                  </a:lnTo>
                  <a:cubicBezTo>
                    <a:pt x="11512" y="5950"/>
                    <a:pt x="12283" y="1413"/>
                    <a:pt x="9259" y="25"/>
                  </a:cubicBezTo>
                  <a:cubicBezTo>
                    <a:pt x="9218" y="8"/>
                    <a:pt x="9176" y="0"/>
                    <a:pt x="9136" y="0"/>
                  </a:cubicBezTo>
                  <a:cubicBezTo>
                    <a:pt x="9026" y="0"/>
                    <a:pt x="8925" y="58"/>
                    <a:pt x="8858" y="148"/>
                  </a:cubicBezTo>
                  <a:cubicBezTo>
                    <a:pt x="8796" y="302"/>
                    <a:pt x="8858" y="488"/>
                    <a:pt x="9012" y="549"/>
                  </a:cubicBezTo>
                  <a:cubicBezTo>
                    <a:pt x="10802" y="1383"/>
                    <a:pt x="11111" y="3759"/>
                    <a:pt x="9629" y="5055"/>
                  </a:cubicBezTo>
                  <a:cubicBezTo>
                    <a:pt x="9259" y="4345"/>
                    <a:pt x="8572" y="3990"/>
                    <a:pt x="7886" y="3990"/>
                  </a:cubicBezTo>
                  <a:cubicBezTo>
                    <a:pt x="7199" y="3990"/>
                    <a:pt x="6512" y="4345"/>
                    <a:pt x="6142" y="5055"/>
                  </a:cubicBezTo>
                  <a:cubicBezTo>
                    <a:pt x="4630" y="3759"/>
                    <a:pt x="4969" y="1383"/>
                    <a:pt x="6759" y="549"/>
                  </a:cubicBezTo>
                  <a:cubicBezTo>
                    <a:pt x="6913" y="488"/>
                    <a:pt x="6975" y="302"/>
                    <a:pt x="6882" y="148"/>
                  </a:cubicBezTo>
                  <a:cubicBezTo>
                    <a:pt x="6837" y="58"/>
                    <a:pt x="6726" y="0"/>
                    <a:pt x="6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0" name="Google Shape;13560;p26"/>
            <p:cNvSpPr/>
            <p:nvPr/>
          </p:nvSpPr>
          <p:spPr>
            <a:xfrm>
              <a:off x="5750125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67" y="581"/>
                    <a:pt x="1914" y="1198"/>
                    <a:pt x="1543" y="1538"/>
                  </a:cubicBezTo>
                  <a:cubicBezTo>
                    <a:pt x="1431" y="1660"/>
                    <a:pt x="1289" y="1715"/>
                    <a:pt x="1149" y="1715"/>
                  </a:cubicBezTo>
                  <a:cubicBezTo>
                    <a:pt x="864" y="1715"/>
                    <a:pt x="587" y="1488"/>
                    <a:pt x="587" y="1136"/>
                  </a:cubicBezTo>
                  <a:cubicBezTo>
                    <a:pt x="587" y="828"/>
                    <a:pt x="833" y="581"/>
                    <a:pt x="1142" y="581"/>
                  </a:cubicBezTo>
                  <a:close/>
                  <a:moveTo>
                    <a:pt x="1148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1" y="2278"/>
                    <a:pt x="2654" y="1044"/>
                    <a:pt x="1945" y="334"/>
                  </a:cubicBezTo>
                  <a:cubicBezTo>
                    <a:pt x="1714" y="104"/>
                    <a:pt x="1428" y="0"/>
                    <a:pt x="11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1" name="Google Shape;13561;p26"/>
            <p:cNvSpPr/>
            <p:nvPr/>
          </p:nvSpPr>
          <p:spPr>
            <a:xfrm>
              <a:off x="5669100" y="305282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3" y="552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2" name="Google Shape;13562;p26"/>
          <p:cNvGrpSpPr/>
          <p:nvPr/>
        </p:nvGrpSpPr>
        <p:grpSpPr>
          <a:xfrm>
            <a:off x="3310333" y="2354100"/>
            <a:ext cx="417200" cy="485467"/>
            <a:chOff x="2518100" y="3601800"/>
            <a:chExt cx="312900" cy="364100"/>
          </a:xfrm>
        </p:grpSpPr>
        <p:sp>
          <p:nvSpPr>
            <p:cNvPr id="13563" name="Google Shape;13563;p26"/>
            <p:cNvSpPr/>
            <p:nvPr/>
          </p:nvSpPr>
          <p:spPr>
            <a:xfrm>
              <a:off x="2560550" y="3734875"/>
              <a:ext cx="156650" cy="141725"/>
            </a:xfrm>
            <a:custGeom>
              <a:avLst/>
              <a:gdLst/>
              <a:ahLst/>
              <a:cxnLst/>
              <a:rect l="l" t="t" r="r" b="b"/>
              <a:pathLst>
                <a:path w="6266" h="5669" extrusionOk="0">
                  <a:moveTo>
                    <a:pt x="3426" y="556"/>
                  </a:moveTo>
                  <a:lnTo>
                    <a:pt x="3426" y="1698"/>
                  </a:lnTo>
                  <a:cubicBezTo>
                    <a:pt x="2531" y="1822"/>
                    <a:pt x="1852" y="2531"/>
                    <a:pt x="1729" y="3396"/>
                  </a:cubicBezTo>
                  <a:lnTo>
                    <a:pt x="587" y="3396"/>
                  </a:lnTo>
                  <a:lnTo>
                    <a:pt x="587" y="556"/>
                  </a:lnTo>
                  <a:close/>
                  <a:moveTo>
                    <a:pt x="3426" y="2285"/>
                  </a:moveTo>
                  <a:lnTo>
                    <a:pt x="3426" y="3396"/>
                  </a:lnTo>
                  <a:lnTo>
                    <a:pt x="2315" y="3396"/>
                  </a:lnTo>
                  <a:cubicBezTo>
                    <a:pt x="2407" y="2840"/>
                    <a:pt x="2870" y="2408"/>
                    <a:pt x="3426" y="2285"/>
                  </a:cubicBezTo>
                  <a:close/>
                  <a:moveTo>
                    <a:pt x="3981" y="2285"/>
                  </a:moveTo>
                  <a:cubicBezTo>
                    <a:pt x="4630" y="2408"/>
                    <a:pt x="5123" y="2994"/>
                    <a:pt x="5123" y="3673"/>
                  </a:cubicBezTo>
                  <a:cubicBezTo>
                    <a:pt x="5107" y="4588"/>
                    <a:pt x="4391" y="5081"/>
                    <a:pt x="3682" y="5081"/>
                  </a:cubicBezTo>
                  <a:cubicBezTo>
                    <a:pt x="3074" y="5081"/>
                    <a:pt x="2471" y="4720"/>
                    <a:pt x="2315" y="3951"/>
                  </a:cubicBezTo>
                  <a:lnTo>
                    <a:pt x="3704" y="3951"/>
                  </a:lnTo>
                  <a:cubicBezTo>
                    <a:pt x="3858" y="3951"/>
                    <a:pt x="3981" y="3828"/>
                    <a:pt x="3981" y="3673"/>
                  </a:cubicBezTo>
                  <a:lnTo>
                    <a:pt x="3981" y="2285"/>
                  </a:lnTo>
                  <a:close/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3673"/>
                  </a:lnTo>
                  <a:cubicBezTo>
                    <a:pt x="0" y="3828"/>
                    <a:pt x="124" y="3951"/>
                    <a:pt x="309" y="3951"/>
                  </a:cubicBezTo>
                  <a:lnTo>
                    <a:pt x="1729" y="3951"/>
                  </a:lnTo>
                  <a:cubicBezTo>
                    <a:pt x="1890" y="5021"/>
                    <a:pt x="2791" y="5669"/>
                    <a:pt x="3715" y="5669"/>
                  </a:cubicBezTo>
                  <a:cubicBezTo>
                    <a:pt x="4203" y="5669"/>
                    <a:pt x="4698" y="5488"/>
                    <a:pt x="5092" y="5093"/>
                  </a:cubicBezTo>
                  <a:cubicBezTo>
                    <a:pt x="6265" y="3920"/>
                    <a:pt x="5586" y="1945"/>
                    <a:pt x="3981" y="1698"/>
                  </a:cubicBezTo>
                  <a:lnTo>
                    <a:pt x="3981" y="279"/>
                  </a:lnTo>
                  <a:cubicBezTo>
                    <a:pt x="3981" y="124"/>
                    <a:pt x="3858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4" name="Google Shape;13564;p26"/>
            <p:cNvSpPr/>
            <p:nvPr/>
          </p:nvSpPr>
          <p:spPr>
            <a:xfrm>
              <a:off x="2557900" y="3904525"/>
              <a:ext cx="144625" cy="14100"/>
            </a:xfrm>
            <a:custGeom>
              <a:avLst/>
              <a:gdLst/>
              <a:ahLst/>
              <a:cxnLst/>
              <a:rect l="l" t="t" r="r" b="b"/>
              <a:pathLst>
                <a:path w="578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5507" y="560"/>
                  </a:lnTo>
                  <a:cubicBezTo>
                    <a:pt x="5661" y="560"/>
                    <a:pt x="5785" y="436"/>
                    <a:pt x="5785" y="282"/>
                  </a:cubicBezTo>
                  <a:cubicBezTo>
                    <a:pt x="5785" y="128"/>
                    <a:pt x="5661" y="4"/>
                    <a:pt x="5507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5" name="Google Shape;13565;p26"/>
            <p:cNvSpPr/>
            <p:nvPr/>
          </p:nvSpPr>
          <p:spPr>
            <a:xfrm>
              <a:off x="2772325" y="3669300"/>
              <a:ext cx="58675" cy="250000"/>
            </a:xfrm>
            <a:custGeom>
              <a:avLst/>
              <a:gdLst/>
              <a:ahLst/>
              <a:cxnLst/>
              <a:rect l="l" t="t" r="r" b="b"/>
              <a:pathLst>
                <a:path w="2347" h="10000" extrusionOk="0">
                  <a:moveTo>
                    <a:pt x="1189" y="587"/>
                  </a:moveTo>
                  <a:cubicBezTo>
                    <a:pt x="1498" y="587"/>
                    <a:pt x="1745" y="865"/>
                    <a:pt x="1745" y="1173"/>
                  </a:cubicBezTo>
                  <a:lnTo>
                    <a:pt x="1745" y="1729"/>
                  </a:lnTo>
                  <a:lnTo>
                    <a:pt x="634" y="1729"/>
                  </a:lnTo>
                  <a:lnTo>
                    <a:pt x="634" y="1204"/>
                  </a:lnTo>
                  <a:cubicBezTo>
                    <a:pt x="604" y="911"/>
                    <a:pt x="853" y="646"/>
                    <a:pt x="1142" y="646"/>
                  </a:cubicBezTo>
                  <a:cubicBezTo>
                    <a:pt x="1158" y="646"/>
                    <a:pt x="1173" y="647"/>
                    <a:pt x="1189" y="649"/>
                  </a:cubicBezTo>
                  <a:lnTo>
                    <a:pt x="1189" y="587"/>
                  </a:lnTo>
                  <a:close/>
                  <a:moveTo>
                    <a:pt x="1745" y="2315"/>
                  </a:moveTo>
                  <a:lnTo>
                    <a:pt x="1745" y="6852"/>
                  </a:lnTo>
                  <a:lnTo>
                    <a:pt x="634" y="6852"/>
                  </a:lnTo>
                  <a:lnTo>
                    <a:pt x="634" y="2315"/>
                  </a:lnTo>
                  <a:close/>
                  <a:moveTo>
                    <a:pt x="1652" y="7407"/>
                  </a:moveTo>
                  <a:lnTo>
                    <a:pt x="1189" y="8796"/>
                  </a:lnTo>
                  <a:lnTo>
                    <a:pt x="726" y="7407"/>
                  </a:lnTo>
                  <a:close/>
                  <a:moveTo>
                    <a:pt x="1174" y="1"/>
                  </a:moveTo>
                  <a:cubicBezTo>
                    <a:pt x="587" y="1"/>
                    <a:pt x="1" y="402"/>
                    <a:pt x="47" y="1204"/>
                  </a:cubicBezTo>
                  <a:lnTo>
                    <a:pt x="47" y="7160"/>
                  </a:lnTo>
                  <a:cubicBezTo>
                    <a:pt x="16" y="7191"/>
                    <a:pt x="16" y="7222"/>
                    <a:pt x="47" y="7253"/>
                  </a:cubicBezTo>
                  <a:lnTo>
                    <a:pt x="78" y="7253"/>
                  </a:lnTo>
                  <a:lnTo>
                    <a:pt x="911" y="9784"/>
                  </a:lnTo>
                  <a:cubicBezTo>
                    <a:pt x="942" y="9907"/>
                    <a:pt x="1066" y="10000"/>
                    <a:pt x="1189" y="10000"/>
                  </a:cubicBezTo>
                  <a:cubicBezTo>
                    <a:pt x="1312" y="10000"/>
                    <a:pt x="1405" y="9907"/>
                    <a:pt x="1467" y="9784"/>
                  </a:cubicBezTo>
                  <a:lnTo>
                    <a:pt x="2300" y="7253"/>
                  </a:lnTo>
                  <a:cubicBezTo>
                    <a:pt x="2300" y="7222"/>
                    <a:pt x="2300" y="7191"/>
                    <a:pt x="2300" y="7160"/>
                  </a:cubicBezTo>
                  <a:lnTo>
                    <a:pt x="2300" y="1204"/>
                  </a:lnTo>
                  <a:cubicBezTo>
                    <a:pt x="2346" y="402"/>
                    <a:pt x="1760" y="1"/>
                    <a:pt x="11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6" name="Google Shape;13566;p26"/>
            <p:cNvSpPr/>
            <p:nvPr/>
          </p:nvSpPr>
          <p:spPr>
            <a:xfrm>
              <a:off x="2621325" y="3951675"/>
              <a:ext cx="18725" cy="14225"/>
            </a:xfrm>
            <a:custGeom>
              <a:avLst/>
              <a:gdLst/>
              <a:ahLst/>
              <a:cxnLst/>
              <a:rect l="l" t="t" r="r" b="b"/>
              <a:pathLst>
                <a:path w="749" h="569" extrusionOk="0">
                  <a:moveTo>
                    <a:pt x="415" y="1"/>
                  </a:moveTo>
                  <a:cubicBezTo>
                    <a:pt x="371" y="1"/>
                    <a:pt x="326" y="11"/>
                    <a:pt x="285" y="32"/>
                  </a:cubicBezTo>
                  <a:cubicBezTo>
                    <a:pt x="0" y="213"/>
                    <a:pt x="172" y="568"/>
                    <a:pt x="417" y="568"/>
                  </a:cubicBezTo>
                  <a:cubicBezTo>
                    <a:pt x="464" y="568"/>
                    <a:pt x="513" y="555"/>
                    <a:pt x="563" y="526"/>
                  </a:cubicBezTo>
                  <a:cubicBezTo>
                    <a:pt x="686" y="433"/>
                    <a:pt x="748" y="279"/>
                    <a:pt x="655" y="124"/>
                  </a:cubicBezTo>
                  <a:cubicBezTo>
                    <a:pt x="594" y="42"/>
                    <a:pt x="505" y="1"/>
                    <a:pt x="4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7" name="Google Shape;13567;p26"/>
            <p:cNvSpPr/>
            <p:nvPr/>
          </p:nvSpPr>
          <p:spPr>
            <a:xfrm>
              <a:off x="2518100" y="3601800"/>
              <a:ext cx="226875" cy="363800"/>
            </a:xfrm>
            <a:custGeom>
              <a:avLst/>
              <a:gdLst/>
              <a:ahLst/>
              <a:cxnLst/>
              <a:rect l="l" t="t" r="r" b="b"/>
              <a:pathLst>
                <a:path w="9075" h="14552" extrusionOk="0">
                  <a:moveTo>
                    <a:pt x="8241" y="1435"/>
                  </a:moveTo>
                  <a:cubicBezTo>
                    <a:pt x="8395" y="1435"/>
                    <a:pt x="8519" y="1559"/>
                    <a:pt x="8519" y="1744"/>
                  </a:cubicBezTo>
                  <a:lnTo>
                    <a:pt x="8519" y="3441"/>
                  </a:lnTo>
                  <a:lnTo>
                    <a:pt x="587" y="3441"/>
                  </a:lnTo>
                  <a:lnTo>
                    <a:pt x="587" y="1744"/>
                  </a:lnTo>
                  <a:cubicBezTo>
                    <a:pt x="587" y="1559"/>
                    <a:pt x="711" y="1435"/>
                    <a:pt x="865" y="1435"/>
                  </a:cubicBezTo>
                  <a:lnTo>
                    <a:pt x="1698" y="1435"/>
                  </a:lnTo>
                  <a:lnTo>
                    <a:pt x="1698" y="2022"/>
                  </a:lnTo>
                  <a:cubicBezTo>
                    <a:pt x="1683" y="2238"/>
                    <a:pt x="1837" y="2346"/>
                    <a:pt x="1991" y="2346"/>
                  </a:cubicBezTo>
                  <a:cubicBezTo>
                    <a:pt x="2146" y="2346"/>
                    <a:pt x="2300" y="2238"/>
                    <a:pt x="2285" y="2022"/>
                  </a:cubicBezTo>
                  <a:lnTo>
                    <a:pt x="2285" y="1435"/>
                  </a:lnTo>
                  <a:lnTo>
                    <a:pt x="3396" y="1435"/>
                  </a:lnTo>
                  <a:lnTo>
                    <a:pt x="3396" y="2022"/>
                  </a:lnTo>
                  <a:cubicBezTo>
                    <a:pt x="3396" y="2176"/>
                    <a:pt x="3550" y="2299"/>
                    <a:pt x="3704" y="2299"/>
                  </a:cubicBezTo>
                  <a:cubicBezTo>
                    <a:pt x="3859" y="2299"/>
                    <a:pt x="3982" y="2176"/>
                    <a:pt x="3982" y="2022"/>
                  </a:cubicBezTo>
                  <a:lnTo>
                    <a:pt x="3982" y="1435"/>
                  </a:lnTo>
                  <a:lnTo>
                    <a:pt x="5124" y="1435"/>
                  </a:lnTo>
                  <a:lnTo>
                    <a:pt x="5124" y="2022"/>
                  </a:lnTo>
                  <a:cubicBezTo>
                    <a:pt x="5093" y="2238"/>
                    <a:pt x="5247" y="2346"/>
                    <a:pt x="5402" y="2346"/>
                  </a:cubicBezTo>
                  <a:cubicBezTo>
                    <a:pt x="5556" y="2346"/>
                    <a:pt x="5710" y="2238"/>
                    <a:pt x="5679" y="2022"/>
                  </a:cubicBezTo>
                  <a:lnTo>
                    <a:pt x="5679" y="1435"/>
                  </a:lnTo>
                  <a:lnTo>
                    <a:pt x="6821" y="1435"/>
                  </a:lnTo>
                  <a:lnTo>
                    <a:pt x="6821" y="2022"/>
                  </a:lnTo>
                  <a:cubicBezTo>
                    <a:pt x="6790" y="2238"/>
                    <a:pt x="6945" y="2346"/>
                    <a:pt x="7099" y="2346"/>
                  </a:cubicBezTo>
                  <a:cubicBezTo>
                    <a:pt x="7253" y="2346"/>
                    <a:pt x="7408" y="2238"/>
                    <a:pt x="7377" y="2022"/>
                  </a:cubicBezTo>
                  <a:lnTo>
                    <a:pt x="7377" y="1435"/>
                  </a:lnTo>
                  <a:close/>
                  <a:moveTo>
                    <a:pt x="1991" y="0"/>
                  </a:moveTo>
                  <a:cubicBezTo>
                    <a:pt x="1837" y="0"/>
                    <a:pt x="1683" y="108"/>
                    <a:pt x="1698" y="324"/>
                  </a:cubicBezTo>
                  <a:lnTo>
                    <a:pt x="1698" y="880"/>
                  </a:lnTo>
                  <a:lnTo>
                    <a:pt x="865" y="880"/>
                  </a:lnTo>
                  <a:cubicBezTo>
                    <a:pt x="371" y="880"/>
                    <a:pt x="1" y="1250"/>
                    <a:pt x="1" y="1744"/>
                  </a:cubicBezTo>
                  <a:lnTo>
                    <a:pt x="1" y="14274"/>
                  </a:lnTo>
                  <a:cubicBezTo>
                    <a:pt x="1" y="14428"/>
                    <a:pt x="124" y="14551"/>
                    <a:pt x="279" y="14551"/>
                  </a:cubicBezTo>
                  <a:lnTo>
                    <a:pt x="3272" y="14551"/>
                  </a:lnTo>
                  <a:cubicBezTo>
                    <a:pt x="3427" y="14551"/>
                    <a:pt x="3550" y="14428"/>
                    <a:pt x="3550" y="14274"/>
                  </a:cubicBezTo>
                  <a:cubicBezTo>
                    <a:pt x="3550" y="14119"/>
                    <a:pt x="3427" y="13996"/>
                    <a:pt x="3272" y="13996"/>
                  </a:cubicBezTo>
                  <a:lnTo>
                    <a:pt x="556" y="13996"/>
                  </a:lnTo>
                  <a:lnTo>
                    <a:pt x="556" y="3997"/>
                  </a:lnTo>
                  <a:lnTo>
                    <a:pt x="8519" y="3997"/>
                  </a:lnTo>
                  <a:lnTo>
                    <a:pt x="8519" y="13996"/>
                  </a:lnTo>
                  <a:lnTo>
                    <a:pt x="5834" y="13996"/>
                  </a:lnTo>
                  <a:cubicBezTo>
                    <a:pt x="5649" y="13996"/>
                    <a:pt x="5525" y="14119"/>
                    <a:pt x="5525" y="14274"/>
                  </a:cubicBezTo>
                  <a:cubicBezTo>
                    <a:pt x="5525" y="14428"/>
                    <a:pt x="5649" y="14551"/>
                    <a:pt x="5834" y="14551"/>
                  </a:cubicBezTo>
                  <a:lnTo>
                    <a:pt x="8797" y="14551"/>
                  </a:lnTo>
                  <a:cubicBezTo>
                    <a:pt x="8951" y="14551"/>
                    <a:pt x="9074" y="14428"/>
                    <a:pt x="9074" y="14274"/>
                  </a:cubicBezTo>
                  <a:lnTo>
                    <a:pt x="9074" y="1744"/>
                  </a:lnTo>
                  <a:cubicBezTo>
                    <a:pt x="9074" y="1250"/>
                    <a:pt x="8704" y="880"/>
                    <a:pt x="8241" y="880"/>
                  </a:cubicBezTo>
                  <a:lnTo>
                    <a:pt x="7377" y="880"/>
                  </a:lnTo>
                  <a:lnTo>
                    <a:pt x="7377" y="324"/>
                  </a:lnTo>
                  <a:cubicBezTo>
                    <a:pt x="7408" y="108"/>
                    <a:pt x="7253" y="0"/>
                    <a:pt x="7099" y="0"/>
                  </a:cubicBezTo>
                  <a:cubicBezTo>
                    <a:pt x="6945" y="0"/>
                    <a:pt x="6790" y="108"/>
                    <a:pt x="6821" y="324"/>
                  </a:cubicBezTo>
                  <a:lnTo>
                    <a:pt x="6821" y="880"/>
                  </a:lnTo>
                  <a:lnTo>
                    <a:pt x="5679" y="880"/>
                  </a:lnTo>
                  <a:lnTo>
                    <a:pt x="5679" y="324"/>
                  </a:lnTo>
                  <a:cubicBezTo>
                    <a:pt x="5695" y="108"/>
                    <a:pt x="5541" y="0"/>
                    <a:pt x="5390" y="0"/>
                  </a:cubicBezTo>
                  <a:cubicBezTo>
                    <a:pt x="5240" y="0"/>
                    <a:pt x="5093" y="108"/>
                    <a:pt x="5124" y="324"/>
                  </a:cubicBezTo>
                  <a:lnTo>
                    <a:pt x="5124" y="880"/>
                  </a:lnTo>
                  <a:lnTo>
                    <a:pt x="3982" y="880"/>
                  </a:lnTo>
                  <a:lnTo>
                    <a:pt x="3982" y="324"/>
                  </a:lnTo>
                  <a:cubicBezTo>
                    <a:pt x="3982" y="170"/>
                    <a:pt x="3859" y="16"/>
                    <a:pt x="3704" y="16"/>
                  </a:cubicBezTo>
                  <a:cubicBezTo>
                    <a:pt x="3519" y="16"/>
                    <a:pt x="3396" y="170"/>
                    <a:pt x="3396" y="324"/>
                  </a:cubicBezTo>
                  <a:lnTo>
                    <a:pt x="3396" y="880"/>
                  </a:lnTo>
                  <a:lnTo>
                    <a:pt x="2285" y="880"/>
                  </a:lnTo>
                  <a:lnTo>
                    <a:pt x="2285" y="324"/>
                  </a:lnTo>
                  <a:cubicBezTo>
                    <a:pt x="2300" y="108"/>
                    <a:pt x="2146" y="0"/>
                    <a:pt x="19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8" name="Google Shape;13568;p26"/>
          <p:cNvGrpSpPr/>
          <p:nvPr/>
        </p:nvGrpSpPr>
        <p:grpSpPr>
          <a:xfrm>
            <a:off x="4312468" y="2354551"/>
            <a:ext cx="493833" cy="484567"/>
            <a:chOff x="4747100" y="3052825"/>
            <a:chExt cx="370375" cy="363425"/>
          </a:xfrm>
        </p:grpSpPr>
        <p:sp>
          <p:nvSpPr>
            <p:cNvPr id="13569" name="Google Shape;13569;p26"/>
            <p:cNvSpPr/>
            <p:nvPr/>
          </p:nvSpPr>
          <p:spPr>
            <a:xfrm>
              <a:off x="4983200" y="3354500"/>
              <a:ext cx="16225" cy="14600"/>
            </a:xfrm>
            <a:custGeom>
              <a:avLst/>
              <a:gdLst/>
              <a:ahLst/>
              <a:cxnLst/>
              <a:rect l="l" t="t" r="r" b="b"/>
              <a:pathLst>
                <a:path w="649" h="584" extrusionOk="0">
                  <a:moveTo>
                    <a:pt x="371" y="1"/>
                  </a:moveTo>
                  <a:cubicBezTo>
                    <a:pt x="124" y="1"/>
                    <a:pt x="1" y="310"/>
                    <a:pt x="155" y="495"/>
                  </a:cubicBezTo>
                  <a:cubicBezTo>
                    <a:pt x="217" y="556"/>
                    <a:pt x="292" y="584"/>
                    <a:pt x="365" y="584"/>
                  </a:cubicBezTo>
                  <a:cubicBezTo>
                    <a:pt x="511" y="584"/>
                    <a:pt x="649" y="474"/>
                    <a:pt x="649" y="310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0" name="Google Shape;13570;p26"/>
            <p:cNvSpPr/>
            <p:nvPr/>
          </p:nvSpPr>
          <p:spPr>
            <a:xfrm>
              <a:off x="4747100" y="3052825"/>
              <a:ext cx="370375" cy="363425"/>
            </a:xfrm>
            <a:custGeom>
              <a:avLst/>
              <a:gdLst/>
              <a:ahLst/>
              <a:cxnLst/>
              <a:rect l="l" t="t" r="r" b="b"/>
              <a:pathLst>
                <a:path w="14815" h="14537" extrusionOk="0">
                  <a:moveTo>
                    <a:pt x="13395" y="5865"/>
                  </a:moveTo>
                  <a:cubicBezTo>
                    <a:pt x="14105" y="5896"/>
                    <a:pt x="14105" y="6945"/>
                    <a:pt x="13395" y="7007"/>
                  </a:cubicBezTo>
                  <a:lnTo>
                    <a:pt x="12562" y="7007"/>
                  </a:lnTo>
                  <a:cubicBezTo>
                    <a:pt x="11852" y="6945"/>
                    <a:pt x="11852" y="5896"/>
                    <a:pt x="12562" y="5865"/>
                  </a:cubicBezTo>
                  <a:close/>
                  <a:moveTo>
                    <a:pt x="13395" y="7562"/>
                  </a:moveTo>
                  <a:cubicBezTo>
                    <a:pt x="13703" y="7562"/>
                    <a:pt x="13981" y="7809"/>
                    <a:pt x="13981" y="8118"/>
                  </a:cubicBezTo>
                  <a:cubicBezTo>
                    <a:pt x="13981" y="8426"/>
                    <a:pt x="13703" y="8704"/>
                    <a:pt x="13395" y="8704"/>
                  </a:cubicBezTo>
                  <a:lnTo>
                    <a:pt x="12562" y="8704"/>
                  </a:lnTo>
                  <a:cubicBezTo>
                    <a:pt x="11790" y="8704"/>
                    <a:pt x="11790" y="7562"/>
                    <a:pt x="12562" y="7562"/>
                  </a:cubicBezTo>
                  <a:close/>
                  <a:moveTo>
                    <a:pt x="13395" y="9260"/>
                  </a:moveTo>
                  <a:cubicBezTo>
                    <a:pt x="13703" y="9260"/>
                    <a:pt x="13981" y="9506"/>
                    <a:pt x="13981" y="9815"/>
                  </a:cubicBezTo>
                  <a:cubicBezTo>
                    <a:pt x="13981" y="10154"/>
                    <a:pt x="13703" y="10401"/>
                    <a:pt x="13395" y="10401"/>
                  </a:cubicBezTo>
                  <a:lnTo>
                    <a:pt x="12562" y="10401"/>
                  </a:lnTo>
                  <a:cubicBezTo>
                    <a:pt x="11852" y="10340"/>
                    <a:pt x="11852" y="9321"/>
                    <a:pt x="12562" y="9260"/>
                  </a:cubicBezTo>
                  <a:close/>
                  <a:moveTo>
                    <a:pt x="1698" y="6698"/>
                  </a:moveTo>
                  <a:lnTo>
                    <a:pt x="1698" y="12099"/>
                  </a:lnTo>
                  <a:lnTo>
                    <a:pt x="556" y="12099"/>
                  </a:lnTo>
                  <a:lnTo>
                    <a:pt x="556" y="6698"/>
                  </a:lnTo>
                  <a:close/>
                  <a:moveTo>
                    <a:pt x="8488" y="5001"/>
                  </a:moveTo>
                  <a:cubicBezTo>
                    <a:pt x="8334" y="5649"/>
                    <a:pt x="7747" y="6142"/>
                    <a:pt x="7099" y="6142"/>
                  </a:cubicBezTo>
                  <a:lnTo>
                    <a:pt x="6266" y="6142"/>
                  </a:lnTo>
                  <a:cubicBezTo>
                    <a:pt x="6081" y="6142"/>
                    <a:pt x="5957" y="6266"/>
                    <a:pt x="5957" y="6420"/>
                  </a:cubicBezTo>
                  <a:lnTo>
                    <a:pt x="5957" y="7253"/>
                  </a:lnTo>
                  <a:cubicBezTo>
                    <a:pt x="5957" y="8056"/>
                    <a:pt x="5340" y="8673"/>
                    <a:pt x="4537" y="8673"/>
                  </a:cubicBezTo>
                  <a:cubicBezTo>
                    <a:pt x="4528" y="8672"/>
                    <a:pt x="4519" y="8672"/>
                    <a:pt x="4510" y="8672"/>
                  </a:cubicBezTo>
                  <a:cubicBezTo>
                    <a:pt x="4145" y="8672"/>
                    <a:pt x="4145" y="9261"/>
                    <a:pt x="4510" y="9261"/>
                  </a:cubicBezTo>
                  <a:cubicBezTo>
                    <a:pt x="4519" y="9261"/>
                    <a:pt x="4528" y="9260"/>
                    <a:pt x="4537" y="9260"/>
                  </a:cubicBezTo>
                  <a:cubicBezTo>
                    <a:pt x="5093" y="9260"/>
                    <a:pt x="5587" y="9043"/>
                    <a:pt x="5957" y="8642"/>
                  </a:cubicBezTo>
                  <a:lnTo>
                    <a:pt x="5957" y="12099"/>
                  </a:lnTo>
                  <a:lnTo>
                    <a:pt x="5155" y="12099"/>
                  </a:lnTo>
                  <a:cubicBezTo>
                    <a:pt x="4846" y="12099"/>
                    <a:pt x="4537" y="11975"/>
                    <a:pt x="4321" y="11759"/>
                  </a:cubicBezTo>
                  <a:cubicBezTo>
                    <a:pt x="3982" y="11420"/>
                    <a:pt x="3550" y="11235"/>
                    <a:pt x="3087" y="11235"/>
                  </a:cubicBezTo>
                  <a:lnTo>
                    <a:pt x="2285" y="11235"/>
                  </a:lnTo>
                  <a:lnTo>
                    <a:pt x="2285" y="7531"/>
                  </a:lnTo>
                  <a:cubicBezTo>
                    <a:pt x="3303" y="7439"/>
                    <a:pt x="4167" y="6729"/>
                    <a:pt x="4507" y="5741"/>
                  </a:cubicBezTo>
                  <a:cubicBezTo>
                    <a:pt x="4661" y="5309"/>
                    <a:pt x="5062" y="5001"/>
                    <a:pt x="5525" y="5001"/>
                  </a:cubicBezTo>
                  <a:close/>
                  <a:moveTo>
                    <a:pt x="13395" y="10957"/>
                  </a:moveTo>
                  <a:cubicBezTo>
                    <a:pt x="13703" y="10957"/>
                    <a:pt x="13981" y="11204"/>
                    <a:pt x="13981" y="11543"/>
                  </a:cubicBezTo>
                  <a:cubicBezTo>
                    <a:pt x="13981" y="11852"/>
                    <a:pt x="13703" y="12099"/>
                    <a:pt x="13395" y="12099"/>
                  </a:cubicBezTo>
                  <a:lnTo>
                    <a:pt x="12562" y="12099"/>
                  </a:lnTo>
                  <a:cubicBezTo>
                    <a:pt x="11790" y="12099"/>
                    <a:pt x="11790" y="10957"/>
                    <a:pt x="12562" y="10957"/>
                  </a:cubicBezTo>
                  <a:close/>
                  <a:moveTo>
                    <a:pt x="7099" y="1"/>
                  </a:moveTo>
                  <a:cubicBezTo>
                    <a:pt x="6482" y="1"/>
                    <a:pt x="5957" y="526"/>
                    <a:pt x="5957" y="1143"/>
                  </a:cubicBezTo>
                  <a:lnTo>
                    <a:pt x="5957" y="4445"/>
                  </a:lnTo>
                  <a:lnTo>
                    <a:pt x="5525" y="4445"/>
                  </a:lnTo>
                  <a:cubicBezTo>
                    <a:pt x="5503" y="4444"/>
                    <a:pt x="5480" y="4444"/>
                    <a:pt x="5458" y="4444"/>
                  </a:cubicBezTo>
                  <a:cubicBezTo>
                    <a:pt x="4777" y="4444"/>
                    <a:pt x="4190" y="4899"/>
                    <a:pt x="3951" y="5556"/>
                  </a:cubicBezTo>
                  <a:cubicBezTo>
                    <a:pt x="3704" y="6297"/>
                    <a:pt x="3056" y="6852"/>
                    <a:pt x="2285" y="6976"/>
                  </a:cubicBezTo>
                  <a:lnTo>
                    <a:pt x="2285" y="6420"/>
                  </a:lnTo>
                  <a:cubicBezTo>
                    <a:pt x="2285" y="6266"/>
                    <a:pt x="2130" y="6142"/>
                    <a:pt x="1976" y="6142"/>
                  </a:cubicBezTo>
                  <a:lnTo>
                    <a:pt x="279" y="6142"/>
                  </a:lnTo>
                  <a:cubicBezTo>
                    <a:pt x="124" y="6142"/>
                    <a:pt x="1" y="6266"/>
                    <a:pt x="1" y="6420"/>
                  </a:cubicBezTo>
                  <a:lnTo>
                    <a:pt x="1" y="12377"/>
                  </a:lnTo>
                  <a:cubicBezTo>
                    <a:pt x="1" y="12531"/>
                    <a:pt x="124" y="12654"/>
                    <a:pt x="279" y="12654"/>
                  </a:cubicBezTo>
                  <a:lnTo>
                    <a:pt x="1976" y="12654"/>
                  </a:lnTo>
                  <a:cubicBezTo>
                    <a:pt x="2130" y="12654"/>
                    <a:pt x="2254" y="12531"/>
                    <a:pt x="2285" y="12377"/>
                  </a:cubicBezTo>
                  <a:lnTo>
                    <a:pt x="2285" y="11790"/>
                  </a:lnTo>
                  <a:lnTo>
                    <a:pt x="3087" y="11790"/>
                  </a:lnTo>
                  <a:cubicBezTo>
                    <a:pt x="3396" y="11790"/>
                    <a:pt x="3673" y="11914"/>
                    <a:pt x="3889" y="12130"/>
                  </a:cubicBezTo>
                  <a:cubicBezTo>
                    <a:pt x="4229" y="12469"/>
                    <a:pt x="4661" y="12654"/>
                    <a:pt x="5124" y="12654"/>
                  </a:cubicBezTo>
                  <a:lnTo>
                    <a:pt x="5957" y="12654"/>
                  </a:lnTo>
                  <a:lnTo>
                    <a:pt x="5957" y="13364"/>
                  </a:lnTo>
                  <a:cubicBezTo>
                    <a:pt x="5957" y="14012"/>
                    <a:pt x="6451" y="14506"/>
                    <a:pt x="7068" y="14506"/>
                  </a:cubicBezTo>
                  <a:lnTo>
                    <a:pt x="8519" y="14506"/>
                  </a:lnTo>
                  <a:cubicBezTo>
                    <a:pt x="8673" y="14506"/>
                    <a:pt x="8796" y="14383"/>
                    <a:pt x="8796" y="14228"/>
                  </a:cubicBezTo>
                  <a:cubicBezTo>
                    <a:pt x="8796" y="14074"/>
                    <a:pt x="8673" y="13950"/>
                    <a:pt x="8519" y="13950"/>
                  </a:cubicBezTo>
                  <a:lnTo>
                    <a:pt x="7068" y="13950"/>
                  </a:lnTo>
                  <a:cubicBezTo>
                    <a:pt x="6760" y="13950"/>
                    <a:pt x="6513" y="13704"/>
                    <a:pt x="6513" y="13364"/>
                  </a:cubicBezTo>
                  <a:lnTo>
                    <a:pt x="6513" y="6698"/>
                  </a:lnTo>
                  <a:lnTo>
                    <a:pt x="7068" y="6698"/>
                  </a:lnTo>
                  <a:cubicBezTo>
                    <a:pt x="8179" y="6698"/>
                    <a:pt x="9074" y="5803"/>
                    <a:pt x="9074" y="4723"/>
                  </a:cubicBezTo>
                  <a:cubicBezTo>
                    <a:pt x="9074" y="4582"/>
                    <a:pt x="8971" y="4441"/>
                    <a:pt x="8813" y="4441"/>
                  </a:cubicBezTo>
                  <a:cubicBezTo>
                    <a:pt x="8797" y="4441"/>
                    <a:pt x="8782" y="4442"/>
                    <a:pt x="8766" y="4445"/>
                  </a:cubicBezTo>
                  <a:lnTo>
                    <a:pt x="6544" y="4445"/>
                  </a:lnTo>
                  <a:lnTo>
                    <a:pt x="6544" y="1143"/>
                  </a:lnTo>
                  <a:cubicBezTo>
                    <a:pt x="6544" y="834"/>
                    <a:pt x="6790" y="556"/>
                    <a:pt x="7130" y="556"/>
                  </a:cubicBezTo>
                  <a:lnTo>
                    <a:pt x="12562" y="556"/>
                  </a:lnTo>
                  <a:cubicBezTo>
                    <a:pt x="12870" y="587"/>
                    <a:pt x="13117" y="834"/>
                    <a:pt x="13117" y="1143"/>
                  </a:cubicBezTo>
                  <a:lnTo>
                    <a:pt x="13117" y="5278"/>
                  </a:lnTo>
                  <a:lnTo>
                    <a:pt x="12531" y="5278"/>
                  </a:lnTo>
                  <a:cubicBezTo>
                    <a:pt x="11481" y="5278"/>
                    <a:pt x="10988" y="6575"/>
                    <a:pt x="11790" y="7253"/>
                  </a:cubicBezTo>
                  <a:cubicBezTo>
                    <a:pt x="11265" y="7716"/>
                    <a:pt x="11265" y="8519"/>
                    <a:pt x="11790" y="8982"/>
                  </a:cubicBezTo>
                  <a:cubicBezTo>
                    <a:pt x="11265" y="9414"/>
                    <a:pt x="11265" y="10216"/>
                    <a:pt x="11790" y="10679"/>
                  </a:cubicBezTo>
                  <a:cubicBezTo>
                    <a:pt x="10988" y="11358"/>
                    <a:pt x="11481" y="12654"/>
                    <a:pt x="12531" y="12654"/>
                  </a:cubicBezTo>
                  <a:lnTo>
                    <a:pt x="13117" y="12654"/>
                  </a:lnTo>
                  <a:lnTo>
                    <a:pt x="13117" y="13395"/>
                  </a:lnTo>
                  <a:cubicBezTo>
                    <a:pt x="13117" y="13704"/>
                    <a:pt x="12839" y="13981"/>
                    <a:pt x="12531" y="13981"/>
                  </a:cubicBezTo>
                  <a:lnTo>
                    <a:pt x="11111" y="13981"/>
                  </a:lnTo>
                  <a:cubicBezTo>
                    <a:pt x="11095" y="13979"/>
                    <a:pt x="11079" y="13977"/>
                    <a:pt x="11064" y="13977"/>
                  </a:cubicBezTo>
                  <a:cubicBezTo>
                    <a:pt x="10905" y="13977"/>
                    <a:pt x="10802" y="14118"/>
                    <a:pt x="10802" y="14259"/>
                  </a:cubicBezTo>
                  <a:cubicBezTo>
                    <a:pt x="10802" y="14413"/>
                    <a:pt x="10926" y="14537"/>
                    <a:pt x="11111" y="14537"/>
                  </a:cubicBezTo>
                  <a:lnTo>
                    <a:pt x="12531" y="14537"/>
                  </a:lnTo>
                  <a:cubicBezTo>
                    <a:pt x="13179" y="14506"/>
                    <a:pt x="13673" y="14012"/>
                    <a:pt x="13673" y="13395"/>
                  </a:cubicBezTo>
                  <a:lnTo>
                    <a:pt x="13673" y="12623"/>
                  </a:lnTo>
                  <a:cubicBezTo>
                    <a:pt x="14568" y="12407"/>
                    <a:pt x="14814" y="11266"/>
                    <a:pt x="14136" y="10679"/>
                  </a:cubicBezTo>
                  <a:cubicBezTo>
                    <a:pt x="14660" y="10216"/>
                    <a:pt x="14660" y="9414"/>
                    <a:pt x="14136" y="8982"/>
                  </a:cubicBezTo>
                  <a:cubicBezTo>
                    <a:pt x="14660" y="8519"/>
                    <a:pt x="14660" y="7716"/>
                    <a:pt x="14136" y="7253"/>
                  </a:cubicBezTo>
                  <a:cubicBezTo>
                    <a:pt x="14382" y="7037"/>
                    <a:pt x="14537" y="6729"/>
                    <a:pt x="14537" y="6420"/>
                  </a:cubicBezTo>
                  <a:cubicBezTo>
                    <a:pt x="14537" y="5896"/>
                    <a:pt x="14166" y="5433"/>
                    <a:pt x="13673" y="5309"/>
                  </a:cubicBezTo>
                  <a:lnTo>
                    <a:pt x="13673" y="1143"/>
                  </a:lnTo>
                  <a:cubicBezTo>
                    <a:pt x="13673" y="495"/>
                    <a:pt x="13179" y="1"/>
                    <a:pt x="1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1" name="Google Shape;13571;p26"/>
            <p:cNvSpPr/>
            <p:nvPr/>
          </p:nvSpPr>
          <p:spPr>
            <a:xfrm>
              <a:off x="4961600" y="3095275"/>
              <a:ext cx="59425" cy="14675"/>
            </a:xfrm>
            <a:custGeom>
              <a:avLst/>
              <a:gdLst/>
              <a:ahLst/>
              <a:cxnLst/>
              <a:rect l="l" t="t" r="r" b="b"/>
              <a:pathLst>
                <a:path w="2377" h="587" extrusionOk="0">
                  <a:moveTo>
                    <a:pt x="402" y="0"/>
                  </a:moveTo>
                  <a:cubicBezTo>
                    <a:pt x="0" y="0"/>
                    <a:pt x="0" y="587"/>
                    <a:pt x="402" y="587"/>
                  </a:cubicBezTo>
                  <a:lnTo>
                    <a:pt x="2099" y="587"/>
                  </a:lnTo>
                  <a:cubicBezTo>
                    <a:pt x="2253" y="587"/>
                    <a:pt x="2377" y="432"/>
                    <a:pt x="2377" y="278"/>
                  </a:cubicBezTo>
                  <a:cubicBezTo>
                    <a:pt x="2377" y="124"/>
                    <a:pt x="2253" y="0"/>
                    <a:pt x="2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2" name="Google Shape;13572;p26"/>
            <p:cNvSpPr/>
            <p:nvPr/>
          </p:nvSpPr>
          <p:spPr>
            <a:xfrm>
              <a:off x="4983200" y="340215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1"/>
                  </a:moveTo>
                  <a:cubicBezTo>
                    <a:pt x="317" y="1"/>
                    <a:pt x="247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87" y="70"/>
                  </a:cubicBezTo>
                  <a:cubicBezTo>
                    <a:pt x="525" y="24"/>
                    <a:pt x="456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3" name="Google Shape;13573;p26"/>
          <p:cNvGrpSpPr/>
          <p:nvPr/>
        </p:nvGrpSpPr>
        <p:grpSpPr>
          <a:xfrm>
            <a:off x="5354134" y="2354551"/>
            <a:ext cx="417700" cy="484567"/>
            <a:chOff x="1758900" y="3602950"/>
            <a:chExt cx="313275" cy="363425"/>
          </a:xfrm>
        </p:grpSpPr>
        <p:sp>
          <p:nvSpPr>
            <p:cNvPr id="13574" name="Google Shape;13574;p26"/>
            <p:cNvSpPr/>
            <p:nvPr/>
          </p:nvSpPr>
          <p:spPr>
            <a:xfrm>
              <a:off x="1926575" y="3817400"/>
              <a:ext cx="103950" cy="14750"/>
            </a:xfrm>
            <a:custGeom>
              <a:avLst/>
              <a:gdLst/>
              <a:ahLst/>
              <a:cxnLst/>
              <a:rect l="l" t="t" r="r" b="b"/>
              <a:pathLst>
                <a:path w="4158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4157" y="527"/>
                    <a:pt x="4157" y="33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5" name="Google Shape;13575;p26"/>
            <p:cNvSpPr/>
            <p:nvPr/>
          </p:nvSpPr>
          <p:spPr>
            <a:xfrm>
              <a:off x="1926775" y="3774900"/>
              <a:ext cx="63175" cy="14125"/>
            </a:xfrm>
            <a:custGeom>
              <a:avLst/>
              <a:gdLst/>
              <a:ahLst/>
              <a:cxnLst/>
              <a:rect l="l" t="t" r="r" b="b"/>
              <a:pathLst>
                <a:path w="2527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1"/>
                    <a:pt x="2166" y="1"/>
                  </a:cubicBezTo>
                  <a:cubicBezTo>
                    <a:pt x="2149" y="1"/>
                    <a:pt x="2131" y="2"/>
                    <a:pt x="2112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6" name="Google Shape;13576;p26"/>
            <p:cNvSpPr/>
            <p:nvPr/>
          </p:nvSpPr>
          <p:spPr>
            <a:xfrm>
              <a:off x="1758900" y="3602950"/>
              <a:ext cx="313275" cy="363425"/>
            </a:xfrm>
            <a:custGeom>
              <a:avLst/>
              <a:gdLst/>
              <a:ahLst/>
              <a:cxnLst/>
              <a:rect l="l" t="t" r="r" b="b"/>
              <a:pathLst>
                <a:path w="12531" h="14537" extrusionOk="0">
                  <a:moveTo>
                    <a:pt x="4352" y="556"/>
                  </a:moveTo>
                  <a:cubicBezTo>
                    <a:pt x="4414" y="556"/>
                    <a:pt x="4476" y="587"/>
                    <a:pt x="4537" y="649"/>
                  </a:cubicBezTo>
                  <a:lnTo>
                    <a:pt x="5587" y="1698"/>
                  </a:lnTo>
                  <a:lnTo>
                    <a:pt x="2038" y="1698"/>
                  </a:lnTo>
                  <a:cubicBezTo>
                    <a:pt x="1853" y="1698"/>
                    <a:pt x="1729" y="1821"/>
                    <a:pt x="1729" y="1976"/>
                  </a:cubicBezTo>
                  <a:lnTo>
                    <a:pt x="1729" y="4259"/>
                  </a:lnTo>
                  <a:lnTo>
                    <a:pt x="618" y="4259"/>
                  </a:lnTo>
                  <a:lnTo>
                    <a:pt x="618" y="834"/>
                  </a:lnTo>
                  <a:cubicBezTo>
                    <a:pt x="587" y="679"/>
                    <a:pt x="741" y="556"/>
                    <a:pt x="896" y="556"/>
                  </a:cubicBezTo>
                  <a:close/>
                  <a:moveTo>
                    <a:pt x="11667" y="3117"/>
                  </a:moveTo>
                  <a:cubicBezTo>
                    <a:pt x="11821" y="3117"/>
                    <a:pt x="11944" y="3241"/>
                    <a:pt x="11944" y="3395"/>
                  </a:cubicBezTo>
                  <a:lnTo>
                    <a:pt x="11944" y="4259"/>
                  </a:lnTo>
                  <a:lnTo>
                    <a:pt x="10802" y="4259"/>
                  </a:lnTo>
                  <a:lnTo>
                    <a:pt x="10802" y="3117"/>
                  </a:lnTo>
                  <a:close/>
                  <a:moveTo>
                    <a:pt x="10247" y="2253"/>
                  </a:moveTo>
                  <a:lnTo>
                    <a:pt x="10247" y="4259"/>
                  </a:lnTo>
                  <a:lnTo>
                    <a:pt x="7531" y="4259"/>
                  </a:lnTo>
                  <a:cubicBezTo>
                    <a:pt x="7518" y="4257"/>
                    <a:pt x="7504" y="4255"/>
                    <a:pt x="7492" y="4255"/>
                  </a:cubicBezTo>
                  <a:cubicBezTo>
                    <a:pt x="7356" y="4255"/>
                    <a:pt x="7253" y="4396"/>
                    <a:pt x="7253" y="4537"/>
                  </a:cubicBezTo>
                  <a:cubicBezTo>
                    <a:pt x="7253" y="4691"/>
                    <a:pt x="7377" y="4815"/>
                    <a:pt x="7531" y="4815"/>
                  </a:cubicBezTo>
                  <a:lnTo>
                    <a:pt x="11944" y="4815"/>
                  </a:lnTo>
                  <a:lnTo>
                    <a:pt x="11944" y="10370"/>
                  </a:lnTo>
                  <a:lnTo>
                    <a:pt x="618" y="10370"/>
                  </a:lnTo>
                  <a:lnTo>
                    <a:pt x="587" y="4784"/>
                  </a:lnTo>
                  <a:lnTo>
                    <a:pt x="5000" y="4784"/>
                  </a:lnTo>
                  <a:cubicBezTo>
                    <a:pt x="5155" y="4784"/>
                    <a:pt x="5278" y="4661"/>
                    <a:pt x="5278" y="4506"/>
                  </a:cubicBezTo>
                  <a:cubicBezTo>
                    <a:pt x="5278" y="4352"/>
                    <a:pt x="5155" y="4229"/>
                    <a:pt x="5000" y="4229"/>
                  </a:cubicBezTo>
                  <a:lnTo>
                    <a:pt x="2285" y="4229"/>
                  </a:lnTo>
                  <a:lnTo>
                    <a:pt x="2285" y="2253"/>
                  </a:lnTo>
                  <a:close/>
                  <a:moveTo>
                    <a:pt x="1149" y="12806"/>
                  </a:moveTo>
                  <a:cubicBezTo>
                    <a:pt x="1440" y="12806"/>
                    <a:pt x="1729" y="13035"/>
                    <a:pt x="1729" y="13394"/>
                  </a:cubicBezTo>
                  <a:cubicBezTo>
                    <a:pt x="1729" y="13703"/>
                    <a:pt x="1482" y="13950"/>
                    <a:pt x="1174" y="13950"/>
                  </a:cubicBezTo>
                  <a:cubicBezTo>
                    <a:pt x="649" y="13950"/>
                    <a:pt x="402" y="13333"/>
                    <a:pt x="772" y="12962"/>
                  </a:cubicBezTo>
                  <a:cubicBezTo>
                    <a:pt x="880" y="12855"/>
                    <a:pt x="1014" y="12806"/>
                    <a:pt x="1149" y="12806"/>
                  </a:cubicBezTo>
                  <a:close/>
                  <a:moveTo>
                    <a:pt x="7685" y="12808"/>
                  </a:moveTo>
                  <a:lnTo>
                    <a:pt x="7685" y="13950"/>
                  </a:lnTo>
                  <a:lnTo>
                    <a:pt x="4846" y="13950"/>
                  </a:lnTo>
                  <a:lnTo>
                    <a:pt x="4846" y="12808"/>
                  </a:lnTo>
                  <a:close/>
                  <a:moveTo>
                    <a:pt x="11389" y="12808"/>
                  </a:moveTo>
                  <a:cubicBezTo>
                    <a:pt x="11883" y="12808"/>
                    <a:pt x="12160" y="13425"/>
                    <a:pt x="11790" y="13796"/>
                  </a:cubicBezTo>
                  <a:cubicBezTo>
                    <a:pt x="11672" y="13904"/>
                    <a:pt x="11529" y="13953"/>
                    <a:pt x="11389" y="13953"/>
                  </a:cubicBezTo>
                  <a:cubicBezTo>
                    <a:pt x="11092" y="13953"/>
                    <a:pt x="10812" y="13731"/>
                    <a:pt x="10833" y="13394"/>
                  </a:cubicBezTo>
                  <a:cubicBezTo>
                    <a:pt x="10802" y="13055"/>
                    <a:pt x="11080" y="12808"/>
                    <a:pt x="11389" y="12808"/>
                  </a:cubicBez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34"/>
                  </a:cubicBezTo>
                  <a:lnTo>
                    <a:pt x="1" y="10648"/>
                  </a:lnTo>
                  <a:cubicBezTo>
                    <a:pt x="1" y="10802"/>
                    <a:pt x="155" y="10926"/>
                    <a:pt x="309" y="10956"/>
                  </a:cubicBezTo>
                  <a:lnTo>
                    <a:pt x="5988" y="10956"/>
                  </a:lnTo>
                  <a:lnTo>
                    <a:pt x="5988" y="12253"/>
                  </a:lnTo>
                  <a:lnTo>
                    <a:pt x="4568" y="12253"/>
                  </a:lnTo>
                  <a:cubicBezTo>
                    <a:pt x="4414" y="12253"/>
                    <a:pt x="4291" y="12376"/>
                    <a:pt x="4291" y="12530"/>
                  </a:cubicBezTo>
                  <a:lnTo>
                    <a:pt x="4291" y="13117"/>
                  </a:lnTo>
                  <a:lnTo>
                    <a:pt x="2285" y="13117"/>
                  </a:lnTo>
                  <a:cubicBezTo>
                    <a:pt x="2132" y="12533"/>
                    <a:pt x="1659" y="12262"/>
                    <a:pt x="1187" y="12262"/>
                  </a:cubicBezTo>
                  <a:cubicBezTo>
                    <a:pt x="610" y="12262"/>
                    <a:pt x="32" y="12665"/>
                    <a:pt x="32" y="13394"/>
                  </a:cubicBezTo>
                  <a:cubicBezTo>
                    <a:pt x="32" y="14124"/>
                    <a:pt x="610" y="14527"/>
                    <a:pt x="1187" y="14527"/>
                  </a:cubicBezTo>
                  <a:cubicBezTo>
                    <a:pt x="1659" y="14527"/>
                    <a:pt x="2132" y="14256"/>
                    <a:pt x="2285" y="13672"/>
                  </a:cubicBezTo>
                  <a:lnTo>
                    <a:pt x="4291" y="13672"/>
                  </a:lnTo>
                  <a:lnTo>
                    <a:pt x="4291" y="14259"/>
                  </a:lnTo>
                  <a:cubicBezTo>
                    <a:pt x="4291" y="14413"/>
                    <a:pt x="4414" y="14536"/>
                    <a:pt x="4568" y="14536"/>
                  </a:cubicBezTo>
                  <a:lnTo>
                    <a:pt x="7994" y="14536"/>
                  </a:lnTo>
                  <a:cubicBezTo>
                    <a:pt x="8148" y="14536"/>
                    <a:pt x="8272" y="14413"/>
                    <a:pt x="8272" y="14259"/>
                  </a:cubicBezTo>
                  <a:lnTo>
                    <a:pt x="8272" y="13672"/>
                  </a:lnTo>
                  <a:lnTo>
                    <a:pt x="10278" y="13672"/>
                  </a:lnTo>
                  <a:cubicBezTo>
                    <a:pt x="10431" y="14256"/>
                    <a:pt x="10903" y="14527"/>
                    <a:pt x="11376" y="14527"/>
                  </a:cubicBezTo>
                  <a:cubicBezTo>
                    <a:pt x="11953" y="14527"/>
                    <a:pt x="12531" y="14124"/>
                    <a:pt x="12531" y="13394"/>
                  </a:cubicBezTo>
                  <a:cubicBezTo>
                    <a:pt x="12531" y="12665"/>
                    <a:pt x="11953" y="12262"/>
                    <a:pt x="11376" y="12262"/>
                  </a:cubicBezTo>
                  <a:cubicBezTo>
                    <a:pt x="10903" y="12262"/>
                    <a:pt x="10431" y="12533"/>
                    <a:pt x="10278" y="13117"/>
                  </a:cubicBezTo>
                  <a:lnTo>
                    <a:pt x="8272" y="13117"/>
                  </a:lnTo>
                  <a:lnTo>
                    <a:pt x="8272" y="12561"/>
                  </a:lnTo>
                  <a:cubicBezTo>
                    <a:pt x="8272" y="12407"/>
                    <a:pt x="8148" y="12253"/>
                    <a:pt x="7994" y="12253"/>
                  </a:cubicBezTo>
                  <a:lnTo>
                    <a:pt x="6574" y="12253"/>
                  </a:lnTo>
                  <a:lnTo>
                    <a:pt x="6574" y="10956"/>
                  </a:lnTo>
                  <a:lnTo>
                    <a:pt x="12222" y="10956"/>
                  </a:lnTo>
                  <a:cubicBezTo>
                    <a:pt x="12407" y="10956"/>
                    <a:pt x="12531" y="10833"/>
                    <a:pt x="12531" y="10679"/>
                  </a:cubicBezTo>
                  <a:lnTo>
                    <a:pt x="12531" y="3395"/>
                  </a:lnTo>
                  <a:cubicBezTo>
                    <a:pt x="12531" y="2932"/>
                    <a:pt x="12130" y="2531"/>
                    <a:pt x="11667" y="2531"/>
                  </a:cubicBezTo>
                  <a:lnTo>
                    <a:pt x="10833" y="2531"/>
                  </a:lnTo>
                  <a:lnTo>
                    <a:pt x="10833" y="1976"/>
                  </a:lnTo>
                  <a:cubicBezTo>
                    <a:pt x="10833" y="1821"/>
                    <a:pt x="10679" y="1698"/>
                    <a:pt x="10525" y="1698"/>
                  </a:cubicBezTo>
                  <a:lnTo>
                    <a:pt x="6389" y="1698"/>
                  </a:lnTo>
                  <a:lnTo>
                    <a:pt x="4939" y="247"/>
                  </a:lnTo>
                  <a:cubicBezTo>
                    <a:pt x="4784" y="62"/>
                    <a:pt x="4568" y="0"/>
                    <a:pt x="435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7" name="Google Shape;13577;p26"/>
            <p:cNvSpPr/>
            <p:nvPr/>
          </p:nvSpPr>
          <p:spPr>
            <a:xfrm>
              <a:off x="1907050" y="3708950"/>
              <a:ext cx="16675" cy="14500"/>
            </a:xfrm>
            <a:custGeom>
              <a:avLst/>
              <a:gdLst/>
              <a:ahLst/>
              <a:cxnLst/>
              <a:rect l="l" t="t" r="r" b="b"/>
              <a:pathLst>
                <a:path w="667" h="580" extrusionOk="0">
                  <a:moveTo>
                    <a:pt x="376" y="0"/>
                  </a:moveTo>
                  <a:cubicBezTo>
                    <a:pt x="344" y="0"/>
                    <a:pt x="311" y="6"/>
                    <a:pt x="278" y="19"/>
                  </a:cubicBezTo>
                  <a:cubicBezTo>
                    <a:pt x="31" y="81"/>
                    <a:pt x="0" y="390"/>
                    <a:pt x="216" y="544"/>
                  </a:cubicBezTo>
                  <a:cubicBezTo>
                    <a:pt x="260" y="569"/>
                    <a:pt x="304" y="580"/>
                    <a:pt x="347" y="580"/>
                  </a:cubicBezTo>
                  <a:cubicBezTo>
                    <a:pt x="519" y="580"/>
                    <a:pt x="667" y="402"/>
                    <a:pt x="618" y="205"/>
                  </a:cubicBezTo>
                  <a:cubicBezTo>
                    <a:pt x="593" y="83"/>
                    <a:pt x="493" y="0"/>
                    <a:pt x="3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8" name="Google Shape;13578;p26"/>
          <p:cNvGrpSpPr/>
          <p:nvPr/>
        </p:nvGrpSpPr>
        <p:grpSpPr>
          <a:xfrm>
            <a:off x="6335218" y="2387918"/>
            <a:ext cx="484533" cy="417833"/>
            <a:chOff x="3997175" y="3077525"/>
            <a:chExt cx="363400" cy="313375"/>
          </a:xfrm>
        </p:grpSpPr>
        <p:sp>
          <p:nvSpPr>
            <p:cNvPr id="13579" name="Google Shape;13579;p26"/>
            <p:cNvSpPr/>
            <p:nvPr/>
          </p:nvSpPr>
          <p:spPr>
            <a:xfrm>
              <a:off x="4233250" y="333367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1"/>
                  </a:moveTo>
                  <a:cubicBezTo>
                    <a:pt x="124" y="1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0" name="Google Shape;13580;p26"/>
            <p:cNvSpPr/>
            <p:nvPr/>
          </p:nvSpPr>
          <p:spPr>
            <a:xfrm>
              <a:off x="4211650" y="32488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1" y="309"/>
                    <a:pt x="186" y="495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1" name="Google Shape;13581;p26"/>
            <p:cNvSpPr/>
            <p:nvPr/>
          </p:nvSpPr>
          <p:spPr>
            <a:xfrm>
              <a:off x="419197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16" y="301"/>
                  </a:cubicBezTo>
                  <a:cubicBezTo>
                    <a:pt x="32" y="471"/>
                    <a:pt x="163" y="556"/>
                    <a:pt x="298" y="556"/>
                  </a:cubicBezTo>
                  <a:cubicBezTo>
                    <a:pt x="433" y="556"/>
                    <a:pt x="572" y="471"/>
                    <a:pt x="602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2" name="Google Shape;13582;p26"/>
            <p:cNvSpPr/>
            <p:nvPr/>
          </p:nvSpPr>
          <p:spPr>
            <a:xfrm>
              <a:off x="4147625" y="333367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6" y="555"/>
                    <a:pt x="319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3" name="Google Shape;13583;p26"/>
            <p:cNvSpPr/>
            <p:nvPr/>
          </p:nvSpPr>
          <p:spPr>
            <a:xfrm>
              <a:off x="4037475" y="3163875"/>
              <a:ext cx="16025" cy="13900"/>
            </a:xfrm>
            <a:custGeom>
              <a:avLst/>
              <a:gdLst/>
              <a:ahLst/>
              <a:cxnLst/>
              <a:rect l="l" t="t" r="r" b="b"/>
              <a:pathLst>
                <a:path w="641" h="556" extrusionOk="0">
                  <a:moveTo>
                    <a:pt x="329" y="1"/>
                  </a:moveTo>
                  <a:cubicBezTo>
                    <a:pt x="105" y="1"/>
                    <a:pt x="0" y="290"/>
                    <a:pt x="147" y="466"/>
                  </a:cubicBezTo>
                  <a:cubicBezTo>
                    <a:pt x="209" y="528"/>
                    <a:pt x="284" y="555"/>
                    <a:pt x="358" y="555"/>
                  </a:cubicBezTo>
                  <a:cubicBezTo>
                    <a:pt x="504" y="555"/>
                    <a:pt x="641" y="445"/>
                    <a:pt x="641" y="281"/>
                  </a:cubicBezTo>
                  <a:cubicBezTo>
                    <a:pt x="641" y="127"/>
                    <a:pt x="518" y="3"/>
                    <a:pt x="363" y="3"/>
                  </a:cubicBezTo>
                  <a:cubicBezTo>
                    <a:pt x="352" y="2"/>
                    <a:pt x="340" y="1"/>
                    <a:pt x="3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4" name="Google Shape;13584;p26"/>
            <p:cNvSpPr/>
            <p:nvPr/>
          </p:nvSpPr>
          <p:spPr>
            <a:xfrm>
              <a:off x="4037275" y="320637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1" y="278"/>
                    <a:pt x="155" y="463"/>
                  </a:cubicBezTo>
                  <a:cubicBezTo>
                    <a:pt x="217" y="525"/>
                    <a:pt x="292" y="553"/>
                    <a:pt x="366" y="553"/>
                  </a:cubicBezTo>
                  <a:cubicBezTo>
                    <a:pt x="512" y="553"/>
                    <a:pt x="649" y="443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5" name="Google Shape;13585;p26"/>
            <p:cNvSpPr/>
            <p:nvPr/>
          </p:nvSpPr>
          <p:spPr>
            <a:xfrm>
              <a:off x="4037275" y="3248800"/>
              <a:ext cx="16225" cy="14425"/>
            </a:xfrm>
            <a:custGeom>
              <a:avLst/>
              <a:gdLst/>
              <a:ahLst/>
              <a:cxnLst/>
              <a:rect l="l" t="t" r="r" b="b"/>
              <a:pathLst>
                <a:path w="649" h="577" extrusionOk="0">
                  <a:moveTo>
                    <a:pt x="371" y="1"/>
                  </a:moveTo>
                  <a:cubicBezTo>
                    <a:pt x="124" y="1"/>
                    <a:pt x="1" y="309"/>
                    <a:pt x="155" y="495"/>
                  </a:cubicBezTo>
                  <a:cubicBezTo>
                    <a:pt x="212" y="551"/>
                    <a:pt x="281" y="576"/>
                    <a:pt x="348" y="576"/>
                  </a:cubicBezTo>
                  <a:cubicBezTo>
                    <a:pt x="501" y="576"/>
                    <a:pt x="649" y="450"/>
                    <a:pt x="649" y="27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6" name="Google Shape;13586;p26"/>
            <p:cNvSpPr/>
            <p:nvPr/>
          </p:nvSpPr>
          <p:spPr>
            <a:xfrm>
              <a:off x="4037275" y="329125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7" name="Google Shape;13587;p26"/>
            <p:cNvSpPr/>
            <p:nvPr/>
          </p:nvSpPr>
          <p:spPr>
            <a:xfrm>
              <a:off x="403882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31" y="301"/>
                  </a:cubicBezTo>
                  <a:cubicBezTo>
                    <a:pt x="47" y="471"/>
                    <a:pt x="178" y="556"/>
                    <a:pt x="309" y="556"/>
                  </a:cubicBezTo>
                  <a:cubicBezTo>
                    <a:pt x="440" y="556"/>
                    <a:pt x="572" y="471"/>
                    <a:pt x="587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8" name="Google Shape;13588;p26"/>
            <p:cNvSpPr/>
            <p:nvPr/>
          </p:nvSpPr>
          <p:spPr>
            <a:xfrm>
              <a:off x="4080500" y="3291250"/>
              <a:ext cx="84125" cy="13900"/>
            </a:xfrm>
            <a:custGeom>
              <a:avLst/>
              <a:gdLst/>
              <a:ahLst/>
              <a:cxnLst/>
              <a:rect l="l" t="t" r="r" b="b"/>
              <a:pathLst>
                <a:path w="3365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3086" y="556"/>
                  </a:lnTo>
                  <a:cubicBezTo>
                    <a:pt x="3241" y="556"/>
                    <a:pt x="3364" y="432"/>
                    <a:pt x="3364" y="278"/>
                  </a:cubicBezTo>
                  <a:cubicBezTo>
                    <a:pt x="3364" y="124"/>
                    <a:pt x="3241" y="0"/>
                    <a:pt x="30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9" name="Google Shape;13589;p26"/>
            <p:cNvSpPr/>
            <p:nvPr/>
          </p:nvSpPr>
          <p:spPr>
            <a:xfrm>
              <a:off x="4079725" y="3248800"/>
              <a:ext cx="108025" cy="13925"/>
            </a:xfrm>
            <a:custGeom>
              <a:avLst/>
              <a:gdLst/>
              <a:ahLst/>
              <a:cxnLst/>
              <a:rect l="l" t="t" r="r" b="b"/>
              <a:pathLst>
                <a:path w="4321" h="557" extrusionOk="0">
                  <a:moveTo>
                    <a:pt x="371" y="1"/>
                  </a:moveTo>
                  <a:cubicBezTo>
                    <a:pt x="0" y="1"/>
                    <a:pt x="0" y="556"/>
                    <a:pt x="371" y="556"/>
                  </a:cubicBezTo>
                  <a:lnTo>
                    <a:pt x="3951" y="556"/>
                  </a:lnTo>
                  <a:cubicBezTo>
                    <a:pt x="4321" y="556"/>
                    <a:pt x="4321" y="1"/>
                    <a:pt x="39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0" name="Google Shape;13590;p26"/>
            <p:cNvSpPr/>
            <p:nvPr/>
          </p:nvSpPr>
          <p:spPr>
            <a:xfrm>
              <a:off x="4254100" y="3248800"/>
              <a:ext cx="66375" cy="13925"/>
            </a:xfrm>
            <a:custGeom>
              <a:avLst/>
              <a:gdLst/>
              <a:ahLst/>
              <a:cxnLst/>
              <a:rect l="l" t="t" r="r" b="b"/>
              <a:pathLst>
                <a:path w="2655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253" y="556"/>
                  </a:lnTo>
                  <a:cubicBezTo>
                    <a:pt x="2654" y="556"/>
                    <a:pt x="2654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1" name="Google Shape;13591;p26"/>
            <p:cNvSpPr/>
            <p:nvPr/>
          </p:nvSpPr>
          <p:spPr>
            <a:xfrm>
              <a:off x="4147100" y="3163825"/>
              <a:ext cx="63550" cy="14050"/>
            </a:xfrm>
            <a:custGeom>
              <a:avLst/>
              <a:gdLst/>
              <a:ahLst/>
              <a:cxnLst/>
              <a:rect l="l" t="t" r="r" b="b"/>
              <a:pathLst>
                <a:path w="2542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120" y="561"/>
                  </a:lnTo>
                  <a:cubicBezTo>
                    <a:pt x="2130" y="561"/>
                    <a:pt x="2140" y="562"/>
                    <a:pt x="2149" y="562"/>
                  </a:cubicBezTo>
                  <a:cubicBezTo>
                    <a:pt x="2533" y="562"/>
                    <a:pt x="2542" y="1"/>
                    <a:pt x="2176" y="1"/>
                  </a:cubicBezTo>
                  <a:cubicBezTo>
                    <a:pt x="2158" y="1"/>
                    <a:pt x="2139" y="2"/>
                    <a:pt x="2120" y="5"/>
                  </a:cubicBezTo>
                  <a:lnTo>
                    <a:pt x="422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2" name="Google Shape;13592;p26"/>
            <p:cNvSpPr/>
            <p:nvPr/>
          </p:nvSpPr>
          <p:spPr>
            <a:xfrm>
              <a:off x="4189725" y="3291150"/>
              <a:ext cx="127650" cy="14100"/>
            </a:xfrm>
            <a:custGeom>
              <a:avLst/>
              <a:gdLst/>
              <a:ahLst/>
              <a:cxnLst/>
              <a:rect l="l" t="t" r="r" b="b"/>
              <a:pathLst>
                <a:path w="5106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2"/>
                    <a:pt x="415" y="560"/>
                  </a:cubicBezTo>
                  <a:lnTo>
                    <a:pt x="4828" y="560"/>
                  </a:lnTo>
                  <a:cubicBezTo>
                    <a:pt x="4982" y="560"/>
                    <a:pt x="5106" y="436"/>
                    <a:pt x="5106" y="282"/>
                  </a:cubicBezTo>
                  <a:cubicBezTo>
                    <a:pt x="5106" y="128"/>
                    <a:pt x="4982" y="4"/>
                    <a:pt x="4828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3" name="Google Shape;13593;p26"/>
            <p:cNvSpPr/>
            <p:nvPr/>
          </p:nvSpPr>
          <p:spPr>
            <a:xfrm>
              <a:off x="4080500" y="3206375"/>
              <a:ext cx="239200" cy="13900"/>
            </a:xfrm>
            <a:custGeom>
              <a:avLst/>
              <a:gdLst/>
              <a:ahLst/>
              <a:cxnLst/>
              <a:rect l="l" t="t" r="r" b="b"/>
              <a:pathLst>
                <a:path w="9568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9228" y="556"/>
                  </a:lnTo>
                  <a:cubicBezTo>
                    <a:pt x="9567" y="525"/>
                    <a:pt x="9567" y="31"/>
                    <a:pt x="92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4" name="Google Shape;13594;p26"/>
            <p:cNvSpPr/>
            <p:nvPr/>
          </p:nvSpPr>
          <p:spPr>
            <a:xfrm>
              <a:off x="4080500" y="3163825"/>
              <a:ext cx="44525" cy="14050"/>
            </a:xfrm>
            <a:custGeom>
              <a:avLst/>
              <a:gdLst/>
              <a:ahLst/>
              <a:cxnLst/>
              <a:rect l="l" t="t" r="r" b="b"/>
              <a:pathLst>
                <a:path w="1781" h="562" extrusionOk="0">
                  <a:moveTo>
                    <a:pt x="1414" y="1"/>
                  </a:moveTo>
                  <a:cubicBezTo>
                    <a:pt x="1396" y="1"/>
                    <a:pt x="1378" y="2"/>
                    <a:pt x="1358" y="5"/>
                  </a:cubicBezTo>
                  <a:lnTo>
                    <a:pt x="340" y="5"/>
                  </a:lnTo>
                  <a:cubicBezTo>
                    <a:pt x="0" y="36"/>
                    <a:pt x="0" y="530"/>
                    <a:pt x="340" y="561"/>
                  </a:cubicBezTo>
                  <a:lnTo>
                    <a:pt x="1358" y="561"/>
                  </a:lnTo>
                  <a:cubicBezTo>
                    <a:pt x="1368" y="561"/>
                    <a:pt x="1378" y="562"/>
                    <a:pt x="1388" y="562"/>
                  </a:cubicBezTo>
                  <a:cubicBezTo>
                    <a:pt x="1771" y="562"/>
                    <a:pt x="1780" y="1"/>
                    <a:pt x="14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5" name="Google Shape;13595;p26"/>
            <p:cNvSpPr/>
            <p:nvPr/>
          </p:nvSpPr>
          <p:spPr>
            <a:xfrm>
              <a:off x="4234025" y="3163950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6" name="Google Shape;13596;p26"/>
            <p:cNvSpPr/>
            <p:nvPr/>
          </p:nvSpPr>
          <p:spPr>
            <a:xfrm>
              <a:off x="4080500" y="3333650"/>
              <a:ext cx="44525" cy="14750"/>
            </a:xfrm>
            <a:custGeom>
              <a:avLst/>
              <a:gdLst/>
              <a:ahLst/>
              <a:cxnLst/>
              <a:rect l="l" t="t" r="r" b="b"/>
              <a:pathLst>
                <a:path w="1781" h="590" extrusionOk="0">
                  <a:moveTo>
                    <a:pt x="1388" y="1"/>
                  </a:moveTo>
                  <a:cubicBezTo>
                    <a:pt x="1378" y="1"/>
                    <a:pt x="1368" y="1"/>
                    <a:pt x="1358" y="2"/>
                  </a:cubicBezTo>
                  <a:lnTo>
                    <a:pt x="340" y="2"/>
                  </a:lnTo>
                  <a:cubicBezTo>
                    <a:pt x="0" y="33"/>
                    <a:pt x="0" y="526"/>
                    <a:pt x="340" y="588"/>
                  </a:cubicBezTo>
                  <a:lnTo>
                    <a:pt x="1358" y="588"/>
                  </a:lnTo>
                  <a:cubicBezTo>
                    <a:pt x="1368" y="589"/>
                    <a:pt x="1378" y="589"/>
                    <a:pt x="1388" y="589"/>
                  </a:cubicBezTo>
                  <a:cubicBezTo>
                    <a:pt x="1780" y="589"/>
                    <a:pt x="1780" y="1"/>
                    <a:pt x="13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7" name="Google Shape;13597;p26"/>
            <p:cNvSpPr/>
            <p:nvPr/>
          </p:nvSpPr>
          <p:spPr>
            <a:xfrm>
              <a:off x="4169225" y="33761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7" y="556"/>
                    <a:pt x="319" y="583"/>
                    <a:pt x="388" y="583"/>
                  </a:cubicBezTo>
                  <a:cubicBezTo>
                    <a:pt x="525" y="583"/>
                    <a:pt x="648" y="473"/>
                    <a:pt x="648" y="309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8" name="Google Shape;13598;p26"/>
            <p:cNvSpPr/>
            <p:nvPr/>
          </p:nvSpPr>
          <p:spPr>
            <a:xfrm>
              <a:off x="3997175" y="3077525"/>
              <a:ext cx="363400" cy="313375"/>
            </a:xfrm>
            <a:custGeom>
              <a:avLst/>
              <a:gdLst/>
              <a:ahLst/>
              <a:cxnLst/>
              <a:rect l="l" t="t" r="r" b="b"/>
              <a:pathLst>
                <a:path w="14536" h="12535" extrusionOk="0">
                  <a:moveTo>
                    <a:pt x="794" y="614"/>
                  </a:moveTo>
                  <a:cubicBezTo>
                    <a:pt x="807" y="614"/>
                    <a:pt x="820" y="615"/>
                    <a:pt x="833" y="618"/>
                  </a:cubicBezTo>
                  <a:lnTo>
                    <a:pt x="10370" y="618"/>
                  </a:lnTo>
                  <a:lnTo>
                    <a:pt x="10370" y="1729"/>
                  </a:lnTo>
                  <a:lnTo>
                    <a:pt x="556" y="1729"/>
                  </a:lnTo>
                  <a:lnTo>
                    <a:pt x="556" y="896"/>
                  </a:lnTo>
                  <a:cubicBezTo>
                    <a:pt x="556" y="755"/>
                    <a:pt x="658" y="614"/>
                    <a:pt x="794" y="614"/>
                  </a:cubicBezTo>
                  <a:close/>
                  <a:moveTo>
                    <a:pt x="13672" y="618"/>
                  </a:moveTo>
                  <a:cubicBezTo>
                    <a:pt x="13826" y="618"/>
                    <a:pt x="13950" y="741"/>
                    <a:pt x="13950" y="896"/>
                  </a:cubicBezTo>
                  <a:lnTo>
                    <a:pt x="13950" y="1729"/>
                  </a:lnTo>
                  <a:lnTo>
                    <a:pt x="10956" y="1729"/>
                  </a:lnTo>
                  <a:lnTo>
                    <a:pt x="10956" y="618"/>
                  </a:lnTo>
                  <a:close/>
                  <a:moveTo>
                    <a:pt x="13672" y="1"/>
                  </a:moveTo>
                  <a:lnTo>
                    <a:pt x="13672" y="31"/>
                  </a:lnTo>
                  <a:lnTo>
                    <a:pt x="833" y="31"/>
                  </a:lnTo>
                  <a:cubicBezTo>
                    <a:pt x="370" y="31"/>
                    <a:pt x="0" y="402"/>
                    <a:pt x="0" y="896"/>
                  </a:cubicBezTo>
                  <a:lnTo>
                    <a:pt x="0" y="11697"/>
                  </a:lnTo>
                  <a:cubicBezTo>
                    <a:pt x="0" y="12160"/>
                    <a:pt x="370" y="12530"/>
                    <a:pt x="833" y="12530"/>
                  </a:cubicBezTo>
                  <a:lnTo>
                    <a:pt x="5987" y="12530"/>
                  </a:lnTo>
                  <a:cubicBezTo>
                    <a:pt x="6006" y="12533"/>
                    <a:pt x="6024" y="12534"/>
                    <a:pt x="6041" y="12534"/>
                  </a:cubicBezTo>
                  <a:cubicBezTo>
                    <a:pt x="6401" y="12534"/>
                    <a:pt x="6401" y="11971"/>
                    <a:pt x="6041" y="11971"/>
                  </a:cubicBezTo>
                  <a:cubicBezTo>
                    <a:pt x="6024" y="11971"/>
                    <a:pt x="6006" y="11972"/>
                    <a:pt x="5987" y="11975"/>
                  </a:cubicBezTo>
                  <a:lnTo>
                    <a:pt x="833" y="11975"/>
                  </a:lnTo>
                  <a:cubicBezTo>
                    <a:pt x="679" y="11975"/>
                    <a:pt x="556" y="11851"/>
                    <a:pt x="556" y="11697"/>
                  </a:cubicBezTo>
                  <a:lnTo>
                    <a:pt x="556" y="2315"/>
                  </a:lnTo>
                  <a:lnTo>
                    <a:pt x="13950" y="2315"/>
                  </a:lnTo>
                  <a:lnTo>
                    <a:pt x="13950" y="11666"/>
                  </a:lnTo>
                  <a:cubicBezTo>
                    <a:pt x="13950" y="11821"/>
                    <a:pt x="13826" y="11944"/>
                    <a:pt x="13672" y="11944"/>
                  </a:cubicBezTo>
                  <a:lnTo>
                    <a:pt x="8549" y="11944"/>
                  </a:lnTo>
                  <a:cubicBezTo>
                    <a:pt x="8209" y="12006"/>
                    <a:pt x="8209" y="12469"/>
                    <a:pt x="8549" y="12530"/>
                  </a:cubicBezTo>
                  <a:lnTo>
                    <a:pt x="13672" y="12530"/>
                  </a:lnTo>
                  <a:cubicBezTo>
                    <a:pt x="14135" y="12530"/>
                    <a:pt x="14536" y="12129"/>
                    <a:pt x="14536" y="11666"/>
                  </a:cubicBezTo>
                  <a:lnTo>
                    <a:pt x="14536" y="865"/>
                  </a:lnTo>
                  <a:cubicBezTo>
                    <a:pt x="14536" y="402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99" name="Google Shape;13599;p26"/>
          <p:cNvGrpSpPr/>
          <p:nvPr/>
        </p:nvGrpSpPr>
        <p:grpSpPr>
          <a:xfrm>
            <a:off x="7286634" y="2354551"/>
            <a:ext cx="484567" cy="484567"/>
            <a:chOff x="3246450" y="3052825"/>
            <a:chExt cx="363425" cy="363425"/>
          </a:xfrm>
        </p:grpSpPr>
        <p:sp>
          <p:nvSpPr>
            <p:cNvPr id="13600" name="Google Shape;13600;p26"/>
            <p:cNvSpPr/>
            <p:nvPr/>
          </p:nvSpPr>
          <p:spPr>
            <a:xfrm>
              <a:off x="3246450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4" y="556"/>
                  </a:moveTo>
                  <a:lnTo>
                    <a:pt x="8704" y="3025"/>
                  </a:lnTo>
                  <a:lnTo>
                    <a:pt x="5864" y="3025"/>
                  </a:lnTo>
                  <a:lnTo>
                    <a:pt x="5864" y="556"/>
                  </a:lnTo>
                  <a:close/>
                  <a:moveTo>
                    <a:pt x="9568" y="5834"/>
                  </a:moveTo>
                  <a:lnTo>
                    <a:pt x="9568" y="8673"/>
                  </a:lnTo>
                  <a:lnTo>
                    <a:pt x="5000" y="8673"/>
                  </a:lnTo>
                  <a:lnTo>
                    <a:pt x="5000" y="5834"/>
                  </a:lnTo>
                  <a:close/>
                  <a:moveTo>
                    <a:pt x="2593" y="11512"/>
                  </a:moveTo>
                  <a:lnTo>
                    <a:pt x="2562" y="13981"/>
                  </a:lnTo>
                  <a:lnTo>
                    <a:pt x="618" y="13981"/>
                  </a:lnTo>
                  <a:lnTo>
                    <a:pt x="618" y="11512"/>
                  </a:lnTo>
                  <a:close/>
                  <a:moveTo>
                    <a:pt x="13981" y="11512"/>
                  </a:moveTo>
                  <a:lnTo>
                    <a:pt x="13981" y="13981"/>
                  </a:lnTo>
                  <a:lnTo>
                    <a:pt x="12006" y="13981"/>
                  </a:lnTo>
                  <a:lnTo>
                    <a:pt x="12006" y="11512"/>
                  </a:lnTo>
                  <a:close/>
                  <a:moveTo>
                    <a:pt x="5586" y="1"/>
                  </a:moveTo>
                  <a:cubicBezTo>
                    <a:pt x="5432" y="1"/>
                    <a:pt x="5309" y="124"/>
                    <a:pt x="5309" y="279"/>
                  </a:cubicBezTo>
                  <a:lnTo>
                    <a:pt x="5309" y="3303"/>
                  </a:lnTo>
                  <a:cubicBezTo>
                    <a:pt x="5309" y="3457"/>
                    <a:pt x="5432" y="3581"/>
                    <a:pt x="5586" y="3581"/>
                  </a:cubicBezTo>
                  <a:lnTo>
                    <a:pt x="7006" y="3581"/>
                  </a:lnTo>
                  <a:lnTo>
                    <a:pt x="7006" y="5278"/>
                  </a:lnTo>
                  <a:lnTo>
                    <a:pt x="4722" y="5278"/>
                  </a:lnTo>
                  <a:cubicBezTo>
                    <a:pt x="4568" y="5278"/>
                    <a:pt x="4445" y="5402"/>
                    <a:pt x="4445" y="5556"/>
                  </a:cubicBezTo>
                  <a:lnTo>
                    <a:pt x="4445" y="6976"/>
                  </a:lnTo>
                  <a:lnTo>
                    <a:pt x="1574" y="6976"/>
                  </a:lnTo>
                  <a:cubicBezTo>
                    <a:pt x="1420" y="6976"/>
                    <a:pt x="1297" y="7099"/>
                    <a:pt x="1297" y="7253"/>
                  </a:cubicBezTo>
                  <a:lnTo>
                    <a:pt x="1297" y="10957"/>
                  </a:lnTo>
                  <a:lnTo>
                    <a:pt x="309" y="10957"/>
                  </a:lnTo>
                  <a:cubicBezTo>
                    <a:pt x="155" y="10957"/>
                    <a:pt x="31" y="11080"/>
                    <a:pt x="0" y="11235"/>
                  </a:cubicBezTo>
                  <a:lnTo>
                    <a:pt x="0" y="14259"/>
                  </a:lnTo>
                  <a:cubicBezTo>
                    <a:pt x="0" y="14413"/>
                    <a:pt x="155" y="14537"/>
                    <a:pt x="309" y="14537"/>
                  </a:cubicBezTo>
                  <a:lnTo>
                    <a:pt x="2840" y="14537"/>
                  </a:lnTo>
                  <a:cubicBezTo>
                    <a:pt x="3025" y="14537"/>
                    <a:pt x="3148" y="14413"/>
                    <a:pt x="3148" y="14259"/>
                  </a:cubicBezTo>
                  <a:lnTo>
                    <a:pt x="3148" y="11235"/>
                  </a:lnTo>
                  <a:cubicBezTo>
                    <a:pt x="3148" y="11080"/>
                    <a:pt x="3025" y="10957"/>
                    <a:pt x="2840" y="10957"/>
                  </a:cubicBezTo>
                  <a:lnTo>
                    <a:pt x="1852" y="10957"/>
                  </a:lnTo>
                  <a:lnTo>
                    <a:pt x="1852" y="7562"/>
                  </a:lnTo>
                  <a:lnTo>
                    <a:pt x="4475" y="7562"/>
                  </a:lnTo>
                  <a:lnTo>
                    <a:pt x="4475" y="8982"/>
                  </a:lnTo>
                  <a:cubicBezTo>
                    <a:pt x="4475" y="9136"/>
                    <a:pt x="4599" y="9260"/>
                    <a:pt x="4753" y="9260"/>
                  </a:cubicBezTo>
                  <a:lnTo>
                    <a:pt x="7006" y="9260"/>
                  </a:lnTo>
                  <a:lnTo>
                    <a:pt x="7006" y="10957"/>
                  </a:lnTo>
                  <a:lnTo>
                    <a:pt x="4722" y="10957"/>
                  </a:lnTo>
                  <a:cubicBezTo>
                    <a:pt x="4568" y="10957"/>
                    <a:pt x="4445" y="11080"/>
                    <a:pt x="4445" y="11235"/>
                  </a:cubicBezTo>
                  <a:lnTo>
                    <a:pt x="4445" y="14259"/>
                  </a:lnTo>
                  <a:cubicBezTo>
                    <a:pt x="4445" y="14413"/>
                    <a:pt x="4568" y="14537"/>
                    <a:pt x="4722" y="14537"/>
                  </a:cubicBezTo>
                  <a:lnTo>
                    <a:pt x="6019" y="14537"/>
                  </a:lnTo>
                  <a:cubicBezTo>
                    <a:pt x="6173" y="14537"/>
                    <a:pt x="6296" y="14413"/>
                    <a:pt x="6296" y="14259"/>
                  </a:cubicBezTo>
                  <a:cubicBezTo>
                    <a:pt x="6296" y="14118"/>
                    <a:pt x="6193" y="13977"/>
                    <a:pt x="6058" y="13977"/>
                  </a:cubicBezTo>
                  <a:cubicBezTo>
                    <a:pt x="6045" y="13977"/>
                    <a:pt x="6032" y="13979"/>
                    <a:pt x="6019" y="13981"/>
                  </a:cubicBezTo>
                  <a:lnTo>
                    <a:pt x="5000" y="13981"/>
                  </a:lnTo>
                  <a:lnTo>
                    <a:pt x="5000" y="11512"/>
                  </a:lnTo>
                  <a:lnTo>
                    <a:pt x="9568" y="11512"/>
                  </a:lnTo>
                  <a:lnTo>
                    <a:pt x="9568" y="13981"/>
                  </a:lnTo>
                  <a:lnTo>
                    <a:pt x="8549" y="13981"/>
                  </a:lnTo>
                  <a:cubicBezTo>
                    <a:pt x="8536" y="13979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7"/>
                    <a:pt x="8549" y="14537"/>
                  </a:cubicBezTo>
                  <a:lnTo>
                    <a:pt x="9845" y="14537"/>
                  </a:lnTo>
                  <a:cubicBezTo>
                    <a:pt x="10000" y="14537"/>
                    <a:pt x="10123" y="14413"/>
                    <a:pt x="10123" y="14259"/>
                  </a:cubicBezTo>
                  <a:lnTo>
                    <a:pt x="10123" y="11235"/>
                  </a:lnTo>
                  <a:cubicBezTo>
                    <a:pt x="10123" y="11080"/>
                    <a:pt x="10000" y="10957"/>
                    <a:pt x="9845" y="10957"/>
                  </a:cubicBezTo>
                  <a:lnTo>
                    <a:pt x="7562" y="10957"/>
                  </a:lnTo>
                  <a:lnTo>
                    <a:pt x="7562" y="9260"/>
                  </a:lnTo>
                  <a:lnTo>
                    <a:pt x="9845" y="9260"/>
                  </a:lnTo>
                  <a:cubicBezTo>
                    <a:pt x="10000" y="9260"/>
                    <a:pt x="10123" y="9136"/>
                    <a:pt x="10123" y="8982"/>
                  </a:cubicBezTo>
                  <a:lnTo>
                    <a:pt x="10123" y="7562"/>
                  </a:lnTo>
                  <a:lnTo>
                    <a:pt x="12716" y="7562"/>
                  </a:lnTo>
                  <a:lnTo>
                    <a:pt x="12716" y="10957"/>
                  </a:lnTo>
                  <a:lnTo>
                    <a:pt x="11697" y="10957"/>
                  </a:lnTo>
                  <a:cubicBezTo>
                    <a:pt x="11543" y="10957"/>
                    <a:pt x="11419" y="11080"/>
                    <a:pt x="11419" y="11235"/>
                  </a:cubicBezTo>
                  <a:lnTo>
                    <a:pt x="11419" y="14259"/>
                  </a:lnTo>
                  <a:cubicBezTo>
                    <a:pt x="11419" y="14413"/>
                    <a:pt x="11543" y="14537"/>
                    <a:pt x="11697" y="14537"/>
                  </a:cubicBezTo>
                  <a:lnTo>
                    <a:pt x="14259" y="14537"/>
                  </a:lnTo>
                  <a:cubicBezTo>
                    <a:pt x="14413" y="14537"/>
                    <a:pt x="14536" y="14413"/>
                    <a:pt x="14536" y="14259"/>
                  </a:cubicBezTo>
                  <a:lnTo>
                    <a:pt x="14536" y="11235"/>
                  </a:lnTo>
                  <a:cubicBezTo>
                    <a:pt x="14536" y="11080"/>
                    <a:pt x="14413" y="10957"/>
                    <a:pt x="14259" y="10957"/>
                  </a:cubicBezTo>
                  <a:lnTo>
                    <a:pt x="13271" y="10957"/>
                  </a:lnTo>
                  <a:lnTo>
                    <a:pt x="13271" y="7253"/>
                  </a:lnTo>
                  <a:cubicBezTo>
                    <a:pt x="13271" y="7099"/>
                    <a:pt x="13148" y="6976"/>
                    <a:pt x="12993" y="6976"/>
                  </a:cubicBezTo>
                  <a:lnTo>
                    <a:pt x="10123" y="6976"/>
                  </a:lnTo>
                  <a:lnTo>
                    <a:pt x="10123" y="5556"/>
                  </a:lnTo>
                  <a:cubicBezTo>
                    <a:pt x="10123" y="5402"/>
                    <a:pt x="10000" y="5278"/>
                    <a:pt x="9845" y="5278"/>
                  </a:cubicBezTo>
                  <a:lnTo>
                    <a:pt x="7562" y="5278"/>
                  </a:lnTo>
                  <a:lnTo>
                    <a:pt x="7562" y="3581"/>
                  </a:lnTo>
                  <a:lnTo>
                    <a:pt x="8981" y="3581"/>
                  </a:lnTo>
                  <a:cubicBezTo>
                    <a:pt x="9136" y="3581"/>
                    <a:pt x="9259" y="3457"/>
                    <a:pt x="9259" y="3303"/>
                  </a:cubicBezTo>
                  <a:lnTo>
                    <a:pt x="9259" y="279"/>
                  </a:lnTo>
                  <a:cubicBezTo>
                    <a:pt x="9259" y="124"/>
                    <a:pt x="9136" y="1"/>
                    <a:pt x="89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1" name="Google Shape;13601;p26"/>
            <p:cNvSpPr/>
            <p:nvPr/>
          </p:nvSpPr>
          <p:spPr>
            <a:xfrm>
              <a:off x="3418725" y="3402300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9" y="0"/>
                  </a:moveTo>
                  <a:cubicBezTo>
                    <a:pt x="132" y="0"/>
                    <a:pt x="0" y="289"/>
                    <a:pt x="177" y="465"/>
                  </a:cubicBezTo>
                  <a:cubicBezTo>
                    <a:pt x="239" y="527"/>
                    <a:pt x="314" y="554"/>
                    <a:pt x="387" y="554"/>
                  </a:cubicBezTo>
                  <a:cubicBezTo>
                    <a:pt x="533" y="554"/>
                    <a:pt x="671" y="445"/>
                    <a:pt x="671" y="280"/>
                  </a:cubicBezTo>
                  <a:cubicBezTo>
                    <a:pt x="671" y="126"/>
                    <a:pt x="547" y="2"/>
                    <a:pt x="393" y="2"/>
                  </a:cubicBezTo>
                  <a:cubicBezTo>
                    <a:pt x="381" y="1"/>
                    <a:pt x="370" y="0"/>
                    <a:pt x="3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02" name="Google Shape;13602;p26"/>
          <p:cNvGrpSpPr/>
          <p:nvPr/>
        </p:nvGrpSpPr>
        <p:grpSpPr>
          <a:xfrm>
            <a:off x="8306608" y="2355067"/>
            <a:ext cx="483533" cy="483533"/>
            <a:chOff x="2492650" y="3053600"/>
            <a:chExt cx="362650" cy="362650"/>
          </a:xfrm>
        </p:grpSpPr>
        <p:sp>
          <p:nvSpPr>
            <p:cNvPr id="13603" name="Google Shape;13603;p26"/>
            <p:cNvSpPr/>
            <p:nvPr/>
          </p:nvSpPr>
          <p:spPr>
            <a:xfrm>
              <a:off x="2798950" y="3120725"/>
              <a:ext cx="56350" cy="248475"/>
            </a:xfrm>
            <a:custGeom>
              <a:avLst/>
              <a:gdLst/>
              <a:ahLst/>
              <a:cxnLst/>
              <a:rect l="l" t="t" r="r" b="b"/>
              <a:pathLst>
                <a:path w="2254" h="9939" extrusionOk="0">
                  <a:moveTo>
                    <a:pt x="1112" y="1"/>
                  </a:moveTo>
                  <a:cubicBezTo>
                    <a:pt x="1117" y="1"/>
                    <a:pt x="1122" y="1"/>
                    <a:pt x="1127" y="1"/>
                  </a:cubicBezTo>
                  <a:lnTo>
                    <a:pt x="1127" y="1"/>
                  </a:lnTo>
                  <a:cubicBezTo>
                    <a:pt x="1132" y="1"/>
                    <a:pt x="1137" y="1"/>
                    <a:pt x="1142" y="1"/>
                  </a:cubicBezTo>
                  <a:close/>
                  <a:moveTo>
                    <a:pt x="1142" y="587"/>
                  </a:moveTo>
                  <a:cubicBezTo>
                    <a:pt x="1451" y="587"/>
                    <a:pt x="1698" y="834"/>
                    <a:pt x="1698" y="1143"/>
                  </a:cubicBezTo>
                  <a:lnTo>
                    <a:pt x="1698" y="1729"/>
                  </a:lnTo>
                  <a:lnTo>
                    <a:pt x="587" y="1729"/>
                  </a:lnTo>
                  <a:lnTo>
                    <a:pt x="587" y="1174"/>
                  </a:lnTo>
                  <a:cubicBezTo>
                    <a:pt x="587" y="834"/>
                    <a:pt x="834" y="587"/>
                    <a:pt x="1142" y="587"/>
                  </a:cubicBezTo>
                  <a:close/>
                  <a:moveTo>
                    <a:pt x="1698" y="2285"/>
                  </a:moveTo>
                  <a:lnTo>
                    <a:pt x="1698" y="6821"/>
                  </a:lnTo>
                  <a:lnTo>
                    <a:pt x="587" y="6821"/>
                  </a:lnTo>
                  <a:lnTo>
                    <a:pt x="587" y="2285"/>
                  </a:lnTo>
                  <a:close/>
                  <a:moveTo>
                    <a:pt x="1605" y="7377"/>
                  </a:moveTo>
                  <a:lnTo>
                    <a:pt x="1142" y="8766"/>
                  </a:lnTo>
                  <a:lnTo>
                    <a:pt x="680" y="7377"/>
                  </a:lnTo>
                  <a:close/>
                  <a:moveTo>
                    <a:pt x="1127" y="1"/>
                  </a:moveTo>
                  <a:lnTo>
                    <a:pt x="1127" y="1"/>
                  </a:lnTo>
                  <a:cubicBezTo>
                    <a:pt x="517" y="9"/>
                    <a:pt x="1" y="531"/>
                    <a:pt x="1" y="1174"/>
                  </a:cubicBezTo>
                  <a:lnTo>
                    <a:pt x="1" y="7130"/>
                  </a:lnTo>
                  <a:cubicBezTo>
                    <a:pt x="1" y="7130"/>
                    <a:pt x="1" y="7161"/>
                    <a:pt x="1" y="7192"/>
                  </a:cubicBezTo>
                  <a:lnTo>
                    <a:pt x="865" y="9753"/>
                  </a:lnTo>
                  <a:cubicBezTo>
                    <a:pt x="911" y="9877"/>
                    <a:pt x="1019" y="9938"/>
                    <a:pt x="1127" y="9938"/>
                  </a:cubicBezTo>
                  <a:cubicBezTo>
                    <a:pt x="1235" y="9938"/>
                    <a:pt x="1343" y="9877"/>
                    <a:pt x="1389" y="9753"/>
                  </a:cubicBezTo>
                  <a:lnTo>
                    <a:pt x="2254" y="7192"/>
                  </a:lnTo>
                  <a:cubicBezTo>
                    <a:pt x="2254" y="7161"/>
                    <a:pt x="2254" y="7130"/>
                    <a:pt x="2254" y="7130"/>
                  </a:cubicBezTo>
                  <a:lnTo>
                    <a:pt x="2254" y="1174"/>
                  </a:lnTo>
                  <a:cubicBezTo>
                    <a:pt x="2254" y="531"/>
                    <a:pt x="1768" y="9"/>
                    <a:pt x="11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4" name="Google Shape;13604;p26"/>
            <p:cNvSpPr/>
            <p:nvPr/>
          </p:nvSpPr>
          <p:spPr>
            <a:xfrm>
              <a:off x="2538950" y="3142325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56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310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310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5" name="Google Shape;13605;p26"/>
            <p:cNvSpPr/>
            <p:nvPr/>
          </p:nvSpPr>
          <p:spPr>
            <a:xfrm>
              <a:off x="2621175" y="3142225"/>
              <a:ext cx="108375" cy="14125"/>
            </a:xfrm>
            <a:custGeom>
              <a:avLst/>
              <a:gdLst/>
              <a:ahLst/>
              <a:cxnLst/>
              <a:rect l="l" t="t" r="r" b="b"/>
              <a:pathLst>
                <a:path w="4335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30"/>
                    <a:pt x="4334" y="36"/>
                    <a:pt x="402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6" name="Google Shape;13606;p26"/>
            <p:cNvSpPr/>
            <p:nvPr/>
          </p:nvSpPr>
          <p:spPr>
            <a:xfrm>
              <a:off x="2624575" y="3184775"/>
              <a:ext cx="82600" cy="13900"/>
            </a:xfrm>
            <a:custGeom>
              <a:avLst/>
              <a:gdLst/>
              <a:ahLst/>
              <a:cxnLst/>
              <a:rect l="l" t="t" r="r" b="b"/>
              <a:pathLst>
                <a:path w="3304" h="556" extrusionOk="0"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56"/>
                    <a:pt x="279" y="556"/>
                  </a:cubicBezTo>
                  <a:lnTo>
                    <a:pt x="3025" y="556"/>
                  </a:lnTo>
                  <a:cubicBezTo>
                    <a:pt x="3180" y="556"/>
                    <a:pt x="3303" y="432"/>
                    <a:pt x="3303" y="278"/>
                  </a:cubicBezTo>
                  <a:cubicBezTo>
                    <a:pt x="3303" y="124"/>
                    <a:pt x="3180" y="0"/>
                    <a:pt x="3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7" name="Google Shape;13607;p26"/>
            <p:cNvSpPr/>
            <p:nvPr/>
          </p:nvSpPr>
          <p:spPr>
            <a:xfrm>
              <a:off x="2538950" y="3227200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87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87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8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278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8" name="Google Shape;13608;p26"/>
            <p:cNvSpPr/>
            <p:nvPr/>
          </p:nvSpPr>
          <p:spPr>
            <a:xfrm>
              <a:off x="2620975" y="3227175"/>
              <a:ext cx="108575" cy="14750"/>
            </a:xfrm>
            <a:custGeom>
              <a:avLst/>
              <a:gdLst/>
              <a:ahLst/>
              <a:cxnLst/>
              <a:rect l="l" t="t" r="r" b="b"/>
              <a:pathLst>
                <a:path w="4343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4033" y="588"/>
                  </a:lnTo>
                  <a:cubicBezTo>
                    <a:pt x="4342" y="526"/>
                    <a:pt x="4342" y="63"/>
                    <a:pt x="403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9" name="Google Shape;13609;p26"/>
            <p:cNvSpPr/>
            <p:nvPr/>
          </p:nvSpPr>
          <p:spPr>
            <a:xfrm>
              <a:off x="2620975" y="3269625"/>
              <a:ext cx="86950" cy="14725"/>
            </a:xfrm>
            <a:custGeom>
              <a:avLst/>
              <a:gdLst/>
              <a:ahLst/>
              <a:cxnLst/>
              <a:rect l="l" t="t" r="r" b="b"/>
              <a:pathLst>
                <a:path w="3478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69" y="588"/>
                  </a:lnTo>
                  <a:cubicBezTo>
                    <a:pt x="3478" y="526"/>
                    <a:pt x="3478" y="63"/>
                    <a:pt x="3169" y="1"/>
                  </a:cubicBezTo>
                  <a:lnTo>
                    <a:pt x="423" y="1"/>
                  </a:lnTo>
                  <a:cubicBezTo>
                    <a:pt x="413" y="0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0" name="Google Shape;13610;p26"/>
            <p:cNvSpPr/>
            <p:nvPr/>
          </p:nvSpPr>
          <p:spPr>
            <a:xfrm>
              <a:off x="2539725" y="3312075"/>
              <a:ext cx="56325" cy="57125"/>
            </a:xfrm>
            <a:custGeom>
              <a:avLst/>
              <a:gdLst/>
              <a:ahLst/>
              <a:cxnLst/>
              <a:rect l="l" t="t" r="r" b="b"/>
              <a:pathLst>
                <a:path w="2253" h="2285" extrusionOk="0">
                  <a:moveTo>
                    <a:pt x="1697" y="587"/>
                  </a:moveTo>
                  <a:lnTo>
                    <a:pt x="1697" y="1729"/>
                  </a:lnTo>
                  <a:lnTo>
                    <a:pt x="525" y="1729"/>
                  </a:lnTo>
                  <a:lnTo>
                    <a:pt x="525" y="587"/>
                  </a:lnTo>
                  <a:close/>
                  <a:moveTo>
                    <a:pt x="1975" y="1"/>
                  </a:moveTo>
                  <a:lnTo>
                    <a:pt x="1975" y="31"/>
                  </a:lnTo>
                  <a:lnTo>
                    <a:pt x="278" y="31"/>
                  </a:lnTo>
                  <a:cubicBezTo>
                    <a:pt x="123" y="31"/>
                    <a:pt x="0" y="155"/>
                    <a:pt x="0" y="309"/>
                  </a:cubicBezTo>
                  <a:lnTo>
                    <a:pt x="0" y="2007"/>
                  </a:lnTo>
                  <a:cubicBezTo>
                    <a:pt x="0" y="2161"/>
                    <a:pt x="123" y="2284"/>
                    <a:pt x="278" y="2284"/>
                  </a:cubicBezTo>
                  <a:lnTo>
                    <a:pt x="1975" y="2284"/>
                  </a:lnTo>
                  <a:cubicBezTo>
                    <a:pt x="2129" y="2253"/>
                    <a:pt x="2253" y="2130"/>
                    <a:pt x="2253" y="2007"/>
                  </a:cubicBezTo>
                  <a:lnTo>
                    <a:pt x="2253" y="278"/>
                  </a:lnTo>
                  <a:cubicBezTo>
                    <a:pt x="2253" y="124"/>
                    <a:pt x="2129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1" name="Google Shape;13611;p26"/>
            <p:cNvSpPr/>
            <p:nvPr/>
          </p:nvSpPr>
          <p:spPr>
            <a:xfrm>
              <a:off x="2621175" y="3312750"/>
              <a:ext cx="108375" cy="14100"/>
            </a:xfrm>
            <a:custGeom>
              <a:avLst/>
              <a:gdLst/>
              <a:ahLst/>
              <a:cxnLst/>
              <a:rect l="l" t="t" r="r" b="b"/>
              <a:pathLst>
                <a:path w="433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29"/>
                    <a:pt x="4334" y="35"/>
                    <a:pt x="4025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2" name="Google Shape;13612;p26"/>
            <p:cNvSpPr/>
            <p:nvPr/>
          </p:nvSpPr>
          <p:spPr>
            <a:xfrm>
              <a:off x="2621175" y="3355175"/>
              <a:ext cx="86750" cy="14125"/>
            </a:xfrm>
            <a:custGeom>
              <a:avLst/>
              <a:gdLst/>
              <a:ahLst/>
              <a:cxnLst/>
              <a:rect l="l" t="t" r="r" b="b"/>
              <a:pathLst>
                <a:path w="347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161" y="560"/>
                  </a:lnTo>
                  <a:cubicBezTo>
                    <a:pt x="3470" y="529"/>
                    <a:pt x="3470" y="36"/>
                    <a:pt x="3161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3" name="Google Shape;13613;p26"/>
            <p:cNvSpPr/>
            <p:nvPr/>
          </p:nvSpPr>
          <p:spPr>
            <a:xfrm>
              <a:off x="2623800" y="3402200"/>
              <a:ext cx="15475" cy="14050"/>
            </a:xfrm>
            <a:custGeom>
              <a:avLst/>
              <a:gdLst/>
              <a:ahLst/>
              <a:cxnLst/>
              <a:rect l="l" t="t" r="r" b="b"/>
              <a:pathLst>
                <a:path w="619" h="562" extrusionOk="0">
                  <a:moveTo>
                    <a:pt x="312" y="0"/>
                  </a:moveTo>
                  <a:cubicBezTo>
                    <a:pt x="179" y="0"/>
                    <a:pt x="59" y="88"/>
                    <a:pt x="32" y="222"/>
                  </a:cubicBezTo>
                  <a:cubicBezTo>
                    <a:pt x="1" y="377"/>
                    <a:pt x="124" y="531"/>
                    <a:pt x="279" y="562"/>
                  </a:cubicBezTo>
                  <a:cubicBezTo>
                    <a:pt x="433" y="562"/>
                    <a:pt x="556" y="469"/>
                    <a:pt x="587" y="315"/>
                  </a:cubicBezTo>
                  <a:cubicBezTo>
                    <a:pt x="618" y="161"/>
                    <a:pt x="526" y="6"/>
                    <a:pt x="371" y="6"/>
                  </a:cubicBezTo>
                  <a:cubicBezTo>
                    <a:pt x="351" y="2"/>
                    <a:pt x="331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4" name="Google Shape;13614;p26"/>
            <p:cNvSpPr/>
            <p:nvPr/>
          </p:nvSpPr>
          <p:spPr>
            <a:xfrm>
              <a:off x="2492650" y="3053600"/>
              <a:ext cx="277775" cy="362650"/>
            </a:xfrm>
            <a:custGeom>
              <a:avLst/>
              <a:gdLst/>
              <a:ahLst/>
              <a:cxnLst/>
              <a:rect l="l" t="t" r="r" b="b"/>
              <a:pathLst>
                <a:path w="11111" h="14506" extrusionOk="0">
                  <a:moveTo>
                    <a:pt x="6697" y="525"/>
                  </a:moveTo>
                  <a:cubicBezTo>
                    <a:pt x="6852" y="525"/>
                    <a:pt x="6975" y="680"/>
                    <a:pt x="6975" y="834"/>
                  </a:cubicBezTo>
                  <a:lnTo>
                    <a:pt x="6975" y="1390"/>
                  </a:lnTo>
                  <a:cubicBezTo>
                    <a:pt x="6975" y="1544"/>
                    <a:pt x="6852" y="1667"/>
                    <a:pt x="6697" y="1667"/>
                  </a:cubicBezTo>
                  <a:lnTo>
                    <a:pt x="4414" y="1667"/>
                  </a:lnTo>
                  <a:cubicBezTo>
                    <a:pt x="4259" y="1667"/>
                    <a:pt x="4136" y="1544"/>
                    <a:pt x="4136" y="1390"/>
                  </a:cubicBezTo>
                  <a:lnTo>
                    <a:pt x="4136" y="834"/>
                  </a:lnTo>
                  <a:cubicBezTo>
                    <a:pt x="4136" y="680"/>
                    <a:pt x="4259" y="525"/>
                    <a:pt x="4414" y="525"/>
                  </a:cubicBezTo>
                  <a:close/>
                  <a:moveTo>
                    <a:pt x="4414" y="1"/>
                  </a:moveTo>
                  <a:cubicBezTo>
                    <a:pt x="3951" y="1"/>
                    <a:pt x="3580" y="371"/>
                    <a:pt x="3580" y="834"/>
                  </a:cubicBezTo>
                  <a:lnTo>
                    <a:pt x="834" y="834"/>
                  </a:lnTo>
                  <a:cubicBezTo>
                    <a:pt x="371" y="834"/>
                    <a:pt x="0" y="1235"/>
                    <a:pt x="0" y="1698"/>
                  </a:cubicBezTo>
                  <a:lnTo>
                    <a:pt x="0" y="13642"/>
                  </a:lnTo>
                  <a:cubicBezTo>
                    <a:pt x="0" y="14105"/>
                    <a:pt x="371" y="14506"/>
                    <a:pt x="834" y="14506"/>
                  </a:cubicBezTo>
                  <a:lnTo>
                    <a:pt x="4290" y="14506"/>
                  </a:lnTo>
                  <a:cubicBezTo>
                    <a:pt x="4445" y="14506"/>
                    <a:pt x="4568" y="14382"/>
                    <a:pt x="4568" y="14228"/>
                  </a:cubicBezTo>
                  <a:cubicBezTo>
                    <a:pt x="4568" y="14087"/>
                    <a:pt x="4465" y="13946"/>
                    <a:pt x="4330" y="13946"/>
                  </a:cubicBezTo>
                  <a:cubicBezTo>
                    <a:pt x="4317" y="13946"/>
                    <a:pt x="4304" y="13948"/>
                    <a:pt x="4290" y="13950"/>
                  </a:cubicBezTo>
                  <a:lnTo>
                    <a:pt x="834" y="13950"/>
                  </a:lnTo>
                  <a:cubicBezTo>
                    <a:pt x="679" y="13919"/>
                    <a:pt x="556" y="13796"/>
                    <a:pt x="556" y="13642"/>
                  </a:cubicBezTo>
                  <a:lnTo>
                    <a:pt x="556" y="1698"/>
                  </a:lnTo>
                  <a:cubicBezTo>
                    <a:pt x="556" y="1544"/>
                    <a:pt x="679" y="1420"/>
                    <a:pt x="834" y="1420"/>
                  </a:cubicBezTo>
                  <a:lnTo>
                    <a:pt x="3580" y="1420"/>
                  </a:lnTo>
                  <a:cubicBezTo>
                    <a:pt x="3580" y="1883"/>
                    <a:pt x="3951" y="2254"/>
                    <a:pt x="4414" y="2254"/>
                  </a:cubicBezTo>
                  <a:lnTo>
                    <a:pt x="6697" y="2254"/>
                  </a:lnTo>
                  <a:cubicBezTo>
                    <a:pt x="7160" y="2254"/>
                    <a:pt x="7562" y="1883"/>
                    <a:pt x="7562" y="1420"/>
                  </a:cubicBezTo>
                  <a:lnTo>
                    <a:pt x="10277" y="1420"/>
                  </a:lnTo>
                  <a:cubicBezTo>
                    <a:pt x="10432" y="1420"/>
                    <a:pt x="10555" y="1544"/>
                    <a:pt x="10555" y="1698"/>
                  </a:cubicBezTo>
                  <a:lnTo>
                    <a:pt x="10555" y="13642"/>
                  </a:lnTo>
                  <a:cubicBezTo>
                    <a:pt x="10555" y="13796"/>
                    <a:pt x="10432" y="13919"/>
                    <a:pt x="10277" y="13950"/>
                  </a:cubicBezTo>
                  <a:lnTo>
                    <a:pt x="6852" y="13950"/>
                  </a:lnTo>
                  <a:cubicBezTo>
                    <a:pt x="6836" y="13948"/>
                    <a:pt x="6820" y="13946"/>
                    <a:pt x="6805" y="13946"/>
                  </a:cubicBezTo>
                  <a:cubicBezTo>
                    <a:pt x="6646" y="13946"/>
                    <a:pt x="6543" y="14087"/>
                    <a:pt x="6543" y="14228"/>
                  </a:cubicBezTo>
                  <a:cubicBezTo>
                    <a:pt x="6543" y="14382"/>
                    <a:pt x="6667" y="14506"/>
                    <a:pt x="6852" y="14506"/>
                  </a:cubicBezTo>
                  <a:lnTo>
                    <a:pt x="10277" y="14506"/>
                  </a:lnTo>
                  <a:cubicBezTo>
                    <a:pt x="10740" y="14506"/>
                    <a:pt x="11111" y="14136"/>
                    <a:pt x="11111" y="13642"/>
                  </a:cubicBezTo>
                  <a:lnTo>
                    <a:pt x="11111" y="1698"/>
                  </a:lnTo>
                  <a:cubicBezTo>
                    <a:pt x="11111" y="1235"/>
                    <a:pt x="10740" y="834"/>
                    <a:pt x="10277" y="834"/>
                  </a:cubicBezTo>
                  <a:lnTo>
                    <a:pt x="7562" y="834"/>
                  </a:lnTo>
                  <a:cubicBezTo>
                    <a:pt x="7562" y="371"/>
                    <a:pt x="7160" y="1"/>
                    <a:pt x="66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15" name="Google Shape;13615;p26"/>
          <p:cNvGrpSpPr/>
          <p:nvPr/>
        </p:nvGrpSpPr>
        <p:grpSpPr>
          <a:xfrm>
            <a:off x="9276018" y="2355051"/>
            <a:ext cx="484567" cy="483567"/>
            <a:chOff x="1734225" y="3053575"/>
            <a:chExt cx="363425" cy="362675"/>
          </a:xfrm>
        </p:grpSpPr>
        <p:sp>
          <p:nvSpPr>
            <p:cNvPr id="13616" name="Google Shape;13616;p26"/>
            <p:cNvSpPr/>
            <p:nvPr/>
          </p:nvSpPr>
          <p:spPr>
            <a:xfrm>
              <a:off x="1734225" y="3053575"/>
              <a:ext cx="363425" cy="362675"/>
            </a:xfrm>
            <a:custGeom>
              <a:avLst/>
              <a:gdLst/>
              <a:ahLst/>
              <a:cxnLst/>
              <a:rect l="l" t="t" r="r" b="b"/>
              <a:pathLst>
                <a:path w="14537" h="14507" extrusionOk="0">
                  <a:moveTo>
                    <a:pt x="13672" y="526"/>
                  </a:moveTo>
                  <a:cubicBezTo>
                    <a:pt x="13826" y="526"/>
                    <a:pt x="13950" y="681"/>
                    <a:pt x="13950" y="835"/>
                  </a:cubicBezTo>
                  <a:lnTo>
                    <a:pt x="13950" y="10371"/>
                  </a:lnTo>
                  <a:lnTo>
                    <a:pt x="8549" y="10371"/>
                  </a:lnTo>
                  <a:cubicBezTo>
                    <a:pt x="8209" y="10402"/>
                    <a:pt x="8209" y="10896"/>
                    <a:pt x="8549" y="10927"/>
                  </a:cubicBezTo>
                  <a:lnTo>
                    <a:pt x="13950" y="10927"/>
                  </a:lnTo>
                  <a:lnTo>
                    <a:pt x="13950" y="11760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927"/>
                  </a:lnTo>
                  <a:lnTo>
                    <a:pt x="5957" y="10927"/>
                  </a:lnTo>
                  <a:cubicBezTo>
                    <a:pt x="5976" y="10930"/>
                    <a:pt x="5995" y="10931"/>
                    <a:pt x="6013" y="10931"/>
                  </a:cubicBezTo>
                  <a:cubicBezTo>
                    <a:pt x="6379" y="10931"/>
                    <a:pt x="6370" y="10370"/>
                    <a:pt x="5986" y="10370"/>
                  </a:cubicBezTo>
                  <a:cubicBezTo>
                    <a:pt x="5976" y="10370"/>
                    <a:pt x="5967" y="10371"/>
                    <a:pt x="5957" y="10371"/>
                  </a:cubicBezTo>
                  <a:lnTo>
                    <a:pt x="556" y="10371"/>
                  </a:lnTo>
                  <a:lnTo>
                    <a:pt x="556" y="835"/>
                  </a:lnTo>
                  <a:cubicBezTo>
                    <a:pt x="556" y="681"/>
                    <a:pt x="710" y="526"/>
                    <a:pt x="864" y="526"/>
                  </a:cubicBezTo>
                  <a:close/>
                  <a:moveTo>
                    <a:pt x="8672" y="12655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55"/>
                  </a:lnTo>
                  <a:close/>
                  <a:moveTo>
                    <a:pt x="13722" y="0"/>
                  </a:moveTo>
                  <a:cubicBezTo>
                    <a:pt x="13706" y="0"/>
                    <a:pt x="13689" y="1"/>
                    <a:pt x="13672" y="2"/>
                  </a:cubicBezTo>
                  <a:lnTo>
                    <a:pt x="864" y="2"/>
                  </a:lnTo>
                  <a:cubicBezTo>
                    <a:pt x="371" y="2"/>
                    <a:pt x="0" y="372"/>
                    <a:pt x="0" y="835"/>
                  </a:cubicBezTo>
                  <a:lnTo>
                    <a:pt x="0" y="11791"/>
                  </a:lnTo>
                  <a:cubicBezTo>
                    <a:pt x="0" y="12254"/>
                    <a:pt x="371" y="12655"/>
                    <a:pt x="864" y="12655"/>
                  </a:cubicBezTo>
                  <a:lnTo>
                    <a:pt x="5278" y="12655"/>
                  </a:lnTo>
                  <a:lnTo>
                    <a:pt x="5278" y="13951"/>
                  </a:lnTo>
                  <a:lnTo>
                    <a:pt x="3858" y="13951"/>
                  </a:lnTo>
                  <a:cubicBezTo>
                    <a:pt x="3704" y="13951"/>
                    <a:pt x="3580" y="14075"/>
                    <a:pt x="3580" y="14229"/>
                  </a:cubicBezTo>
                  <a:cubicBezTo>
                    <a:pt x="3580" y="14383"/>
                    <a:pt x="3704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75"/>
                    <a:pt x="10833" y="13951"/>
                    <a:pt x="10678" y="13951"/>
                  </a:cubicBezTo>
                  <a:lnTo>
                    <a:pt x="9259" y="13951"/>
                  </a:lnTo>
                  <a:lnTo>
                    <a:pt x="9259" y="12655"/>
                  </a:lnTo>
                  <a:lnTo>
                    <a:pt x="13672" y="12655"/>
                  </a:lnTo>
                  <a:cubicBezTo>
                    <a:pt x="14166" y="12655"/>
                    <a:pt x="14536" y="12254"/>
                    <a:pt x="14536" y="11791"/>
                  </a:cubicBezTo>
                  <a:lnTo>
                    <a:pt x="14536" y="835"/>
                  </a:lnTo>
                  <a:cubicBezTo>
                    <a:pt x="14536" y="389"/>
                    <a:pt x="14164" y="0"/>
                    <a:pt x="13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7" name="Google Shape;13617;p26"/>
            <p:cNvSpPr/>
            <p:nvPr/>
          </p:nvSpPr>
          <p:spPr>
            <a:xfrm>
              <a:off x="1789000" y="3097575"/>
              <a:ext cx="253100" cy="77950"/>
            </a:xfrm>
            <a:custGeom>
              <a:avLst/>
              <a:gdLst/>
              <a:ahLst/>
              <a:cxnLst/>
              <a:rect l="l" t="t" r="r" b="b"/>
              <a:pathLst>
                <a:path w="10124" h="3118" extrusionOk="0">
                  <a:moveTo>
                    <a:pt x="8055" y="587"/>
                  </a:moveTo>
                  <a:cubicBezTo>
                    <a:pt x="8611" y="587"/>
                    <a:pt x="9043" y="1019"/>
                    <a:pt x="9043" y="1575"/>
                  </a:cubicBezTo>
                  <a:cubicBezTo>
                    <a:pt x="9043" y="2130"/>
                    <a:pt x="8611" y="2562"/>
                    <a:pt x="8055" y="2562"/>
                  </a:cubicBezTo>
                  <a:lnTo>
                    <a:pt x="3303" y="2562"/>
                  </a:lnTo>
                  <a:cubicBezTo>
                    <a:pt x="3766" y="2007"/>
                    <a:pt x="3766" y="1174"/>
                    <a:pt x="3303" y="587"/>
                  </a:cubicBezTo>
                  <a:close/>
                  <a:moveTo>
                    <a:pt x="2099" y="587"/>
                  </a:moveTo>
                  <a:cubicBezTo>
                    <a:pt x="2994" y="587"/>
                    <a:pt x="3426" y="1667"/>
                    <a:pt x="2809" y="2285"/>
                  </a:cubicBezTo>
                  <a:cubicBezTo>
                    <a:pt x="2599" y="2484"/>
                    <a:pt x="2348" y="2574"/>
                    <a:pt x="2103" y="2574"/>
                  </a:cubicBezTo>
                  <a:cubicBezTo>
                    <a:pt x="1592" y="2574"/>
                    <a:pt x="1111" y="2181"/>
                    <a:pt x="1111" y="1575"/>
                  </a:cubicBezTo>
                  <a:cubicBezTo>
                    <a:pt x="1111" y="1019"/>
                    <a:pt x="1543" y="587"/>
                    <a:pt x="2099" y="587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10123" y="3118"/>
                    <a:pt x="10123" y="1"/>
                    <a:pt x="80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8" name="Google Shape;13618;p26"/>
            <p:cNvSpPr/>
            <p:nvPr/>
          </p:nvSpPr>
          <p:spPr>
            <a:xfrm>
              <a:off x="1789000" y="3204050"/>
              <a:ext cx="240750" cy="77950"/>
            </a:xfrm>
            <a:custGeom>
              <a:avLst/>
              <a:gdLst/>
              <a:ahLst/>
              <a:cxnLst/>
              <a:rect l="l" t="t" r="r" b="b"/>
              <a:pathLst>
                <a:path w="9630" h="3118" extrusionOk="0">
                  <a:moveTo>
                    <a:pt x="8055" y="556"/>
                  </a:moveTo>
                  <a:cubicBezTo>
                    <a:pt x="8611" y="556"/>
                    <a:pt x="9043" y="1019"/>
                    <a:pt x="9043" y="1575"/>
                  </a:cubicBezTo>
                  <a:cubicBezTo>
                    <a:pt x="9043" y="2158"/>
                    <a:pt x="8552" y="2558"/>
                    <a:pt x="8042" y="2558"/>
                  </a:cubicBezTo>
                  <a:cubicBezTo>
                    <a:pt x="7796" y="2558"/>
                    <a:pt x="7546" y="2465"/>
                    <a:pt x="7346" y="2254"/>
                  </a:cubicBezTo>
                  <a:cubicBezTo>
                    <a:pt x="6728" y="1637"/>
                    <a:pt x="7160" y="556"/>
                    <a:pt x="8055" y="556"/>
                  </a:cubicBezTo>
                  <a:close/>
                  <a:moveTo>
                    <a:pt x="6852" y="556"/>
                  </a:moveTo>
                  <a:cubicBezTo>
                    <a:pt x="6358" y="1143"/>
                    <a:pt x="6358" y="1976"/>
                    <a:pt x="6852" y="2562"/>
                  </a:cubicBezTo>
                  <a:lnTo>
                    <a:pt x="2099" y="2562"/>
                  </a:lnTo>
                  <a:cubicBezTo>
                    <a:pt x="1543" y="2562"/>
                    <a:pt x="1111" y="2099"/>
                    <a:pt x="1111" y="1575"/>
                  </a:cubicBezTo>
                  <a:cubicBezTo>
                    <a:pt x="1111" y="1019"/>
                    <a:pt x="1543" y="556"/>
                    <a:pt x="2099" y="556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8919" y="3118"/>
                    <a:pt x="9598" y="2439"/>
                    <a:pt x="9598" y="1575"/>
                  </a:cubicBezTo>
                  <a:lnTo>
                    <a:pt x="9629" y="1575"/>
                  </a:lnTo>
                  <a:cubicBezTo>
                    <a:pt x="9629" y="711"/>
                    <a:pt x="8919" y="1"/>
                    <a:pt x="80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9" name="Google Shape;13619;p26"/>
            <p:cNvSpPr/>
            <p:nvPr/>
          </p:nvSpPr>
          <p:spPr>
            <a:xfrm>
              <a:off x="1908575" y="3312200"/>
              <a:ext cx="14700" cy="14475"/>
            </a:xfrm>
            <a:custGeom>
              <a:avLst/>
              <a:gdLst/>
              <a:ahLst/>
              <a:cxnLst/>
              <a:rect l="l" t="t" r="r" b="b"/>
              <a:pathLst>
                <a:path w="588" h="579" extrusionOk="0">
                  <a:moveTo>
                    <a:pt x="289" y="0"/>
                  </a:moveTo>
                  <a:cubicBezTo>
                    <a:pt x="141" y="0"/>
                    <a:pt x="1" y="117"/>
                    <a:pt x="1" y="304"/>
                  </a:cubicBezTo>
                  <a:cubicBezTo>
                    <a:pt x="1" y="469"/>
                    <a:pt x="138" y="578"/>
                    <a:pt x="284" y="578"/>
                  </a:cubicBezTo>
                  <a:cubicBezTo>
                    <a:pt x="358" y="578"/>
                    <a:pt x="433" y="551"/>
                    <a:pt x="495" y="489"/>
                  </a:cubicBezTo>
                  <a:cubicBezTo>
                    <a:pt x="587" y="366"/>
                    <a:pt x="587" y="212"/>
                    <a:pt x="495" y="88"/>
                  </a:cubicBezTo>
                  <a:cubicBezTo>
                    <a:pt x="434" y="28"/>
                    <a:pt x="361" y="0"/>
                    <a:pt x="2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0" name="Google Shape;13620;p26"/>
          <p:cNvGrpSpPr/>
          <p:nvPr/>
        </p:nvGrpSpPr>
        <p:grpSpPr>
          <a:xfrm>
            <a:off x="10305292" y="2354685"/>
            <a:ext cx="484533" cy="484300"/>
            <a:chOff x="975800" y="3053025"/>
            <a:chExt cx="363400" cy="363225"/>
          </a:xfrm>
        </p:grpSpPr>
        <p:sp>
          <p:nvSpPr>
            <p:cNvPr id="13621" name="Google Shape;13621;p26"/>
            <p:cNvSpPr/>
            <p:nvPr/>
          </p:nvSpPr>
          <p:spPr>
            <a:xfrm>
              <a:off x="1198775" y="3169350"/>
              <a:ext cx="47150" cy="42975"/>
            </a:xfrm>
            <a:custGeom>
              <a:avLst/>
              <a:gdLst/>
              <a:ahLst/>
              <a:cxnLst/>
              <a:rect l="l" t="t" r="r" b="b"/>
              <a:pathLst>
                <a:path w="1886" h="1719" extrusionOk="0">
                  <a:moveTo>
                    <a:pt x="293" y="0"/>
                  </a:moveTo>
                  <a:cubicBezTo>
                    <a:pt x="224" y="0"/>
                    <a:pt x="154" y="31"/>
                    <a:pt x="93" y="93"/>
                  </a:cubicBezTo>
                  <a:cubicBezTo>
                    <a:pt x="0" y="185"/>
                    <a:pt x="0" y="340"/>
                    <a:pt x="93" y="463"/>
                  </a:cubicBezTo>
                  <a:lnTo>
                    <a:pt x="494" y="864"/>
                  </a:lnTo>
                  <a:lnTo>
                    <a:pt x="93" y="1235"/>
                  </a:lnTo>
                  <a:cubicBezTo>
                    <a:pt x="0" y="1358"/>
                    <a:pt x="0" y="1512"/>
                    <a:pt x="93" y="1636"/>
                  </a:cubicBezTo>
                  <a:cubicBezTo>
                    <a:pt x="154" y="1682"/>
                    <a:pt x="224" y="1705"/>
                    <a:pt x="293" y="1705"/>
                  </a:cubicBezTo>
                  <a:cubicBezTo>
                    <a:pt x="363" y="1705"/>
                    <a:pt x="432" y="1682"/>
                    <a:pt x="494" y="1636"/>
                  </a:cubicBezTo>
                  <a:lnTo>
                    <a:pt x="864" y="1235"/>
                  </a:lnTo>
                  <a:lnTo>
                    <a:pt x="1265" y="1636"/>
                  </a:lnTo>
                  <a:cubicBezTo>
                    <a:pt x="1298" y="1694"/>
                    <a:pt x="1347" y="1719"/>
                    <a:pt x="1402" y="1719"/>
                  </a:cubicBezTo>
                  <a:cubicBezTo>
                    <a:pt x="1606" y="1719"/>
                    <a:pt x="1886" y="1381"/>
                    <a:pt x="1667" y="1235"/>
                  </a:cubicBezTo>
                  <a:lnTo>
                    <a:pt x="1265" y="864"/>
                  </a:lnTo>
                  <a:lnTo>
                    <a:pt x="1667" y="463"/>
                  </a:lnTo>
                  <a:cubicBezTo>
                    <a:pt x="1786" y="248"/>
                    <a:pt x="1628" y="33"/>
                    <a:pt x="1436" y="33"/>
                  </a:cubicBezTo>
                  <a:cubicBezTo>
                    <a:pt x="1380" y="33"/>
                    <a:pt x="1321" y="51"/>
                    <a:pt x="1265" y="93"/>
                  </a:cubicBezTo>
                  <a:lnTo>
                    <a:pt x="864" y="463"/>
                  </a:lnTo>
                  <a:lnTo>
                    <a:pt x="494" y="93"/>
                  </a:lnTo>
                  <a:cubicBezTo>
                    <a:pt x="432" y="31"/>
                    <a:pt x="363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2" name="Google Shape;13622;p26"/>
            <p:cNvSpPr/>
            <p:nvPr/>
          </p:nvSpPr>
          <p:spPr>
            <a:xfrm>
              <a:off x="1072175" y="3253250"/>
              <a:ext cx="44050" cy="42075"/>
            </a:xfrm>
            <a:custGeom>
              <a:avLst/>
              <a:gdLst/>
              <a:ahLst/>
              <a:cxnLst/>
              <a:rect l="l" t="t" r="r" b="b"/>
              <a:pathLst>
                <a:path w="1762" h="1683" extrusionOk="0">
                  <a:moveTo>
                    <a:pt x="1469" y="0"/>
                  </a:moveTo>
                  <a:cubicBezTo>
                    <a:pt x="1399" y="0"/>
                    <a:pt x="1330" y="23"/>
                    <a:pt x="1268" y="70"/>
                  </a:cubicBezTo>
                  <a:lnTo>
                    <a:pt x="898" y="440"/>
                  </a:lnTo>
                  <a:lnTo>
                    <a:pt x="497" y="70"/>
                  </a:lnTo>
                  <a:cubicBezTo>
                    <a:pt x="451" y="47"/>
                    <a:pt x="405" y="37"/>
                    <a:pt x="360" y="37"/>
                  </a:cubicBezTo>
                  <a:cubicBezTo>
                    <a:pt x="162" y="37"/>
                    <a:pt x="0" y="239"/>
                    <a:pt x="126" y="440"/>
                  </a:cubicBezTo>
                  <a:lnTo>
                    <a:pt x="497" y="841"/>
                  </a:lnTo>
                  <a:lnTo>
                    <a:pt x="126" y="1212"/>
                  </a:lnTo>
                  <a:cubicBezTo>
                    <a:pt x="3" y="1335"/>
                    <a:pt x="3" y="1489"/>
                    <a:pt x="126" y="1613"/>
                  </a:cubicBezTo>
                  <a:cubicBezTo>
                    <a:pt x="172" y="1659"/>
                    <a:pt x="242" y="1682"/>
                    <a:pt x="311" y="1682"/>
                  </a:cubicBezTo>
                  <a:cubicBezTo>
                    <a:pt x="381" y="1682"/>
                    <a:pt x="450" y="1659"/>
                    <a:pt x="497" y="1613"/>
                  </a:cubicBezTo>
                  <a:lnTo>
                    <a:pt x="898" y="1212"/>
                  </a:lnTo>
                  <a:lnTo>
                    <a:pt x="1268" y="1613"/>
                  </a:lnTo>
                  <a:cubicBezTo>
                    <a:pt x="1330" y="1659"/>
                    <a:pt x="1399" y="1682"/>
                    <a:pt x="1469" y="1682"/>
                  </a:cubicBezTo>
                  <a:cubicBezTo>
                    <a:pt x="1538" y="1682"/>
                    <a:pt x="1608" y="1659"/>
                    <a:pt x="1669" y="1613"/>
                  </a:cubicBezTo>
                  <a:cubicBezTo>
                    <a:pt x="1762" y="1489"/>
                    <a:pt x="1762" y="1335"/>
                    <a:pt x="1669" y="1212"/>
                  </a:cubicBezTo>
                  <a:lnTo>
                    <a:pt x="1268" y="841"/>
                  </a:lnTo>
                  <a:lnTo>
                    <a:pt x="1669" y="440"/>
                  </a:lnTo>
                  <a:cubicBezTo>
                    <a:pt x="1762" y="348"/>
                    <a:pt x="1762" y="162"/>
                    <a:pt x="1669" y="70"/>
                  </a:cubicBezTo>
                  <a:cubicBezTo>
                    <a:pt x="1608" y="23"/>
                    <a:pt x="1538" y="0"/>
                    <a:pt x="1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3" name="Google Shape;13623;p26"/>
            <p:cNvSpPr/>
            <p:nvPr/>
          </p:nvSpPr>
          <p:spPr>
            <a:xfrm>
              <a:off x="1043675" y="3161100"/>
              <a:ext cx="227650" cy="142275"/>
            </a:xfrm>
            <a:custGeom>
              <a:avLst/>
              <a:gdLst/>
              <a:ahLst/>
              <a:cxnLst/>
              <a:rect l="l" t="t" r="r" b="b"/>
              <a:pathLst>
                <a:path w="9106" h="5691" extrusionOk="0">
                  <a:moveTo>
                    <a:pt x="1150" y="585"/>
                  </a:moveTo>
                  <a:cubicBezTo>
                    <a:pt x="1435" y="585"/>
                    <a:pt x="1698" y="812"/>
                    <a:pt x="1698" y="1163"/>
                  </a:cubicBezTo>
                  <a:cubicBezTo>
                    <a:pt x="1698" y="1472"/>
                    <a:pt x="1451" y="1719"/>
                    <a:pt x="1143" y="1719"/>
                  </a:cubicBezTo>
                  <a:cubicBezTo>
                    <a:pt x="649" y="1719"/>
                    <a:pt x="371" y="1102"/>
                    <a:pt x="742" y="762"/>
                  </a:cubicBezTo>
                  <a:cubicBezTo>
                    <a:pt x="864" y="640"/>
                    <a:pt x="1009" y="585"/>
                    <a:pt x="1150" y="585"/>
                  </a:cubicBezTo>
                  <a:close/>
                  <a:moveTo>
                    <a:pt x="7963" y="3972"/>
                  </a:moveTo>
                  <a:cubicBezTo>
                    <a:pt x="8457" y="3972"/>
                    <a:pt x="8704" y="4589"/>
                    <a:pt x="8364" y="4959"/>
                  </a:cubicBezTo>
                  <a:cubicBezTo>
                    <a:pt x="8246" y="5068"/>
                    <a:pt x="8103" y="5116"/>
                    <a:pt x="7963" y="5116"/>
                  </a:cubicBezTo>
                  <a:cubicBezTo>
                    <a:pt x="7663" y="5116"/>
                    <a:pt x="7377" y="4894"/>
                    <a:pt x="7377" y="4558"/>
                  </a:cubicBezTo>
                  <a:cubicBezTo>
                    <a:pt x="7377" y="4250"/>
                    <a:pt x="7655" y="4003"/>
                    <a:pt x="7963" y="4003"/>
                  </a:cubicBezTo>
                  <a:lnTo>
                    <a:pt x="7963" y="3972"/>
                  </a:lnTo>
                  <a:close/>
                  <a:moveTo>
                    <a:pt x="1156" y="0"/>
                  </a:moveTo>
                  <a:cubicBezTo>
                    <a:pt x="579" y="0"/>
                    <a:pt x="1" y="403"/>
                    <a:pt x="1" y="1133"/>
                  </a:cubicBezTo>
                  <a:cubicBezTo>
                    <a:pt x="1" y="1882"/>
                    <a:pt x="584" y="2293"/>
                    <a:pt x="1163" y="2293"/>
                  </a:cubicBezTo>
                  <a:cubicBezTo>
                    <a:pt x="1633" y="2293"/>
                    <a:pt x="2102" y="2022"/>
                    <a:pt x="2254" y="1441"/>
                  </a:cubicBezTo>
                  <a:lnTo>
                    <a:pt x="2840" y="1441"/>
                  </a:lnTo>
                  <a:cubicBezTo>
                    <a:pt x="3643" y="1441"/>
                    <a:pt x="4260" y="2058"/>
                    <a:pt x="4260" y="2861"/>
                  </a:cubicBezTo>
                  <a:cubicBezTo>
                    <a:pt x="4260" y="3941"/>
                    <a:pt x="5155" y="4836"/>
                    <a:pt x="6266" y="4836"/>
                  </a:cubicBezTo>
                  <a:lnTo>
                    <a:pt x="6852" y="4836"/>
                  </a:lnTo>
                  <a:cubicBezTo>
                    <a:pt x="7005" y="5420"/>
                    <a:pt x="7477" y="5691"/>
                    <a:pt x="7950" y="5691"/>
                  </a:cubicBezTo>
                  <a:cubicBezTo>
                    <a:pt x="8527" y="5691"/>
                    <a:pt x="9105" y="5287"/>
                    <a:pt x="9105" y="4558"/>
                  </a:cubicBezTo>
                  <a:cubicBezTo>
                    <a:pt x="9105" y="3829"/>
                    <a:pt x="8527" y="3426"/>
                    <a:pt x="7950" y="3426"/>
                  </a:cubicBezTo>
                  <a:cubicBezTo>
                    <a:pt x="7477" y="3426"/>
                    <a:pt x="7005" y="3697"/>
                    <a:pt x="6852" y="4280"/>
                  </a:cubicBezTo>
                  <a:lnTo>
                    <a:pt x="6266" y="4280"/>
                  </a:lnTo>
                  <a:cubicBezTo>
                    <a:pt x="5463" y="4280"/>
                    <a:pt x="4846" y="3632"/>
                    <a:pt x="4846" y="2861"/>
                  </a:cubicBezTo>
                  <a:cubicBezTo>
                    <a:pt x="4846" y="1750"/>
                    <a:pt x="3951" y="855"/>
                    <a:pt x="2840" y="855"/>
                  </a:cubicBezTo>
                  <a:lnTo>
                    <a:pt x="2254" y="855"/>
                  </a:lnTo>
                  <a:cubicBezTo>
                    <a:pt x="2101" y="271"/>
                    <a:pt x="1629" y="0"/>
                    <a:pt x="11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4" name="Google Shape;13624;p26"/>
            <p:cNvSpPr/>
            <p:nvPr/>
          </p:nvSpPr>
          <p:spPr>
            <a:xfrm>
              <a:off x="1150150" y="31163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02" y="1"/>
                  </a:moveTo>
                  <a:cubicBezTo>
                    <a:pt x="149" y="1"/>
                    <a:pt x="1" y="127"/>
                    <a:pt x="1" y="298"/>
                  </a:cubicBezTo>
                  <a:cubicBezTo>
                    <a:pt x="1" y="453"/>
                    <a:pt x="124" y="576"/>
                    <a:pt x="279" y="576"/>
                  </a:cubicBezTo>
                  <a:cubicBezTo>
                    <a:pt x="556" y="576"/>
                    <a:pt x="680" y="267"/>
                    <a:pt x="495" y="82"/>
                  </a:cubicBezTo>
                  <a:cubicBezTo>
                    <a:pt x="438" y="25"/>
                    <a:pt x="369" y="1"/>
                    <a:pt x="3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5" name="Google Shape;13625;p26"/>
            <p:cNvSpPr/>
            <p:nvPr/>
          </p:nvSpPr>
          <p:spPr>
            <a:xfrm>
              <a:off x="975800" y="3053025"/>
              <a:ext cx="363400" cy="363225"/>
            </a:xfrm>
            <a:custGeom>
              <a:avLst/>
              <a:gdLst/>
              <a:ahLst/>
              <a:cxnLst/>
              <a:rect l="l" t="t" r="r" b="b"/>
              <a:pathLst>
                <a:path w="14536" h="14529" extrusionOk="0">
                  <a:moveTo>
                    <a:pt x="11697" y="556"/>
                  </a:moveTo>
                  <a:cubicBezTo>
                    <a:pt x="11974" y="556"/>
                    <a:pt x="12252" y="749"/>
                    <a:pt x="12252" y="1135"/>
                  </a:cubicBezTo>
                  <a:cubicBezTo>
                    <a:pt x="12252" y="1289"/>
                    <a:pt x="12376" y="1413"/>
                    <a:pt x="12561" y="1413"/>
                  </a:cubicBezTo>
                  <a:lnTo>
                    <a:pt x="13672" y="1413"/>
                  </a:lnTo>
                  <a:cubicBezTo>
                    <a:pt x="13826" y="1413"/>
                    <a:pt x="13950" y="1536"/>
                    <a:pt x="13980" y="1690"/>
                  </a:cubicBezTo>
                  <a:lnTo>
                    <a:pt x="13980" y="2277"/>
                  </a:lnTo>
                  <a:cubicBezTo>
                    <a:pt x="13950" y="2431"/>
                    <a:pt x="13826" y="2554"/>
                    <a:pt x="13672" y="2554"/>
                  </a:cubicBezTo>
                  <a:lnTo>
                    <a:pt x="8549" y="2554"/>
                  </a:lnTo>
                  <a:cubicBezTo>
                    <a:pt x="8209" y="2585"/>
                    <a:pt x="8209" y="3079"/>
                    <a:pt x="8549" y="3110"/>
                  </a:cubicBezTo>
                  <a:lnTo>
                    <a:pt x="13116" y="3110"/>
                  </a:lnTo>
                  <a:lnTo>
                    <a:pt x="13116" y="10949"/>
                  </a:lnTo>
                  <a:cubicBezTo>
                    <a:pt x="13116" y="11103"/>
                    <a:pt x="12993" y="11227"/>
                    <a:pt x="12839" y="11227"/>
                  </a:cubicBezTo>
                  <a:lnTo>
                    <a:pt x="1697" y="11227"/>
                  </a:lnTo>
                  <a:cubicBezTo>
                    <a:pt x="1543" y="11227"/>
                    <a:pt x="1420" y="11103"/>
                    <a:pt x="1420" y="10949"/>
                  </a:cubicBezTo>
                  <a:lnTo>
                    <a:pt x="1420" y="3110"/>
                  </a:lnTo>
                  <a:lnTo>
                    <a:pt x="5987" y="3110"/>
                  </a:lnTo>
                  <a:cubicBezTo>
                    <a:pt x="6006" y="3113"/>
                    <a:pt x="6024" y="3114"/>
                    <a:pt x="6041" y="3114"/>
                  </a:cubicBezTo>
                  <a:cubicBezTo>
                    <a:pt x="6401" y="3114"/>
                    <a:pt x="6401" y="2551"/>
                    <a:pt x="6041" y="2551"/>
                  </a:cubicBezTo>
                  <a:cubicBezTo>
                    <a:pt x="6024" y="2551"/>
                    <a:pt x="6006" y="2552"/>
                    <a:pt x="5987" y="2554"/>
                  </a:cubicBezTo>
                  <a:lnTo>
                    <a:pt x="864" y="2554"/>
                  </a:lnTo>
                  <a:cubicBezTo>
                    <a:pt x="710" y="2554"/>
                    <a:pt x="556" y="2431"/>
                    <a:pt x="556" y="2277"/>
                  </a:cubicBezTo>
                  <a:lnTo>
                    <a:pt x="556" y="1690"/>
                  </a:lnTo>
                  <a:cubicBezTo>
                    <a:pt x="556" y="1536"/>
                    <a:pt x="710" y="1413"/>
                    <a:pt x="864" y="1413"/>
                  </a:cubicBezTo>
                  <a:lnTo>
                    <a:pt x="1975" y="1413"/>
                  </a:lnTo>
                  <a:cubicBezTo>
                    <a:pt x="2129" y="1413"/>
                    <a:pt x="2284" y="1289"/>
                    <a:pt x="2284" y="1135"/>
                  </a:cubicBezTo>
                  <a:cubicBezTo>
                    <a:pt x="2284" y="749"/>
                    <a:pt x="2562" y="556"/>
                    <a:pt x="2839" y="556"/>
                  </a:cubicBezTo>
                  <a:cubicBezTo>
                    <a:pt x="3117" y="556"/>
                    <a:pt x="3395" y="749"/>
                    <a:pt x="3395" y="1135"/>
                  </a:cubicBezTo>
                  <a:cubicBezTo>
                    <a:pt x="3395" y="1289"/>
                    <a:pt x="3518" y="1413"/>
                    <a:pt x="3703" y="1413"/>
                  </a:cubicBezTo>
                  <a:lnTo>
                    <a:pt x="10833" y="1413"/>
                  </a:lnTo>
                  <a:cubicBezTo>
                    <a:pt x="10987" y="1413"/>
                    <a:pt x="11141" y="1289"/>
                    <a:pt x="11141" y="1135"/>
                  </a:cubicBezTo>
                  <a:cubicBezTo>
                    <a:pt x="11141" y="749"/>
                    <a:pt x="11419" y="556"/>
                    <a:pt x="11697" y="556"/>
                  </a:cubicBezTo>
                  <a:close/>
                  <a:moveTo>
                    <a:pt x="2839" y="1"/>
                  </a:moveTo>
                  <a:cubicBezTo>
                    <a:pt x="2361" y="1"/>
                    <a:pt x="1883" y="286"/>
                    <a:pt x="1728" y="857"/>
                  </a:cubicBezTo>
                  <a:lnTo>
                    <a:pt x="864" y="857"/>
                  </a:lnTo>
                  <a:cubicBezTo>
                    <a:pt x="370" y="857"/>
                    <a:pt x="0" y="1227"/>
                    <a:pt x="0" y="1690"/>
                  </a:cubicBezTo>
                  <a:lnTo>
                    <a:pt x="0" y="2277"/>
                  </a:lnTo>
                  <a:cubicBezTo>
                    <a:pt x="0" y="2740"/>
                    <a:pt x="370" y="3110"/>
                    <a:pt x="864" y="3110"/>
                  </a:cubicBezTo>
                  <a:lnTo>
                    <a:pt x="864" y="10949"/>
                  </a:lnTo>
                  <a:cubicBezTo>
                    <a:pt x="864" y="11412"/>
                    <a:pt x="1234" y="11782"/>
                    <a:pt x="1697" y="11813"/>
                  </a:cubicBezTo>
                  <a:lnTo>
                    <a:pt x="6975" y="11813"/>
                  </a:lnTo>
                  <a:lnTo>
                    <a:pt x="6975" y="13973"/>
                  </a:lnTo>
                  <a:lnTo>
                    <a:pt x="6419" y="13973"/>
                  </a:lnTo>
                  <a:cubicBezTo>
                    <a:pt x="6406" y="13971"/>
                    <a:pt x="6393" y="13969"/>
                    <a:pt x="6380" y="13969"/>
                  </a:cubicBezTo>
                  <a:cubicBezTo>
                    <a:pt x="6244" y="13969"/>
                    <a:pt x="6142" y="14110"/>
                    <a:pt x="6142" y="14251"/>
                  </a:cubicBezTo>
                  <a:cubicBezTo>
                    <a:pt x="6142" y="14405"/>
                    <a:pt x="6265" y="14529"/>
                    <a:pt x="6419" y="14529"/>
                  </a:cubicBezTo>
                  <a:lnTo>
                    <a:pt x="8117" y="14529"/>
                  </a:lnTo>
                  <a:cubicBezTo>
                    <a:pt x="8271" y="14529"/>
                    <a:pt x="8394" y="14405"/>
                    <a:pt x="8394" y="14251"/>
                  </a:cubicBezTo>
                  <a:cubicBezTo>
                    <a:pt x="8394" y="14110"/>
                    <a:pt x="8292" y="13969"/>
                    <a:pt x="8156" y="13969"/>
                  </a:cubicBezTo>
                  <a:cubicBezTo>
                    <a:pt x="8143" y="13969"/>
                    <a:pt x="8130" y="13971"/>
                    <a:pt x="8117" y="13973"/>
                  </a:cubicBezTo>
                  <a:lnTo>
                    <a:pt x="7561" y="13973"/>
                  </a:lnTo>
                  <a:lnTo>
                    <a:pt x="7561" y="11813"/>
                  </a:lnTo>
                  <a:lnTo>
                    <a:pt x="12839" y="11813"/>
                  </a:lnTo>
                  <a:cubicBezTo>
                    <a:pt x="13301" y="11813"/>
                    <a:pt x="13672" y="11412"/>
                    <a:pt x="13672" y="10949"/>
                  </a:cubicBezTo>
                  <a:lnTo>
                    <a:pt x="13672" y="3110"/>
                  </a:lnTo>
                  <a:cubicBezTo>
                    <a:pt x="14135" y="3110"/>
                    <a:pt x="14536" y="2740"/>
                    <a:pt x="14536" y="2277"/>
                  </a:cubicBezTo>
                  <a:lnTo>
                    <a:pt x="14536" y="1690"/>
                  </a:lnTo>
                  <a:cubicBezTo>
                    <a:pt x="14536" y="1227"/>
                    <a:pt x="14135" y="857"/>
                    <a:pt x="13672" y="857"/>
                  </a:cubicBezTo>
                  <a:lnTo>
                    <a:pt x="12808" y="857"/>
                  </a:lnTo>
                  <a:cubicBezTo>
                    <a:pt x="12653" y="286"/>
                    <a:pt x="12175" y="1"/>
                    <a:pt x="11697" y="1"/>
                  </a:cubicBezTo>
                  <a:cubicBezTo>
                    <a:pt x="11218" y="1"/>
                    <a:pt x="10740" y="286"/>
                    <a:pt x="10586" y="857"/>
                  </a:cubicBezTo>
                  <a:lnTo>
                    <a:pt x="3950" y="857"/>
                  </a:lnTo>
                  <a:cubicBezTo>
                    <a:pt x="3796" y="286"/>
                    <a:pt x="3318" y="1"/>
                    <a:pt x="28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6" name="Google Shape;13626;p26"/>
          <p:cNvGrpSpPr/>
          <p:nvPr/>
        </p:nvGrpSpPr>
        <p:grpSpPr>
          <a:xfrm>
            <a:off x="10305275" y="3104692"/>
            <a:ext cx="484567" cy="486267"/>
            <a:chOff x="7724500" y="2485750"/>
            <a:chExt cx="363425" cy="364700"/>
          </a:xfrm>
        </p:grpSpPr>
        <p:sp>
          <p:nvSpPr>
            <p:cNvPr id="13627" name="Google Shape;13627;p26"/>
            <p:cNvSpPr/>
            <p:nvPr/>
          </p:nvSpPr>
          <p:spPr>
            <a:xfrm>
              <a:off x="77245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2439" y="1698"/>
                  </a:lnTo>
                  <a:lnTo>
                    <a:pt x="2439" y="865"/>
                  </a:lnTo>
                  <a:cubicBezTo>
                    <a:pt x="2439" y="710"/>
                    <a:pt x="2562" y="556"/>
                    <a:pt x="2717" y="556"/>
                  </a:cubicBezTo>
                  <a:close/>
                  <a:moveTo>
                    <a:pt x="11821" y="556"/>
                  </a:moveTo>
                  <a:cubicBezTo>
                    <a:pt x="11975" y="556"/>
                    <a:pt x="12099" y="710"/>
                    <a:pt x="12099" y="865"/>
                  </a:cubicBezTo>
                  <a:lnTo>
                    <a:pt x="12099" y="1698"/>
                  </a:lnTo>
                  <a:lnTo>
                    <a:pt x="10957" y="1698"/>
                  </a:lnTo>
                  <a:lnTo>
                    <a:pt x="10957" y="556"/>
                  </a:lnTo>
                  <a:close/>
                  <a:moveTo>
                    <a:pt x="12654" y="5648"/>
                  </a:moveTo>
                  <a:lnTo>
                    <a:pt x="13734" y="6265"/>
                  </a:lnTo>
                  <a:lnTo>
                    <a:pt x="12654" y="7037"/>
                  </a:lnTo>
                  <a:lnTo>
                    <a:pt x="12654" y="5648"/>
                  </a:lnTo>
                  <a:close/>
                  <a:moveTo>
                    <a:pt x="1883" y="5679"/>
                  </a:moveTo>
                  <a:lnTo>
                    <a:pt x="1883" y="7068"/>
                  </a:lnTo>
                  <a:lnTo>
                    <a:pt x="803" y="6296"/>
                  </a:lnTo>
                  <a:lnTo>
                    <a:pt x="1883" y="5679"/>
                  </a:lnTo>
                  <a:close/>
                  <a:moveTo>
                    <a:pt x="12099" y="2284"/>
                  </a:moveTo>
                  <a:lnTo>
                    <a:pt x="12099" y="7469"/>
                  </a:lnTo>
                  <a:lnTo>
                    <a:pt x="7284" y="11018"/>
                  </a:lnTo>
                  <a:lnTo>
                    <a:pt x="2470" y="7469"/>
                  </a:lnTo>
                  <a:lnTo>
                    <a:pt x="2470" y="2284"/>
                  </a:lnTo>
                  <a:close/>
                  <a:moveTo>
                    <a:pt x="2717" y="1"/>
                  </a:moveTo>
                  <a:cubicBezTo>
                    <a:pt x="2254" y="1"/>
                    <a:pt x="1883" y="371"/>
                    <a:pt x="1883" y="865"/>
                  </a:cubicBezTo>
                  <a:lnTo>
                    <a:pt x="1883" y="5031"/>
                  </a:lnTo>
                  <a:lnTo>
                    <a:pt x="155" y="5988"/>
                  </a:lnTo>
                  <a:cubicBezTo>
                    <a:pt x="62" y="6049"/>
                    <a:pt x="1" y="6142"/>
                    <a:pt x="1" y="6235"/>
                  </a:cubicBezTo>
                  <a:lnTo>
                    <a:pt x="1" y="14259"/>
                  </a:lnTo>
                  <a:cubicBezTo>
                    <a:pt x="1" y="14413"/>
                    <a:pt x="124" y="14536"/>
                    <a:pt x="278" y="14536"/>
                  </a:cubicBezTo>
                  <a:lnTo>
                    <a:pt x="5988" y="14536"/>
                  </a:lnTo>
                  <a:cubicBezTo>
                    <a:pt x="6142" y="14536"/>
                    <a:pt x="6266" y="14413"/>
                    <a:pt x="6266" y="14259"/>
                  </a:cubicBezTo>
                  <a:cubicBezTo>
                    <a:pt x="6266" y="14118"/>
                    <a:pt x="6163" y="13977"/>
                    <a:pt x="6028" y="13977"/>
                  </a:cubicBezTo>
                  <a:cubicBezTo>
                    <a:pt x="6015" y="13977"/>
                    <a:pt x="6001" y="13978"/>
                    <a:pt x="5988" y="13981"/>
                  </a:cubicBezTo>
                  <a:lnTo>
                    <a:pt x="587" y="13981"/>
                  </a:lnTo>
                  <a:lnTo>
                    <a:pt x="587" y="6790"/>
                  </a:lnTo>
                  <a:lnTo>
                    <a:pt x="5093" y="10092"/>
                  </a:lnTo>
                  <a:lnTo>
                    <a:pt x="2562" y="11975"/>
                  </a:lnTo>
                  <a:cubicBezTo>
                    <a:pt x="2356" y="12181"/>
                    <a:pt x="2538" y="12474"/>
                    <a:pt x="2784" y="12474"/>
                  </a:cubicBezTo>
                  <a:cubicBezTo>
                    <a:pt x="2832" y="12474"/>
                    <a:pt x="2882" y="12463"/>
                    <a:pt x="2933" y="12438"/>
                  </a:cubicBezTo>
                  <a:lnTo>
                    <a:pt x="5556" y="10432"/>
                  </a:lnTo>
                  <a:lnTo>
                    <a:pt x="7099" y="11605"/>
                  </a:lnTo>
                  <a:cubicBezTo>
                    <a:pt x="7161" y="11635"/>
                    <a:pt x="7222" y="11666"/>
                    <a:pt x="7284" y="11666"/>
                  </a:cubicBezTo>
                  <a:cubicBezTo>
                    <a:pt x="7346" y="11666"/>
                    <a:pt x="7408" y="11635"/>
                    <a:pt x="7438" y="11605"/>
                  </a:cubicBezTo>
                  <a:lnTo>
                    <a:pt x="8982" y="10432"/>
                  </a:lnTo>
                  <a:lnTo>
                    <a:pt x="11636" y="12438"/>
                  </a:lnTo>
                  <a:cubicBezTo>
                    <a:pt x="11698" y="12494"/>
                    <a:pt x="11764" y="12517"/>
                    <a:pt x="11826" y="12517"/>
                  </a:cubicBezTo>
                  <a:cubicBezTo>
                    <a:pt x="12074" y="12517"/>
                    <a:pt x="12271" y="12148"/>
                    <a:pt x="11975" y="11975"/>
                  </a:cubicBezTo>
                  <a:lnTo>
                    <a:pt x="9475" y="10092"/>
                  </a:lnTo>
                  <a:lnTo>
                    <a:pt x="13981" y="6790"/>
                  </a:lnTo>
                  <a:lnTo>
                    <a:pt x="13981" y="13981"/>
                  </a:ln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5" y="13977"/>
                    <a:pt x="8272" y="14118"/>
                    <a:pt x="8272" y="14259"/>
                  </a:cubicBezTo>
                  <a:cubicBezTo>
                    <a:pt x="8272" y="14413"/>
                    <a:pt x="8395" y="14536"/>
                    <a:pt x="8549" y="14536"/>
                  </a:cubicBezTo>
                  <a:lnTo>
                    <a:pt x="14259" y="14536"/>
                  </a:lnTo>
                  <a:cubicBezTo>
                    <a:pt x="14413" y="14536"/>
                    <a:pt x="14537" y="14413"/>
                    <a:pt x="14537" y="14259"/>
                  </a:cubicBezTo>
                  <a:lnTo>
                    <a:pt x="14537" y="6235"/>
                  </a:lnTo>
                  <a:cubicBezTo>
                    <a:pt x="14537" y="6142"/>
                    <a:pt x="14475" y="6049"/>
                    <a:pt x="14382" y="5988"/>
                  </a:cubicBezTo>
                  <a:lnTo>
                    <a:pt x="12654" y="5031"/>
                  </a:lnTo>
                  <a:lnTo>
                    <a:pt x="12654" y="865"/>
                  </a:lnTo>
                  <a:cubicBezTo>
                    <a:pt x="12654" y="371"/>
                    <a:pt x="12284" y="1"/>
                    <a:pt x="118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8" name="Google Shape;13628;p26"/>
            <p:cNvSpPr/>
            <p:nvPr/>
          </p:nvSpPr>
          <p:spPr>
            <a:xfrm>
              <a:off x="7834075" y="2656250"/>
              <a:ext cx="145075" cy="13925"/>
            </a:xfrm>
            <a:custGeom>
              <a:avLst/>
              <a:gdLst/>
              <a:ahLst/>
              <a:cxnLst/>
              <a:rect l="l" t="t" r="r" b="b"/>
              <a:pathLst>
                <a:path w="5803" h="557" extrusionOk="0">
                  <a:moveTo>
                    <a:pt x="340" y="1"/>
                  </a:moveTo>
                  <a:cubicBezTo>
                    <a:pt x="0" y="32"/>
                    <a:pt x="0" y="526"/>
                    <a:pt x="340" y="557"/>
                  </a:cubicBezTo>
                  <a:lnTo>
                    <a:pt x="5463" y="557"/>
                  </a:lnTo>
                  <a:cubicBezTo>
                    <a:pt x="5802" y="526"/>
                    <a:pt x="5802" y="32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9" name="Google Shape;13629;p26"/>
            <p:cNvSpPr/>
            <p:nvPr/>
          </p:nvSpPr>
          <p:spPr>
            <a:xfrm>
              <a:off x="7810400" y="2613725"/>
              <a:ext cx="191625" cy="14050"/>
            </a:xfrm>
            <a:custGeom>
              <a:avLst/>
              <a:gdLst/>
              <a:ahLst/>
              <a:cxnLst/>
              <a:rect l="l" t="t" r="r" b="b"/>
              <a:pathLst>
                <a:path w="7665" h="562" extrusionOk="0">
                  <a:moveTo>
                    <a:pt x="366" y="0"/>
                  </a:moveTo>
                  <a:cubicBezTo>
                    <a:pt x="0" y="0"/>
                    <a:pt x="9" y="561"/>
                    <a:pt x="393" y="561"/>
                  </a:cubicBezTo>
                  <a:cubicBezTo>
                    <a:pt x="403" y="561"/>
                    <a:pt x="412" y="561"/>
                    <a:pt x="422" y="560"/>
                  </a:cubicBezTo>
                  <a:lnTo>
                    <a:pt x="7243" y="560"/>
                  </a:lnTo>
                  <a:cubicBezTo>
                    <a:pt x="7253" y="561"/>
                    <a:pt x="7263" y="561"/>
                    <a:pt x="7272" y="561"/>
                  </a:cubicBezTo>
                  <a:cubicBezTo>
                    <a:pt x="7656" y="561"/>
                    <a:pt x="7665" y="0"/>
                    <a:pt x="7299" y="0"/>
                  </a:cubicBezTo>
                  <a:cubicBezTo>
                    <a:pt x="7281" y="0"/>
                    <a:pt x="7263" y="2"/>
                    <a:pt x="7243" y="5"/>
                  </a:cubicBezTo>
                  <a:lnTo>
                    <a:pt x="422" y="5"/>
                  </a:lnTo>
                  <a:cubicBezTo>
                    <a:pt x="403" y="2"/>
                    <a:pt x="384" y="0"/>
                    <a:pt x="3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0" name="Google Shape;13630;p26"/>
            <p:cNvSpPr/>
            <p:nvPr/>
          </p:nvSpPr>
          <p:spPr>
            <a:xfrm>
              <a:off x="7810400" y="2570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2" y="588"/>
                    <a:pt x="422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2" y="589"/>
                  </a:cubicBezTo>
                  <a:cubicBezTo>
                    <a:pt x="7665" y="589"/>
                    <a:pt x="7665" y="0"/>
                    <a:pt x="7272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2" y="1"/>
                  </a:lnTo>
                  <a:cubicBezTo>
                    <a:pt x="412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1" name="Google Shape;13631;p26"/>
            <p:cNvSpPr/>
            <p:nvPr/>
          </p:nvSpPr>
          <p:spPr>
            <a:xfrm>
              <a:off x="7874625" y="2698600"/>
              <a:ext cx="63175" cy="14100"/>
            </a:xfrm>
            <a:custGeom>
              <a:avLst/>
              <a:gdLst/>
              <a:ahLst/>
              <a:cxnLst/>
              <a:rect l="l" t="t" r="r" b="b"/>
              <a:pathLst>
                <a:path w="2527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0"/>
                    <a:pt x="2166" y="0"/>
                  </a:cubicBezTo>
                  <a:cubicBezTo>
                    <a:pt x="2149" y="0"/>
                    <a:pt x="2131" y="2"/>
                    <a:pt x="2112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2" name="Google Shape;13632;p26"/>
            <p:cNvSpPr/>
            <p:nvPr/>
          </p:nvSpPr>
          <p:spPr>
            <a:xfrm>
              <a:off x="7896200" y="2835100"/>
              <a:ext cx="18125" cy="15350"/>
            </a:xfrm>
            <a:custGeom>
              <a:avLst/>
              <a:gdLst/>
              <a:ahLst/>
              <a:cxnLst/>
              <a:rect l="l" t="t" r="r" b="b"/>
              <a:pathLst>
                <a:path w="725" h="614" extrusionOk="0">
                  <a:moveTo>
                    <a:pt x="408" y="1"/>
                  </a:moveTo>
                  <a:cubicBezTo>
                    <a:pt x="293" y="1"/>
                    <a:pt x="183" y="80"/>
                    <a:pt x="138" y="192"/>
                  </a:cubicBezTo>
                  <a:cubicBezTo>
                    <a:pt x="1" y="428"/>
                    <a:pt x="201" y="614"/>
                    <a:pt x="397" y="614"/>
                  </a:cubicBezTo>
                  <a:cubicBezTo>
                    <a:pt x="508" y="614"/>
                    <a:pt x="618" y="554"/>
                    <a:pt x="663" y="408"/>
                  </a:cubicBezTo>
                  <a:cubicBezTo>
                    <a:pt x="725" y="254"/>
                    <a:pt x="663" y="69"/>
                    <a:pt x="509" y="7"/>
                  </a:cubicBezTo>
                  <a:lnTo>
                    <a:pt x="509" y="7"/>
                  </a:lnTo>
                  <a:lnTo>
                    <a:pt x="540" y="38"/>
                  </a:lnTo>
                  <a:cubicBezTo>
                    <a:pt x="497" y="12"/>
                    <a:pt x="452" y="1"/>
                    <a:pt x="4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3" name="Google Shape;13633;p26"/>
          <p:cNvGrpSpPr/>
          <p:nvPr/>
        </p:nvGrpSpPr>
        <p:grpSpPr>
          <a:xfrm>
            <a:off x="9276018" y="3105159"/>
            <a:ext cx="484567" cy="485333"/>
            <a:chOff x="6979200" y="2485750"/>
            <a:chExt cx="363425" cy="364000"/>
          </a:xfrm>
        </p:grpSpPr>
        <p:sp>
          <p:nvSpPr>
            <p:cNvPr id="13634" name="Google Shape;13634;p26"/>
            <p:cNvSpPr/>
            <p:nvPr/>
          </p:nvSpPr>
          <p:spPr>
            <a:xfrm>
              <a:off x="7221450" y="2835850"/>
              <a:ext cx="15475" cy="13900"/>
            </a:xfrm>
            <a:custGeom>
              <a:avLst/>
              <a:gdLst/>
              <a:ahLst/>
              <a:cxnLst/>
              <a:rect l="l" t="t" r="r" b="b"/>
              <a:pathLst>
                <a:path w="619" h="556" extrusionOk="0">
                  <a:moveTo>
                    <a:pt x="309" y="0"/>
                  </a:moveTo>
                  <a:cubicBezTo>
                    <a:pt x="178" y="0"/>
                    <a:pt x="47" y="85"/>
                    <a:pt x="32" y="255"/>
                  </a:cubicBezTo>
                  <a:cubicBezTo>
                    <a:pt x="1" y="455"/>
                    <a:pt x="155" y="556"/>
                    <a:pt x="309" y="556"/>
                  </a:cubicBezTo>
                  <a:cubicBezTo>
                    <a:pt x="464" y="556"/>
                    <a:pt x="618" y="455"/>
                    <a:pt x="587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5" name="Google Shape;13635;p26"/>
            <p:cNvSpPr/>
            <p:nvPr/>
          </p:nvSpPr>
          <p:spPr>
            <a:xfrm>
              <a:off x="69792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420" y="556"/>
                  </a:moveTo>
                  <a:cubicBezTo>
                    <a:pt x="1574" y="556"/>
                    <a:pt x="1698" y="710"/>
                    <a:pt x="1698" y="865"/>
                  </a:cubicBezTo>
                  <a:lnTo>
                    <a:pt x="1698" y="3118"/>
                  </a:lnTo>
                  <a:cubicBezTo>
                    <a:pt x="1698" y="3272"/>
                    <a:pt x="1574" y="3395"/>
                    <a:pt x="1420" y="3395"/>
                  </a:cubicBezTo>
                  <a:lnTo>
                    <a:pt x="864" y="3395"/>
                  </a:lnTo>
                  <a:cubicBezTo>
                    <a:pt x="710" y="3395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64" y="556"/>
                  </a:cubicBezTo>
                  <a:close/>
                  <a:moveTo>
                    <a:pt x="10277" y="556"/>
                  </a:moveTo>
                  <a:cubicBezTo>
                    <a:pt x="10431" y="556"/>
                    <a:pt x="10555" y="710"/>
                    <a:pt x="10555" y="865"/>
                  </a:cubicBezTo>
                  <a:lnTo>
                    <a:pt x="10555" y="3118"/>
                  </a:lnTo>
                  <a:cubicBezTo>
                    <a:pt x="10555" y="3272"/>
                    <a:pt x="10431" y="3395"/>
                    <a:pt x="10277" y="3395"/>
                  </a:cubicBezTo>
                  <a:lnTo>
                    <a:pt x="9413" y="3395"/>
                  </a:lnTo>
                  <a:lnTo>
                    <a:pt x="9413" y="2840"/>
                  </a:lnTo>
                  <a:cubicBezTo>
                    <a:pt x="9413" y="2223"/>
                    <a:pt x="8919" y="1729"/>
                    <a:pt x="8302" y="1698"/>
                  </a:cubicBezTo>
                  <a:cubicBezTo>
                    <a:pt x="7685" y="1698"/>
                    <a:pt x="7160" y="2223"/>
                    <a:pt x="7160" y="2840"/>
                  </a:cubicBezTo>
                  <a:lnTo>
                    <a:pt x="7160" y="3426"/>
                  </a:lnTo>
                  <a:lnTo>
                    <a:pt x="6296" y="3426"/>
                  </a:lnTo>
                  <a:cubicBezTo>
                    <a:pt x="6142" y="3426"/>
                    <a:pt x="6018" y="3272"/>
                    <a:pt x="6018" y="3118"/>
                  </a:cubicBezTo>
                  <a:lnTo>
                    <a:pt x="6018" y="865"/>
                  </a:lnTo>
                  <a:cubicBezTo>
                    <a:pt x="6018" y="710"/>
                    <a:pt x="6142" y="556"/>
                    <a:pt x="6296" y="556"/>
                  </a:cubicBezTo>
                  <a:close/>
                  <a:moveTo>
                    <a:pt x="1420" y="5833"/>
                  </a:moveTo>
                  <a:cubicBezTo>
                    <a:pt x="1574" y="5833"/>
                    <a:pt x="1698" y="5988"/>
                    <a:pt x="1698" y="6142"/>
                  </a:cubicBezTo>
                  <a:lnTo>
                    <a:pt x="1698" y="8395"/>
                  </a:lnTo>
                  <a:cubicBezTo>
                    <a:pt x="1698" y="8549"/>
                    <a:pt x="1574" y="8673"/>
                    <a:pt x="1420" y="8673"/>
                  </a:cubicBezTo>
                  <a:lnTo>
                    <a:pt x="864" y="8673"/>
                  </a:lnTo>
                  <a:cubicBezTo>
                    <a:pt x="710" y="8673"/>
                    <a:pt x="587" y="8549"/>
                    <a:pt x="587" y="8395"/>
                  </a:cubicBezTo>
                  <a:lnTo>
                    <a:pt x="587" y="6142"/>
                  </a:lnTo>
                  <a:cubicBezTo>
                    <a:pt x="587" y="5988"/>
                    <a:pt x="710" y="5833"/>
                    <a:pt x="864" y="5833"/>
                  </a:cubicBezTo>
                  <a:close/>
                  <a:moveTo>
                    <a:pt x="1459" y="11138"/>
                  </a:moveTo>
                  <a:cubicBezTo>
                    <a:pt x="1595" y="11138"/>
                    <a:pt x="1698" y="11279"/>
                    <a:pt x="1698" y="11419"/>
                  </a:cubicBezTo>
                  <a:lnTo>
                    <a:pt x="1698" y="13672"/>
                  </a:lnTo>
                  <a:cubicBezTo>
                    <a:pt x="1698" y="13827"/>
                    <a:pt x="1574" y="13981"/>
                    <a:pt x="1420" y="13981"/>
                  </a:cubicBezTo>
                  <a:lnTo>
                    <a:pt x="864" y="13981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11419"/>
                  </a:lnTo>
                  <a:cubicBezTo>
                    <a:pt x="587" y="11265"/>
                    <a:pt x="710" y="11142"/>
                    <a:pt x="864" y="11142"/>
                  </a:cubicBezTo>
                  <a:lnTo>
                    <a:pt x="1420" y="11142"/>
                  </a:lnTo>
                  <a:cubicBezTo>
                    <a:pt x="1433" y="11139"/>
                    <a:pt x="1446" y="11138"/>
                    <a:pt x="1459" y="11138"/>
                  </a:cubicBez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401" y="3982"/>
                    <a:pt x="864" y="3982"/>
                  </a:cubicBezTo>
                  <a:lnTo>
                    <a:pt x="1420" y="3982"/>
                  </a:lnTo>
                  <a:cubicBezTo>
                    <a:pt x="1883" y="3982"/>
                    <a:pt x="2284" y="3581"/>
                    <a:pt x="2284" y="3118"/>
                  </a:cubicBezTo>
                  <a:lnTo>
                    <a:pt x="2284" y="2284"/>
                  </a:lnTo>
                  <a:lnTo>
                    <a:pt x="3580" y="2284"/>
                  </a:lnTo>
                  <a:lnTo>
                    <a:pt x="3580" y="6975"/>
                  </a:lnTo>
                  <a:lnTo>
                    <a:pt x="2284" y="6975"/>
                  </a:lnTo>
                  <a:lnTo>
                    <a:pt x="2284" y="6142"/>
                  </a:lnTo>
                  <a:cubicBezTo>
                    <a:pt x="2284" y="5648"/>
                    <a:pt x="1883" y="5278"/>
                    <a:pt x="1420" y="5278"/>
                  </a:cubicBezTo>
                  <a:lnTo>
                    <a:pt x="864" y="5278"/>
                  </a:lnTo>
                  <a:cubicBezTo>
                    <a:pt x="401" y="5278"/>
                    <a:pt x="0" y="5648"/>
                    <a:pt x="0" y="6142"/>
                  </a:cubicBezTo>
                  <a:lnTo>
                    <a:pt x="0" y="8395"/>
                  </a:lnTo>
                  <a:cubicBezTo>
                    <a:pt x="0" y="8858"/>
                    <a:pt x="401" y="9259"/>
                    <a:pt x="864" y="9259"/>
                  </a:cubicBezTo>
                  <a:lnTo>
                    <a:pt x="1420" y="9259"/>
                  </a:lnTo>
                  <a:cubicBezTo>
                    <a:pt x="1883" y="9259"/>
                    <a:pt x="2284" y="8858"/>
                    <a:pt x="2284" y="8395"/>
                  </a:cubicBezTo>
                  <a:lnTo>
                    <a:pt x="2284" y="7562"/>
                  </a:lnTo>
                  <a:lnTo>
                    <a:pt x="3580" y="7562"/>
                  </a:lnTo>
                  <a:lnTo>
                    <a:pt x="3580" y="12253"/>
                  </a:lnTo>
                  <a:lnTo>
                    <a:pt x="2284" y="12253"/>
                  </a:lnTo>
                  <a:lnTo>
                    <a:pt x="2284" y="11419"/>
                  </a:lnTo>
                  <a:cubicBezTo>
                    <a:pt x="2284" y="10926"/>
                    <a:pt x="1883" y="10555"/>
                    <a:pt x="1420" y="10555"/>
                  </a:cubicBezTo>
                  <a:lnTo>
                    <a:pt x="864" y="10555"/>
                  </a:lnTo>
                  <a:cubicBezTo>
                    <a:pt x="401" y="10555"/>
                    <a:pt x="0" y="10926"/>
                    <a:pt x="0" y="11419"/>
                  </a:cubicBezTo>
                  <a:lnTo>
                    <a:pt x="0" y="13672"/>
                  </a:lnTo>
                  <a:cubicBezTo>
                    <a:pt x="0" y="14135"/>
                    <a:pt x="401" y="14536"/>
                    <a:pt x="864" y="14536"/>
                  </a:cubicBezTo>
                  <a:lnTo>
                    <a:pt x="1420" y="14536"/>
                  </a:lnTo>
                  <a:cubicBezTo>
                    <a:pt x="1883" y="14536"/>
                    <a:pt x="2284" y="14166"/>
                    <a:pt x="2284" y="13672"/>
                  </a:cubicBezTo>
                  <a:lnTo>
                    <a:pt x="2284" y="12839"/>
                  </a:lnTo>
                  <a:lnTo>
                    <a:pt x="3858" y="12839"/>
                  </a:lnTo>
                  <a:cubicBezTo>
                    <a:pt x="4012" y="12839"/>
                    <a:pt x="4136" y="12716"/>
                    <a:pt x="4167" y="12561"/>
                  </a:cubicBezTo>
                  <a:lnTo>
                    <a:pt x="4167" y="2284"/>
                  </a:lnTo>
                  <a:lnTo>
                    <a:pt x="5463" y="2284"/>
                  </a:lnTo>
                  <a:lnTo>
                    <a:pt x="5463" y="3118"/>
                  </a:lnTo>
                  <a:cubicBezTo>
                    <a:pt x="5463" y="3581"/>
                    <a:pt x="5833" y="3982"/>
                    <a:pt x="6296" y="3982"/>
                  </a:cubicBezTo>
                  <a:lnTo>
                    <a:pt x="7160" y="3982"/>
                  </a:lnTo>
                  <a:lnTo>
                    <a:pt x="7160" y="7839"/>
                  </a:lnTo>
                  <a:lnTo>
                    <a:pt x="6574" y="7839"/>
                  </a:lnTo>
                  <a:cubicBezTo>
                    <a:pt x="5957" y="7839"/>
                    <a:pt x="5432" y="8364"/>
                    <a:pt x="5432" y="8981"/>
                  </a:cubicBezTo>
                  <a:lnTo>
                    <a:pt x="5432" y="10000"/>
                  </a:lnTo>
                  <a:cubicBezTo>
                    <a:pt x="5463" y="12006"/>
                    <a:pt x="6759" y="13734"/>
                    <a:pt x="8641" y="14320"/>
                  </a:cubicBezTo>
                  <a:cubicBezTo>
                    <a:pt x="8674" y="14334"/>
                    <a:pt x="8707" y="14340"/>
                    <a:pt x="8740" y="14340"/>
                  </a:cubicBezTo>
                  <a:cubicBezTo>
                    <a:pt x="8858" y="14340"/>
                    <a:pt x="8963" y="14257"/>
                    <a:pt x="9012" y="14135"/>
                  </a:cubicBezTo>
                  <a:cubicBezTo>
                    <a:pt x="9043" y="13981"/>
                    <a:pt x="8981" y="13827"/>
                    <a:pt x="8827" y="13796"/>
                  </a:cubicBezTo>
                  <a:cubicBezTo>
                    <a:pt x="7160" y="13271"/>
                    <a:pt x="6018" y="11728"/>
                    <a:pt x="6018" y="10000"/>
                  </a:cubicBezTo>
                  <a:lnTo>
                    <a:pt x="6018" y="8981"/>
                  </a:lnTo>
                  <a:cubicBezTo>
                    <a:pt x="6018" y="8642"/>
                    <a:pt x="6265" y="8395"/>
                    <a:pt x="6574" y="8395"/>
                  </a:cubicBezTo>
                  <a:lnTo>
                    <a:pt x="7160" y="8395"/>
                  </a:lnTo>
                  <a:lnTo>
                    <a:pt x="7160" y="10000"/>
                  </a:lnTo>
                  <a:cubicBezTo>
                    <a:pt x="7160" y="10154"/>
                    <a:pt x="7284" y="10278"/>
                    <a:pt x="7438" y="10278"/>
                  </a:cubicBezTo>
                  <a:cubicBezTo>
                    <a:pt x="7592" y="10278"/>
                    <a:pt x="7716" y="10154"/>
                    <a:pt x="7716" y="10000"/>
                  </a:cubicBezTo>
                  <a:lnTo>
                    <a:pt x="7716" y="2840"/>
                  </a:lnTo>
                  <a:cubicBezTo>
                    <a:pt x="7716" y="2469"/>
                    <a:pt x="8001" y="2284"/>
                    <a:pt x="8287" y="2284"/>
                  </a:cubicBezTo>
                  <a:cubicBezTo>
                    <a:pt x="8572" y="2284"/>
                    <a:pt x="8858" y="2469"/>
                    <a:pt x="8858" y="2840"/>
                  </a:cubicBezTo>
                  <a:lnTo>
                    <a:pt x="8858" y="8117"/>
                  </a:lnTo>
                  <a:cubicBezTo>
                    <a:pt x="8827" y="8333"/>
                    <a:pt x="8981" y="8441"/>
                    <a:pt x="9135" y="8441"/>
                  </a:cubicBezTo>
                  <a:cubicBezTo>
                    <a:pt x="9290" y="8441"/>
                    <a:pt x="9444" y="8333"/>
                    <a:pt x="9413" y="8117"/>
                  </a:cubicBezTo>
                  <a:lnTo>
                    <a:pt x="9413" y="6698"/>
                  </a:lnTo>
                  <a:cubicBezTo>
                    <a:pt x="9413" y="6327"/>
                    <a:pt x="9699" y="6142"/>
                    <a:pt x="9984" y="6142"/>
                  </a:cubicBezTo>
                  <a:cubicBezTo>
                    <a:pt x="10269" y="6142"/>
                    <a:pt x="10555" y="6327"/>
                    <a:pt x="10555" y="6698"/>
                  </a:cubicBezTo>
                  <a:lnTo>
                    <a:pt x="10555" y="8117"/>
                  </a:lnTo>
                  <a:cubicBezTo>
                    <a:pt x="10555" y="8272"/>
                    <a:pt x="10678" y="8395"/>
                    <a:pt x="10833" y="8395"/>
                  </a:cubicBezTo>
                  <a:cubicBezTo>
                    <a:pt x="10987" y="8395"/>
                    <a:pt x="11110" y="8272"/>
                    <a:pt x="11110" y="8117"/>
                  </a:cubicBezTo>
                  <a:lnTo>
                    <a:pt x="11110" y="7284"/>
                  </a:lnTo>
                  <a:cubicBezTo>
                    <a:pt x="11141" y="6929"/>
                    <a:pt x="11411" y="6752"/>
                    <a:pt x="11681" y="6752"/>
                  </a:cubicBezTo>
                  <a:cubicBezTo>
                    <a:pt x="11951" y="6752"/>
                    <a:pt x="12221" y="6929"/>
                    <a:pt x="12252" y="7284"/>
                  </a:cubicBezTo>
                  <a:lnTo>
                    <a:pt x="12252" y="8117"/>
                  </a:lnTo>
                  <a:cubicBezTo>
                    <a:pt x="12221" y="8333"/>
                    <a:pt x="12376" y="8441"/>
                    <a:pt x="12530" y="8441"/>
                  </a:cubicBezTo>
                  <a:cubicBezTo>
                    <a:pt x="12684" y="8441"/>
                    <a:pt x="12839" y="8333"/>
                    <a:pt x="12808" y="8117"/>
                  </a:cubicBezTo>
                  <a:lnTo>
                    <a:pt x="12808" y="7839"/>
                  </a:lnTo>
                  <a:cubicBezTo>
                    <a:pt x="12808" y="7454"/>
                    <a:pt x="13093" y="7261"/>
                    <a:pt x="13379" y="7261"/>
                  </a:cubicBezTo>
                  <a:cubicBezTo>
                    <a:pt x="13664" y="7261"/>
                    <a:pt x="13950" y="7454"/>
                    <a:pt x="13950" y="7839"/>
                  </a:cubicBezTo>
                  <a:lnTo>
                    <a:pt x="13950" y="10000"/>
                  </a:lnTo>
                  <a:cubicBezTo>
                    <a:pt x="13950" y="11728"/>
                    <a:pt x="12808" y="13271"/>
                    <a:pt x="11172" y="13796"/>
                  </a:cubicBezTo>
                  <a:cubicBezTo>
                    <a:pt x="10788" y="13851"/>
                    <a:pt x="10916" y="14345"/>
                    <a:pt x="11210" y="14345"/>
                  </a:cubicBezTo>
                  <a:cubicBezTo>
                    <a:pt x="11247" y="14345"/>
                    <a:pt x="11286" y="14337"/>
                    <a:pt x="11326" y="14320"/>
                  </a:cubicBezTo>
                  <a:cubicBezTo>
                    <a:pt x="13240" y="13734"/>
                    <a:pt x="14536" y="11975"/>
                    <a:pt x="14536" y="10000"/>
                  </a:cubicBezTo>
                  <a:lnTo>
                    <a:pt x="14536" y="7839"/>
                  </a:lnTo>
                  <a:cubicBezTo>
                    <a:pt x="14536" y="7191"/>
                    <a:pt x="14011" y="6698"/>
                    <a:pt x="13394" y="6698"/>
                  </a:cubicBezTo>
                  <a:cubicBezTo>
                    <a:pt x="13178" y="6698"/>
                    <a:pt x="12962" y="6759"/>
                    <a:pt x="12777" y="6883"/>
                  </a:cubicBezTo>
                  <a:cubicBezTo>
                    <a:pt x="12623" y="6420"/>
                    <a:pt x="12191" y="6111"/>
                    <a:pt x="11697" y="6111"/>
                  </a:cubicBezTo>
                  <a:cubicBezTo>
                    <a:pt x="11481" y="6111"/>
                    <a:pt x="11265" y="6173"/>
                    <a:pt x="11080" y="6327"/>
                  </a:cubicBezTo>
                  <a:cubicBezTo>
                    <a:pt x="10894" y="5864"/>
                    <a:pt x="10493" y="5556"/>
                    <a:pt x="9999" y="5556"/>
                  </a:cubicBezTo>
                  <a:cubicBezTo>
                    <a:pt x="9962" y="5550"/>
                    <a:pt x="9926" y="5548"/>
                    <a:pt x="9891" y="5548"/>
                  </a:cubicBezTo>
                  <a:cubicBezTo>
                    <a:pt x="9721" y="5548"/>
                    <a:pt x="9572" y="5608"/>
                    <a:pt x="9444" y="5710"/>
                  </a:cubicBezTo>
                  <a:lnTo>
                    <a:pt x="9444" y="3982"/>
                  </a:lnTo>
                  <a:lnTo>
                    <a:pt x="10277" y="3982"/>
                  </a:lnTo>
                  <a:cubicBezTo>
                    <a:pt x="10740" y="3982"/>
                    <a:pt x="11141" y="3581"/>
                    <a:pt x="11141" y="3118"/>
                  </a:cubicBezTo>
                  <a:lnTo>
                    <a:pt x="11141" y="865"/>
                  </a:lnTo>
                  <a:cubicBezTo>
                    <a:pt x="11141" y="371"/>
                    <a:pt x="10740" y="1"/>
                    <a:pt x="10277" y="1"/>
                  </a:cubicBezTo>
                  <a:lnTo>
                    <a:pt x="6296" y="1"/>
                  </a:lnTo>
                  <a:cubicBezTo>
                    <a:pt x="5833" y="1"/>
                    <a:pt x="5463" y="371"/>
                    <a:pt x="5463" y="865"/>
                  </a:cubicBezTo>
                  <a:lnTo>
                    <a:pt x="5463" y="1698"/>
                  </a:lnTo>
                  <a:lnTo>
                    <a:pt x="2284" y="1698"/>
                  </a:lnTo>
                  <a:lnTo>
                    <a:pt x="2284" y="865"/>
                  </a:lnTo>
                  <a:cubicBezTo>
                    <a:pt x="2284" y="371"/>
                    <a:pt x="1883" y="1"/>
                    <a:pt x="14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6" name="Google Shape;13636;p26"/>
          <p:cNvGrpSpPr/>
          <p:nvPr/>
        </p:nvGrpSpPr>
        <p:grpSpPr>
          <a:xfrm>
            <a:off x="8306093" y="3105542"/>
            <a:ext cx="484567" cy="484567"/>
            <a:chOff x="6243125" y="2485750"/>
            <a:chExt cx="363425" cy="363425"/>
          </a:xfrm>
        </p:grpSpPr>
        <p:sp>
          <p:nvSpPr>
            <p:cNvPr id="13637" name="Google Shape;13637;p26"/>
            <p:cNvSpPr/>
            <p:nvPr/>
          </p:nvSpPr>
          <p:spPr>
            <a:xfrm>
              <a:off x="6243125" y="2681725"/>
              <a:ext cx="363425" cy="167450"/>
            </a:xfrm>
            <a:custGeom>
              <a:avLst/>
              <a:gdLst/>
              <a:ahLst/>
              <a:cxnLst/>
              <a:rect l="l" t="t" r="r" b="b"/>
              <a:pathLst>
                <a:path w="14537" h="6698" extrusionOk="0">
                  <a:moveTo>
                    <a:pt x="3550" y="988"/>
                  </a:moveTo>
                  <a:lnTo>
                    <a:pt x="4692" y="2130"/>
                  </a:lnTo>
                  <a:lnTo>
                    <a:pt x="3550" y="2130"/>
                  </a:lnTo>
                  <a:lnTo>
                    <a:pt x="3550" y="988"/>
                  </a:lnTo>
                  <a:close/>
                  <a:moveTo>
                    <a:pt x="12407" y="988"/>
                  </a:moveTo>
                  <a:lnTo>
                    <a:pt x="13549" y="2130"/>
                  </a:lnTo>
                  <a:lnTo>
                    <a:pt x="12407" y="2130"/>
                  </a:lnTo>
                  <a:lnTo>
                    <a:pt x="12407" y="988"/>
                  </a:lnTo>
                  <a:close/>
                  <a:moveTo>
                    <a:pt x="2964" y="556"/>
                  </a:moveTo>
                  <a:lnTo>
                    <a:pt x="2964" y="2408"/>
                  </a:lnTo>
                  <a:cubicBezTo>
                    <a:pt x="2964" y="2562"/>
                    <a:pt x="3087" y="2685"/>
                    <a:pt x="3241" y="2685"/>
                  </a:cubicBezTo>
                  <a:lnTo>
                    <a:pt x="5093" y="2685"/>
                  </a:lnTo>
                  <a:lnTo>
                    <a:pt x="5093" y="6142"/>
                  </a:lnTo>
                  <a:lnTo>
                    <a:pt x="556" y="6142"/>
                  </a:lnTo>
                  <a:lnTo>
                    <a:pt x="556" y="556"/>
                  </a:lnTo>
                  <a:close/>
                  <a:moveTo>
                    <a:pt x="11821" y="556"/>
                  </a:moveTo>
                  <a:lnTo>
                    <a:pt x="11821" y="2408"/>
                  </a:lnTo>
                  <a:cubicBezTo>
                    <a:pt x="11821" y="2562"/>
                    <a:pt x="11944" y="2685"/>
                    <a:pt x="12099" y="2685"/>
                  </a:cubicBezTo>
                  <a:lnTo>
                    <a:pt x="13951" y="2685"/>
                  </a:lnTo>
                  <a:lnTo>
                    <a:pt x="13951" y="6142"/>
                  </a:lnTo>
                  <a:lnTo>
                    <a:pt x="9414" y="6142"/>
                  </a:lnTo>
                  <a:lnTo>
                    <a:pt x="9414" y="556"/>
                  </a:lnTo>
                  <a:close/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lnTo>
                    <a:pt x="1" y="6420"/>
                  </a:lnTo>
                  <a:cubicBezTo>
                    <a:pt x="1" y="6574"/>
                    <a:pt x="124" y="6697"/>
                    <a:pt x="279" y="6697"/>
                  </a:cubicBezTo>
                  <a:lnTo>
                    <a:pt x="5371" y="6697"/>
                  </a:lnTo>
                  <a:cubicBezTo>
                    <a:pt x="5525" y="6697"/>
                    <a:pt x="5680" y="6574"/>
                    <a:pt x="5680" y="6420"/>
                  </a:cubicBezTo>
                  <a:lnTo>
                    <a:pt x="5680" y="4846"/>
                  </a:lnTo>
                  <a:lnTo>
                    <a:pt x="8858" y="4846"/>
                  </a:lnTo>
                  <a:lnTo>
                    <a:pt x="8858" y="6420"/>
                  </a:lnTo>
                  <a:cubicBezTo>
                    <a:pt x="8858" y="6574"/>
                    <a:pt x="8982" y="6697"/>
                    <a:pt x="9136" y="6697"/>
                  </a:cubicBezTo>
                  <a:lnTo>
                    <a:pt x="14228" y="6697"/>
                  </a:lnTo>
                  <a:cubicBezTo>
                    <a:pt x="14383" y="6697"/>
                    <a:pt x="14537" y="6574"/>
                    <a:pt x="14537" y="6420"/>
                  </a:cubicBezTo>
                  <a:lnTo>
                    <a:pt x="14537" y="2408"/>
                  </a:lnTo>
                  <a:cubicBezTo>
                    <a:pt x="14537" y="2346"/>
                    <a:pt x="14506" y="2253"/>
                    <a:pt x="14444" y="2222"/>
                  </a:cubicBezTo>
                  <a:lnTo>
                    <a:pt x="12315" y="93"/>
                  </a:lnTo>
                  <a:cubicBezTo>
                    <a:pt x="12253" y="31"/>
                    <a:pt x="12191" y="0"/>
                    <a:pt x="12099" y="0"/>
                  </a:cubicBezTo>
                  <a:lnTo>
                    <a:pt x="9136" y="0"/>
                  </a:lnTo>
                  <a:cubicBezTo>
                    <a:pt x="8982" y="0"/>
                    <a:pt x="8858" y="124"/>
                    <a:pt x="8858" y="278"/>
                  </a:cubicBezTo>
                  <a:lnTo>
                    <a:pt x="8858" y="4259"/>
                  </a:lnTo>
                  <a:lnTo>
                    <a:pt x="7531" y="4259"/>
                  </a:lnTo>
                  <a:lnTo>
                    <a:pt x="7531" y="2716"/>
                  </a:lnTo>
                  <a:cubicBezTo>
                    <a:pt x="7516" y="2547"/>
                    <a:pt x="7385" y="2462"/>
                    <a:pt x="7253" y="2462"/>
                  </a:cubicBezTo>
                  <a:cubicBezTo>
                    <a:pt x="7122" y="2462"/>
                    <a:pt x="6991" y="2547"/>
                    <a:pt x="6976" y="2716"/>
                  </a:cubicBezTo>
                  <a:lnTo>
                    <a:pt x="6976" y="4259"/>
                  </a:lnTo>
                  <a:lnTo>
                    <a:pt x="5680" y="4259"/>
                  </a:lnTo>
                  <a:lnTo>
                    <a:pt x="5680" y="2408"/>
                  </a:lnTo>
                  <a:cubicBezTo>
                    <a:pt x="5680" y="2346"/>
                    <a:pt x="5649" y="2253"/>
                    <a:pt x="5587" y="2222"/>
                  </a:cubicBezTo>
                  <a:lnTo>
                    <a:pt x="3457" y="93"/>
                  </a:lnTo>
                  <a:cubicBezTo>
                    <a:pt x="3396" y="31"/>
                    <a:pt x="3334" y="0"/>
                    <a:pt x="32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8" name="Google Shape;13638;p26"/>
            <p:cNvSpPr/>
            <p:nvPr/>
          </p:nvSpPr>
          <p:spPr>
            <a:xfrm>
              <a:off x="6417500" y="2710075"/>
              <a:ext cx="18400" cy="14175"/>
            </a:xfrm>
            <a:custGeom>
              <a:avLst/>
              <a:gdLst/>
              <a:ahLst/>
              <a:cxnLst/>
              <a:rect l="l" t="t" r="r" b="b"/>
              <a:pathLst>
                <a:path w="736" h="567" extrusionOk="0">
                  <a:moveTo>
                    <a:pt x="294" y="1"/>
                  </a:moveTo>
                  <a:cubicBezTo>
                    <a:pt x="224" y="1"/>
                    <a:pt x="155" y="24"/>
                    <a:pt x="93" y="70"/>
                  </a:cubicBezTo>
                  <a:cubicBezTo>
                    <a:pt x="1" y="193"/>
                    <a:pt x="1" y="348"/>
                    <a:pt x="93" y="471"/>
                  </a:cubicBezTo>
                  <a:cubicBezTo>
                    <a:pt x="127" y="539"/>
                    <a:pt x="180" y="566"/>
                    <a:pt x="239" y="566"/>
                  </a:cubicBezTo>
                  <a:cubicBezTo>
                    <a:pt x="449" y="566"/>
                    <a:pt x="736" y="215"/>
                    <a:pt x="495" y="70"/>
                  </a:cubicBezTo>
                  <a:cubicBezTo>
                    <a:pt x="433" y="24"/>
                    <a:pt x="363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9" name="Google Shape;13639;p26"/>
            <p:cNvSpPr/>
            <p:nvPr/>
          </p:nvSpPr>
          <p:spPr>
            <a:xfrm>
              <a:off x="6353475" y="2485750"/>
              <a:ext cx="141975" cy="207175"/>
            </a:xfrm>
            <a:custGeom>
              <a:avLst/>
              <a:gdLst/>
              <a:ahLst/>
              <a:cxnLst/>
              <a:rect l="l" t="t" r="r" b="b"/>
              <a:pathLst>
                <a:path w="5679" h="8287" extrusionOk="0">
                  <a:moveTo>
                    <a:pt x="3549" y="957"/>
                  </a:moveTo>
                  <a:lnTo>
                    <a:pt x="4722" y="2130"/>
                  </a:lnTo>
                  <a:lnTo>
                    <a:pt x="3549" y="2130"/>
                  </a:lnTo>
                  <a:lnTo>
                    <a:pt x="3549" y="957"/>
                  </a:lnTo>
                  <a:close/>
                  <a:moveTo>
                    <a:pt x="2994" y="587"/>
                  </a:moveTo>
                  <a:lnTo>
                    <a:pt x="2994" y="2439"/>
                  </a:lnTo>
                  <a:cubicBezTo>
                    <a:pt x="2994" y="2593"/>
                    <a:pt x="3117" y="2716"/>
                    <a:pt x="3272" y="2716"/>
                  </a:cubicBezTo>
                  <a:lnTo>
                    <a:pt x="5123" y="2716"/>
                  </a:lnTo>
                  <a:lnTo>
                    <a:pt x="5123" y="6142"/>
                  </a:lnTo>
                  <a:lnTo>
                    <a:pt x="587" y="6142"/>
                  </a:lnTo>
                  <a:lnTo>
                    <a:pt x="587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lnTo>
                    <a:pt x="0" y="6420"/>
                  </a:lnTo>
                  <a:cubicBezTo>
                    <a:pt x="0" y="6574"/>
                    <a:pt x="124" y="6698"/>
                    <a:pt x="278" y="6698"/>
                  </a:cubicBezTo>
                  <a:lnTo>
                    <a:pt x="2562" y="6698"/>
                  </a:lnTo>
                  <a:lnTo>
                    <a:pt x="2562" y="7963"/>
                  </a:lnTo>
                  <a:cubicBezTo>
                    <a:pt x="2531" y="8179"/>
                    <a:pt x="2685" y="8287"/>
                    <a:pt x="2839" y="8287"/>
                  </a:cubicBezTo>
                  <a:cubicBezTo>
                    <a:pt x="2994" y="8287"/>
                    <a:pt x="3148" y="8179"/>
                    <a:pt x="3117" y="7963"/>
                  </a:cubicBezTo>
                  <a:lnTo>
                    <a:pt x="3117" y="6698"/>
                  </a:lnTo>
                  <a:lnTo>
                    <a:pt x="5401" y="6698"/>
                  </a:lnTo>
                  <a:cubicBezTo>
                    <a:pt x="5555" y="6698"/>
                    <a:pt x="5679" y="6574"/>
                    <a:pt x="5679" y="6420"/>
                  </a:cubicBezTo>
                  <a:lnTo>
                    <a:pt x="5679" y="2408"/>
                  </a:lnTo>
                  <a:cubicBezTo>
                    <a:pt x="5679" y="2346"/>
                    <a:pt x="5648" y="2253"/>
                    <a:pt x="5586" y="2223"/>
                  </a:cubicBezTo>
                  <a:lnTo>
                    <a:pt x="3457" y="93"/>
                  </a:lnTo>
                  <a:cubicBezTo>
                    <a:pt x="3426" y="31"/>
                    <a:pt x="3333" y="1"/>
                    <a:pt x="32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0" name="Google Shape;13640;p26"/>
          <p:cNvGrpSpPr/>
          <p:nvPr/>
        </p:nvGrpSpPr>
        <p:grpSpPr>
          <a:xfrm>
            <a:off x="7285334" y="3105542"/>
            <a:ext cx="487167" cy="484567"/>
            <a:chOff x="5495100" y="2485750"/>
            <a:chExt cx="365375" cy="363425"/>
          </a:xfrm>
        </p:grpSpPr>
        <p:sp>
          <p:nvSpPr>
            <p:cNvPr id="13641" name="Google Shape;13641;p26"/>
            <p:cNvSpPr/>
            <p:nvPr/>
          </p:nvSpPr>
          <p:spPr>
            <a:xfrm>
              <a:off x="5579600" y="27920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2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2" name="Google Shape;13642;p26"/>
            <p:cNvSpPr/>
            <p:nvPr/>
          </p:nvSpPr>
          <p:spPr>
            <a:xfrm>
              <a:off x="5496275" y="2485750"/>
              <a:ext cx="364200" cy="363425"/>
            </a:xfrm>
            <a:custGeom>
              <a:avLst/>
              <a:gdLst/>
              <a:ahLst/>
              <a:cxnLst/>
              <a:rect l="l" t="t" r="r" b="b"/>
              <a:pathLst>
                <a:path w="14568" h="14537" extrusionOk="0">
                  <a:moveTo>
                    <a:pt x="4028" y="5817"/>
                  </a:moveTo>
                  <a:cubicBezTo>
                    <a:pt x="4158" y="5817"/>
                    <a:pt x="4293" y="5867"/>
                    <a:pt x="4414" y="5988"/>
                  </a:cubicBezTo>
                  <a:lnTo>
                    <a:pt x="8025" y="9599"/>
                  </a:lnTo>
                  <a:cubicBezTo>
                    <a:pt x="8066" y="9667"/>
                    <a:pt x="8123" y="9694"/>
                    <a:pt x="8184" y="9694"/>
                  </a:cubicBezTo>
                  <a:cubicBezTo>
                    <a:pt x="8401" y="9694"/>
                    <a:pt x="8667" y="9349"/>
                    <a:pt x="8426" y="9228"/>
                  </a:cubicBezTo>
                  <a:lnTo>
                    <a:pt x="7840" y="8611"/>
                  </a:lnTo>
                  <a:cubicBezTo>
                    <a:pt x="7416" y="8188"/>
                    <a:pt x="7781" y="7621"/>
                    <a:pt x="8225" y="7621"/>
                  </a:cubicBezTo>
                  <a:cubicBezTo>
                    <a:pt x="8364" y="7621"/>
                    <a:pt x="8510" y="7676"/>
                    <a:pt x="8642" y="7809"/>
                  </a:cubicBezTo>
                  <a:lnTo>
                    <a:pt x="9228" y="8395"/>
                  </a:lnTo>
                  <a:cubicBezTo>
                    <a:pt x="9274" y="8418"/>
                    <a:pt x="9320" y="8428"/>
                    <a:pt x="9365" y="8428"/>
                  </a:cubicBezTo>
                  <a:cubicBezTo>
                    <a:pt x="9564" y="8428"/>
                    <a:pt x="9730" y="8226"/>
                    <a:pt x="9630" y="8025"/>
                  </a:cubicBezTo>
                  <a:lnTo>
                    <a:pt x="9012" y="7407"/>
                  </a:lnTo>
                  <a:cubicBezTo>
                    <a:pt x="8796" y="7191"/>
                    <a:pt x="8796" y="6821"/>
                    <a:pt x="9012" y="6605"/>
                  </a:cubicBezTo>
                  <a:cubicBezTo>
                    <a:pt x="9120" y="6497"/>
                    <a:pt x="9267" y="6443"/>
                    <a:pt x="9414" y="6443"/>
                  </a:cubicBezTo>
                  <a:cubicBezTo>
                    <a:pt x="9560" y="6443"/>
                    <a:pt x="9707" y="6497"/>
                    <a:pt x="9815" y="6605"/>
                  </a:cubicBezTo>
                  <a:lnTo>
                    <a:pt x="10432" y="7222"/>
                  </a:lnTo>
                  <a:cubicBezTo>
                    <a:pt x="10478" y="7268"/>
                    <a:pt x="10548" y="7292"/>
                    <a:pt x="10617" y="7292"/>
                  </a:cubicBezTo>
                  <a:cubicBezTo>
                    <a:pt x="10687" y="7292"/>
                    <a:pt x="10756" y="7268"/>
                    <a:pt x="10802" y="7222"/>
                  </a:cubicBezTo>
                  <a:cubicBezTo>
                    <a:pt x="10895" y="7099"/>
                    <a:pt x="10895" y="6944"/>
                    <a:pt x="10802" y="6821"/>
                  </a:cubicBezTo>
                  <a:cubicBezTo>
                    <a:pt x="10586" y="6605"/>
                    <a:pt x="10586" y="6235"/>
                    <a:pt x="10802" y="6019"/>
                  </a:cubicBezTo>
                  <a:cubicBezTo>
                    <a:pt x="10910" y="5911"/>
                    <a:pt x="11057" y="5857"/>
                    <a:pt x="11204" y="5857"/>
                  </a:cubicBezTo>
                  <a:cubicBezTo>
                    <a:pt x="11350" y="5857"/>
                    <a:pt x="11497" y="5911"/>
                    <a:pt x="11605" y="6019"/>
                  </a:cubicBezTo>
                  <a:lnTo>
                    <a:pt x="12839" y="7191"/>
                  </a:lnTo>
                  <a:cubicBezTo>
                    <a:pt x="13580" y="7932"/>
                    <a:pt x="14012" y="8950"/>
                    <a:pt x="14012" y="10000"/>
                  </a:cubicBezTo>
                  <a:cubicBezTo>
                    <a:pt x="14012" y="12191"/>
                    <a:pt x="12253" y="13981"/>
                    <a:pt x="10062" y="13981"/>
                  </a:cubicBezTo>
                  <a:cubicBezTo>
                    <a:pt x="9043" y="13981"/>
                    <a:pt x="8086" y="13580"/>
                    <a:pt x="7346" y="12901"/>
                  </a:cubicBezTo>
                  <a:lnTo>
                    <a:pt x="6667" y="12222"/>
                  </a:lnTo>
                  <a:cubicBezTo>
                    <a:pt x="6451" y="11975"/>
                    <a:pt x="6451" y="11635"/>
                    <a:pt x="6667" y="11419"/>
                  </a:cubicBezTo>
                  <a:lnTo>
                    <a:pt x="7037" y="11018"/>
                  </a:lnTo>
                  <a:lnTo>
                    <a:pt x="8056" y="12037"/>
                  </a:lnTo>
                  <a:cubicBezTo>
                    <a:pt x="8102" y="12083"/>
                    <a:pt x="8171" y="12106"/>
                    <a:pt x="8241" y="12106"/>
                  </a:cubicBezTo>
                  <a:cubicBezTo>
                    <a:pt x="8310" y="12106"/>
                    <a:pt x="8380" y="12083"/>
                    <a:pt x="8426" y="12037"/>
                  </a:cubicBezTo>
                  <a:cubicBezTo>
                    <a:pt x="8519" y="11913"/>
                    <a:pt x="8519" y="11759"/>
                    <a:pt x="8426" y="11635"/>
                  </a:cubicBezTo>
                  <a:lnTo>
                    <a:pt x="3612" y="6790"/>
                  </a:lnTo>
                  <a:cubicBezTo>
                    <a:pt x="3207" y="6386"/>
                    <a:pt x="3591" y="5817"/>
                    <a:pt x="4028" y="5817"/>
                  </a:cubicBezTo>
                  <a:close/>
                  <a:moveTo>
                    <a:pt x="896" y="1"/>
                  </a:moveTo>
                  <a:cubicBezTo>
                    <a:pt x="402" y="1"/>
                    <a:pt x="32" y="371"/>
                    <a:pt x="32" y="834"/>
                  </a:cubicBezTo>
                  <a:lnTo>
                    <a:pt x="32" y="5988"/>
                  </a:lnTo>
                  <a:cubicBezTo>
                    <a:pt x="1" y="6204"/>
                    <a:pt x="155" y="6312"/>
                    <a:pt x="309" y="6312"/>
                  </a:cubicBezTo>
                  <a:cubicBezTo>
                    <a:pt x="464" y="6312"/>
                    <a:pt x="618" y="6204"/>
                    <a:pt x="587" y="598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96" y="556"/>
                  </a:cubicBezTo>
                  <a:lnTo>
                    <a:pt x="6543" y="556"/>
                  </a:lnTo>
                  <a:cubicBezTo>
                    <a:pt x="6698" y="556"/>
                    <a:pt x="6852" y="710"/>
                    <a:pt x="6852" y="865"/>
                  </a:cubicBezTo>
                  <a:lnTo>
                    <a:pt x="6852" y="7623"/>
                  </a:lnTo>
                  <a:lnTo>
                    <a:pt x="4815" y="5587"/>
                  </a:lnTo>
                  <a:cubicBezTo>
                    <a:pt x="4563" y="5334"/>
                    <a:pt x="4281" y="5228"/>
                    <a:pt x="4012" y="5228"/>
                  </a:cubicBezTo>
                  <a:cubicBezTo>
                    <a:pt x="3131" y="5228"/>
                    <a:pt x="2383" y="6364"/>
                    <a:pt x="3210" y="7191"/>
                  </a:cubicBezTo>
                  <a:lnTo>
                    <a:pt x="6605" y="10617"/>
                  </a:lnTo>
                  <a:lnTo>
                    <a:pt x="6235" y="10987"/>
                  </a:lnTo>
                  <a:cubicBezTo>
                    <a:pt x="5803" y="11419"/>
                    <a:pt x="5803" y="12160"/>
                    <a:pt x="6235" y="12592"/>
                  </a:cubicBezTo>
                  <a:lnTo>
                    <a:pt x="6852" y="13209"/>
                  </a:lnTo>
                  <a:lnTo>
                    <a:pt x="6852" y="13672"/>
                  </a:lnTo>
                  <a:cubicBezTo>
                    <a:pt x="6852" y="13827"/>
                    <a:pt x="6729" y="13950"/>
                    <a:pt x="6574" y="13950"/>
                  </a:cubicBezTo>
                  <a:lnTo>
                    <a:pt x="896" y="13950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8549"/>
                  </a:lnTo>
                  <a:cubicBezTo>
                    <a:pt x="572" y="8380"/>
                    <a:pt x="440" y="8295"/>
                    <a:pt x="309" y="8295"/>
                  </a:cubicBezTo>
                  <a:cubicBezTo>
                    <a:pt x="178" y="8295"/>
                    <a:pt x="47" y="8380"/>
                    <a:pt x="32" y="8549"/>
                  </a:cubicBezTo>
                  <a:lnTo>
                    <a:pt x="32" y="13672"/>
                  </a:lnTo>
                  <a:cubicBezTo>
                    <a:pt x="32" y="14166"/>
                    <a:pt x="402" y="14536"/>
                    <a:pt x="896" y="14536"/>
                  </a:cubicBezTo>
                  <a:lnTo>
                    <a:pt x="6574" y="14536"/>
                  </a:lnTo>
                  <a:cubicBezTo>
                    <a:pt x="7006" y="14536"/>
                    <a:pt x="7408" y="14166"/>
                    <a:pt x="7408" y="13703"/>
                  </a:cubicBezTo>
                  <a:cubicBezTo>
                    <a:pt x="8179" y="14259"/>
                    <a:pt x="9105" y="14536"/>
                    <a:pt x="10031" y="14536"/>
                  </a:cubicBezTo>
                  <a:cubicBezTo>
                    <a:pt x="12531" y="14536"/>
                    <a:pt x="14567" y="12500"/>
                    <a:pt x="14537" y="10000"/>
                  </a:cubicBezTo>
                  <a:cubicBezTo>
                    <a:pt x="14537" y="8796"/>
                    <a:pt x="14074" y="7654"/>
                    <a:pt x="13240" y="6821"/>
                  </a:cubicBezTo>
                  <a:lnTo>
                    <a:pt x="12037" y="5587"/>
                  </a:lnTo>
                  <a:cubicBezTo>
                    <a:pt x="11810" y="5359"/>
                    <a:pt x="11524" y="5253"/>
                    <a:pt x="11242" y="5253"/>
                  </a:cubicBezTo>
                  <a:cubicBezTo>
                    <a:pt x="10760" y="5253"/>
                    <a:pt x="10291" y="5565"/>
                    <a:pt x="10154" y="6111"/>
                  </a:cubicBezTo>
                  <a:cubicBezTo>
                    <a:pt x="9936" y="5936"/>
                    <a:pt x="9688" y="5858"/>
                    <a:pt x="9446" y="5858"/>
                  </a:cubicBezTo>
                  <a:cubicBezTo>
                    <a:pt x="8833" y="5858"/>
                    <a:pt x="8258" y="6360"/>
                    <a:pt x="8303" y="7068"/>
                  </a:cubicBezTo>
                  <a:cubicBezTo>
                    <a:pt x="7963" y="7068"/>
                    <a:pt x="7654" y="7160"/>
                    <a:pt x="7438" y="7407"/>
                  </a:cubicBezTo>
                  <a:lnTo>
                    <a:pt x="7438" y="834"/>
                  </a:lnTo>
                  <a:cubicBezTo>
                    <a:pt x="7438" y="371"/>
                    <a:pt x="7037" y="1"/>
                    <a:pt x="6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3" name="Google Shape;13643;p26"/>
            <p:cNvSpPr/>
            <p:nvPr/>
          </p:nvSpPr>
          <p:spPr>
            <a:xfrm>
              <a:off x="5558775" y="2528175"/>
              <a:ext cx="61750" cy="14700"/>
            </a:xfrm>
            <a:custGeom>
              <a:avLst/>
              <a:gdLst/>
              <a:ahLst/>
              <a:cxnLst/>
              <a:rect l="l" t="t" r="r" b="b"/>
              <a:pathLst>
                <a:path w="2470" h="588" extrusionOk="0">
                  <a:moveTo>
                    <a:pt x="371" y="1"/>
                  </a:moveTo>
                  <a:cubicBezTo>
                    <a:pt x="0" y="1"/>
                    <a:pt x="0" y="587"/>
                    <a:pt x="371" y="587"/>
                  </a:cubicBezTo>
                  <a:lnTo>
                    <a:pt x="2068" y="587"/>
                  </a:lnTo>
                  <a:cubicBezTo>
                    <a:pt x="2469" y="587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4" name="Google Shape;13644;p26"/>
            <p:cNvSpPr/>
            <p:nvPr/>
          </p:nvSpPr>
          <p:spPr>
            <a:xfrm>
              <a:off x="5495100" y="2660300"/>
              <a:ext cx="17400" cy="14275"/>
            </a:xfrm>
            <a:custGeom>
              <a:avLst/>
              <a:gdLst/>
              <a:ahLst/>
              <a:cxnLst/>
              <a:rect l="l" t="t" r="r" b="b"/>
              <a:pathLst>
                <a:path w="696" h="571" extrusionOk="0">
                  <a:moveTo>
                    <a:pt x="357" y="1"/>
                  </a:moveTo>
                  <a:cubicBezTo>
                    <a:pt x="238" y="1"/>
                    <a:pt x="124" y="64"/>
                    <a:pt x="79" y="178"/>
                  </a:cubicBezTo>
                  <a:cubicBezTo>
                    <a:pt x="1" y="385"/>
                    <a:pt x="162" y="571"/>
                    <a:pt x="343" y="571"/>
                  </a:cubicBezTo>
                  <a:cubicBezTo>
                    <a:pt x="378" y="571"/>
                    <a:pt x="414" y="564"/>
                    <a:pt x="449" y="549"/>
                  </a:cubicBezTo>
                  <a:cubicBezTo>
                    <a:pt x="696" y="456"/>
                    <a:pt x="696" y="117"/>
                    <a:pt x="480" y="24"/>
                  </a:cubicBezTo>
                  <a:cubicBezTo>
                    <a:pt x="440" y="8"/>
                    <a:pt x="398" y="1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5" name="Google Shape;13645;p26"/>
          <p:cNvGrpSpPr/>
          <p:nvPr/>
        </p:nvGrpSpPr>
        <p:grpSpPr>
          <a:xfrm>
            <a:off x="6332418" y="3104875"/>
            <a:ext cx="490133" cy="485900"/>
            <a:chOff x="4744475" y="2485325"/>
            <a:chExt cx="367600" cy="364425"/>
          </a:xfrm>
        </p:grpSpPr>
        <p:sp>
          <p:nvSpPr>
            <p:cNvPr id="13646" name="Google Shape;13646;p26"/>
            <p:cNvSpPr/>
            <p:nvPr/>
          </p:nvSpPr>
          <p:spPr>
            <a:xfrm>
              <a:off x="4744475" y="2813550"/>
              <a:ext cx="367600" cy="36200"/>
            </a:xfrm>
            <a:custGeom>
              <a:avLst/>
              <a:gdLst/>
              <a:ahLst/>
              <a:cxnLst/>
              <a:rect l="l" t="t" r="r" b="b"/>
              <a:pathLst>
                <a:path w="14704" h="1448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970" y="560"/>
                  </a:lnTo>
                  <a:lnTo>
                    <a:pt x="970" y="1147"/>
                  </a:lnTo>
                  <a:cubicBezTo>
                    <a:pt x="970" y="1332"/>
                    <a:pt x="1117" y="1424"/>
                    <a:pt x="1263" y="1424"/>
                  </a:cubicBezTo>
                  <a:cubicBezTo>
                    <a:pt x="1410" y="1424"/>
                    <a:pt x="1556" y="1332"/>
                    <a:pt x="1556" y="1147"/>
                  </a:cubicBezTo>
                  <a:lnTo>
                    <a:pt x="1556" y="560"/>
                  </a:lnTo>
                  <a:lnTo>
                    <a:pt x="2698" y="560"/>
                  </a:lnTo>
                  <a:lnTo>
                    <a:pt x="2698" y="1147"/>
                  </a:lnTo>
                  <a:cubicBezTo>
                    <a:pt x="2683" y="1347"/>
                    <a:pt x="2837" y="1448"/>
                    <a:pt x="2991" y="1448"/>
                  </a:cubicBezTo>
                  <a:cubicBezTo>
                    <a:pt x="3146" y="1448"/>
                    <a:pt x="3300" y="1347"/>
                    <a:pt x="3285" y="1147"/>
                  </a:cubicBezTo>
                  <a:lnTo>
                    <a:pt x="3285" y="560"/>
                  </a:lnTo>
                  <a:lnTo>
                    <a:pt x="4426" y="560"/>
                  </a:lnTo>
                  <a:lnTo>
                    <a:pt x="4426" y="1147"/>
                  </a:lnTo>
                  <a:cubicBezTo>
                    <a:pt x="4411" y="1347"/>
                    <a:pt x="4565" y="1448"/>
                    <a:pt x="4720" y="1448"/>
                  </a:cubicBezTo>
                  <a:cubicBezTo>
                    <a:pt x="4874" y="1448"/>
                    <a:pt x="5028" y="1347"/>
                    <a:pt x="5013" y="1147"/>
                  </a:cubicBezTo>
                  <a:lnTo>
                    <a:pt x="5013" y="560"/>
                  </a:lnTo>
                  <a:lnTo>
                    <a:pt x="6186" y="560"/>
                  </a:lnTo>
                  <a:lnTo>
                    <a:pt x="6186" y="1147"/>
                  </a:lnTo>
                  <a:cubicBezTo>
                    <a:pt x="6170" y="1347"/>
                    <a:pt x="6324" y="1448"/>
                    <a:pt x="6479" y="1448"/>
                  </a:cubicBezTo>
                  <a:cubicBezTo>
                    <a:pt x="6633" y="1448"/>
                    <a:pt x="6787" y="1347"/>
                    <a:pt x="6772" y="1147"/>
                  </a:cubicBezTo>
                  <a:lnTo>
                    <a:pt x="6772" y="560"/>
                  </a:lnTo>
                  <a:lnTo>
                    <a:pt x="7945" y="560"/>
                  </a:lnTo>
                  <a:lnTo>
                    <a:pt x="7945" y="1147"/>
                  </a:lnTo>
                  <a:cubicBezTo>
                    <a:pt x="7929" y="1347"/>
                    <a:pt x="8084" y="1448"/>
                    <a:pt x="8238" y="1448"/>
                  </a:cubicBezTo>
                  <a:cubicBezTo>
                    <a:pt x="8392" y="1448"/>
                    <a:pt x="8547" y="1347"/>
                    <a:pt x="8531" y="1147"/>
                  </a:cubicBezTo>
                  <a:lnTo>
                    <a:pt x="8531" y="560"/>
                  </a:lnTo>
                  <a:lnTo>
                    <a:pt x="9735" y="560"/>
                  </a:lnTo>
                  <a:lnTo>
                    <a:pt x="9735" y="1147"/>
                  </a:lnTo>
                  <a:cubicBezTo>
                    <a:pt x="9735" y="1332"/>
                    <a:pt x="9881" y="1424"/>
                    <a:pt x="10028" y="1424"/>
                  </a:cubicBezTo>
                  <a:cubicBezTo>
                    <a:pt x="10174" y="1424"/>
                    <a:pt x="10321" y="1332"/>
                    <a:pt x="10321" y="1147"/>
                  </a:cubicBezTo>
                  <a:lnTo>
                    <a:pt x="10321" y="560"/>
                  </a:lnTo>
                  <a:lnTo>
                    <a:pt x="11463" y="560"/>
                  </a:lnTo>
                  <a:lnTo>
                    <a:pt x="11463" y="1147"/>
                  </a:lnTo>
                  <a:cubicBezTo>
                    <a:pt x="11432" y="1347"/>
                    <a:pt x="11586" y="1448"/>
                    <a:pt x="11741" y="1448"/>
                  </a:cubicBezTo>
                  <a:cubicBezTo>
                    <a:pt x="11895" y="1448"/>
                    <a:pt x="12049" y="1347"/>
                    <a:pt x="12018" y="1147"/>
                  </a:cubicBezTo>
                  <a:lnTo>
                    <a:pt x="12018" y="560"/>
                  </a:lnTo>
                  <a:lnTo>
                    <a:pt x="13191" y="560"/>
                  </a:lnTo>
                  <a:lnTo>
                    <a:pt x="13191" y="1147"/>
                  </a:lnTo>
                  <a:cubicBezTo>
                    <a:pt x="13160" y="1347"/>
                    <a:pt x="13315" y="1448"/>
                    <a:pt x="13469" y="1448"/>
                  </a:cubicBezTo>
                  <a:cubicBezTo>
                    <a:pt x="13623" y="1448"/>
                    <a:pt x="13778" y="1347"/>
                    <a:pt x="13747" y="1147"/>
                  </a:cubicBezTo>
                  <a:lnTo>
                    <a:pt x="13747" y="560"/>
                  </a:lnTo>
                  <a:lnTo>
                    <a:pt x="14364" y="560"/>
                  </a:lnTo>
                  <a:cubicBezTo>
                    <a:pt x="14703" y="529"/>
                    <a:pt x="14703" y="36"/>
                    <a:pt x="14364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7" name="Google Shape;13647;p26"/>
            <p:cNvSpPr/>
            <p:nvPr/>
          </p:nvSpPr>
          <p:spPr>
            <a:xfrm>
              <a:off x="4772575" y="2634650"/>
              <a:ext cx="57125" cy="150475"/>
            </a:xfrm>
            <a:custGeom>
              <a:avLst/>
              <a:gdLst/>
              <a:ahLst/>
              <a:cxnLst/>
              <a:rect l="l" t="t" r="r" b="b"/>
              <a:pathLst>
                <a:path w="2285" h="6019" extrusionOk="0">
                  <a:moveTo>
                    <a:pt x="1729" y="587"/>
                  </a:moveTo>
                  <a:lnTo>
                    <a:pt x="1729" y="5463"/>
                  </a:lnTo>
                  <a:lnTo>
                    <a:pt x="556" y="5463"/>
                  </a:lnTo>
                  <a:lnTo>
                    <a:pt x="556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5741"/>
                  </a:lnTo>
                  <a:cubicBezTo>
                    <a:pt x="0" y="5895"/>
                    <a:pt x="124" y="6019"/>
                    <a:pt x="278" y="6019"/>
                  </a:cubicBezTo>
                  <a:lnTo>
                    <a:pt x="1975" y="6019"/>
                  </a:lnTo>
                  <a:cubicBezTo>
                    <a:pt x="2130" y="6019"/>
                    <a:pt x="2284" y="5895"/>
                    <a:pt x="2284" y="5741"/>
                  </a:cubicBezTo>
                  <a:lnTo>
                    <a:pt x="2284" y="279"/>
                  </a:ln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8" name="Google Shape;13648;p26"/>
            <p:cNvSpPr/>
            <p:nvPr/>
          </p:nvSpPr>
          <p:spPr>
            <a:xfrm>
              <a:off x="4857450" y="2592225"/>
              <a:ext cx="57100" cy="192900"/>
            </a:xfrm>
            <a:custGeom>
              <a:avLst/>
              <a:gdLst/>
              <a:ahLst/>
              <a:cxnLst/>
              <a:rect l="l" t="t" r="r" b="b"/>
              <a:pathLst>
                <a:path w="2284" h="7716" extrusionOk="0">
                  <a:moveTo>
                    <a:pt x="1728" y="556"/>
                  </a:moveTo>
                  <a:lnTo>
                    <a:pt x="1728" y="7160"/>
                  </a:lnTo>
                  <a:lnTo>
                    <a:pt x="586" y="7160"/>
                  </a:lnTo>
                  <a:lnTo>
                    <a:pt x="586" y="556"/>
                  </a:lnTo>
                  <a:close/>
                  <a:moveTo>
                    <a:pt x="309" y="0"/>
                  </a:moveTo>
                  <a:cubicBezTo>
                    <a:pt x="154" y="0"/>
                    <a:pt x="0" y="124"/>
                    <a:pt x="0" y="278"/>
                  </a:cubicBezTo>
                  <a:lnTo>
                    <a:pt x="0" y="7438"/>
                  </a:lnTo>
                  <a:cubicBezTo>
                    <a:pt x="0" y="7592"/>
                    <a:pt x="154" y="7716"/>
                    <a:pt x="309" y="7716"/>
                  </a:cubicBezTo>
                  <a:lnTo>
                    <a:pt x="2006" y="7716"/>
                  </a:lnTo>
                  <a:cubicBezTo>
                    <a:pt x="2160" y="7716"/>
                    <a:pt x="2284" y="7592"/>
                    <a:pt x="2284" y="7438"/>
                  </a:cubicBezTo>
                  <a:lnTo>
                    <a:pt x="2284" y="278"/>
                  </a:lnTo>
                  <a:cubicBezTo>
                    <a:pt x="2284" y="124"/>
                    <a:pt x="2160" y="0"/>
                    <a:pt x="20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9" name="Google Shape;13649;p26"/>
            <p:cNvSpPr/>
            <p:nvPr/>
          </p:nvSpPr>
          <p:spPr>
            <a:xfrm>
              <a:off x="4943075" y="2613825"/>
              <a:ext cx="56350" cy="171300"/>
            </a:xfrm>
            <a:custGeom>
              <a:avLst/>
              <a:gdLst/>
              <a:ahLst/>
              <a:cxnLst/>
              <a:rect l="l" t="t" r="r" b="b"/>
              <a:pathLst>
                <a:path w="2254" h="6852" extrusionOk="0">
                  <a:moveTo>
                    <a:pt x="1698" y="556"/>
                  </a:moveTo>
                  <a:lnTo>
                    <a:pt x="1698" y="6296"/>
                  </a:lnTo>
                  <a:lnTo>
                    <a:pt x="556" y="6296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1" y="124"/>
                    <a:pt x="1" y="278"/>
                  </a:cubicBezTo>
                  <a:lnTo>
                    <a:pt x="1" y="6574"/>
                  </a:lnTo>
                  <a:cubicBezTo>
                    <a:pt x="1" y="6728"/>
                    <a:pt x="124" y="6852"/>
                    <a:pt x="278" y="6852"/>
                  </a:cubicBezTo>
                  <a:lnTo>
                    <a:pt x="1976" y="6852"/>
                  </a:lnTo>
                  <a:cubicBezTo>
                    <a:pt x="2130" y="6852"/>
                    <a:pt x="2254" y="6728"/>
                    <a:pt x="2254" y="6574"/>
                  </a:cubicBezTo>
                  <a:lnTo>
                    <a:pt x="2254" y="278"/>
                  </a:lnTo>
                  <a:cubicBezTo>
                    <a:pt x="2254" y="124"/>
                    <a:pt x="2130" y="1"/>
                    <a:pt x="19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0" name="Google Shape;13650;p26"/>
            <p:cNvSpPr/>
            <p:nvPr/>
          </p:nvSpPr>
          <p:spPr>
            <a:xfrm>
              <a:off x="4766400" y="2485325"/>
              <a:ext cx="324575" cy="120800"/>
            </a:xfrm>
            <a:custGeom>
              <a:avLst/>
              <a:gdLst/>
              <a:ahLst/>
              <a:cxnLst/>
              <a:rect l="l" t="t" r="r" b="b"/>
              <a:pathLst>
                <a:path w="12983" h="4832" extrusionOk="0">
                  <a:moveTo>
                    <a:pt x="11604" y="604"/>
                  </a:moveTo>
                  <a:cubicBezTo>
                    <a:pt x="12098" y="604"/>
                    <a:pt x="12345" y="1221"/>
                    <a:pt x="12006" y="1561"/>
                  </a:cubicBezTo>
                  <a:cubicBezTo>
                    <a:pt x="11883" y="1683"/>
                    <a:pt x="11738" y="1738"/>
                    <a:pt x="11597" y="1738"/>
                  </a:cubicBezTo>
                  <a:cubicBezTo>
                    <a:pt x="11312" y="1738"/>
                    <a:pt x="11049" y="1511"/>
                    <a:pt x="11049" y="1159"/>
                  </a:cubicBezTo>
                  <a:cubicBezTo>
                    <a:pt x="11049" y="851"/>
                    <a:pt x="11296" y="604"/>
                    <a:pt x="11604" y="604"/>
                  </a:cubicBezTo>
                  <a:close/>
                  <a:moveTo>
                    <a:pt x="4784" y="1437"/>
                  </a:moveTo>
                  <a:lnTo>
                    <a:pt x="4784" y="1468"/>
                  </a:lnTo>
                  <a:cubicBezTo>
                    <a:pt x="4797" y="1467"/>
                    <a:pt x="4809" y="1467"/>
                    <a:pt x="4822" y="1467"/>
                  </a:cubicBezTo>
                  <a:cubicBezTo>
                    <a:pt x="5320" y="1467"/>
                    <a:pt x="5547" y="2063"/>
                    <a:pt x="5185" y="2425"/>
                  </a:cubicBezTo>
                  <a:cubicBezTo>
                    <a:pt x="5068" y="2542"/>
                    <a:pt x="4929" y="2594"/>
                    <a:pt x="4794" y="2594"/>
                  </a:cubicBezTo>
                  <a:cubicBezTo>
                    <a:pt x="4502" y="2594"/>
                    <a:pt x="4228" y="2351"/>
                    <a:pt x="4228" y="1993"/>
                  </a:cubicBezTo>
                  <a:cubicBezTo>
                    <a:pt x="4228" y="1684"/>
                    <a:pt x="4475" y="1437"/>
                    <a:pt x="4784" y="1437"/>
                  </a:cubicBezTo>
                  <a:close/>
                  <a:moveTo>
                    <a:pt x="8210" y="2301"/>
                  </a:moveTo>
                  <a:cubicBezTo>
                    <a:pt x="8703" y="2301"/>
                    <a:pt x="8950" y="2919"/>
                    <a:pt x="8580" y="3258"/>
                  </a:cubicBezTo>
                  <a:cubicBezTo>
                    <a:pt x="8467" y="3381"/>
                    <a:pt x="8323" y="3436"/>
                    <a:pt x="8181" y="3436"/>
                  </a:cubicBezTo>
                  <a:cubicBezTo>
                    <a:pt x="7898" y="3436"/>
                    <a:pt x="7623" y="3217"/>
                    <a:pt x="7623" y="2888"/>
                  </a:cubicBezTo>
                  <a:cubicBezTo>
                    <a:pt x="7623" y="2548"/>
                    <a:pt x="7870" y="2301"/>
                    <a:pt x="8210" y="2301"/>
                  </a:cubicBezTo>
                  <a:close/>
                  <a:moveTo>
                    <a:pt x="1389" y="3165"/>
                  </a:moveTo>
                  <a:cubicBezTo>
                    <a:pt x="1883" y="3165"/>
                    <a:pt x="2161" y="3783"/>
                    <a:pt x="1790" y="4122"/>
                  </a:cubicBezTo>
                  <a:cubicBezTo>
                    <a:pt x="1668" y="4244"/>
                    <a:pt x="1519" y="4299"/>
                    <a:pt x="1374" y="4299"/>
                  </a:cubicBezTo>
                  <a:cubicBezTo>
                    <a:pt x="1080" y="4299"/>
                    <a:pt x="803" y="4073"/>
                    <a:pt x="803" y="3721"/>
                  </a:cubicBezTo>
                  <a:cubicBezTo>
                    <a:pt x="803" y="3412"/>
                    <a:pt x="1081" y="3165"/>
                    <a:pt x="1389" y="3165"/>
                  </a:cubicBezTo>
                  <a:close/>
                  <a:moveTo>
                    <a:pt x="11599" y="0"/>
                  </a:moveTo>
                  <a:cubicBezTo>
                    <a:pt x="11029" y="0"/>
                    <a:pt x="10463" y="410"/>
                    <a:pt x="10463" y="1129"/>
                  </a:cubicBezTo>
                  <a:cubicBezTo>
                    <a:pt x="10463" y="1221"/>
                    <a:pt x="10463" y="1314"/>
                    <a:pt x="10493" y="1375"/>
                  </a:cubicBezTo>
                  <a:lnTo>
                    <a:pt x="9043" y="2085"/>
                  </a:lnTo>
                  <a:cubicBezTo>
                    <a:pt x="8825" y="1827"/>
                    <a:pt x="8512" y="1700"/>
                    <a:pt x="8198" y="1700"/>
                  </a:cubicBezTo>
                  <a:cubicBezTo>
                    <a:pt x="7799" y="1700"/>
                    <a:pt x="7398" y="1904"/>
                    <a:pt x="7191" y="2301"/>
                  </a:cubicBezTo>
                  <a:lnTo>
                    <a:pt x="5926" y="1993"/>
                  </a:lnTo>
                  <a:cubicBezTo>
                    <a:pt x="5880" y="1267"/>
                    <a:pt x="5332" y="905"/>
                    <a:pt x="4784" y="905"/>
                  </a:cubicBezTo>
                  <a:cubicBezTo>
                    <a:pt x="4236" y="905"/>
                    <a:pt x="3688" y="1267"/>
                    <a:pt x="3642" y="1993"/>
                  </a:cubicBezTo>
                  <a:cubicBezTo>
                    <a:pt x="3642" y="2054"/>
                    <a:pt x="3673" y="2147"/>
                    <a:pt x="3673" y="2240"/>
                  </a:cubicBezTo>
                  <a:lnTo>
                    <a:pt x="2222" y="2949"/>
                  </a:lnTo>
                  <a:cubicBezTo>
                    <a:pt x="2001" y="2689"/>
                    <a:pt x="1693" y="2566"/>
                    <a:pt x="1384" y="2566"/>
                  </a:cubicBezTo>
                  <a:cubicBezTo>
                    <a:pt x="960" y="2566"/>
                    <a:pt x="536" y="2799"/>
                    <a:pt x="340" y="3227"/>
                  </a:cubicBezTo>
                  <a:cubicBezTo>
                    <a:pt x="0" y="3968"/>
                    <a:pt x="556" y="4832"/>
                    <a:pt x="1389" y="4832"/>
                  </a:cubicBezTo>
                  <a:cubicBezTo>
                    <a:pt x="2006" y="4832"/>
                    <a:pt x="2531" y="4307"/>
                    <a:pt x="2531" y="3690"/>
                  </a:cubicBezTo>
                  <a:cubicBezTo>
                    <a:pt x="2531" y="3598"/>
                    <a:pt x="2500" y="3536"/>
                    <a:pt x="2500" y="3443"/>
                  </a:cubicBezTo>
                  <a:lnTo>
                    <a:pt x="3951" y="2733"/>
                  </a:lnTo>
                  <a:cubicBezTo>
                    <a:pt x="4168" y="2992"/>
                    <a:pt x="4476" y="3118"/>
                    <a:pt x="4786" y="3118"/>
                  </a:cubicBezTo>
                  <a:cubicBezTo>
                    <a:pt x="5180" y="3118"/>
                    <a:pt x="5578" y="2914"/>
                    <a:pt x="5802" y="2517"/>
                  </a:cubicBezTo>
                  <a:lnTo>
                    <a:pt x="7068" y="2857"/>
                  </a:lnTo>
                  <a:cubicBezTo>
                    <a:pt x="7068" y="3613"/>
                    <a:pt x="7631" y="3991"/>
                    <a:pt x="8194" y="3991"/>
                  </a:cubicBezTo>
                  <a:cubicBezTo>
                    <a:pt x="8757" y="3991"/>
                    <a:pt x="9321" y="3613"/>
                    <a:pt x="9321" y="2857"/>
                  </a:cubicBezTo>
                  <a:cubicBezTo>
                    <a:pt x="9321" y="2764"/>
                    <a:pt x="9321" y="2672"/>
                    <a:pt x="9321" y="2610"/>
                  </a:cubicBezTo>
                  <a:lnTo>
                    <a:pt x="10740" y="1900"/>
                  </a:lnTo>
                  <a:cubicBezTo>
                    <a:pt x="10982" y="2168"/>
                    <a:pt x="11283" y="2284"/>
                    <a:pt x="11578" y="2284"/>
                  </a:cubicBezTo>
                  <a:cubicBezTo>
                    <a:pt x="12300" y="2284"/>
                    <a:pt x="12982" y="1591"/>
                    <a:pt x="12654" y="758"/>
                  </a:cubicBezTo>
                  <a:cubicBezTo>
                    <a:pt x="12467" y="238"/>
                    <a:pt x="12032" y="0"/>
                    <a:pt x="115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1" name="Google Shape;13651;p26"/>
            <p:cNvSpPr/>
            <p:nvPr/>
          </p:nvSpPr>
          <p:spPr>
            <a:xfrm>
              <a:off x="5068075" y="267092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6" y="555"/>
                    <a:pt x="320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2" name="Google Shape;13652;p26"/>
            <p:cNvSpPr/>
            <p:nvPr/>
          </p:nvSpPr>
          <p:spPr>
            <a:xfrm>
              <a:off x="5027950" y="2570625"/>
              <a:ext cx="57500" cy="214500"/>
            </a:xfrm>
            <a:custGeom>
              <a:avLst/>
              <a:gdLst/>
              <a:ahLst/>
              <a:cxnLst/>
              <a:rect l="l" t="t" r="r" b="b"/>
              <a:pathLst>
                <a:path w="2300" h="8580" extrusionOk="0">
                  <a:moveTo>
                    <a:pt x="278" y="0"/>
                  </a:moveTo>
                  <a:cubicBezTo>
                    <a:pt x="124" y="0"/>
                    <a:pt x="1" y="124"/>
                    <a:pt x="1" y="309"/>
                  </a:cubicBezTo>
                  <a:lnTo>
                    <a:pt x="1" y="8302"/>
                  </a:lnTo>
                  <a:cubicBezTo>
                    <a:pt x="1" y="8456"/>
                    <a:pt x="124" y="8580"/>
                    <a:pt x="278" y="8580"/>
                  </a:cubicBezTo>
                  <a:lnTo>
                    <a:pt x="2007" y="8580"/>
                  </a:lnTo>
                  <a:cubicBezTo>
                    <a:pt x="2161" y="8580"/>
                    <a:pt x="2284" y="8456"/>
                    <a:pt x="2284" y="8302"/>
                  </a:cubicBezTo>
                  <a:lnTo>
                    <a:pt x="2284" y="5586"/>
                  </a:lnTo>
                  <a:cubicBezTo>
                    <a:pt x="2300" y="5370"/>
                    <a:pt x="2145" y="5262"/>
                    <a:pt x="1991" y="5262"/>
                  </a:cubicBezTo>
                  <a:cubicBezTo>
                    <a:pt x="1837" y="5262"/>
                    <a:pt x="1682" y="5370"/>
                    <a:pt x="1698" y="5586"/>
                  </a:cubicBezTo>
                  <a:lnTo>
                    <a:pt x="1698" y="8024"/>
                  </a:lnTo>
                  <a:lnTo>
                    <a:pt x="587" y="8024"/>
                  </a:lnTo>
                  <a:lnTo>
                    <a:pt x="587" y="587"/>
                  </a:lnTo>
                  <a:lnTo>
                    <a:pt x="1698" y="587"/>
                  </a:lnTo>
                  <a:lnTo>
                    <a:pt x="1698" y="3025"/>
                  </a:lnTo>
                  <a:cubicBezTo>
                    <a:pt x="1698" y="3179"/>
                    <a:pt x="1821" y="3303"/>
                    <a:pt x="2007" y="3303"/>
                  </a:cubicBezTo>
                  <a:cubicBezTo>
                    <a:pt x="2161" y="3303"/>
                    <a:pt x="2284" y="3179"/>
                    <a:pt x="2284" y="3025"/>
                  </a:cubicBezTo>
                  <a:lnTo>
                    <a:pt x="2284" y="309"/>
                  </a:lnTo>
                  <a:cubicBezTo>
                    <a:pt x="2284" y="124"/>
                    <a:pt x="2161" y="0"/>
                    <a:pt x="20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53" name="Google Shape;13653;p26"/>
          <p:cNvGrpSpPr/>
          <p:nvPr/>
        </p:nvGrpSpPr>
        <p:grpSpPr>
          <a:xfrm>
            <a:off x="5320718" y="3105542"/>
            <a:ext cx="484533" cy="484567"/>
            <a:chOff x="3997175" y="2485750"/>
            <a:chExt cx="363400" cy="363425"/>
          </a:xfrm>
        </p:grpSpPr>
        <p:sp>
          <p:nvSpPr>
            <p:cNvPr id="13654" name="Google Shape;13654;p26"/>
            <p:cNvSpPr/>
            <p:nvPr/>
          </p:nvSpPr>
          <p:spPr>
            <a:xfrm>
              <a:off x="41900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5" name="Google Shape;13655;p26"/>
            <p:cNvSpPr/>
            <p:nvPr/>
          </p:nvSpPr>
          <p:spPr>
            <a:xfrm>
              <a:off x="40411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6" name="Google Shape;13656;p26"/>
            <p:cNvSpPr/>
            <p:nvPr/>
          </p:nvSpPr>
          <p:spPr>
            <a:xfrm>
              <a:off x="3997175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3672" y="556"/>
                  </a:moveTo>
                  <a:cubicBezTo>
                    <a:pt x="13826" y="556"/>
                    <a:pt x="13950" y="710"/>
                    <a:pt x="13950" y="865"/>
                  </a:cubicBezTo>
                  <a:lnTo>
                    <a:pt x="13950" y="10401"/>
                  </a:lnTo>
                  <a:lnTo>
                    <a:pt x="8549" y="10401"/>
                  </a:lnTo>
                  <a:cubicBezTo>
                    <a:pt x="8209" y="10432"/>
                    <a:pt x="8209" y="10926"/>
                    <a:pt x="8549" y="10956"/>
                  </a:cubicBezTo>
                  <a:lnTo>
                    <a:pt x="13950" y="10956"/>
                  </a:lnTo>
                  <a:lnTo>
                    <a:pt x="13950" y="11821"/>
                  </a:lnTo>
                  <a:cubicBezTo>
                    <a:pt x="13950" y="11975"/>
                    <a:pt x="13826" y="12098"/>
                    <a:pt x="13672" y="12098"/>
                  </a:cubicBezTo>
                  <a:lnTo>
                    <a:pt x="833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56"/>
                  </a:lnTo>
                  <a:lnTo>
                    <a:pt x="5956" y="10956"/>
                  </a:lnTo>
                  <a:cubicBezTo>
                    <a:pt x="5975" y="10959"/>
                    <a:pt x="5993" y="10960"/>
                    <a:pt x="6010" y="10960"/>
                  </a:cubicBezTo>
                  <a:cubicBezTo>
                    <a:pt x="6370" y="10960"/>
                    <a:pt x="6370" y="10397"/>
                    <a:pt x="6010" y="10397"/>
                  </a:cubicBezTo>
                  <a:cubicBezTo>
                    <a:pt x="5993" y="10397"/>
                    <a:pt x="5975" y="10398"/>
                    <a:pt x="5956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672" y="12685"/>
                  </a:moveTo>
                  <a:lnTo>
                    <a:pt x="8672" y="13981"/>
                  </a:lnTo>
                  <a:lnTo>
                    <a:pt x="5833" y="13981"/>
                  </a:lnTo>
                  <a:lnTo>
                    <a:pt x="5833" y="12685"/>
                  </a:ln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1821"/>
                  </a:lnTo>
                  <a:cubicBezTo>
                    <a:pt x="0" y="12284"/>
                    <a:pt x="370" y="12685"/>
                    <a:pt x="833" y="12685"/>
                  </a:cubicBezTo>
                  <a:lnTo>
                    <a:pt x="5277" y="12685"/>
                  </a:lnTo>
                  <a:lnTo>
                    <a:pt x="5277" y="13981"/>
                  </a:lnTo>
                  <a:lnTo>
                    <a:pt x="3858" y="13981"/>
                  </a:lnTo>
                  <a:cubicBezTo>
                    <a:pt x="3703" y="13981"/>
                    <a:pt x="3580" y="14104"/>
                    <a:pt x="3580" y="14259"/>
                  </a:cubicBezTo>
                  <a:cubicBezTo>
                    <a:pt x="3580" y="14413"/>
                    <a:pt x="3703" y="14536"/>
                    <a:pt x="3858" y="14536"/>
                  </a:cubicBezTo>
                  <a:lnTo>
                    <a:pt x="10678" y="14536"/>
                  </a:lnTo>
                  <a:cubicBezTo>
                    <a:pt x="10833" y="14536"/>
                    <a:pt x="10956" y="14413"/>
                    <a:pt x="10956" y="14259"/>
                  </a:cubicBezTo>
                  <a:cubicBezTo>
                    <a:pt x="10956" y="14104"/>
                    <a:pt x="10833" y="13981"/>
                    <a:pt x="10678" y="13981"/>
                  </a:cubicBezTo>
                  <a:lnTo>
                    <a:pt x="9259" y="13981"/>
                  </a:lnTo>
                  <a:lnTo>
                    <a:pt x="9259" y="12685"/>
                  </a:lnTo>
                  <a:lnTo>
                    <a:pt x="13672" y="12685"/>
                  </a:lnTo>
                  <a:cubicBezTo>
                    <a:pt x="14135" y="12654"/>
                    <a:pt x="14536" y="12284"/>
                    <a:pt x="14536" y="11821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7" name="Google Shape;13657;p26"/>
            <p:cNvSpPr/>
            <p:nvPr/>
          </p:nvSpPr>
          <p:spPr>
            <a:xfrm>
              <a:off x="4061450" y="2528175"/>
              <a:ext cx="232025" cy="146650"/>
            </a:xfrm>
            <a:custGeom>
              <a:avLst/>
              <a:gdLst/>
              <a:ahLst/>
              <a:cxnLst/>
              <a:rect l="l" t="t" r="r" b="b"/>
              <a:pathLst>
                <a:path w="9281" h="5866" extrusionOk="0">
                  <a:moveTo>
                    <a:pt x="2706" y="3118"/>
                  </a:moveTo>
                  <a:lnTo>
                    <a:pt x="2706" y="5278"/>
                  </a:lnTo>
                  <a:lnTo>
                    <a:pt x="1565" y="5278"/>
                  </a:lnTo>
                  <a:lnTo>
                    <a:pt x="1565" y="3118"/>
                  </a:lnTo>
                  <a:close/>
                  <a:moveTo>
                    <a:pt x="4404" y="587"/>
                  </a:moveTo>
                  <a:lnTo>
                    <a:pt x="4404" y="5278"/>
                  </a:lnTo>
                  <a:lnTo>
                    <a:pt x="3262" y="5278"/>
                  </a:lnTo>
                  <a:lnTo>
                    <a:pt x="3262" y="587"/>
                  </a:lnTo>
                  <a:close/>
                  <a:moveTo>
                    <a:pt x="6101" y="2285"/>
                  </a:moveTo>
                  <a:lnTo>
                    <a:pt x="6101" y="5278"/>
                  </a:lnTo>
                  <a:lnTo>
                    <a:pt x="4959" y="5278"/>
                  </a:lnTo>
                  <a:lnTo>
                    <a:pt x="4959" y="2285"/>
                  </a:lnTo>
                  <a:close/>
                  <a:moveTo>
                    <a:pt x="7799" y="3982"/>
                  </a:moveTo>
                  <a:lnTo>
                    <a:pt x="7799" y="5278"/>
                  </a:lnTo>
                  <a:lnTo>
                    <a:pt x="6688" y="5278"/>
                  </a:lnTo>
                  <a:lnTo>
                    <a:pt x="6688" y="3982"/>
                  </a:lnTo>
                  <a:close/>
                  <a:moveTo>
                    <a:pt x="2984" y="1"/>
                  </a:moveTo>
                  <a:cubicBezTo>
                    <a:pt x="2830" y="1"/>
                    <a:pt x="2706" y="124"/>
                    <a:pt x="2706" y="279"/>
                  </a:cubicBezTo>
                  <a:lnTo>
                    <a:pt x="2706" y="2562"/>
                  </a:lnTo>
                  <a:lnTo>
                    <a:pt x="1287" y="2562"/>
                  </a:lnTo>
                  <a:cubicBezTo>
                    <a:pt x="1132" y="2562"/>
                    <a:pt x="1009" y="2686"/>
                    <a:pt x="1009" y="2840"/>
                  </a:cubicBezTo>
                  <a:lnTo>
                    <a:pt x="1009" y="5278"/>
                  </a:lnTo>
                  <a:lnTo>
                    <a:pt x="423" y="5278"/>
                  </a:lnTo>
                  <a:cubicBezTo>
                    <a:pt x="413" y="5278"/>
                    <a:pt x="403" y="5277"/>
                    <a:pt x="393" y="5277"/>
                  </a:cubicBezTo>
                  <a:cubicBezTo>
                    <a:pt x="0" y="5277"/>
                    <a:pt x="0" y="5866"/>
                    <a:pt x="393" y="5866"/>
                  </a:cubicBezTo>
                  <a:cubicBezTo>
                    <a:pt x="403" y="5866"/>
                    <a:pt x="413" y="5865"/>
                    <a:pt x="423" y="5865"/>
                  </a:cubicBezTo>
                  <a:lnTo>
                    <a:pt x="8941" y="5865"/>
                  </a:lnTo>
                  <a:cubicBezTo>
                    <a:pt x="9280" y="5803"/>
                    <a:pt x="9280" y="5340"/>
                    <a:pt x="8941" y="5278"/>
                  </a:cubicBezTo>
                  <a:lnTo>
                    <a:pt x="8385" y="5278"/>
                  </a:lnTo>
                  <a:lnTo>
                    <a:pt x="8385" y="3704"/>
                  </a:lnTo>
                  <a:cubicBezTo>
                    <a:pt x="8385" y="3550"/>
                    <a:pt x="8262" y="3427"/>
                    <a:pt x="8076" y="3427"/>
                  </a:cubicBezTo>
                  <a:lnTo>
                    <a:pt x="6657" y="3427"/>
                  </a:lnTo>
                  <a:lnTo>
                    <a:pt x="6657" y="2007"/>
                  </a:lnTo>
                  <a:cubicBezTo>
                    <a:pt x="6657" y="1822"/>
                    <a:pt x="6533" y="1698"/>
                    <a:pt x="6379" y="1698"/>
                  </a:cubicBezTo>
                  <a:lnTo>
                    <a:pt x="4959" y="1698"/>
                  </a:lnTo>
                  <a:lnTo>
                    <a:pt x="4959" y="279"/>
                  </a:lnTo>
                  <a:cubicBezTo>
                    <a:pt x="4959" y="124"/>
                    <a:pt x="4836" y="1"/>
                    <a:pt x="46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8" name="Google Shape;13658;p26"/>
            <p:cNvSpPr/>
            <p:nvPr/>
          </p:nvSpPr>
          <p:spPr>
            <a:xfrm>
              <a:off x="4085125" y="2702550"/>
              <a:ext cx="81025" cy="14700"/>
            </a:xfrm>
            <a:custGeom>
              <a:avLst/>
              <a:gdLst/>
              <a:ahLst/>
              <a:cxnLst/>
              <a:rect l="l" t="t" r="r" b="b"/>
              <a:pathLst>
                <a:path w="3241" h="588" extrusionOk="0">
                  <a:moveTo>
                    <a:pt x="340" y="1"/>
                  </a:moveTo>
                  <a:cubicBezTo>
                    <a:pt x="0" y="62"/>
                    <a:pt x="0" y="525"/>
                    <a:pt x="340" y="587"/>
                  </a:cubicBezTo>
                  <a:lnTo>
                    <a:pt x="2901" y="587"/>
                  </a:lnTo>
                  <a:cubicBezTo>
                    <a:pt x="3241" y="525"/>
                    <a:pt x="3241" y="62"/>
                    <a:pt x="29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9" name="Google Shape;13659;p26"/>
            <p:cNvSpPr/>
            <p:nvPr/>
          </p:nvSpPr>
          <p:spPr>
            <a:xfrm>
              <a:off x="4235575" y="2702525"/>
              <a:ext cx="81550" cy="14750"/>
            </a:xfrm>
            <a:custGeom>
              <a:avLst/>
              <a:gdLst/>
              <a:ahLst/>
              <a:cxnLst/>
              <a:rect l="l" t="t" r="r" b="b"/>
              <a:pathLst>
                <a:path w="3262" h="590" extrusionOk="0">
                  <a:moveTo>
                    <a:pt x="2869" y="1"/>
                  </a:moveTo>
                  <a:cubicBezTo>
                    <a:pt x="2860" y="1"/>
                    <a:pt x="2850" y="1"/>
                    <a:pt x="2840" y="2"/>
                  </a:cubicBezTo>
                  <a:lnTo>
                    <a:pt x="278" y="2"/>
                  </a:lnTo>
                  <a:cubicBezTo>
                    <a:pt x="124" y="2"/>
                    <a:pt x="0" y="156"/>
                    <a:pt x="0" y="310"/>
                  </a:cubicBezTo>
                  <a:cubicBezTo>
                    <a:pt x="0" y="465"/>
                    <a:pt x="124" y="588"/>
                    <a:pt x="278" y="588"/>
                  </a:cubicBezTo>
                  <a:lnTo>
                    <a:pt x="2840" y="588"/>
                  </a:lnTo>
                  <a:cubicBezTo>
                    <a:pt x="2850" y="589"/>
                    <a:pt x="2860" y="589"/>
                    <a:pt x="2869" y="589"/>
                  </a:cubicBezTo>
                  <a:cubicBezTo>
                    <a:pt x="3262" y="589"/>
                    <a:pt x="3262" y="1"/>
                    <a:pt x="28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0" name="Google Shape;13660;p26"/>
            <p:cNvSpPr/>
            <p:nvPr/>
          </p:nvSpPr>
          <p:spPr>
            <a:xfrm>
              <a:off x="4169225" y="2745750"/>
              <a:ext cx="16225" cy="13850"/>
            </a:xfrm>
            <a:custGeom>
              <a:avLst/>
              <a:gdLst/>
              <a:ahLst/>
              <a:cxnLst/>
              <a:rect l="l" t="t" r="r" b="b"/>
              <a:pathLst>
                <a:path w="649" h="554" extrusionOk="0">
                  <a:moveTo>
                    <a:pt x="371" y="1"/>
                  </a:moveTo>
                  <a:cubicBezTo>
                    <a:pt x="124" y="1"/>
                    <a:pt x="0" y="310"/>
                    <a:pt x="185" y="464"/>
                  </a:cubicBezTo>
                  <a:cubicBezTo>
                    <a:pt x="247" y="526"/>
                    <a:pt x="319" y="553"/>
                    <a:pt x="388" y="553"/>
                  </a:cubicBezTo>
                  <a:cubicBezTo>
                    <a:pt x="525" y="553"/>
                    <a:pt x="648" y="443"/>
                    <a:pt x="648" y="279"/>
                  </a:cubicBezTo>
                  <a:cubicBezTo>
                    <a:pt x="648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1" name="Google Shape;13661;p26"/>
          <p:cNvGrpSpPr/>
          <p:nvPr/>
        </p:nvGrpSpPr>
        <p:grpSpPr>
          <a:xfrm>
            <a:off x="4407618" y="3105525"/>
            <a:ext cx="303533" cy="484600"/>
            <a:chOff x="6311025" y="3602925"/>
            <a:chExt cx="227650" cy="363450"/>
          </a:xfrm>
        </p:grpSpPr>
        <p:sp>
          <p:nvSpPr>
            <p:cNvPr id="13662" name="Google Shape;13662;p26"/>
            <p:cNvSpPr/>
            <p:nvPr/>
          </p:nvSpPr>
          <p:spPr>
            <a:xfrm>
              <a:off x="6415200" y="39069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0" y="1"/>
                  </a:moveTo>
                  <a:cubicBezTo>
                    <a:pt x="124" y="1"/>
                    <a:pt x="0" y="310"/>
                    <a:pt x="154" y="495"/>
                  </a:cubicBezTo>
                  <a:cubicBezTo>
                    <a:pt x="215" y="555"/>
                    <a:pt x="289" y="583"/>
                    <a:pt x="360" y="583"/>
                  </a:cubicBezTo>
                  <a:cubicBezTo>
                    <a:pt x="508" y="583"/>
                    <a:pt x="648" y="466"/>
                    <a:pt x="648" y="279"/>
                  </a:cubicBezTo>
                  <a:cubicBezTo>
                    <a:pt x="648" y="124"/>
                    <a:pt x="525" y="1"/>
                    <a:pt x="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3" name="Google Shape;13663;p26"/>
            <p:cNvSpPr/>
            <p:nvPr/>
          </p:nvSpPr>
          <p:spPr>
            <a:xfrm>
              <a:off x="6393600" y="3646925"/>
              <a:ext cx="61725" cy="14675"/>
            </a:xfrm>
            <a:custGeom>
              <a:avLst/>
              <a:gdLst/>
              <a:ahLst/>
              <a:cxnLst/>
              <a:rect l="l" t="t" r="r" b="b"/>
              <a:pathLst>
                <a:path w="2469" h="587" extrusionOk="0">
                  <a:moveTo>
                    <a:pt x="401" y="1"/>
                  </a:moveTo>
                  <a:cubicBezTo>
                    <a:pt x="0" y="1"/>
                    <a:pt x="0" y="587"/>
                    <a:pt x="401" y="587"/>
                  </a:cubicBezTo>
                  <a:lnTo>
                    <a:pt x="2099" y="587"/>
                  </a:lnTo>
                  <a:cubicBezTo>
                    <a:pt x="2469" y="587"/>
                    <a:pt x="2469" y="1"/>
                    <a:pt x="2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4" name="Google Shape;13664;p26"/>
            <p:cNvSpPr/>
            <p:nvPr/>
          </p:nvSpPr>
          <p:spPr>
            <a:xfrm>
              <a:off x="6311025" y="3602925"/>
              <a:ext cx="227650" cy="362675"/>
            </a:xfrm>
            <a:custGeom>
              <a:avLst/>
              <a:gdLst/>
              <a:ahLst/>
              <a:cxnLst/>
              <a:rect l="l" t="t" r="r" b="b"/>
              <a:pathLst>
                <a:path w="9106" h="14507" extrusionOk="0">
                  <a:moveTo>
                    <a:pt x="7099" y="557"/>
                  </a:moveTo>
                  <a:cubicBezTo>
                    <a:pt x="7408" y="557"/>
                    <a:pt x="7655" y="804"/>
                    <a:pt x="7655" y="1112"/>
                  </a:cubicBezTo>
                  <a:lnTo>
                    <a:pt x="7655" y="3551"/>
                  </a:lnTo>
                  <a:lnTo>
                    <a:pt x="1420" y="3551"/>
                  </a:lnTo>
                  <a:lnTo>
                    <a:pt x="1420" y="1112"/>
                  </a:lnTo>
                  <a:cubicBezTo>
                    <a:pt x="1420" y="804"/>
                    <a:pt x="1667" y="557"/>
                    <a:pt x="1976" y="557"/>
                  </a:cubicBezTo>
                  <a:close/>
                  <a:moveTo>
                    <a:pt x="6821" y="4137"/>
                  </a:moveTo>
                  <a:lnTo>
                    <a:pt x="6821" y="5279"/>
                  </a:lnTo>
                  <a:lnTo>
                    <a:pt x="556" y="5279"/>
                  </a:lnTo>
                  <a:lnTo>
                    <a:pt x="556" y="4415"/>
                  </a:lnTo>
                  <a:cubicBezTo>
                    <a:pt x="556" y="4260"/>
                    <a:pt x="680" y="4137"/>
                    <a:pt x="865" y="4137"/>
                  </a:cubicBezTo>
                  <a:close/>
                  <a:moveTo>
                    <a:pt x="8241" y="4137"/>
                  </a:moveTo>
                  <a:cubicBezTo>
                    <a:pt x="8395" y="4137"/>
                    <a:pt x="8519" y="4260"/>
                    <a:pt x="8519" y="4415"/>
                  </a:cubicBezTo>
                  <a:lnTo>
                    <a:pt x="8519" y="5279"/>
                  </a:lnTo>
                  <a:lnTo>
                    <a:pt x="7377" y="5279"/>
                  </a:lnTo>
                  <a:lnTo>
                    <a:pt x="7377" y="4137"/>
                  </a:lnTo>
                  <a:close/>
                  <a:moveTo>
                    <a:pt x="8519" y="5834"/>
                  </a:moveTo>
                  <a:lnTo>
                    <a:pt x="8519" y="10093"/>
                  </a:lnTo>
                  <a:cubicBezTo>
                    <a:pt x="8519" y="10248"/>
                    <a:pt x="8395" y="10371"/>
                    <a:pt x="8241" y="10371"/>
                  </a:cubicBezTo>
                  <a:lnTo>
                    <a:pt x="865" y="10371"/>
                  </a:lnTo>
                  <a:cubicBezTo>
                    <a:pt x="680" y="10371"/>
                    <a:pt x="556" y="10248"/>
                    <a:pt x="556" y="10093"/>
                  </a:cubicBezTo>
                  <a:lnTo>
                    <a:pt x="556" y="5834"/>
                  </a:lnTo>
                  <a:close/>
                  <a:moveTo>
                    <a:pt x="1924" y="0"/>
                  </a:moveTo>
                  <a:cubicBezTo>
                    <a:pt x="1330" y="0"/>
                    <a:pt x="834" y="513"/>
                    <a:pt x="834" y="1112"/>
                  </a:cubicBezTo>
                  <a:lnTo>
                    <a:pt x="865" y="1112"/>
                  </a:lnTo>
                  <a:lnTo>
                    <a:pt x="865" y="3551"/>
                  </a:lnTo>
                  <a:cubicBezTo>
                    <a:pt x="371" y="3551"/>
                    <a:pt x="1" y="3952"/>
                    <a:pt x="1" y="4415"/>
                  </a:cubicBezTo>
                  <a:lnTo>
                    <a:pt x="1" y="10093"/>
                  </a:lnTo>
                  <a:cubicBezTo>
                    <a:pt x="1" y="10556"/>
                    <a:pt x="371" y="10927"/>
                    <a:pt x="865" y="10957"/>
                  </a:cubicBezTo>
                  <a:lnTo>
                    <a:pt x="865" y="13395"/>
                  </a:lnTo>
                  <a:cubicBezTo>
                    <a:pt x="865" y="14013"/>
                    <a:pt x="1390" y="14506"/>
                    <a:pt x="2007" y="14506"/>
                  </a:cubicBezTo>
                  <a:lnTo>
                    <a:pt x="3272" y="14506"/>
                  </a:lnTo>
                  <a:cubicBezTo>
                    <a:pt x="3426" y="14506"/>
                    <a:pt x="3581" y="14383"/>
                    <a:pt x="3550" y="14229"/>
                  </a:cubicBezTo>
                  <a:cubicBezTo>
                    <a:pt x="3550" y="14074"/>
                    <a:pt x="3426" y="13951"/>
                    <a:pt x="3272" y="13951"/>
                  </a:cubicBezTo>
                  <a:lnTo>
                    <a:pt x="2007" y="13951"/>
                  </a:lnTo>
                  <a:cubicBezTo>
                    <a:pt x="1698" y="13951"/>
                    <a:pt x="1420" y="13704"/>
                    <a:pt x="1420" y="13395"/>
                  </a:cubicBezTo>
                  <a:lnTo>
                    <a:pt x="1420" y="10957"/>
                  </a:lnTo>
                  <a:lnTo>
                    <a:pt x="7685" y="10957"/>
                  </a:lnTo>
                  <a:lnTo>
                    <a:pt x="7685" y="13395"/>
                  </a:lnTo>
                  <a:cubicBezTo>
                    <a:pt x="7685" y="13704"/>
                    <a:pt x="7439" y="13951"/>
                    <a:pt x="7130" y="13951"/>
                  </a:cubicBezTo>
                  <a:lnTo>
                    <a:pt x="5834" y="13951"/>
                  </a:lnTo>
                  <a:cubicBezTo>
                    <a:pt x="5679" y="13951"/>
                    <a:pt x="5556" y="14074"/>
                    <a:pt x="5556" y="14229"/>
                  </a:cubicBezTo>
                  <a:cubicBezTo>
                    <a:pt x="5556" y="14383"/>
                    <a:pt x="5679" y="14506"/>
                    <a:pt x="5834" y="14506"/>
                  </a:cubicBezTo>
                  <a:lnTo>
                    <a:pt x="7130" y="14506"/>
                  </a:lnTo>
                  <a:cubicBezTo>
                    <a:pt x="7747" y="14506"/>
                    <a:pt x="8241" y="14013"/>
                    <a:pt x="8241" y="13395"/>
                  </a:cubicBezTo>
                  <a:lnTo>
                    <a:pt x="8241" y="10957"/>
                  </a:lnTo>
                  <a:cubicBezTo>
                    <a:pt x="8735" y="10957"/>
                    <a:pt x="9105" y="10556"/>
                    <a:pt x="9105" y="10093"/>
                  </a:cubicBezTo>
                  <a:lnTo>
                    <a:pt x="9105" y="4415"/>
                  </a:lnTo>
                  <a:cubicBezTo>
                    <a:pt x="9105" y="3952"/>
                    <a:pt x="8735" y="3551"/>
                    <a:pt x="8241" y="3551"/>
                  </a:cubicBezTo>
                  <a:lnTo>
                    <a:pt x="8241" y="1112"/>
                  </a:lnTo>
                  <a:cubicBezTo>
                    <a:pt x="8241" y="495"/>
                    <a:pt x="7747" y="1"/>
                    <a:pt x="7130" y="1"/>
                  </a:cubicBezTo>
                  <a:lnTo>
                    <a:pt x="1976" y="1"/>
                  </a:lnTo>
                  <a:cubicBezTo>
                    <a:pt x="1959" y="1"/>
                    <a:pt x="1941" y="0"/>
                    <a:pt x="19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5" name="Google Shape;13665;p26"/>
            <p:cNvSpPr/>
            <p:nvPr/>
          </p:nvSpPr>
          <p:spPr>
            <a:xfrm>
              <a:off x="6350800" y="3777225"/>
              <a:ext cx="146200" cy="14100"/>
            </a:xfrm>
            <a:custGeom>
              <a:avLst/>
              <a:gdLst/>
              <a:ahLst/>
              <a:cxnLst/>
              <a:rect l="l" t="t" r="r" b="b"/>
              <a:pathLst>
                <a:path w="5848" h="564" extrusionOk="0">
                  <a:moveTo>
                    <a:pt x="335" y="0"/>
                  </a:moveTo>
                  <a:cubicBezTo>
                    <a:pt x="0" y="0"/>
                    <a:pt x="0" y="564"/>
                    <a:pt x="335" y="564"/>
                  </a:cubicBezTo>
                  <a:cubicBezTo>
                    <a:pt x="351" y="564"/>
                    <a:pt x="367" y="562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4"/>
                  </a:cubicBezTo>
                  <a:lnTo>
                    <a:pt x="385" y="4"/>
                  </a:lnTo>
                  <a:cubicBezTo>
                    <a:pt x="367" y="2"/>
                    <a:pt x="351" y="0"/>
                    <a:pt x="3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6" name="Google Shape;13666;p26"/>
            <p:cNvSpPr/>
            <p:nvPr/>
          </p:nvSpPr>
          <p:spPr>
            <a:xfrm>
              <a:off x="6350800" y="3819650"/>
              <a:ext cx="146200" cy="14125"/>
            </a:xfrm>
            <a:custGeom>
              <a:avLst/>
              <a:gdLst/>
              <a:ahLst/>
              <a:cxnLst/>
              <a:rect l="l" t="t" r="r" b="b"/>
              <a:pathLst>
                <a:path w="5848" h="565" extrusionOk="0">
                  <a:moveTo>
                    <a:pt x="335" y="1"/>
                  </a:moveTo>
                  <a:cubicBezTo>
                    <a:pt x="0" y="1"/>
                    <a:pt x="0" y="564"/>
                    <a:pt x="335" y="564"/>
                  </a:cubicBezTo>
                  <a:cubicBezTo>
                    <a:pt x="351" y="564"/>
                    <a:pt x="367" y="563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5"/>
                  </a:cubicBezTo>
                  <a:lnTo>
                    <a:pt x="385" y="5"/>
                  </a:lnTo>
                  <a:cubicBezTo>
                    <a:pt x="367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7" name="Google Shape;13667;p26"/>
            <p:cNvSpPr/>
            <p:nvPr/>
          </p:nvSpPr>
          <p:spPr>
            <a:xfrm>
              <a:off x="6415200" y="3951675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386" y="1"/>
                  </a:moveTo>
                  <a:cubicBezTo>
                    <a:pt x="316" y="1"/>
                    <a:pt x="247" y="32"/>
                    <a:pt x="185" y="94"/>
                  </a:cubicBezTo>
                  <a:cubicBezTo>
                    <a:pt x="0" y="248"/>
                    <a:pt x="124" y="587"/>
                    <a:pt x="370" y="587"/>
                  </a:cubicBezTo>
                  <a:cubicBezTo>
                    <a:pt x="648" y="587"/>
                    <a:pt x="772" y="248"/>
                    <a:pt x="587" y="94"/>
                  </a:cubicBezTo>
                  <a:cubicBezTo>
                    <a:pt x="525" y="32"/>
                    <a:pt x="455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8" name="Google Shape;13668;p26"/>
          <p:cNvGrpSpPr/>
          <p:nvPr/>
        </p:nvGrpSpPr>
        <p:grpSpPr>
          <a:xfrm>
            <a:off x="3277167" y="3105542"/>
            <a:ext cx="483533" cy="484567"/>
            <a:chOff x="3247225" y="2485750"/>
            <a:chExt cx="362650" cy="363425"/>
          </a:xfrm>
        </p:grpSpPr>
        <p:sp>
          <p:nvSpPr>
            <p:cNvPr id="13669" name="Google Shape;13669;p26"/>
            <p:cNvSpPr/>
            <p:nvPr/>
          </p:nvSpPr>
          <p:spPr>
            <a:xfrm>
              <a:off x="3247225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2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5"/>
                    <a:pt x="3117" y="3395"/>
                  </a:cubicBezTo>
                  <a:lnTo>
                    <a:pt x="864" y="3395"/>
                  </a:lnTo>
                  <a:cubicBezTo>
                    <a:pt x="710" y="3395"/>
                    <a:pt x="556" y="3272"/>
                    <a:pt x="587" y="3118"/>
                  </a:cubicBezTo>
                  <a:lnTo>
                    <a:pt x="587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0" name="Google Shape;13670;p26"/>
            <p:cNvSpPr/>
            <p:nvPr/>
          </p:nvSpPr>
          <p:spPr>
            <a:xfrm>
              <a:off x="3379150" y="2485750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18" y="556"/>
                  </a:moveTo>
                  <a:cubicBezTo>
                    <a:pt x="3272" y="556"/>
                    <a:pt x="3396" y="710"/>
                    <a:pt x="3396" y="865"/>
                  </a:cubicBezTo>
                  <a:lnTo>
                    <a:pt x="3396" y="3118"/>
                  </a:lnTo>
                  <a:cubicBezTo>
                    <a:pt x="3396" y="3272"/>
                    <a:pt x="3272" y="3395"/>
                    <a:pt x="3118" y="3395"/>
                  </a:cubicBezTo>
                  <a:lnTo>
                    <a:pt x="834" y="3395"/>
                  </a:lnTo>
                  <a:cubicBezTo>
                    <a:pt x="680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80" y="556"/>
                    <a:pt x="83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81"/>
                    <a:pt x="371" y="3982"/>
                    <a:pt x="834" y="3982"/>
                  </a:cubicBezTo>
                  <a:lnTo>
                    <a:pt x="3118" y="3982"/>
                  </a:lnTo>
                  <a:cubicBezTo>
                    <a:pt x="3581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1" name="Google Shape;13671;p26"/>
            <p:cNvSpPr/>
            <p:nvPr/>
          </p:nvSpPr>
          <p:spPr>
            <a:xfrm>
              <a:off x="3511100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1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5"/>
                    <a:pt x="3117" y="3395"/>
                  </a:cubicBezTo>
                  <a:lnTo>
                    <a:pt x="833" y="3395"/>
                  </a:lnTo>
                  <a:cubicBezTo>
                    <a:pt x="679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2" name="Google Shape;13672;p26"/>
            <p:cNvSpPr/>
            <p:nvPr/>
          </p:nvSpPr>
          <p:spPr>
            <a:xfrm>
              <a:off x="3511100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1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6"/>
                    <a:pt x="3117" y="3396"/>
                  </a:cubicBezTo>
                  <a:lnTo>
                    <a:pt x="833" y="3396"/>
                  </a:lnTo>
                  <a:cubicBezTo>
                    <a:pt x="679" y="3396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3" name="Google Shape;13673;p26"/>
            <p:cNvSpPr/>
            <p:nvPr/>
          </p:nvSpPr>
          <p:spPr>
            <a:xfrm>
              <a:off x="3247225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2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6"/>
                    <a:pt x="3117" y="3396"/>
                  </a:cubicBezTo>
                  <a:lnTo>
                    <a:pt x="864" y="3396"/>
                  </a:lnTo>
                  <a:cubicBezTo>
                    <a:pt x="710" y="3396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56" y="711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4" name="Google Shape;13674;p26"/>
            <p:cNvSpPr/>
            <p:nvPr/>
          </p:nvSpPr>
          <p:spPr>
            <a:xfrm>
              <a:off x="3247225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2" y="3395"/>
                    <a:pt x="3117" y="3426"/>
                  </a:cubicBezTo>
                  <a:lnTo>
                    <a:pt x="834" y="3426"/>
                  </a:lnTo>
                  <a:cubicBezTo>
                    <a:pt x="679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79" y="587"/>
                    <a:pt x="834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1" y="3981"/>
                    <a:pt x="834" y="3981"/>
                  </a:cubicBezTo>
                  <a:lnTo>
                    <a:pt x="3117" y="3981"/>
                  </a:lnTo>
                  <a:cubicBezTo>
                    <a:pt x="3580" y="3981"/>
                    <a:pt x="3951" y="3580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5" name="Google Shape;13675;p26"/>
            <p:cNvSpPr/>
            <p:nvPr/>
          </p:nvSpPr>
          <p:spPr>
            <a:xfrm>
              <a:off x="3379150" y="2749625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57" y="583"/>
                  </a:moveTo>
                  <a:cubicBezTo>
                    <a:pt x="3293" y="583"/>
                    <a:pt x="3396" y="724"/>
                    <a:pt x="3396" y="864"/>
                  </a:cubicBezTo>
                  <a:lnTo>
                    <a:pt x="3396" y="3117"/>
                  </a:lnTo>
                  <a:cubicBezTo>
                    <a:pt x="3396" y="3272"/>
                    <a:pt x="3272" y="3426"/>
                    <a:pt x="3118" y="3426"/>
                  </a:cubicBezTo>
                  <a:lnTo>
                    <a:pt x="834" y="3426"/>
                  </a:lnTo>
                  <a:cubicBezTo>
                    <a:pt x="680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80" y="587"/>
                    <a:pt x="834" y="587"/>
                  </a:cubicBezTo>
                  <a:lnTo>
                    <a:pt x="3118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1" y="371"/>
                    <a:pt x="1" y="864"/>
                  </a:cubicBezTo>
                  <a:lnTo>
                    <a:pt x="1" y="3117"/>
                  </a:lnTo>
                  <a:cubicBezTo>
                    <a:pt x="1" y="3580"/>
                    <a:pt x="371" y="3981"/>
                    <a:pt x="834" y="3981"/>
                  </a:cubicBezTo>
                  <a:lnTo>
                    <a:pt x="3118" y="3981"/>
                  </a:lnTo>
                  <a:cubicBezTo>
                    <a:pt x="3581" y="3981"/>
                    <a:pt x="3951" y="3611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1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6" name="Google Shape;13676;p26"/>
            <p:cNvSpPr/>
            <p:nvPr/>
          </p:nvSpPr>
          <p:spPr>
            <a:xfrm>
              <a:off x="3511100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1" y="3426"/>
                    <a:pt x="3117" y="3426"/>
                  </a:cubicBezTo>
                  <a:lnTo>
                    <a:pt x="833" y="3426"/>
                  </a:lnTo>
                  <a:cubicBezTo>
                    <a:pt x="679" y="3426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24"/>
                    <a:pt x="658" y="583"/>
                    <a:pt x="794" y="583"/>
                  </a:cubicBezTo>
                  <a:cubicBezTo>
                    <a:pt x="807" y="583"/>
                    <a:pt x="820" y="584"/>
                    <a:pt x="833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0" y="3981"/>
                    <a:pt x="833" y="3981"/>
                  </a:cubicBezTo>
                  <a:lnTo>
                    <a:pt x="3117" y="3981"/>
                  </a:lnTo>
                  <a:cubicBezTo>
                    <a:pt x="3580" y="3981"/>
                    <a:pt x="3950" y="3611"/>
                    <a:pt x="3950" y="3117"/>
                  </a:cubicBezTo>
                  <a:lnTo>
                    <a:pt x="3950" y="864"/>
                  </a:lnTo>
                  <a:cubicBezTo>
                    <a:pt x="3950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7" name="Google Shape;13677;p26"/>
            <p:cNvSpPr/>
            <p:nvPr/>
          </p:nvSpPr>
          <p:spPr>
            <a:xfrm>
              <a:off x="3419600" y="2702800"/>
              <a:ext cx="16675" cy="13900"/>
            </a:xfrm>
            <a:custGeom>
              <a:avLst/>
              <a:gdLst/>
              <a:ahLst/>
              <a:cxnLst/>
              <a:rect l="l" t="t" r="r" b="b"/>
              <a:pathLst>
                <a:path w="667" h="556" extrusionOk="0">
                  <a:moveTo>
                    <a:pt x="364" y="1"/>
                  </a:moveTo>
                  <a:cubicBezTo>
                    <a:pt x="266" y="1"/>
                    <a:pt x="167" y="48"/>
                    <a:pt x="111" y="145"/>
                  </a:cubicBezTo>
                  <a:cubicBezTo>
                    <a:pt x="1" y="338"/>
                    <a:pt x="137" y="556"/>
                    <a:pt x="343" y="556"/>
                  </a:cubicBezTo>
                  <a:cubicBezTo>
                    <a:pt x="368" y="556"/>
                    <a:pt x="393" y="553"/>
                    <a:pt x="420" y="546"/>
                  </a:cubicBezTo>
                  <a:cubicBezTo>
                    <a:pt x="574" y="515"/>
                    <a:pt x="666" y="361"/>
                    <a:pt x="636" y="207"/>
                  </a:cubicBezTo>
                  <a:cubicBezTo>
                    <a:pt x="602" y="71"/>
                    <a:pt x="484" y="1"/>
                    <a:pt x="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8" name="Google Shape;13678;p26"/>
            <p:cNvSpPr/>
            <p:nvPr/>
          </p:nvSpPr>
          <p:spPr>
            <a:xfrm>
              <a:off x="3379150" y="2617675"/>
              <a:ext cx="98800" cy="99050"/>
            </a:xfrm>
            <a:custGeom>
              <a:avLst/>
              <a:gdLst/>
              <a:ahLst/>
              <a:cxnLst/>
              <a:rect l="l" t="t" r="r" b="b"/>
              <a:pathLst>
                <a:path w="3952" h="3962" extrusionOk="0"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19"/>
                    <a:pt x="248" y="3859"/>
                    <a:pt x="618" y="3951"/>
                  </a:cubicBezTo>
                  <a:lnTo>
                    <a:pt x="711" y="3951"/>
                  </a:lnTo>
                  <a:cubicBezTo>
                    <a:pt x="1019" y="3920"/>
                    <a:pt x="1081" y="3488"/>
                    <a:pt x="772" y="3396"/>
                  </a:cubicBezTo>
                  <a:cubicBezTo>
                    <a:pt x="649" y="3365"/>
                    <a:pt x="556" y="3241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lnTo>
                    <a:pt x="3118" y="556"/>
                  </a:lnTo>
                  <a:cubicBezTo>
                    <a:pt x="3272" y="556"/>
                    <a:pt x="3396" y="711"/>
                    <a:pt x="3396" y="865"/>
                  </a:cubicBezTo>
                  <a:lnTo>
                    <a:pt x="3396" y="3118"/>
                  </a:lnTo>
                  <a:cubicBezTo>
                    <a:pt x="3396" y="3241"/>
                    <a:pt x="3303" y="3365"/>
                    <a:pt x="3179" y="3396"/>
                  </a:cubicBezTo>
                  <a:cubicBezTo>
                    <a:pt x="2837" y="3481"/>
                    <a:pt x="2943" y="3962"/>
                    <a:pt x="3253" y="3962"/>
                  </a:cubicBezTo>
                  <a:cubicBezTo>
                    <a:pt x="3278" y="3962"/>
                    <a:pt x="3305" y="3958"/>
                    <a:pt x="3334" y="3951"/>
                  </a:cubicBezTo>
                  <a:cubicBezTo>
                    <a:pt x="3704" y="3859"/>
                    <a:pt x="3951" y="3519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79" name="Google Shape;13679;p26"/>
          <p:cNvGrpSpPr/>
          <p:nvPr/>
        </p:nvGrpSpPr>
        <p:grpSpPr>
          <a:xfrm>
            <a:off x="2287085" y="3105542"/>
            <a:ext cx="484567" cy="484567"/>
            <a:chOff x="2492650" y="2485750"/>
            <a:chExt cx="363425" cy="363425"/>
          </a:xfrm>
        </p:grpSpPr>
        <p:sp>
          <p:nvSpPr>
            <p:cNvPr id="13680" name="Google Shape;13680;p26"/>
            <p:cNvSpPr/>
            <p:nvPr/>
          </p:nvSpPr>
          <p:spPr>
            <a:xfrm>
              <a:off x="2539725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7" y="926"/>
                  </a:moveTo>
                  <a:lnTo>
                    <a:pt x="2778" y="1729"/>
                  </a:lnTo>
                  <a:cubicBezTo>
                    <a:pt x="2808" y="1821"/>
                    <a:pt x="2901" y="1883"/>
                    <a:pt x="2994" y="1883"/>
                  </a:cubicBezTo>
                  <a:lnTo>
                    <a:pt x="3889" y="2007"/>
                  </a:lnTo>
                  <a:lnTo>
                    <a:pt x="3240" y="2655"/>
                  </a:lnTo>
                  <a:cubicBezTo>
                    <a:pt x="3179" y="2716"/>
                    <a:pt x="3148" y="2809"/>
                    <a:pt x="3179" y="2902"/>
                  </a:cubicBezTo>
                  <a:lnTo>
                    <a:pt x="3333" y="3797"/>
                  </a:lnTo>
                  <a:lnTo>
                    <a:pt x="2500" y="3364"/>
                  </a:lnTo>
                  <a:cubicBezTo>
                    <a:pt x="2469" y="3364"/>
                    <a:pt x="2438" y="3334"/>
                    <a:pt x="2376" y="3334"/>
                  </a:cubicBezTo>
                  <a:cubicBezTo>
                    <a:pt x="2346" y="3334"/>
                    <a:pt x="2284" y="3364"/>
                    <a:pt x="2253" y="3364"/>
                  </a:cubicBezTo>
                  <a:lnTo>
                    <a:pt x="1481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43" y="2655"/>
                  </a:cubicBezTo>
                  <a:lnTo>
                    <a:pt x="895" y="2007"/>
                  </a:lnTo>
                  <a:lnTo>
                    <a:pt x="1790" y="1883"/>
                  </a:lnTo>
                  <a:cubicBezTo>
                    <a:pt x="1883" y="1883"/>
                    <a:pt x="1975" y="1821"/>
                    <a:pt x="2006" y="1729"/>
                  </a:cubicBezTo>
                  <a:lnTo>
                    <a:pt x="2407" y="926"/>
                  </a:lnTo>
                  <a:close/>
                  <a:moveTo>
                    <a:pt x="2407" y="1"/>
                  </a:moveTo>
                  <a:cubicBezTo>
                    <a:pt x="2315" y="1"/>
                    <a:pt x="2191" y="62"/>
                    <a:pt x="2160" y="155"/>
                  </a:cubicBezTo>
                  <a:lnTo>
                    <a:pt x="1574" y="1358"/>
                  </a:lnTo>
                  <a:lnTo>
                    <a:pt x="247" y="1544"/>
                  </a:lnTo>
                  <a:cubicBezTo>
                    <a:pt x="154" y="1544"/>
                    <a:pt x="62" y="1636"/>
                    <a:pt x="31" y="1729"/>
                  </a:cubicBezTo>
                  <a:cubicBezTo>
                    <a:pt x="0" y="1821"/>
                    <a:pt x="0" y="1945"/>
                    <a:pt x="93" y="2037"/>
                  </a:cubicBezTo>
                  <a:lnTo>
                    <a:pt x="1049" y="2963"/>
                  </a:lnTo>
                  <a:lnTo>
                    <a:pt x="833" y="4259"/>
                  </a:lnTo>
                  <a:cubicBezTo>
                    <a:pt x="802" y="4383"/>
                    <a:pt x="833" y="4475"/>
                    <a:pt x="926" y="4537"/>
                  </a:cubicBezTo>
                  <a:cubicBezTo>
                    <a:pt x="972" y="4568"/>
                    <a:pt x="1026" y="4583"/>
                    <a:pt x="1080" y="4583"/>
                  </a:cubicBezTo>
                  <a:cubicBezTo>
                    <a:pt x="1134" y="4583"/>
                    <a:pt x="1188" y="4568"/>
                    <a:pt x="1234" y="4537"/>
                  </a:cubicBezTo>
                  <a:lnTo>
                    <a:pt x="2407" y="3920"/>
                  </a:lnTo>
                  <a:lnTo>
                    <a:pt x="3580" y="4537"/>
                  </a:lnTo>
                  <a:cubicBezTo>
                    <a:pt x="3626" y="4568"/>
                    <a:pt x="3680" y="4583"/>
                    <a:pt x="3734" y="4583"/>
                  </a:cubicBezTo>
                  <a:cubicBezTo>
                    <a:pt x="3788" y="4583"/>
                    <a:pt x="3842" y="4568"/>
                    <a:pt x="3889" y="4537"/>
                  </a:cubicBezTo>
                  <a:cubicBezTo>
                    <a:pt x="3981" y="4475"/>
                    <a:pt x="4012" y="4383"/>
                    <a:pt x="4012" y="4259"/>
                  </a:cubicBezTo>
                  <a:lnTo>
                    <a:pt x="3765" y="2963"/>
                  </a:lnTo>
                  <a:lnTo>
                    <a:pt x="4722" y="2037"/>
                  </a:lnTo>
                  <a:cubicBezTo>
                    <a:pt x="4814" y="1945"/>
                    <a:pt x="4845" y="1821"/>
                    <a:pt x="4814" y="1729"/>
                  </a:cubicBezTo>
                  <a:cubicBezTo>
                    <a:pt x="4753" y="1636"/>
                    <a:pt x="4691" y="1544"/>
                    <a:pt x="4568" y="1544"/>
                  </a:cubicBezTo>
                  <a:lnTo>
                    <a:pt x="3240" y="1358"/>
                  </a:lnTo>
                  <a:lnTo>
                    <a:pt x="2654" y="155"/>
                  </a:lnTo>
                  <a:cubicBezTo>
                    <a:pt x="2623" y="62"/>
                    <a:pt x="2531" y="1"/>
                    <a:pt x="24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1" name="Google Shape;13681;p26"/>
            <p:cNvSpPr/>
            <p:nvPr/>
          </p:nvSpPr>
          <p:spPr>
            <a:xfrm>
              <a:off x="2687850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8" y="926"/>
                  </a:moveTo>
                  <a:lnTo>
                    <a:pt x="2809" y="1729"/>
                  </a:lnTo>
                  <a:cubicBezTo>
                    <a:pt x="2840" y="1821"/>
                    <a:pt x="2932" y="1883"/>
                    <a:pt x="3025" y="1883"/>
                  </a:cubicBezTo>
                  <a:lnTo>
                    <a:pt x="3920" y="2007"/>
                  </a:lnTo>
                  <a:lnTo>
                    <a:pt x="3303" y="2655"/>
                  </a:lnTo>
                  <a:cubicBezTo>
                    <a:pt x="3210" y="2716"/>
                    <a:pt x="3179" y="2809"/>
                    <a:pt x="3210" y="2902"/>
                  </a:cubicBezTo>
                  <a:lnTo>
                    <a:pt x="3364" y="3797"/>
                  </a:lnTo>
                  <a:lnTo>
                    <a:pt x="2562" y="3364"/>
                  </a:lnTo>
                  <a:cubicBezTo>
                    <a:pt x="2531" y="3364"/>
                    <a:pt x="2469" y="3334"/>
                    <a:pt x="2439" y="3334"/>
                  </a:cubicBezTo>
                  <a:cubicBezTo>
                    <a:pt x="2377" y="3334"/>
                    <a:pt x="2346" y="3364"/>
                    <a:pt x="2284" y="3364"/>
                  </a:cubicBezTo>
                  <a:lnTo>
                    <a:pt x="1482" y="3797"/>
                  </a:lnTo>
                  <a:lnTo>
                    <a:pt x="1482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74" y="2655"/>
                  </a:cubicBezTo>
                  <a:lnTo>
                    <a:pt x="926" y="2007"/>
                  </a:lnTo>
                  <a:lnTo>
                    <a:pt x="1821" y="1883"/>
                  </a:lnTo>
                  <a:cubicBezTo>
                    <a:pt x="1914" y="1883"/>
                    <a:pt x="1976" y="1821"/>
                    <a:pt x="2037" y="1729"/>
                  </a:cubicBezTo>
                  <a:lnTo>
                    <a:pt x="2408" y="926"/>
                  </a:lnTo>
                  <a:close/>
                  <a:moveTo>
                    <a:pt x="2439" y="1"/>
                  </a:moveTo>
                  <a:cubicBezTo>
                    <a:pt x="2315" y="1"/>
                    <a:pt x="2223" y="62"/>
                    <a:pt x="2161" y="155"/>
                  </a:cubicBezTo>
                  <a:lnTo>
                    <a:pt x="1574" y="1358"/>
                  </a:lnTo>
                  <a:lnTo>
                    <a:pt x="278" y="1544"/>
                  </a:lnTo>
                  <a:cubicBezTo>
                    <a:pt x="155" y="1544"/>
                    <a:pt x="62" y="1636"/>
                    <a:pt x="31" y="1729"/>
                  </a:cubicBezTo>
                  <a:cubicBezTo>
                    <a:pt x="0" y="1821"/>
                    <a:pt x="31" y="1945"/>
                    <a:pt x="124" y="2037"/>
                  </a:cubicBezTo>
                  <a:lnTo>
                    <a:pt x="1081" y="2963"/>
                  </a:lnTo>
                  <a:lnTo>
                    <a:pt x="834" y="4259"/>
                  </a:lnTo>
                  <a:cubicBezTo>
                    <a:pt x="834" y="4383"/>
                    <a:pt x="865" y="4475"/>
                    <a:pt x="957" y="4537"/>
                  </a:cubicBezTo>
                  <a:cubicBezTo>
                    <a:pt x="1003" y="4568"/>
                    <a:pt x="1057" y="4583"/>
                    <a:pt x="1112" y="4583"/>
                  </a:cubicBezTo>
                  <a:cubicBezTo>
                    <a:pt x="1166" y="4583"/>
                    <a:pt x="1220" y="4568"/>
                    <a:pt x="1266" y="4537"/>
                  </a:cubicBezTo>
                  <a:lnTo>
                    <a:pt x="2408" y="3920"/>
                  </a:lnTo>
                  <a:lnTo>
                    <a:pt x="3580" y="4537"/>
                  </a:lnTo>
                  <a:cubicBezTo>
                    <a:pt x="3627" y="4568"/>
                    <a:pt x="3681" y="4583"/>
                    <a:pt x="3735" y="4583"/>
                  </a:cubicBezTo>
                  <a:cubicBezTo>
                    <a:pt x="3789" y="4583"/>
                    <a:pt x="3843" y="4568"/>
                    <a:pt x="3889" y="4537"/>
                  </a:cubicBezTo>
                  <a:cubicBezTo>
                    <a:pt x="3982" y="4475"/>
                    <a:pt x="4013" y="4383"/>
                    <a:pt x="4013" y="4259"/>
                  </a:cubicBezTo>
                  <a:lnTo>
                    <a:pt x="3766" y="2963"/>
                  </a:lnTo>
                  <a:lnTo>
                    <a:pt x="4722" y="2037"/>
                  </a:lnTo>
                  <a:cubicBezTo>
                    <a:pt x="4815" y="1945"/>
                    <a:pt x="4846" y="1821"/>
                    <a:pt x="4815" y="1729"/>
                  </a:cubicBezTo>
                  <a:lnTo>
                    <a:pt x="4846" y="1729"/>
                  </a:lnTo>
                  <a:cubicBezTo>
                    <a:pt x="4815" y="1636"/>
                    <a:pt x="4722" y="1544"/>
                    <a:pt x="4599" y="1544"/>
                  </a:cubicBezTo>
                  <a:lnTo>
                    <a:pt x="3272" y="1358"/>
                  </a:lnTo>
                  <a:lnTo>
                    <a:pt x="2685" y="155"/>
                  </a:lnTo>
                  <a:cubicBezTo>
                    <a:pt x="2624" y="62"/>
                    <a:pt x="2531" y="1"/>
                    <a:pt x="24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2" name="Google Shape;13682;p26"/>
            <p:cNvSpPr/>
            <p:nvPr/>
          </p:nvSpPr>
          <p:spPr>
            <a:xfrm>
              <a:off x="2613775" y="2681525"/>
              <a:ext cx="121175" cy="115250"/>
            </a:xfrm>
            <a:custGeom>
              <a:avLst/>
              <a:gdLst/>
              <a:ahLst/>
              <a:cxnLst/>
              <a:rect l="l" t="t" r="r" b="b"/>
              <a:pathLst>
                <a:path w="4847" h="4610" extrusionOk="0">
                  <a:moveTo>
                    <a:pt x="2408" y="934"/>
                  </a:moveTo>
                  <a:lnTo>
                    <a:pt x="2809" y="1737"/>
                  </a:lnTo>
                  <a:cubicBezTo>
                    <a:pt x="2840" y="1829"/>
                    <a:pt x="2933" y="1891"/>
                    <a:pt x="3025" y="1891"/>
                  </a:cubicBezTo>
                  <a:lnTo>
                    <a:pt x="3920" y="2014"/>
                  </a:lnTo>
                  <a:lnTo>
                    <a:pt x="3272" y="2663"/>
                  </a:lnTo>
                  <a:cubicBezTo>
                    <a:pt x="3180" y="2724"/>
                    <a:pt x="3149" y="2817"/>
                    <a:pt x="3180" y="2909"/>
                  </a:cubicBezTo>
                  <a:lnTo>
                    <a:pt x="3334" y="3804"/>
                  </a:lnTo>
                  <a:lnTo>
                    <a:pt x="2531" y="3372"/>
                  </a:lnTo>
                  <a:cubicBezTo>
                    <a:pt x="2501" y="3372"/>
                    <a:pt x="2439" y="3342"/>
                    <a:pt x="2408" y="3342"/>
                  </a:cubicBezTo>
                  <a:cubicBezTo>
                    <a:pt x="2346" y="3342"/>
                    <a:pt x="2315" y="3372"/>
                    <a:pt x="2254" y="3372"/>
                  </a:cubicBezTo>
                  <a:lnTo>
                    <a:pt x="1451" y="3804"/>
                  </a:lnTo>
                  <a:lnTo>
                    <a:pt x="1606" y="2909"/>
                  </a:lnTo>
                  <a:cubicBezTo>
                    <a:pt x="1636" y="2817"/>
                    <a:pt x="1606" y="2724"/>
                    <a:pt x="1544" y="2663"/>
                  </a:cubicBezTo>
                  <a:lnTo>
                    <a:pt x="927" y="2014"/>
                  </a:lnTo>
                  <a:lnTo>
                    <a:pt x="1822" y="1891"/>
                  </a:lnTo>
                  <a:cubicBezTo>
                    <a:pt x="1914" y="1891"/>
                    <a:pt x="1976" y="1829"/>
                    <a:pt x="2038" y="1737"/>
                  </a:cubicBezTo>
                  <a:lnTo>
                    <a:pt x="2408" y="934"/>
                  </a:lnTo>
                  <a:close/>
                  <a:moveTo>
                    <a:pt x="2423" y="1"/>
                  </a:moveTo>
                  <a:cubicBezTo>
                    <a:pt x="2323" y="1"/>
                    <a:pt x="2223" y="55"/>
                    <a:pt x="2161" y="163"/>
                  </a:cubicBezTo>
                  <a:lnTo>
                    <a:pt x="1575" y="1366"/>
                  </a:lnTo>
                  <a:lnTo>
                    <a:pt x="278" y="1552"/>
                  </a:lnTo>
                  <a:cubicBezTo>
                    <a:pt x="155" y="1582"/>
                    <a:pt x="62" y="1644"/>
                    <a:pt x="32" y="1768"/>
                  </a:cubicBezTo>
                  <a:cubicBezTo>
                    <a:pt x="1" y="1860"/>
                    <a:pt x="32" y="1953"/>
                    <a:pt x="124" y="2045"/>
                  </a:cubicBezTo>
                  <a:lnTo>
                    <a:pt x="1050" y="2971"/>
                  </a:lnTo>
                  <a:lnTo>
                    <a:pt x="834" y="4298"/>
                  </a:lnTo>
                  <a:cubicBezTo>
                    <a:pt x="803" y="4391"/>
                    <a:pt x="865" y="4483"/>
                    <a:pt x="957" y="4576"/>
                  </a:cubicBezTo>
                  <a:lnTo>
                    <a:pt x="957" y="4545"/>
                  </a:lnTo>
                  <a:cubicBezTo>
                    <a:pt x="1015" y="4583"/>
                    <a:pt x="1072" y="4610"/>
                    <a:pt x="1129" y="4610"/>
                  </a:cubicBezTo>
                  <a:cubicBezTo>
                    <a:pt x="1164" y="4610"/>
                    <a:pt x="1200" y="4600"/>
                    <a:pt x="1235" y="4576"/>
                  </a:cubicBezTo>
                  <a:lnTo>
                    <a:pt x="2439" y="3959"/>
                  </a:lnTo>
                  <a:lnTo>
                    <a:pt x="3612" y="4576"/>
                  </a:lnTo>
                  <a:cubicBezTo>
                    <a:pt x="3655" y="4594"/>
                    <a:pt x="3699" y="4603"/>
                    <a:pt x="3742" y="4603"/>
                  </a:cubicBezTo>
                  <a:cubicBezTo>
                    <a:pt x="3914" y="4603"/>
                    <a:pt x="4062" y="4465"/>
                    <a:pt x="4013" y="4267"/>
                  </a:cubicBezTo>
                  <a:lnTo>
                    <a:pt x="3797" y="2971"/>
                  </a:lnTo>
                  <a:lnTo>
                    <a:pt x="4753" y="2045"/>
                  </a:lnTo>
                  <a:cubicBezTo>
                    <a:pt x="4815" y="1953"/>
                    <a:pt x="4846" y="1829"/>
                    <a:pt x="4815" y="1737"/>
                  </a:cubicBezTo>
                  <a:cubicBezTo>
                    <a:pt x="4784" y="1644"/>
                    <a:pt x="4692" y="1552"/>
                    <a:pt x="4599" y="1552"/>
                  </a:cubicBezTo>
                  <a:lnTo>
                    <a:pt x="3272" y="1366"/>
                  </a:lnTo>
                  <a:lnTo>
                    <a:pt x="2686" y="163"/>
                  </a:lnTo>
                  <a:cubicBezTo>
                    <a:pt x="2624" y="55"/>
                    <a:pt x="2524" y="1"/>
                    <a:pt x="24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3" name="Google Shape;13683;p26"/>
            <p:cNvSpPr/>
            <p:nvPr/>
          </p:nvSpPr>
          <p:spPr>
            <a:xfrm>
              <a:off x="2667025" y="2834675"/>
              <a:ext cx="14675" cy="14500"/>
            </a:xfrm>
            <a:custGeom>
              <a:avLst/>
              <a:gdLst/>
              <a:ahLst/>
              <a:cxnLst/>
              <a:rect l="l" t="t" r="r" b="b"/>
              <a:pathLst>
                <a:path w="587" h="580" extrusionOk="0">
                  <a:moveTo>
                    <a:pt x="293" y="1"/>
                  </a:moveTo>
                  <a:cubicBezTo>
                    <a:pt x="147" y="1"/>
                    <a:pt x="0" y="101"/>
                    <a:pt x="0" y="302"/>
                  </a:cubicBezTo>
                  <a:cubicBezTo>
                    <a:pt x="0" y="487"/>
                    <a:pt x="147" y="579"/>
                    <a:pt x="293" y="579"/>
                  </a:cubicBezTo>
                  <a:cubicBezTo>
                    <a:pt x="440" y="579"/>
                    <a:pt x="587" y="487"/>
                    <a:pt x="587" y="302"/>
                  </a:cubicBezTo>
                  <a:cubicBezTo>
                    <a:pt x="587" y="101"/>
                    <a:pt x="440" y="1"/>
                    <a:pt x="2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4" name="Google Shape;13684;p26"/>
            <p:cNvSpPr/>
            <p:nvPr/>
          </p:nvSpPr>
          <p:spPr>
            <a:xfrm>
              <a:off x="249265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1234" y="556"/>
                  </a:moveTo>
                  <a:lnTo>
                    <a:pt x="11234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4" y="556"/>
                  </a:cubicBezTo>
                  <a:close/>
                  <a:moveTo>
                    <a:pt x="13672" y="556"/>
                  </a:moveTo>
                  <a:cubicBezTo>
                    <a:pt x="13827" y="556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1790" y="1698"/>
                  </a:lnTo>
                  <a:lnTo>
                    <a:pt x="11790" y="556"/>
                  </a:ln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13672"/>
                  </a:lnTo>
                  <a:cubicBezTo>
                    <a:pt x="0" y="14135"/>
                    <a:pt x="371" y="14536"/>
                    <a:pt x="834" y="14536"/>
                  </a:cubicBezTo>
                  <a:lnTo>
                    <a:pt x="5988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3" y="13977"/>
                    <a:pt x="6027" y="13977"/>
                  </a:cubicBezTo>
                  <a:cubicBezTo>
                    <a:pt x="6014" y="13977"/>
                    <a:pt x="6001" y="13978"/>
                    <a:pt x="5988" y="13981"/>
                  </a:cubicBezTo>
                  <a:lnTo>
                    <a:pt x="834" y="13981"/>
                  </a:lnTo>
                  <a:cubicBezTo>
                    <a:pt x="679" y="13950"/>
                    <a:pt x="556" y="13827"/>
                    <a:pt x="556" y="13672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3672"/>
                  </a:lnTo>
                  <a:cubicBezTo>
                    <a:pt x="13950" y="13827"/>
                    <a:pt x="13827" y="13950"/>
                    <a:pt x="13672" y="13981"/>
                  </a:cubicBez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6"/>
                    <a:pt x="8549" y="14536"/>
                  </a:cubicBezTo>
                  <a:lnTo>
                    <a:pt x="13672" y="14536"/>
                  </a:lnTo>
                  <a:cubicBezTo>
                    <a:pt x="14135" y="14536"/>
                    <a:pt x="14536" y="14135"/>
                    <a:pt x="14536" y="13672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5" name="Google Shape;13685;p26"/>
          <p:cNvGrpSpPr/>
          <p:nvPr/>
        </p:nvGrpSpPr>
        <p:grpSpPr>
          <a:xfrm>
            <a:off x="1397784" y="3106059"/>
            <a:ext cx="495867" cy="483533"/>
            <a:chOff x="1734225" y="2485750"/>
            <a:chExt cx="371900" cy="362650"/>
          </a:xfrm>
        </p:grpSpPr>
        <p:sp>
          <p:nvSpPr>
            <p:cNvPr id="13686" name="Google Shape;13686;p26"/>
            <p:cNvSpPr/>
            <p:nvPr/>
          </p:nvSpPr>
          <p:spPr>
            <a:xfrm>
              <a:off x="1868475" y="2603450"/>
              <a:ext cx="82575" cy="71350"/>
            </a:xfrm>
            <a:custGeom>
              <a:avLst/>
              <a:gdLst/>
              <a:ahLst/>
              <a:cxnLst/>
              <a:rect l="l" t="t" r="r" b="b"/>
              <a:pathLst>
                <a:path w="3303" h="2854" extrusionOk="0">
                  <a:moveTo>
                    <a:pt x="1883" y="572"/>
                  </a:moveTo>
                  <a:cubicBezTo>
                    <a:pt x="2321" y="572"/>
                    <a:pt x="2747" y="911"/>
                    <a:pt x="2747" y="1434"/>
                  </a:cubicBezTo>
                  <a:cubicBezTo>
                    <a:pt x="2747" y="1897"/>
                    <a:pt x="2377" y="2267"/>
                    <a:pt x="1883" y="2267"/>
                  </a:cubicBezTo>
                  <a:cubicBezTo>
                    <a:pt x="1142" y="2267"/>
                    <a:pt x="741" y="1341"/>
                    <a:pt x="1296" y="817"/>
                  </a:cubicBezTo>
                  <a:cubicBezTo>
                    <a:pt x="1465" y="648"/>
                    <a:pt x="1675" y="572"/>
                    <a:pt x="1883" y="572"/>
                  </a:cubicBezTo>
                  <a:close/>
                  <a:moveTo>
                    <a:pt x="1877" y="0"/>
                  </a:moveTo>
                  <a:cubicBezTo>
                    <a:pt x="1533" y="0"/>
                    <a:pt x="1182" y="128"/>
                    <a:pt x="895" y="416"/>
                  </a:cubicBezTo>
                  <a:cubicBezTo>
                    <a:pt x="0" y="1311"/>
                    <a:pt x="617" y="2854"/>
                    <a:pt x="1883" y="2854"/>
                  </a:cubicBezTo>
                  <a:cubicBezTo>
                    <a:pt x="2685" y="2854"/>
                    <a:pt x="3302" y="2206"/>
                    <a:pt x="3302" y="1434"/>
                  </a:cubicBezTo>
                  <a:cubicBezTo>
                    <a:pt x="3302" y="575"/>
                    <a:pt x="2605" y="0"/>
                    <a:pt x="18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7" name="Google Shape;13687;p26"/>
            <p:cNvSpPr/>
            <p:nvPr/>
          </p:nvSpPr>
          <p:spPr>
            <a:xfrm>
              <a:off x="1734225" y="2485750"/>
              <a:ext cx="371900" cy="362650"/>
            </a:xfrm>
            <a:custGeom>
              <a:avLst/>
              <a:gdLst/>
              <a:ahLst/>
              <a:cxnLst/>
              <a:rect l="l" t="t" r="r" b="b"/>
              <a:pathLst>
                <a:path w="14876" h="14506" extrusionOk="0">
                  <a:moveTo>
                    <a:pt x="7259" y="564"/>
                  </a:moveTo>
                  <a:cubicBezTo>
                    <a:pt x="7400" y="564"/>
                    <a:pt x="7542" y="619"/>
                    <a:pt x="7654" y="741"/>
                  </a:cubicBezTo>
                  <a:cubicBezTo>
                    <a:pt x="8024" y="1081"/>
                    <a:pt x="7777" y="1698"/>
                    <a:pt x="7253" y="1698"/>
                  </a:cubicBezTo>
                  <a:cubicBezTo>
                    <a:pt x="6944" y="1698"/>
                    <a:pt x="6697" y="1451"/>
                    <a:pt x="6697" y="1142"/>
                  </a:cubicBezTo>
                  <a:cubicBezTo>
                    <a:pt x="6697" y="791"/>
                    <a:pt x="6974" y="564"/>
                    <a:pt x="7259" y="564"/>
                  </a:cubicBezTo>
                  <a:close/>
                  <a:moveTo>
                    <a:pt x="2978" y="2391"/>
                  </a:moveTo>
                  <a:cubicBezTo>
                    <a:pt x="3109" y="2391"/>
                    <a:pt x="3244" y="2442"/>
                    <a:pt x="3364" y="2562"/>
                  </a:cubicBezTo>
                  <a:cubicBezTo>
                    <a:pt x="3768" y="2966"/>
                    <a:pt x="3385" y="3535"/>
                    <a:pt x="2948" y="3535"/>
                  </a:cubicBezTo>
                  <a:cubicBezTo>
                    <a:pt x="2817" y="3535"/>
                    <a:pt x="2682" y="3485"/>
                    <a:pt x="2562" y="3364"/>
                  </a:cubicBezTo>
                  <a:cubicBezTo>
                    <a:pt x="2158" y="2960"/>
                    <a:pt x="2541" y="2391"/>
                    <a:pt x="2978" y="2391"/>
                  </a:cubicBezTo>
                  <a:close/>
                  <a:moveTo>
                    <a:pt x="11573" y="2400"/>
                  </a:moveTo>
                  <a:cubicBezTo>
                    <a:pt x="11720" y="2400"/>
                    <a:pt x="11867" y="2454"/>
                    <a:pt x="11975" y="2562"/>
                  </a:cubicBezTo>
                  <a:cubicBezTo>
                    <a:pt x="12379" y="2966"/>
                    <a:pt x="11995" y="3535"/>
                    <a:pt x="11558" y="3535"/>
                  </a:cubicBezTo>
                  <a:cubicBezTo>
                    <a:pt x="11428" y="3535"/>
                    <a:pt x="11293" y="3485"/>
                    <a:pt x="11172" y="3364"/>
                  </a:cubicBezTo>
                  <a:cubicBezTo>
                    <a:pt x="10925" y="3148"/>
                    <a:pt x="10925" y="2778"/>
                    <a:pt x="11172" y="2562"/>
                  </a:cubicBezTo>
                  <a:cubicBezTo>
                    <a:pt x="11280" y="2454"/>
                    <a:pt x="11427" y="2400"/>
                    <a:pt x="11573" y="2400"/>
                  </a:cubicBezTo>
                  <a:close/>
                  <a:moveTo>
                    <a:pt x="1117" y="6696"/>
                  </a:moveTo>
                  <a:cubicBezTo>
                    <a:pt x="1409" y="6696"/>
                    <a:pt x="1698" y="6925"/>
                    <a:pt x="1698" y="7284"/>
                  </a:cubicBezTo>
                  <a:cubicBezTo>
                    <a:pt x="1698" y="7593"/>
                    <a:pt x="1451" y="7839"/>
                    <a:pt x="1142" y="7839"/>
                  </a:cubicBezTo>
                  <a:cubicBezTo>
                    <a:pt x="617" y="7839"/>
                    <a:pt x="371" y="7222"/>
                    <a:pt x="741" y="6852"/>
                  </a:cubicBezTo>
                  <a:cubicBezTo>
                    <a:pt x="848" y="6745"/>
                    <a:pt x="983" y="6696"/>
                    <a:pt x="1117" y="6696"/>
                  </a:cubicBezTo>
                  <a:close/>
                  <a:moveTo>
                    <a:pt x="13383" y="6696"/>
                  </a:moveTo>
                  <a:cubicBezTo>
                    <a:pt x="13675" y="6696"/>
                    <a:pt x="13950" y="6925"/>
                    <a:pt x="13950" y="7284"/>
                  </a:cubicBezTo>
                  <a:cubicBezTo>
                    <a:pt x="13950" y="7593"/>
                    <a:pt x="13703" y="7839"/>
                    <a:pt x="13394" y="7839"/>
                  </a:cubicBezTo>
                  <a:cubicBezTo>
                    <a:pt x="12900" y="7839"/>
                    <a:pt x="12623" y="7222"/>
                    <a:pt x="12993" y="6852"/>
                  </a:cubicBezTo>
                  <a:cubicBezTo>
                    <a:pt x="13110" y="6745"/>
                    <a:pt x="13248" y="6696"/>
                    <a:pt x="13383" y="6696"/>
                  </a:cubicBezTo>
                  <a:close/>
                  <a:moveTo>
                    <a:pt x="7257" y="4128"/>
                  </a:moveTo>
                  <a:cubicBezTo>
                    <a:pt x="8055" y="4128"/>
                    <a:pt x="8858" y="4429"/>
                    <a:pt x="9475" y="5031"/>
                  </a:cubicBezTo>
                  <a:cubicBezTo>
                    <a:pt x="10678" y="6265"/>
                    <a:pt x="10678" y="8241"/>
                    <a:pt x="9475" y="9444"/>
                  </a:cubicBezTo>
                  <a:lnTo>
                    <a:pt x="9475" y="9475"/>
                  </a:lnTo>
                  <a:cubicBezTo>
                    <a:pt x="9413" y="9537"/>
                    <a:pt x="9320" y="9599"/>
                    <a:pt x="9259" y="9691"/>
                  </a:cubicBezTo>
                  <a:lnTo>
                    <a:pt x="9259" y="9599"/>
                  </a:lnTo>
                  <a:cubicBezTo>
                    <a:pt x="9274" y="9383"/>
                    <a:pt x="9120" y="9275"/>
                    <a:pt x="8966" y="9275"/>
                  </a:cubicBezTo>
                  <a:cubicBezTo>
                    <a:pt x="8811" y="9275"/>
                    <a:pt x="8657" y="9383"/>
                    <a:pt x="8672" y="9599"/>
                  </a:cubicBezTo>
                  <a:lnTo>
                    <a:pt x="8672" y="10061"/>
                  </a:lnTo>
                  <a:cubicBezTo>
                    <a:pt x="8240" y="10278"/>
                    <a:pt x="7754" y="10386"/>
                    <a:pt x="7264" y="10386"/>
                  </a:cubicBezTo>
                  <a:cubicBezTo>
                    <a:pt x="6774" y="10386"/>
                    <a:pt x="6281" y="10278"/>
                    <a:pt x="5833" y="10061"/>
                  </a:cubicBezTo>
                  <a:lnTo>
                    <a:pt x="5833" y="9537"/>
                  </a:lnTo>
                  <a:cubicBezTo>
                    <a:pt x="5833" y="8765"/>
                    <a:pt x="6481" y="8117"/>
                    <a:pt x="7253" y="8117"/>
                  </a:cubicBezTo>
                  <a:lnTo>
                    <a:pt x="7376" y="8117"/>
                  </a:lnTo>
                  <a:cubicBezTo>
                    <a:pt x="7716" y="8117"/>
                    <a:pt x="7777" y="7593"/>
                    <a:pt x="7407" y="7562"/>
                  </a:cubicBezTo>
                  <a:lnTo>
                    <a:pt x="7253" y="7562"/>
                  </a:lnTo>
                  <a:cubicBezTo>
                    <a:pt x="6173" y="7562"/>
                    <a:pt x="5278" y="8426"/>
                    <a:pt x="5278" y="9537"/>
                  </a:cubicBezTo>
                  <a:lnTo>
                    <a:pt x="5278" y="9691"/>
                  </a:lnTo>
                  <a:cubicBezTo>
                    <a:pt x="3858" y="8488"/>
                    <a:pt x="3734" y="6358"/>
                    <a:pt x="5062" y="5031"/>
                  </a:cubicBezTo>
                  <a:cubicBezTo>
                    <a:pt x="5663" y="4429"/>
                    <a:pt x="6458" y="4128"/>
                    <a:pt x="7257" y="4128"/>
                  </a:cubicBezTo>
                  <a:close/>
                  <a:moveTo>
                    <a:pt x="2964" y="10985"/>
                  </a:moveTo>
                  <a:cubicBezTo>
                    <a:pt x="3099" y="10985"/>
                    <a:pt x="3239" y="11040"/>
                    <a:pt x="3364" y="11173"/>
                  </a:cubicBezTo>
                  <a:cubicBezTo>
                    <a:pt x="3580" y="11389"/>
                    <a:pt x="3580" y="11759"/>
                    <a:pt x="3364" y="11975"/>
                  </a:cubicBezTo>
                  <a:cubicBezTo>
                    <a:pt x="3256" y="12083"/>
                    <a:pt x="3110" y="12137"/>
                    <a:pt x="2963" y="12137"/>
                  </a:cubicBezTo>
                  <a:cubicBezTo>
                    <a:pt x="2816" y="12137"/>
                    <a:pt x="2670" y="12083"/>
                    <a:pt x="2562" y="11975"/>
                  </a:cubicBezTo>
                  <a:cubicBezTo>
                    <a:pt x="2162" y="11552"/>
                    <a:pt x="2533" y="10985"/>
                    <a:pt x="2964" y="10985"/>
                  </a:cubicBezTo>
                  <a:close/>
                  <a:moveTo>
                    <a:pt x="11558" y="10985"/>
                  </a:moveTo>
                  <a:cubicBezTo>
                    <a:pt x="11696" y="10985"/>
                    <a:pt x="11842" y="11040"/>
                    <a:pt x="11975" y="11173"/>
                  </a:cubicBezTo>
                  <a:cubicBezTo>
                    <a:pt x="12379" y="11577"/>
                    <a:pt x="11995" y="12146"/>
                    <a:pt x="11558" y="12146"/>
                  </a:cubicBezTo>
                  <a:cubicBezTo>
                    <a:pt x="11428" y="12146"/>
                    <a:pt x="11293" y="12095"/>
                    <a:pt x="11172" y="11975"/>
                  </a:cubicBezTo>
                  <a:cubicBezTo>
                    <a:pt x="10749" y="11552"/>
                    <a:pt x="11114" y="10985"/>
                    <a:pt x="11558" y="10985"/>
                  </a:cubicBezTo>
                  <a:close/>
                  <a:moveTo>
                    <a:pt x="7253" y="12839"/>
                  </a:moveTo>
                  <a:cubicBezTo>
                    <a:pt x="7592" y="12839"/>
                    <a:pt x="7839" y="13086"/>
                    <a:pt x="7839" y="13395"/>
                  </a:cubicBezTo>
                  <a:cubicBezTo>
                    <a:pt x="7839" y="13730"/>
                    <a:pt x="7554" y="13966"/>
                    <a:pt x="7254" y="13966"/>
                  </a:cubicBezTo>
                  <a:cubicBezTo>
                    <a:pt x="7114" y="13966"/>
                    <a:pt x="6970" y="13914"/>
                    <a:pt x="6852" y="13796"/>
                  </a:cubicBezTo>
                  <a:cubicBezTo>
                    <a:pt x="6512" y="13425"/>
                    <a:pt x="6759" y="12839"/>
                    <a:pt x="7253" y="12839"/>
                  </a:cubicBezTo>
                  <a:close/>
                  <a:moveTo>
                    <a:pt x="7253" y="1"/>
                  </a:moveTo>
                  <a:cubicBezTo>
                    <a:pt x="5926" y="1"/>
                    <a:pt x="5679" y="1914"/>
                    <a:pt x="6975" y="2253"/>
                  </a:cubicBezTo>
                  <a:lnTo>
                    <a:pt x="6975" y="3611"/>
                  </a:lnTo>
                  <a:cubicBezTo>
                    <a:pt x="6203" y="3673"/>
                    <a:pt x="5463" y="3982"/>
                    <a:pt x="4876" y="4475"/>
                  </a:cubicBezTo>
                  <a:lnTo>
                    <a:pt x="3951" y="3550"/>
                  </a:lnTo>
                  <a:cubicBezTo>
                    <a:pt x="4458" y="2697"/>
                    <a:pt x="3742" y="1827"/>
                    <a:pt x="2949" y="1827"/>
                  </a:cubicBezTo>
                  <a:cubicBezTo>
                    <a:pt x="2680" y="1827"/>
                    <a:pt x="2403" y="1927"/>
                    <a:pt x="2161" y="2161"/>
                  </a:cubicBezTo>
                  <a:cubicBezTo>
                    <a:pt x="1396" y="2951"/>
                    <a:pt x="2063" y="4121"/>
                    <a:pt x="2962" y="4121"/>
                  </a:cubicBezTo>
                  <a:cubicBezTo>
                    <a:pt x="3151" y="4121"/>
                    <a:pt x="3351" y="4069"/>
                    <a:pt x="3549" y="3951"/>
                  </a:cubicBezTo>
                  <a:lnTo>
                    <a:pt x="4475" y="4877"/>
                  </a:lnTo>
                  <a:cubicBezTo>
                    <a:pt x="3951" y="5463"/>
                    <a:pt x="3642" y="6204"/>
                    <a:pt x="3611" y="6975"/>
                  </a:cubicBezTo>
                  <a:lnTo>
                    <a:pt x="2222" y="6975"/>
                  </a:lnTo>
                  <a:cubicBezTo>
                    <a:pt x="2084" y="6394"/>
                    <a:pt x="1623" y="6123"/>
                    <a:pt x="1157" y="6123"/>
                  </a:cubicBezTo>
                  <a:cubicBezTo>
                    <a:pt x="583" y="6123"/>
                    <a:pt x="0" y="6535"/>
                    <a:pt x="0" y="7284"/>
                  </a:cubicBezTo>
                  <a:cubicBezTo>
                    <a:pt x="0" y="8013"/>
                    <a:pt x="578" y="8416"/>
                    <a:pt x="1150" y="8416"/>
                  </a:cubicBezTo>
                  <a:cubicBezTo>
                    <a:pt x="1619" y="8416"/>
                    <a:pt x="2083" y="8146"/>
                    <a:pt x="2222" y="7562"/>
                  </a:cubicBezTo>
                  <a:lnTo>
                    <a:pt x="3580" y="7562"/>
                  </a:lnTo>
                  <a:cubicBezTo>
                    <a:pt x="3642" y="8333"/>
                    <a:pt x="3951" y="9074"/>
                    <a:pt x="4475" y="9660"/>
                  </a:cubicBezTo>
                  <a:lnTo>
                    <a:pt x="3549" y="10586"/>
                  </a:lnTo>
                  <a:cubicBezTo>
                    <a:pt x="3341" y="10460"/>
                    <a:pt x="3133" y="10405"/>
                    <a:pt x="2937" y="10405"/>
                  </a:cubicBezTo>
                  <a:cubicBezTo>
                    <a:pt x="2028" y="10405"/>
                    <a:pt x="1374" y="11589"/>
                    <a:pt x="2161" y="12376"/>
                  </a:cubicBezTo>
                  <a:cubicBezTo>
                    <a:pt x="2395" y="12610"/>
                    <a:pt x="2669" y="12710"/>
                    <a:pt x="2936" y="12710"/>
                  </a:cubicBezTo>
                  <a:cubicBezTo>
                    <a:pt x="3723" y="12710"/>
                    <a:pt x="4450" y="11840"/>
                    <a:pt x="3920" y="10987"/>
                  </a:cubicBezTo>
                  <a:lnTo>
                    <a:pt x="4846" y="10061"/>
                  </a:lnTo>
                  <a:cubicBezTo>
                    <a:pt x="5432" y="10555"/>
                    <a:pt x="6173" y="10864"/>
                    <a:pt x="6975" y="10926"/>
                  </a:cubicBezTo>
                  <a:lnTo>
                    <a:pt x="6975" y="12284"/>
                  </a:lnTo>
                  <a:cubicBezTo>
                    <a:pt x="5679" y="12623"/>
                    <a:pt x="5926" y="14506"/>
                    <a:pt x="7253" y="14506"/>
                  </a:cubicBezTo>
                  <a:cubicBezTo>
                    <a:pt x="8580" y="14506"/>
                    <a:pt x="8827" y="12623"/>
                    <a:pt x="7531" y="12284"/>
                  </a:cubicBezTo>
                  <a:lnTo>
                    <a:pt x="7531" y="10926"/>
                  </a:lnTo>
                  <a:cubicBezTo>
                    <a:pt x="8302" y="10864"/>
                    <a:pt x="9043" y="10555"/>
                    <a:pt x="9660" y="10061"/>
                  </a:cubicBezTo>
                  <a:lnTo>
                    <a:pt x="10586" y="10987"/>
                  </a:lnTo>
                  <a:cubicBezTo>
                    <a:pt x="10056" y="11840"/>
                    <a:pt x="10765" y="12710"/>
                    <a:pt x="11557" y="12710"/>
                  </a:cubicBezTo>
                  <a:cubicBezTo>
                    <a:pt x="11825" y="12710"/>
                    <a:pt x="12103" y="12610"/>
                    <a:pt x="12345" y="12376"/>
                  </a:cubicBezTo>
                  <a:cubicBezTo>
                    <a:pt x="13135" y="11586"/>
                    <a:pt x="12451" y="10416"/>
                    <a:pt x="11546" y="10416"/>
                  </a:cubicBezTo>
                  <a:cubicBezTo>
                    <a:pt x="11355" y="10416"/>
                    <a:pt x="11155" y="10468"/>
                    <a:pt x="10956" y="10586"/>
                  </a:cubicBezTo>
                  <a:lnTo>
                    <a:pt x="10030" y="9660"/>
                  </a:lnTo>
                  <a:cubicBezTo>
                    <a:pt x="10555" y="9074"/>
                    <a:pt x="10864" y="8333"/>
                    <a:pt x="10956" y="7562"/>
                  </a:cubicBezTo>
                  <a:lnTo>
                    <a:pt x="12283" y="7562"/>
                  </a:lnTo>
                  <a:cubicBezTo>
                    <a:pt x="12431" y="8096"/>
                    <a:pt x="12908" y="8399"/>
                    <a:pt x="13394" y="8399"/>
                  </a:cubicBezTo>
                  <a:cubicBezTo>
                    <a:pt x="13722" y="8399"/>
                    <a:pt x="14053" y="8261"/>
                    <a:pt x="14289" y="7963"/>
                  </a:cubicBezTo>
                  <a:cubicBezTo>
                    <a:pt x="14876" y="7222"/>
                    <a:pt x="14351" y="6142"/>
                    <a:pt x="13394" y="6142"/>
                  </a:cubicBezTo>
                  <a:cubicBezTo>
                    <a:pt x="12870" y="6142"/>
                    <a:pt x="12438" y="6482"/>
                    <a:pt x="12283" y="6975"/>
                  </a:cubicBezTo>
                  <a:lnTo>
                    <a:pt x="10956" y="6975"/>
                  </a:lnTo>
                  <a:cubicBezTo>
                    <a:pt x="10894" y="6204"/>
                    <a:pt x="10586" y="5463"/>
                    <a:pt x="10061" y="4877"/>
                  </a:cubicBezTo>
                  <a:lnTo>
                    <a:pt x="10987" y="3951"/>
                  </a:lnTo>
                  <a:cubicBezTo>
                    <a:pt x="11186" y="4069"/>
                    <a:pt x="11385" y="4121"/>
                    <a:pt x="11574" y="4121"/>
                  </a:cubicBezTo>
                  <a:cubicBezTo>
                    <a:pt x="12473" y="4121"/>
                    <a:pt x="13141" y="2951"/>
                    <a:pt x="12376" y="2161"/>
                  </a:cubicBezTo>
                  <a:cubicBezTo>
                    <a:pt x="12129" y="1914"/>
                    <a:pt x="11845" y="1809"/>
                    <a:pt x="11572" y="1809"/>
                  </a:cubicBezTo>
                  <a:cubicBezTo>
                    <a:pt x="10785" y="1809"/>
                    <a:pt x="10082" y="2679"/>
                    <a:pt x="10586" y="3550"/>
                  </a:cubicBezTo>
                  <a:lnTo>
                    <a:pt x="9660" y="4475"/>
                  </a:lnTo>
                  <a:cubicBezTo>
                    <a:pt x="9074" y="3951"/>
                    <a:pt x="8333" y="3642"/>
                    <a:pt x="7531" y="3581"/>
                  </a:cubicBezTo>
                  <a:lnTo>
                    <a:pt x="7531" y="2253"/>
                  </a:lnTo>
                  <a:cubicBezTo>
                    <a:pt x="8858" y="1914"/>
                    <a:pt x="8611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8" name="Google Shape;13688;p26"/>
            <p:cNvSpPr/>
            <p:nvPr/>
          </p:nvSpPr>
          <p:spPr>
            <a:xfrm>
              <a:off x="1937900" y="26886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49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9" name="Google Shape;13689;p26"/>
          <p:cNvGrpSpPr/>
          <p:nvPr/>
        </p:nvGrpSpPr>
        <p:grpSpPr>
          <a:xfrm>
            <a:off x="1403451" y="3913628"/>
            <a:ext cx="484533" cy="485333"/>
            <a:chOff x="975800" y="2485750"/>
            <a:chExt cx="363400" cy="364000"/>
          </a:xfrm>
        </p:grpSpPr>
        <p:sp>
          <p:nvSpPr>
            <p:cNvPr id="13690" name="Google Shape;13690;p26"/>
            <p:cNvSpPr/>
            <p:nvPr/>
          </p:nvSpPr>
          <p:spPr>
            <a:xfrm>
              <a:off x="975800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0400" y="556"/>
                  </a:moveTo>
                  <a:lnTo>
                    <a:pt x="10400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710"/>
                    <a:pt x="13980" y="865"/>
                  </a:cubicBezTo>
                  <a:lnTo>
                    <a:pt x="13980" y="1698"/>
                  </a:lnTo>
                  <a:lnTo>
                    <a:pt x="10956" y="1698"/>
                  </a:lnTo>
                  <a:lnTo>
                    <a:pt x="10956" y="556"/>
                  </a:lnTo>
                  <a:close/>
                  <a:moveTo>
                    <a:pt x="13980" y="2284"/>
                  </a:moveTo>
                  <a:lnTo>
                    <a:pt x="13980" y="10278"/>
                  </a:lnTo>
                  <a:cubicBezTo>
                    <a:pt x="13950" y="10432"/>
                    <a:pt x="13826" y="10555"/>
                    <a:pt x="13672" y="10555"/>
                  </a:cubicBezTo>
                  <a:lnTo>
                    <a:pt x="12653" y="10555"/>
                  </a:lnTo>
                  <a:lnTo>
                    <a:pt x="12653" y="5741"/>
                  </a:lnTo>
                  <a:cubicBezTo>
                    <a:pt x="12653" y="5556"/>
                    <a:pt x="12530" y="5432"/>
                    <a:pt x="12376" y="5432"/>
                  </a:cubicBezTo>
                  <a:lnTo>
                    <a:pt x="2160" y="5432"/>
                  </a:lnTo>
                  <a:cubicBezTo>
                    <a:pt x="2006" y="5432"/>
                    <a:pt x="1883" y="5556"/>
                    <a:pt x="1883" y="5741"/>
                  </a:cubicBezTo>
                  <a:lnTo>
                    <a:pt x="1883" y="10555"/>
                  </a:lnTo>
                  <a:lnTo>
                    <a:pt x="864" y="10555"/>
                  </a:lnTo>
                  <a:cubicBezTo>
                    <a:pt x="710" y="10555"/>
                    <a:pt x="556" y="10432"/>
                    <a:pt x="556" y="10278"/>
                  </a:cubicBezTo>
                  <a:lnTo>
                    <a:pt x="556" y="2284"/>
                  </a:lnTo>
                  <a:close/>
                  <a:moveTo>
                    <a:pt x="864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0278"/>
                  </a:lnTo>
                  <a:cubicBezTo>
                    <a:pt x="0" y="10740"/>
                    <a:pt x="370" y="11142"/>
                    <a:pt x="864" y="11142"/>
                  </a:cubicBezTo>
                  <a:lnTo>
                    <a:pt x="1883" y="11142"/>
                  </a:lnTo>
                  <a:lnTo>
                    <a:pt x="1883" y="14259"/>
                  </a:lnTo>
                  <a:cubicBezTo>
                    <a:pt x="1883" y="14413"/>
                    <a:pt x="2006" y="14536"/>
                    <a:pt x="2160" y="14536"/>
                  </a:cubicBezTo>
                  <a:lnTo>
                    <a:pt x="5987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2" y="13977"/>
                    <a:pt x="6027" y="13977"/>
                  </a:cubicBezTo>
                  <a:cubicBezTo>
                    <a:pt x="6014" y="13977"/>
                    <a:pt x="6001" y="13978"/>
                    <a:pt x="5987" y="13981"/>
                  </a:cubicBezTo>
                  <a:lnTo>
                    <a:pt x="2438" y="13981"/>
                  </a:lnTo>
                  <a:lnTo>
                    <a:pt x="2438" y="6019"/>
                  </a:lnTo>
                  <a:lnTo>
                    <a:pt x="12098" y="6019"/>
                  </a:lnTo>
                  <a:lnTo>
                    <a:pt x="12098" y="13981"/>
                  </a:lnTo>
                  <a:lnTo>
                    <a:pt x="8549" y="13981"/>
                  </a:lnTo>
                  <a:cubicBezTo>
                    <a:pt x="8394" y="13981"/>
                    <a:pt x="8271" y="14104"/>
                    <a:pt x="8271" y="14259"/>
                  </a:cubicBezTo>
                  <a:cubicBezTo>
                    <a:pt x="8240" y="14413"/>
                    <a:pt x="8394" y="14536"/>
                    <a:pt x="8549" y="14536"/>
                  </a:cubicBezTo>
                  <a:lnTo>
                    <a:pt x="12376" y="14536"/>
                  </a:lnTo>
                  <a:cubicBezTo>
                    <a:pt x="12530" y="14536"/>
                    <a:pt x="12653" y="14413"/>
                    <a:pt x="12653" y="14259"/>
                  </a:cubicBezTo>
                  <a:lnTo>
                    <a:pt x="12653" y="11142"/>
                  </a:lnTo>
                  <a:lnTo>
                    <a:pt x="13672" y="11142"/>
                  </a:lnTo>
                  <a:cubicBezTo>
                    <a:pt x="14135" y="11142"/>
                    <a:pt x="14536" y="10740"/>
                    <a:pt x="14536" y="10278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1" name="Google Shape;13691;p26"/>
            <p:cNvSpPr/>
            <p:nvPr/>
          </p:nvSpPr>
          <p:spPr>
            <a:xfrm>
              <a:off x="1061875" y="2664650"/>
              <a:ext cx="126475" cy="14100"/>
            </a:xfrm>
            <a:custGeom>
              <a:avLst/>
              <a:gdLst/>
              <a:ahLst/>
              <a:cxnLst/>
              <a:rect l="l" t="t" r="r" b="b"/>
              <a:pathLst>
                <a:path w="5059" h="564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674" y="560"/>
                  </a:lnTo>
                  <a:cubicBezTo>
                    <a:pt x="4691" y="563"/>
                    <a:pt x="4708" y="564"/>
                    <a:pt x="4724" y="564"/>
                  </a:cubicBezTo>
                  <a:cubicBezTo>
                    <a:pt x="5058" y="564"/>
                    <a:pt x="5058" y="1"/>
                    <a:pt x="4724" y="1"/>
                  </a:cubicBezTo>
                  <a:cubicBezTo>
                    <a:pt x="4708" y="1"/>
                    <a:pt x="4691" y="2"/>
                    <a:pt x="4674" y="4"/>
                  </a:cubicBezTo>
                  <a:lnTo>
                    <a:pt x="415" y="4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2" name="Google Shape;13692;p26"/>
            <p:cNvSpPr/>
            <p:nvPr/>
          </p:nvSpPr>
          <p:spPr>
            <a:xfrm>
              <a:off x="1061875" y="2707075"/>
              <a:ext cx="191250" cy="14125"/>
            </a:xfrm>
            <a:custGeom>
              <a:avLst/>
              <a:gdLst/>
              <a:ahLst/>
              <a:cxnLst/>
              <a:rect l="l" t="t" r="r" b="b"/>
              <a:pathLst>
                <a:path w="765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7235" y="560"/>
                  </a:lnTo>
                  <a:cubicBezTo>
                    <a:pt x="7254" y="563"/>
                    <a:pt x="7272" y="564"/>
                    <a:pt x="7289" y="564"/>
                  </a:cubicBezTo>
                  <a:cubicBezTo>
                    <a:pt x="7649" y="564"/>
                    <a:pt x="7649" y="1"/>
                    <a:pt x="7289" y="1"/>
                  </a:cubicBezTo>
                  <a:cubicBezTo>
                    <a:pt x="7272" y="1"/>
                    <a:pt x="7254" y="2"/>
                    <a:pt x="723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3" name="Google Shape;13693;p26"/>
            <p:cNvSpPr/>
            <p:nvPr/>
          </p:nvSpPr>
          <p:spPr>
            <a:xfrm>
              <a:off x="1061675" y="2749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3" y="589"/>
                  </a:cubicBezTo>
                  <a:cubicBezTo>
                    <a:pt x="7665" y="589"/>
                    <a:pt x="7665" y="0"/>
                    <a:pt x="7273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4" name="Google Shape;13694;p26"/>
            <p:cNvSpPr/>
            <p:nvPr/>
          </p:nvSpPr>
          <p:spPr>
            <a:xfrm>
              <a:off x="1061675" y="2792025"/>
              <a:ext cx="191650" cy="14750"/>
            </a:xfrm>
            <a:custGeom>
              <a:avLst/>
              <a:gdLst/>
              <a:ahLst/>
              <a:cxnLst/>
              <a:rect l="l" t="t" r="r" b="b"/>
              <a:pathLst>
                <a:path w="7666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7243" y="588"/>
                  </a:lnTo>
                  <a:cubicBezTo>
                    <a:pt x="7253" y="589"/>
                    <a:pt x="7263" y="589"/>
                    <a:pt x="7273" y="589"/>
                  </a:cubicBezTo>
                  <a:cubicBezTo>
                    <a:pt x="7665" y="589"/>
                    <a:pt x="7665" y="1"/>
                    <a:pt x="7273" y="1"/>
                  </a:cubicBezTo>
                  <a:cubicBezTo>
                    <a:pt x="7263" y="1"/>
                    <a:pt x="7253" y="1"/>
                    <a:pt x="724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5" name="Google Shape;13695;p26"/>
            <p:cNvSpPr/>
            <p:nvPr/>
          </p:nvSpPr>
          <p:spPr>
            <a:xfrm>
              <a:off x="1149775" y="2835850"/>
              <a:ext cx="15450" cy="13900"/>
            </a:xfrm>
            <a:custGeom>
              <a:avLst/>
              <a:gdLst/>
              <a:ahLst/>
              <a:cxnLst/>
              <a:rect l="l" t="t" r="r" b="b"/>
              <a:pathLst>
                <a:path w="618" h="556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0" y="455"/>
                    <a:pt x="155" y="556"/>
                    <a:pt x="309" y="556"/>
                  </a:cubicBezTo>
                  <a:cubicBezTo>
                    <a:pt x="463" y="556"/>
                    <a:pt x="618" y="455"/>
                    <a:pt x="602" y="255"/>
                  </a:cubicBezTo>
                  <a:cubicBezTo>
                    <a:pt x="571" y="85"/>
                    <a:pt x="440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96" name="Google Shape;13696;p26"/>
          <p:cNvGrpSpPr/>
          <p:nvPr/>
        </p:nvGrpSpPr>
        <p:grpSpPr>
          <a:xfrm>
            <a:off x="2286067" y="3913895"/>
            <a:ext cx="486600" cy="484800"/>
            <a:chOff x="7722975" y="4171400"/>
            <a:chExt cx="364950" cy="363600"/>
          </a:xfrm>
        </p:grpSpPr>
        <p:sp>
          <p:nvSpPr>
            <p:cNvPr id="13697" name="Google Shape;13697;p26"/>
            <p:cNvSpPr/>
            <p:nvPr/>
          </p:nvSpPr>
          <p:spPr>
            <a:xfrm>
              <a:off x="7746100" y="4372400"/>
              <a:ext cx="90300" cy="77725"/>
            </a:xfrm>
            <a:custGeom>
              <a:avLst/>
              <a:gdLst/>
              <a:ahLst/>
              <a:cxnLst/>
              <a:rect l="l" t="t" r="r" b="b"/>
              <a:pathLst>
                <a:path w="3612" h="3109" extrusionOk="0">
                  <a:moveTo>
                    <a:pt x="1544" y="547"/>
                  </a:moveTo>
                  <a:cubicBezTo>
                    <a:pt x="2439" y="547"/>
                    <a:pt x="2871" y="1596"/>
                    <a:pt x="2254" y="2245"/>
                  </a:cubicBezTo>
                  <a:cubicBezTo>
                    <a:pt x="2054" y="2444"/>
                    <a:pt x="1806" y="2534"/>
                    <a:pt x="1562" y="2534"/>
                  </a:cubicBezTo>
                  <a:cubicBezTo>
                    <a:pt x="1051" y="2534"/>
                    <a:pt x="556" y="2140"/>
                    <a:pt x="556" y="1535"/>
                  </a:cubicBezTo>
                  <a:cubicBezTo>
                    <a:pt x="556" y="979"/>
                    <a:pt x="988" y="547"/>
                    <a:pt x="1544" y="547"/>
                  </a:cubicBezTo>
                  <a:close/>
                  <a:moveTo>
                    <a:pt x="1558" y="1"/>
                  </a:moveTo>
                  <a:cubicBezTo>
                    <a:pt x="770" y="1"/>
                    <a:pt x="22" y="600"/>
                    <a:pt x="1" y="1535"/>
                  </a:cubicBezTo>
                  <a:cubicBezTo>
                    <a:pt x="1" y="2399"/>
                    <a:pt x="680" y="3078"/>
                    <a:pt x="1544" y="3109"/>
                  </a:cubicBezTo>
                  <a:cubicBezTo>
                    <a:pt x="2902" y="3078"/>
                    <a:pt x="3612" y="1442"/>
                    <a:pt x="2655" y="455"/>
                  </a:cubicBezTo>
                  <a:cubicBezTo>
                    <a:pt x="2332" y="142"/>
                    <a:pt x="1940" y="1"/>
                    <a:pt x="15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8" name="Google Shape;13698;p26"/>
            <p:cNvSpPr/>
            <p:nvPr/>
          </p:nvSpPr>
          <p:spPr>
            <a:xfrm>
              <a:off x="7722975" y="4453975"/>
              <a:ext cx="123450" cy="81025"/>
            </a:xfrm>
            <a:custGeom>
              <a:avLst/>
              <a:gdLst/>
              <a:ahLst/>
              <a:cxnLst/>
              <a:rect l="l" t="t" r="r" b="b"/>
              <a:pathLst>
                <a:path w="4938" h="3241" extrusionOk="0">
                  <a:moveTo>
                    <a:pt x="2481" y="772"/>
                  </a:moveTo>
                  <a:cubicBezTo>
                    <a:pt x="3379" y="772"/>
                    <a:pt x="4274" y="1358"/>
                    <a:pt x="4321" y="2531"/>
                  </a:cubicBezTo>
                  <a:lnTo>
                    <a:pt x="4321" y="2685"/>
                  </a:lnTo>
                  <a:lnTo>
                    <a:pt x="617" y="2685"/>
                  </a:lnTo>
                  <a:lnTo>
                    <a:pt x="617" y="2531"/>
                  </a:lnTo>
                  <a:cubicBezTo>
                    <a:pt x="679" y="1358"/>
                    <a:pt x="1582" y="772"/>
                    <a:pt x="2481" y="772"/>
                  </a:cubicBezTo>
                  <a:close/>
                  <a:moveTo>
                    <a:pt x="2469" y="0"/>
                  </a:moveTo>
                  <a:cubicBezTo>
                    <a:pt x="1080" y="0"/>
                    <a:pt x="0" y="1142"/>
                    <a:pt x="62" y="2531"/>
                  </a:cubicBezTo>
                  <a:lnTo>
                    <a:pt x="62" y="2963"/>
                  </a:lnTo>
                  <a:cubicBezTo>
                    <a:pt x="62" y="3117"/>
                    <a:pt x="185" y="3240"/>
                    <a:pt x="339" y="3240"/>
                  </a:cubicBezTo>
                  <a:lnTo>
                    <a:pt x="4598" y="3240"/>
                  </a:lnTo>
                  <a:cubicBezTo>
                    <a:pt x="4753" y="3240"/>
                    <a:pt x="4876" y="3117"/>
                    <a:pt x="4876" y="2963"/>
                  </a:cubicBezTo>
                  <a:lnTo>
                    <a:pt x="4876" y="2531"/>
                  </a:lnTo>
                  <a:cubicBezTo>
                    <a:pt x="4938" y="1142"/>
                    <a:pt x="3827" y="0"/>
                    <a:pt x="2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9" name="Google Shape;13699;p26"/>
            <p:cNvSpPr/>
            <p:nvPr/>
          </p:nvSpPr>
          <p:spPr>
            <a:xfrm>
              <a:off x="7976025" y="4371400"/>
              <a:ext cx="90300" cy="77550"/>
            </a:xfrm>
            <a:custGeom>
              <a:avLst/>
              <a:gdLst/>
              <a:ahLst/>
              <a:cxnLst/>
              <a:rect l="l" t="t" r="r" b="b"/>
              <a:pathLst>
                <a:path w="3612" h="3102" extrusionOk="0">
                  <a:moveTo>
                    <a:pt x="2050" y="575"/>
                  </a:moveTo>
                  <a:cubicBezTo>
                    <a:pt x="2561" y="575"/>
                    <a:pt x="3056" y="969"/>
                    <a:pt x="3056" y="1575"/>
                  </a:cubicBezTo>
                  <a:cubicBezTo>
                    <a:pt x="3056" y="2130"/>
                    <a:pt x="2593" y="2562"/>
                    <a:pt x="2068" y="2562"/>
                  </a:cubicBezTo>
                  <a:cubicBezTo>
                    <a:pt x="1173" y="2562"/>
                    <a:pt x="711" y="1482"/>
                    <a:pt x="1359" y="865"/>
                  </a:cubicBezTo>
                  <a:cubicBezTo>
                    <a:pt x="1558" y="665"/>
                    <a:pt x="1806" y="575"/>
                    <a:pt x="2050" y="575"/>
                  </a:cubicBezTo>
                  <a:close/>
                  <a:moveTo>
                    <a:pt x="2068" y="1"/>
                  </a:moveTo>
                  <a:cubicBezTo>
                    <a:pt x="680" y="1"/>
                    <a:pt x="1" y="1667"/>
                    <a:pt x="957" y="2655"/>
                  </a:cubicBezTo>
                  <a:cubicBezTo>
                    <a:pt x="1275" y="2963"/>
                    <a:pt x="1663" y="3101"/>
                    <a:pt x="2043" y="3101"/>
                  </a:cubicBezTo>
                  <a:cubicBezTo>
                    <a:pt x="2845" y="3101"/>
                    <a:pt x="3612" y="2486"/>
                    <a:pt x="3612" y="1544"/>
                  </a:cubicBezTo>
                  <a:cubicBezTo>
                    <a:pt x="3612" y="711"/>
                    <a:pt x="2902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0" name="Google Shape;13700;p26"/>
            <p:cNvSpPr/>
            <p:nvPr/>
          </p:nvSpPr>
          <p:spPr>
            <a:xfrm>
              <a:off x="7967550" y="4457050"/>
              <a:ext cx="120375" cy="77950"/>
            </a:xfrm>
            <a:custGeom>
              <a:avLst/>
              <a:gdLst/>
              <a:ahLst/>
              <a:cxnLst/>
              <a:rect l="l" t="t" r="r" b="b"/>
              <a:pathLst>
                <a:path w="4815" h="3118" extrusionOk="0">
                  <a:moveTo>
                    <a:pt x="2377" y="0"/>
                  </a:moveTo>
                  <a:cubicBezTo>
                    <a:pt x="2382" y="0"/>
                    <a:pt x="2387" y="0"/>
                    <a:pt x="2392" y="1"/>
                  </a:cubicBezTo>
                  <a:lnTo>
                    <a:pt x="2392" y="1"/>
                  </a:lnTo>
                  <a:cubicBezTo>
                    <a:pt x="2397" y="0"/>
                    <a:pt x="2402" y="0"/>
                    <a:pt x="2407" y="0"/>
                  </a:cubicBezTo>
                  <a:close/>
                  <a:moveTo>
                    <a:pt x="2392" y="649"/>
                  </a:moveTo>
                  <a:cubicBezTo>
                    <a:pt x="3287" y="649"/>
                    <a:pt x="4182" y="1235"/>
                    <a:pt x="4228" y="2408"/>
                  </a:cubicBezTo>
                  <a:lnTo>
                    <a:pt x="4228" y="2531"/>
                  </a:lnTo>
                  <a:lnTo>
                    <a:pt x="556" y="2531"/>
                  </a:lnTo>
                  <a:lnTo>
                    <a:pt x="556" y="2408"/>
                  </a:lnTo>
                  <a:cubicBezTo>
                    <a:pt x="602" y="1235"/>
                    <a:pt x="1497" y="649"/>
                    <a:pt x="2392" y="649"/>
                  </a:cubicBezTo>
                  <a:close/>
                  <a:moveTo>
                    <a:pt x="2392" y="1"/>
                  </a:moveTo>
                  <a:cubicBezTo>
                    <a:pt x="1072" y="9"/>
                    <a:pt x="0" y="1086"/>
                    <a:pt x="0" y="2408"/>
                  </a:cubicBezTo>
                  <a:lnTo>
                    <a:pt x="0" y="2840"/>
                  </a:lnTo>
                  <a:cubicBezTo>
                    <a:pt x="0" y="2994"/>
                    <a:pt x="124" y="3117"/>
                    <a:pt x="278" y="3117"/>
                  </a:cubicBezTo>
                  <a:lnTo>
                    <a:pt x="4506" y="3117"/>
                  </a:lnTo>
                  <a:cubicBezTo>
                    <a:pt x="4660" y="3117"/>
                    <a:pt x="4815" y="2994"/>
                    <a:pt x="4815" y="2840"/>
                  </a:cubicBezTo>
                  <a:lnTo>
                    <a:pt x="4815" y="2408"/>
                  </a:lnTo>
                  <a:cubicBezTo>
                    <a:pt x="4784" y="1086"/>
                    <a:pt x="3743" y="9"/>
                    <a:pt x="23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1" name="Google Shape;13701;p26"/>
            <p:cNvSpPr/>
            <p:nvPr/>
          </p:nvSpPr>
          <p:spPr>
            <a:xfrm>
              <a:off x="7792400" y="4214000"/>
              <a:ext cx="229950" cy="14700"/>
            </a:xfrm>
            <a:custGeom>
              <a:avLst/>
              <a:gdLst/>
              <a:ahLst/>
              <a:cxnLst/>
              <a:rect l="l" t="t" r="r" b="b"/>
              <a:pathLst>
                <a:path w="9198" h="588" extrusionOk="0">
                  <a:moveTo>
                    <a:pt x="30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33"/>
                    <a:pt x="124" y="587"/>
                    <a:pt x="309" y="587"/>
                  </a:cubicBezTo>
                  <a:lnTo>
                    <a:pt x="8796" y="587"/>
                  </a:lnTo>
                  <a:cubicBezTo>
                    <a:pt x="9197" y="587"/>
                    <a:pt x="9197" y="1"/>
                    <a:pt x="87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2" name="Google Shape;13702;p26"/>
            <p:cNvSpPr/>
            <p:nvPr/>
          </p:nvSpPr>
          <p:spPr>
            <a:xfrm>
              <a:off x="7789550" y="4256425"/>
              <a:ext cx="233325" cy="14725"/>
            </a:xfrm>
            <a:custGeom>
              <a:avLst/>
              <a:gdLst/>
              <a:ahLst/>
              <a:cxnLst/>
              <a:rect l="l" t="t" r="r" b="b"/>
              <a:pathLst>
                <a:path w="9333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8910" y="588"/>
                  </a:lnTo>
                  <a:cubicBezTo>
                    <a:pt x="8920" y="588"/>
                    <a:pt x="8930" y="589"/>
                    <a:pt x="8940" y="589"/>
                  </a:cubicBezTo>
                  <a:cubicBezTo>
                    <a:pt x="9332" y="589"/>
                    <a:pt x="9332" y="0"/>
                    <a:pt x="8940" y="0"/>
                  </a:cubicBezTo>
                  <a:cubicBezTo>
                    <a:pt x="8930" y="0"/>
                    <a:pt x="8920" y="1"/>
                    <a:pt x="8910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3" name="Google Shape;13703;p26"/>
            <p:cNvSpPr/>
            <p:nvPr/>
          </p:nvSpPr>
          <p:spPr>
            <a:xfrm>
              <a:off x="7897975" y="4171400"/>
              <a:ext cx="16150" cy="14275"/>
            </a:xfrm>
            <a:custGeom>
              <a:avLst/>
              <a:gdLst/>
              <a:ahLst/>
              <a:cxnLst/>
              <a:rect l="l" t="t" r="r" b="b"/>
              <a:pathLst>
                <a:path w="646" h="571" extrusionOk="0">
                  <a:moveTo>
                    <a:pt x="323" y="0"/>
                  </a:moveTo>
                  <a:cubicBezTo>
                    <a:pt x="163" y="0"/>
                    <a:pt x="1" y="132"/>
                    <a:pt x="37" y="347"/>
                  </a:cubicBezTo>
                  <a:cubicBezTo>
                    <a:pt x="75" y="502"/>
                    <a:pt x="195" y="571"/>
                    <a:pt x="315" y="571"/>
                  </a:cubicBezTo>
                  <a:cubicBezTo>
                    <a:pt x="481" y="571"/>
                    <a:pt x="646" y="439"/>
                    <a:pt x="592" y="224"/>
                  </a:cubicBezTo>
                  <a:cubicBezTo>
                    <a:pt x="553" y="68"/>
                    <a:pt x="439" y="0"/>
                    <a:pt x="3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4" name="Google Shape;13704;p26"/>
            <p:cNvSpPr/>
            <p:nvPr/>
          </p:nvSpPr>
          <p:spPr>
            <a:xfrm>
              <a:off x="7749975" y="4172250"/>
              <a:ext cx="311725" cy="184400"/>
            </a:xfrm>
            <a:custGeom>
              <a:avLst/>
              <a:gdLst/>
              <a:ahLst/>
              <a:cxnLst/>
              <a:rect l="l" t="t" r="r" b="b"/>
              <a:pathLst>
                <a:path w="12469" h="7376" extrusionOk="0">
                  <a:moveTo>
                    <a:pt x="5025" y="0"/>
                  </a:moveTo>
                  <a:cubicBezTo>
                    <a:pt x="5007" y="0"/>
                    <a:pt x="4989" y="2"/>
                    <a:pt x="4969" y="4"/>
                  </a:cubicBezTo>
                  <a:lnTo>
                    <a:pt x="864" y="4"/>
                  </a:lnTo>
                  <a:cubicBezTo>
                    <a:pt x="371" y="4"/>
                    <a:pt x="0" y="375"/>
                    <a:pt x="0" y="838"/>
                  </a:cubicBezTo>
                  <a:lnTo>
                    <a:pt x="0" y="4819"/>
                  </a:lnTo>
                  <a:cubicBezTo>
                    <a:pt x="0" y="5282"/>
                    <a:pt x="401" y="5652"/>
                    <a:pt x="864" y="5652"/>
                  </a:cubicBezTo>
                  <a:lnTo>
                    <a:pt x="2562" y="5652"/>
                  </a:lnTo>
                  <a:lnTo>
                    <a:pt x="2562" y="7072"/>
                  </a:lnTo>
                  <a:cubicBezTo>
                    <a:pt x="2562" y="7259"/>
                    <a:pt x="2688" y="7376"/>
                    <a:pt x="2826" y="7376"/>
                  </a:cubicBezTo>
                  <a:cubicBezTo>
                    <a:pt x="2894" y="7376"/>
                    <a:pt x="2964" y="7348"/>
                    <a:pt x="3025" y="7288"/>
                  </a:cubicBezTo>
                  <a:lnTo>
                    <a:pt x="4660" y="5652"/>
                  </a:lnTo>
                  <a:lnTo>
                    <a:pt x="7808" y="5652"/>
                  </a:lnTo>
                  <a:lnTo>
                    <a:pt x="9444" y="7288"/>
                  </a:lnTo>
                  <a:cubicBezTo>
                    <a:pt x="9504" y="7348"/>
                    <a:pt x="9578" y="7376"/>
                    <a:pt x="9650" y="7376"/>
                  </a:cubicBezTo>
                  <a:cubicBezTo>
                    <a:pt x="9798" y="7376"/>
                    <a:pt x="9938" y="7259"/>
                    <a:pt x="9938" y="7072"/>
                  </a:cubicBezTo>
                  <a:lnTo>
                    <a:pt x="9938" y="5652"/>
                  </a:lnTo>
                  <a:lnTo>
                    <a:pt x="11635" y="5652"/>
                  </a:lnTo>
                  <a:cubicBezTo>
                    <a:pt x="12098" y="5652"/>
                    <a:pt x="12468" y="5282"/>
                    <a:pt x="12468" y="4819"/>
                  </a:cubicBezTo>
                  <a:lnTo>
                    <a:pt x="12468" y="838"/>
                  </a:lnTo>
                  <a:cubicBezTo>
                    <a:pt x="12468" y="375"/>
                    <a:pt x="12098" y="4"/>
                    <a:pt x="11635" y="4"/>
                  </a:cubicBezTo>
                  <a:lnTo>
                    <a:pt x="7530" y="4"/>
                  </a:lnTo>
                  <a:cubicBezTo>
                    <a:pt x="7511" y="2"/>
                    <a:pt x="7492" y="0"/>
                    <a:pt x="7474" y="0"/>
                  </a:cubicBezTo>
                  <a:cubicBezTo>
                    <a:pt x="7108" y="0"/>
                    <a:pt x="7117" y="561"/>
                    <a:pt x="7501" y="561"/>
                  </a:cubicBezTo>
                  <a:cubicBezTo>
                    <a:pt x="7511" y="561"/>
                    <a:pt x="7520" y="561"/>
                    <a:pt x="7530" y="560"/>
                  </a:cubicBezTo>
                  <a:lnTo>
                    <a:pt x="11635" y="560"/>
                  </a:lnTo>
                  <a:cubicBezTo>
                    <a:pt x="11789" y="560"/>
                    <a:pt x="11913" y="683"/>
                    <a:pt x="11913" y="838"/>
                  </a:cubicBezTo>
                  <a:lnTo>
                    <a:pt x="11913" y="4819"/>
                  </a:lnTo>
                  <a:cubicBezTo>
                    <a:pt x="11913" y="4973"/>
                    <a:pt x="11789" y="5097"/>
                    <a:pt x="11635" y="5097"/>
                  </a:cubicBezTo>
                  <a:lnTo>
                    <a:pt x="9660" y="5097"/>
                  </a:lnTo>
                  <a:cubicBezTo>
                    <a:pt x="9506" y="5097"/>
                    <a:pt x="9382" y="5220"/>
                    <a:pt x="9382" y="5374"/>
                  </a:cubicBezTo>
                  <a:lnTo>
                    <a:pt x="9382" y="6393"/>
                  </a:lnTo>
                  <a:lnTo>
                    <a:pt x="8148" y="5189"/>
                  </a:lnTo>
                  <a:cubicBezTo>
                    <a:pt x="8086" y="5128"/>
                    <a:pt x="8024" y="5097"/>
                    <a:pt x="7963" y="5097"/>
                  </a:cubicBezTo>
                  <a:lnTo>
                    <a:pt x="4537" y="5097"/>
                  </a:lnTo>
                  <a:cubicBezTo>
                    <a:pt x="4475" y="5097"/>
                    <a:pt x="4383" y="5128"/>
                    <a:pt x="4352" y="5189"/>
                  </a:cubicBezTo>
                  <a:lnTo>
                    <a:pt x="3117" y="6393"/>
                  </a:lnTo>
                  <a:lnTo>
                    <a:pt x="3117" y="5374"/>
                  </a:lnTo>
                  <a:cubicBezTo>
                    <a:pt x="3117" y="5220"/>
                    <a:pt x="2994" y="5097"/>
                    <a:pt x="2839" y="5097"/>
                  </a:cubicBezTo>
                  <a:lnTo>
                    <a:pt x="864" y="5097"/>
                  </a:lnTo>
                  <a:cubicBezTo>
                    <a:pt x="710" y="5097"/>
                    <a:pt x="587" y="4973"/>
                    <a:pt x="587" y="4819"/>
                  </a:cubicBezTo>
                  <a:lnTo>
                    <a:pt x="587" y="838"/>
                  </a:lnTo>
                  <a:cubicBezTo>
                    <a:pt x="587" y="683"/>
                    <a:pt x="710" y="560"/>
                    <a:pt x="864" y="560"/>
                  </a:cubicBezTo>
                  <a:lnTo>
                    <a:pt x="4969" y="560"/>
                  </a:lnTo>
                  <a:cubicBezTo>
                    <a:pt x="4979" y="561"/>
                    <a:pt x="4989" y="561"/>
                    <a:pt x="4998" y="561"/>
                  </a:cubicBezTo>
                  <a:cubicBezTo>
                    <a:pt x="5382" y="561"/>
                    <a:pt x="5391" y="0"/>
                    <a:pt x="5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5" name="Google Shape;13705;p26"/>
          <p:cNvGrpSpPr/>
          <p:nvPr/>
        </p:nvGrpSpPr>
        <p:grpSpPr>
          <a:xfrm>
            <a:off x="3276651" y="3914011"/>
            <a:ext cx="484567" cy="484567"/>
            <a:chOff x="6979200" y="4171575"/>
            <a:chExt cx="363425" cy="363425"/>
          </a:xfrm>
        </p:grpSpPr>
        <p:sp>
          <p:nvSpPr>
            <p:cNvPr id="13706" name="Google Shape;13706;p26"/>
            <p:cNvSpPr/>
            <p:nvPr/>
          </p:nvSpPr>
          <p:spPr>
            <a:xfrm>
              <a:off x="7144300" y="4235625"/>
              <a:ext cx="66375" cy="56800"/>
            </a:xfrm>
            <a:custGeom>
              <a:avLst/>
              <a:gdLst/>
              <a:ahLst/>
              <a:cxnLst/>
              <a:rect l="l" t="t" r="r" b="b"/>
              <a:pathLst>
                <a:path w="2655" h="2272" extrusionOk="0">
                  <a:moveTo>
                    <a:pt x="1509" y="554"/>
                  </a:moveTo>
                  <a:cubicBezTo>
                    <a:pt x="1810" y="554"/>
                    <a:pt x="2099" y="783"/>
                    <a:pt x="2099" y="1142"/>
                  </a:cubicBezTo>
                  <a:cubicBezTo>
                    <a:pt x="2099" y="1451"/>
                    <a:pt x="1821" y="1698"/>
                    <a:pt x="1513" y="1698"/>
                  </a:cubicBezTo>
                  <a:cubicBezTo>
                    <a:pt x="1019" y="1698"/>
                    <a:pt x="741" y="1080"/>
                    <a:pt x="1112" y="710"/>
                  </a:cubicBezTo>
                  <a:cubicBezTo>
                    <a:pt x="1229" y="603"/>
                    <a:pt x="1370" y="554"/>
                    <a:pt x="1509" y="554"/>
                  </a:cubicBezTo>
                  <a:close/>
                  <a:moveTo>
                    <a:pt x="1513" y="0"/>
                  </a:moveTo>
                  <a:cubicBezTo>
                    <a:pt x="494" y="0"/>
                    <a:pt x="1" y="1204"/>
                    <a:pt x="710" y="1944"/>
                  </a:cubicBezTo>
                  <a:cubicBezTo>
                    <a:pt x="937" y="2171"/>
                    <a:pt x="1217" y="2272"/>
                    <a:pt x="1494" y="2272"/>
                  </a:cubicBezTo>
                  <a:cubicBezTo>
                    <a:pt x="2083" y="2272"/>
                    <a:pt x="2655" y="1814"/>
                    <a:pt x="2655" y="1142"/>
                  </a:cubicBezTo>
                  <a:cubicBezTo>
                    <a:pt x="2655" y="494"/>
                    <a:pt x="2161" y="0"/>
                    <a:pt x="15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7" name="Google Shape;13707;p26"/>
            <p:cNvSpPr/>
            <p:nvPr/>
          </p:nvSpPr>
          <p:spPr>
            <a:xfrm>
              <a:off x="7172850" y="45209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0"/>
                  </a:moveTo>
                  <a:cubicBezTo>
                    <a:pt x="317" y="0"/>
                    <a:pt x="247" y="23"/>
                    <a:pt x="186" y="70"/>
                  </a:cubicBezTo>
                  <a:cubicBezTo>
                    <a:pt x="1" y="255"/>
                    <a:pt x="124" y="563"/>
                    <a:pt x="371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5" y="23"/>
                    <a:pt x="456" y="0"/>
                    <a:pt x="3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8" name="Google Shape;13708;p26"/>
            <p:cNvSpPr/>
            <p:nvPr/>
          </p:nvSpPr>
          <p:spPr>
            <a:xfrm>
              <a:off x="6979200" y="4171575"/>
              <a:ext cx="363425" cy="361875"/>
            </a:xfrm>
            <a:custGeom>
              <a:avLst/>
              <a:gdLst/>
              <a:ahLst/>
              <a:cxnLst/>
              <a:rect l="l" t="t" r="r" b="b"/>
              <a:pathLst>
                <a:path w="14537" h="14475" extrusionOk="0">
                  <a:moveTo>
                    <a:pt x="8703" y="556"/>
                  </a:moveTo>
                  <a:lnTo>
                    <a:pt x="8703" y="1297"/>
                  </a:lnTo>
                  <a:cubicBezTo>
                    <a:pt x="8672" y="1420"/>
                    <a:pt x="8765" y="1513"/>
                    <a:pt x="8888" y="1544"/>
                  </a:cubicBezTo>
                  <a:cubicBezTo>
                    <a:pt x="9135" y="1667"/>
                    <a:pt x="9382" y="1791"/>
                    <a:pt x="9598" y="1976"/>
                  </a:cubicBezTo>
                  <a:cubicBezTo>
                    <a:pt x="9655" y="2014"/>
                    <a:pt x="9724" y="2040"/>
                    <a:pt x="9791" y="2040"/>
                  </a:cubicBezTo>
                  <a:cubicBezTo>
                    <a:pt x="9832" y="2040"/>
                    <a:pt x="9871" y="2030"/>
                    <a:pt x="9907" y="2007"/>
                  </a:cubicBezTo>
                  <a:lnTo>
                    <a:pt x="10555" y="1636"/>
                  </a:lnTo>
                  <a:lnTo>
                    <a:pt x="11110" y="2624"/>
                  </a:lnTo>
                  <a:lnTo>
                    <a:pt x="10493" y="2963"/>
                  </a:lnTo>
                  <a:cubicBezTo>
                    <a:pt x="10370" y="3025"/>
                    <a:pt x="10339" y="3148"/>
                    <a:pt x="10339" y="3272"/>
                  </a:cubicBezTo>
                  <a:cubicBezTo>
                    <a:pt x="10401" y="3550"/>
                    <a:pt x="10401" y="3827"/>
                    <a:pt x="10339" y="4105"/>
                  </a:cubicBezTo>
                  <a:cubicBezTo>
                    <a:pt x="10339" y="4229"/>
                    <a:pt x="10370" y="4352"/>
                    <a:pt x="10493" y="4414"/>
                  </a:cubicBezTo>
                  <a:lnTo>
                    <a:pt x="11110" y="4753"/>
                  </a:lnTo>
                  <a:lnTo>
                    <a:pt x="10555" y="5741"/>
                  </a:lnTo>
                  <a:lnTo>
                    <a:pt x="9938" y="5371"/>
                  </a:lnTo>
                  <a:cubicBezTo>
                    <a:pt x="9891" y="5347"/>
                    <a:pt x="9843" y="5337"/>
                    <a:pt x="9798" y="5337"/>
                  </a:cubicBezTo>
                  <a:cubicBezTo>
                    <a:pt x="9724" y="5337"/>
                    <a:pt x="9655" y="5363"/>
                    <a:pt x="9598" y="5401"/>
                  </a:cubicBezTo>
                  <a:cubicBezTo>
                    <a:pt x="9382" y="5587"/>
                    <a:pt x="9166" y="5741"/>
                    <a:pt x="8888" y="5833"/>
                  </a:cubicBezTo>
                  <a:cubicBezTo>
                    <a:pt x="8765" y="5864"/>
                    <a:pt x="8703" y="5957"/>
                    <a:pt x="8703" y="6080"/>
                  </a:cubicBezTo>
                  <a:lnTo>
                    <a:pt x="8703" y="6821"/>
                  </a:lnTo>
                  <a:lnTo>
                    <a:pt x="7561" y="6821"/>
                  </a:lnTo>
                  <a:lnTo>
                    <a:pt x="7561" y="6080"/>
                  </a:lnTo>
                  <a:cubicBezTo>
                    <a:pt x="7561" y="5957"/>
                    <a:pt x="7500" y="5864"/>
                    <a:pt x="7376" y="5833"/>
                  </a:cubicBezTo>
                  <a:cubicBezTo>
                    <a:pt x="7129" y="5741"/>
                    <a:pt x="6882" y="5587"/>
                    <a:pt x="6666" y="5401"/>
                  </a:cubicBezTo>
                  <a:cubicBezTo>
                    <a:pt x="6609" y="5363"/>
                    <a:pt x="6540" y="5337"/>
                    <a:pt x="6467" y="5337"/>
                  </a:cubicBezTo>
                  <a:cubicBezTo>
                    <a:pt x="6421" y="5337"/>
                    <a:pt x="6374" y="5347"/>
                    <a:pt x="6327" y="5371"/>
                  </a:cubicBezTo>
                  <a:lnTo>
                    <a:pt x="5710" y="5741"/>
                  </a:lnTo>
                  <a:lnTo>
                    <a:pt x="5154" y="4753"/>
                  </a:lnTo>
                  <a:lnTo>
                    <a:pt x="5771" y="4414"/>
                  </a:lnTo>
                  <a:cubicBezTo>
                    <a:pt x="5864" y="4352"/>
                    <a:pt x="5926" y="4229"/>
                    <a:pt x="5895" y="4105"/>
                  </a:cubicBezTo>
                  <a:cubicBezTo>
                    <a:pt x="5864" y="3827"/>
                    <a:pt x="5864" y="3550"/>
                    <a:pt x="5895" y="3272"/>
                  </a:cubicBezTo>
                  <a:cubicBezTo>
                    <a:pt x="5926" y="3148"/>
                    <a:pt x="5864" y="3025"/>
                    <a:pt x="5771" y="2963"/>
                  </a:cubicBezTo>
                  <a:lnTo>
                    <a:pt x="5154" y="2624"/>
                  </a:lnTo>
                  <a:lnTo>
                    <a:pt x="5710" y="1636"/>
                  </a:lnTo>
                  <a:lnTo>
                    <a:pt x="6327" y="2007"/>
                  </a:lnTo>
                  <a:cubicBezTo>
                    <a:pt x="6374" y="2030"/>
                    <a:pt x="6421" y="2040"/>
                    <a:pt x="6467" y="2040"/>
                  </a:cubicBezTo>
                  <a:cubicBezTo>
                    <a:pt x="6540" y="2040"/>
                    <a:pt x="6609" y="2014"/>
                    <a:pt x="6666" y="1976"/>
                  </a:cubicBezTo>
                  <a:cubicBezTo>
                    <a:pt x="6882" y="1791"/>
                    <a:pt x="7129" y="1667"/>
                    <a:pt x="7376" y="1544"/>
                  </a:cubicBezTo>
                  <a:cubicBezTo>
                    <a:pt x="7500" y="1513"/>
                    <a:pt x="7561" y="1420"/>
                    <a:pt x="7561" y="1297"/>
                  </a:cubicBezTo>
                  <a:lnTo>
                    <a:pt x="7561" y="556"/>
                  </a:lnTo>
                  <a:close/>
                  <a:moveTo>
                    <a:pt x="1698" y="3982"/>
                  </a:moveTo>
                  <a:lnTo>
                    <a:pt x="1698" y="11419"/>
                  </a:lnTo>
                  <a:lnTo>
                    <a:pt x="1574" y="11419"/>
                  </a:lnTo>
                  <a:cubicBezTo>
                    <a:pt x="1204" y="11419"/>
                    <a:pt x="864" y="11543"/>
                    <a:pt x="587" y="11759"/>
                  </a:cubicBezTo>
                  <a:lnTo>
                    <a:pt x="587" y="4969"/>
                  </a:lnTo>
                  <a:cubicBezTo>
                    <a:pt x="587" y="4414"/>
                    <a:pt x="1019" y="3982"/>
                    <a:pt x="1574" y="3982"/>
                  </a:cubicBezTo>
                  <a:close/>
                  <a:moveTo>
                    <a:pt x="6975" y="11142"/>
                  </a:moveTo>
                  <a:lnTo>
                    <a:pt x="6975" y="12253"/>
                  </a:lnTo>
                  <a:lnTo>
                    <a:pt x="4136" y="12253"/>
                  </a:lnTo>
                  <a:lnTo>
                    <a:pt x="4136" y="11142"/>
                  </a:lnTo>
                  <a:close/>
                  <a:moveTo>
                    <a:pt x="12098" y="11142"/>
                  </a:moveTo>
                  <a:lnTo>
                    <a:pt x="12098" y="12253"/>
                  </a:lnTo>
                  <a:lnTo>
                    <a:pt x="9259" y="12253"/>
                  </a:lnTo>
                  <a:lnTo>
                    <a:pt x="9259" y="11142"/>
                  </a:lnTo>
                  <a:close/>
                  <a:moveTo>
                    <a:pt x="7253" y="1"/>
                  </a:moveTo>
                  <a:cubicBezTo>
                    <a:pt x="7098" y="1"/>
                    <a:pt x="6975" y="124"/>
                    <a:pt x="6975" y="278"/>
                  </a:cubicBezTo>
                  <a:lnTo>
                    <a:pt x="6975" y="1112"/>
                  </a:lnTo>
                  <a:cubicBezTo>
                    <a:pt x="6790" y="1173"/>
                    <a:pt x="6605" y="1297"/>
                    <a:pt x="6450" y="1420"/>
                  </a:cubicBezTo>
                  <a:lnTo>
                    <a:pt x="5740" y="1019"/>
                  </a:lnTo>
                  <a:cubicBezTo>
                    <a:pt x="5683" y="984"/>
                    <a:pt x="5625" y="967"/>
                    <a:pt x="5570" y="967"/>
                  </a:cubicBezTo>
                  <a:cubicBezTo>
                    <a:pt x="5479" y="967"/>
                    <a:pt x="5397" y="1015"/>
                    <a:pt x="5339" y="1112"/>
                  </a:cubicBezTo>
                  <a:lnTo>
                    <a:pt x="4506" y="2593"/>
                  </a:lnTo>
                  <a:cubicBezTo>
                    <a:pt x="4413" y="2716"/>
                    <a:pt x="4475" y="2902"/>
                    <a:pt x="4599" y="2963"/>
                  </a:cubicBezTo>
                  <a:lnTo>
                    <a:pt x="5308" y="3365"/>
                  </a:lnTo>
                  <a:cubicBezTo>
                    <a:pt x="5278" y="3457"/>
                    <a:pt x="5278" y="3550"/>
                    <a:pt x="5278" y="3673"/>
                  </a:cubicBezTo>
                  <a:cubicBezTo>
                    <a:pt x="5278" y="3766"/>
                    <a:pt x="5278" y="3889"/>
                    <a:pt x="5308" y="3982"/>
                  </a:cubicBezTo>
                  <a:lnTo>
                    <a:pt x="4599" y="4383"/>
                  </a:lnTo>
                  <a:cubicBezTo>
                    <a:pt x="4537" y="4414"/>
                    <a:pt x="4475" y="4476"/>
                    <a:pt x="4475" y="4537"/>
                  </a:cubicBezTo>
                  <a:cubicBezTo>
                    <a:pt x="4444" y="4630"/>
                    <a:pt x="4444" y="4692"/>
                    <a:pt x="4506" y="4753"/>
                  </a:cubicBezTo>
                  <a:lnTo>
                    <a:pt x="4660" y="5062"/>
                  </a:lnTo>
                  <a:lnTo>
                    <a:pt x="2253" y="5062"/>
                  </a:lnTo>
                  <a:lnTo>
                    <a:pt x="2253" y="3642"/>
                  </a:lnTo>
                  <a:cubicBezTo>
                    <a:pt x="2253" y="3488"/>
                    <a:pt x="2130" y="3365"/>
                    <a:pt x="1975" y="3365"/>
                  </a:cubicBezTo>
                  <a:lnTo>
                    <a:pt x="1543" y="3365"/>
                  </a:lnTo>
                  <a:cubicBezTo>
                    <a:pt x="710" y="3365"/>
                    <a:pt x="0" y="4074"/>
                    <a:pt x="0" y="4908"/>
                  </a:cubicBezTo>
                  <a:lnTo>
                    <a:pt x="0" y="12932"/>
                  </a:lnTo>
                  <a:cubicBezTo>
                    <a:pt x="0" y="13765"/>
                    <a:pt x="710" y="14475"/>
                    <a:pt x="1543" y="14475"/>
                  </a:cubicBezTo>
                  <a:lnTo>
                    <a:pt x="6852" y="14475"/>
                  </a:lnTo>
                  <a:cubicBezTo>
                    <a:pt x="7006" y="14475"/>
                    <a:pt x="7129" y="14351"/>
                    <a:pt x="7129" y="14197"/>
                  </a:cubicBezTo>
                  <a:cubicBezTo>
                    <a:pt x="7129" y="14043"/>
                    <a:pt x="7006" y="13919"/>
                    <a:pt x="6852" y="13919"/>
                  </a:cubicBezTo>
                  <a:lnTo>
                    <a:pt x="1574" y="13919"/>
                  </a:lnTo>
                  <a:cubicBezTo>
                    <a:pt x="309" y="13827"/>
                    <a:pt x="309" y="12006"/>
                    <a:pt x="1574" y="11913"/>
                  </a:cubicBezTo>
                  <a:lnTo>
                    <a:pt x="2006" y="11913"/>
                  </a:lnTo>
                  <a:cubicBezTo>
                    <a:pt x="2161" y="11913"/>
                    <a:pt x="2284" y="11790"/>
                    <a:pt x="2284" y="11635"/>
                  </a:cubicBezTo>
                  <a:lnTo>
                    <a:pt x="2284" y="5617"/>
                  </a:lnTo>
                  <a:lnTo>
                    <a:pt x="5000" y="5617"/>
                  </a:lnTo>
                  <a:lnTo>
                    <a:pt x="5370" y="6235"/>
                  </a:lnTo>
                  <a:cubicBezTo>
                    <a:pt x="5411" y="6317"/>
                    <a:pt x="5507" y="6358"/>
                    <a:pt x="5603" y="6358"/>
                  </a:cubicBezTo>
                  <a:cubicBezTo>
                    <a:pt x="5651" y="6358"/>
                    <a:pt x="5699" y="6348"/>
                    <a:pt x="5740" y="6327"/>
                  </a:cubicBezTo>
                  <a:lnTo>
                    <a:pt x="6450" y="5926"/>
                  </a:lnTo>
                  <a:cubicBezTo>
                    <a:pt x="6605" y="6049"/>
                    <a:pt x="6790" y="6142"/>
                    <a:pt x="6975" y="6235"/>
                  </a:cubicBezTo>
                  <a:lnTo>
                    <a:pt x="6975" y="7037"/>
                  </a:lnTo>
                  <a:cubicBezTo>
                    <a:pt x="6975" y="7191"/>
                    <a:pt x="7129" y="7315"/>
                    <a:pt x="7284" y="7315"/>
                  </a:cubicBezTo>
                  <a:lnTo>
                    <a:pt x="7839" y="7315"/>
                  </a:lnTo>
                  <a:lnTo>
                    <a:pt x="7839" y="8642"/>
                  </a:lnTo>
                  <a:lnTo>
                    <a:pt x="5586" y="8642"/>
                  </a:lnTo>
                  <a:cubicBezTo>
                    <a:pt x="5401" y="8642"/>
                    <a:pt x="5278" y="8765"/>
                    <a:pt x="5278" y="8920"/>
                  </a:cubicBezTo>
                  <a:lnTo>
                    <a:pt x="5278" y="10494"/>
                  </a:lnTo>
                  <a:lnTo>
                    <a:pt x="3858" y="10494"/>
                  </a:lnTo>
                  <a:cubicBezTo>
                    <a:pt x="3704" y="10494"/>
                    <a:pt x="3580" y="10617"/>
                    <a:pt x="3580" y="10802"/>
                  </a:cubicBezTo>
                  <a:lnTo>
                    <a:pt x="3580" y="12500"/>
                  </a:lnTo>
                  <a:cubicBezTo>
                    <a:pt x="3580" y="12654"/>
                    <a:pt x="3704" y="12777"/>
                    <a:pt x="3858" y="12777"/>
                  </a:cubicBezTo>
                  <a:lnTo>
                    <a:pt x="7284" y="12777"/>
                  </a:lnTo>
                  <a:cubicBezTo>
                    <a:pt x="7438" y="12777"/>
                    <a:pt x="7561" y="12654"/>
                    <a:pt x="7561" y="12500"/>
                  </a:cubicBezTo>
                  <a:lnTo>
                    <a:pt x="7561" y="10802"/>
                  </a:lnTo>
                  <a:cubicBezTo>
                    <a:pt x="7561" y="10617"/>
                    <a:pt x="7438" y="10494"/>
                    <a:pt x="7284" y="10494"/>
                  </a:cubicBezTo>
                  <a:lnTo>
                    <a:pt x="5864" y="10494"/>
                  </a:lnTo>
                  <a:lnTo>
                    <a:pt x="5864" y="9197"/>
                  </a:lnTo>
                  <a:lnTo>
                    <a:pt x="10401" y="9197"/>
                  </a:lnTo>
                  <a:lnTo>
                    <a:pt x="10401" y="10494"/>
                  </a:lnTo>
                  <a:lnTo>
                    <a:pt x="8981" y="10494"/>
                  </a:lnTo>
                  <a:cubicBezTo>
                    <a:pt x="8827" y="10494"/>
                    <a:pt x="8703" y="10617"/>
                    <a:pt x="8703" y="10802"/>
                  </a:cubicBezTo>
                  <a:lnTo>
                    <a:pt x="8703" y="12500"/>
                  </a:lnTo>
                  <a:cubicBezTo>
                    <a:pt x="8703" y="12654"/>
                    <a:pt x="8827" y="12777"/>
                    <a:pt x="8981" y="12777"/>
                  </a:cubicBezTo>
                  <a:lnTo>
                    <a:pt x="12376" y="12777"/>
                  </a:lnTo>
                  <a:cubicBezTo>
                    <a:pt x="12530" y="12777"/>
                    <a:pt x="12654" y="12654"/>
                    <a:pt x="12654" y="12500"/>
                  </a:cubicBezTo>
                  <a:lnTo>
                    <a:pt x="12654" y="10802"/>
                  </a:lnTo>
                  <a:cubicBezTo>
                    <a:pt x="12654" y="10617"/>
                    <a:pt x="12530" y="10494"/>
                    <a:pt x="12376" y="10494"/>
                  </a:cubicBezTo>
                  <a:lnTo>
                    <a:pt x="10956" y="10494"/>
                  </a:lnTo>
                  <a:lnTo>
                    <a:pt x="10956" y="8920"/>
                  </a:lnTo>
                  <a:cubicBezTo>
                    <a:pt x="10956" y="8765"/>
                    <a:pt x="10833" y="8642"/>
                    <a:pt x="10678" y="8642"/>
                  </a:cubicBezTo>
                  <a:lnTo>
                    <a:pt x="8395" y="8642"/>
                  </a:lnTo>
                  <a:lnTo>
                    <a:pt x="8395" y="7315"/>
                  </a:lnTo>
                  <a:lnTo>
                    <a:pt x="8981" y="7315"/>
                  </a:lnTo>
                  <a:cubicBezTo>
                    <a:pt x="9135" y="7315"/>
                    <a:pt x="9259" y="7191"/>
                    <a:pt x="9259" y="7037"/>
                  </a:cubicBezTo>
                  <a:lnTo>
                    <a:pt x="9259" y="6235"/>
                  </a:lnTo>
                  <a:cubicBezTo>
                    <a:pt x="9444" y="6142"/>
                    <a:pt x="9629" y="6049"/>
                    <a:pt x="9814" y="5926"/>
                  </a:cubicBezTo>
                  <a:lnTo>
                    <a:pt x="10493" y="6327"/>
                  </a:lnTo>
                  <a:cubicBezTo>
                    <a:pt x="10545" y="6348"/>
                    <a:pt x="10596" y="6358"/>
                    <a:pt x="10645" y="6358"/>
                  </a:cubicBezTo>
                  <a:cubicBezTo>
                    <a:pt x="10744" y="6358"/>
                    <a:pt x="10833" y="6317"/>
                    <a:pt x="10894" y="6235"/>
                  </a:cubicBezTo>
                  <a:lnTo>
                    <a:pt x="11234" y="5617"/>
                  </a:lnTo>
                  <a:lnTo>
                    <a:pt x="13981" y="5617"/>
                  </a:lnTo>
                  <a:lnTo>
                    <a:pt x="13981" y="13919"/>
                  </a:lnTo>
                  <a:lnTo>
                    <a:pt x="9413" y="13919"/>
                  </a:lnTo>
                  <a:cubicBezTo>
                    <a:pt x="9259" y="13919"/>
                    <a:pt x="9104" y="14043"/>
                    <a:pt x="9104" y="14197"/>
                  </a:cubicBezTo>
                  <a:cubicBezTo>
                    <a:pt x="9104" y="14351"/>
                    <a:pt x="9259" y="14475"/>
                    <a:pt x="9413" y="14475"/>
                  </a:cubicBezTo>
                  <a:lnTo>
                    <a:pt x="14258" y="14475"/>
                  </a:lnTo>
                  <a:cubicBezTo>
                    <a:pt x="14413" y="14475"/>
                    <a:pt x="14536" y="14351"/>
                    <a:pt x="14536" y="14197"/>
                  </a:cubicBezTo>
                  <a:lnTo>
                    <a:pt x="14536" y="5401"/>
                  </a:lnTo>
                  <a:cubicBezTo>
                    <a:pt x="14536" y="5247"/>
                    <a:pt x="14413" y="5124"/>
                    <a:pt x="14258" y="5124"/>
                  </a:cubicBezTo>
                  <a:lnTo>
                    <a:pt x="11543" y="5124"/>
                  </a:lnTo>
                  <a:lnTo>
                    <a:pt x="11728" y="4784"/>
                  </a:lnTo>
                  <a:cubicBezTo>
                    <a:pt x="11759" y="4722"/>
                    <a:pt x="11789" y="4661"/>
                    <a:pt x="11759" y="4568"/>
                  </a:cubicBezTo>
                  <a:cubicBezTo>
                    <a:pt x="11728" y="4506"/>
                    <a:pt x="11697" y="4445"/>
                    <a:pt x="11635" y="4414"/>
                  </a:cubicBezTo>
                  <a:lnTo>
                    <a:pt x="10925" y="4013"/>
                  </a:lnTo>
                  <a:cubicBezTo>
                    <a:pt x="10925" y="3920"/>
                    <a:pt x="10925" y="3827"/>
                    <a:pt x="10925" y="3704"/>
                  </a:cubicBezTo>
                  <a:cubicBezTo>
                    <a:pt x="10925" y="3611"/>
                    <a:pt x="10925" y="3488"/>
                    <a:pt x="10925" y="3395"/>
                  </a:cubicBezTo>
                  <a:lnTo>
                    <a:pt x="11635" y="2994"/>
                  </a:lnTo>
                  <a:cubicBezTo>
                    <a:pt x="11697" y="2963"/>
                    <a:pt x="11728" y="2902"/>
                    <a:pt x="11759" y="2840"/>
                  </a:cubicBezTo>
                  <a:cubicBezTo>
                    <a:pt x="11789" y="2747"/>
                    <a:pt x="11759" y="2686"/>
                    <a:pt x="11728" y="2624"/>
                  </a:cubicBezTo>
                  <a:lnTo>
                    <a:pt x="10894" y="1142"/>
                  </a:lnTo>
                  <a:cubicBezTo>
                    <a:pt x="10833" y="1060"/>
                    <a:pt x="10744" y="1005"/>
                    <a:pt x="10645" y="1005"/>
                  </a:cubicBezTo>
                  <a:cubicBezTo>
                    <a:pt x="10596" y="1005"/>
                    <a:pt x="10545" y="1019"/>
                    <a:pt x="10493" y="1050"/>
                  </a:cubicBezTo>
                  <a:lnTo>
                    <a:pt x="9783" y="1451"/>
                  </a:lnTo>
                  <a:cubicBezTo>
                    <a:pt x="9629" y="1328"/>
                    <a:pt x="9444" y="1235"/>
                    <a:pt x="9259" y="1142"/>
                  </a:cubicBezTo>
                  <a:lnTo>
                    <a:pt x="9259" y="278"/>
                  </a:lnTo>
                  <a:cubicBezTo>
                    <a:pt x="9259" y="124"/>
                    <a:pt x="9135" y="1"/>
                    <a:pt x="8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9" name="Google Shape;13709;p26"/>
          <p:cNvGrpSpPr/>
          <p:nvPr/>
        </p:nvGrpSpPr>
        <p:grpSpPr>
          <a:xfrm>
            <a:off x="4422034" y="3913495"/>
            <a:ext cx="274700" cy="485600"/>
            <a:chOff x="7057900" y="3602175"/>
            <a:chExt cx="206025" cy="364200"/>
          </a:xfrm>
        </p:grpSpPr>
        <p:sp>
          <p:nvSpPr>
            <p:cNvPr id="13710" name="Google Shape;13710;p26"/>
            <p:cNvSpPr/>
            <p:nvPr/>
          </p:nvSpPr>
          <p:spPr>
            <a:xfrm>
              <a:off x="7151250" y="39092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79" y="450"/>
                    <a:pt x="679" y="278"/>
                  </a:cubicBezTo>
                  <a:cubicBezTo>
                    <a:pt x="679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1" name="Google Shape;13711;p26"/>
            <p:cNvSpPr/>
            <p:nvPr/>
          </p:nvSpPr>
          <p:spPr>
            <a:xfrm>
              <a:off x="7130425" y="3645375"/>
              <a:ext cx="61750" cy="13925"/>
            </a:xfrm>
            <a:custGeom>
              <a:avLst/>
              <a:gdLst/>
              <a:ahLst/>
              <a:cxnLst/>
              <a:rect l="l" t="t" r="r" b="b"/>
              <a:pathLst>
                <a:path w="2470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068" y="556"/>
                  </a:lnTo>
                  <a:cubicBezTo>
                    <a:pt x="2469" y="556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2" name="Google Shape;13712;p26"/>
            <p:cNvSpPr/>
            <p:nvPr/>
          </p:nvSpPr>
          <p:spPr>
            <a:xfrm>
              <a:off x="7096475" y="3727175"/>
              <a:ext cx="130400" cy="114200"/>
            </a:xfrm>
            <a:custGeom>
              <a:avLst/>
              <a:gdLst/>
              <a:ahLst/>
              <a:cxnLst/>
              <a:rect l="l" t="t" r="r" b="b"/>
              <a:pathLst>
                <a:path w="5216" h="4568" extrusionOk="0">
                  <a:moveTo>
                    <a:pt x="3734" y="587"/>
                  </a:moveTo>
                  <a:cubicBezTo>
                    <a:pt x="4228" y="587"/>
                    <a:pt x="4629" y="1049"/>
                    <a:pt x="4599" y="1543"/>
                  </a:cubicBezTo>
                  <a:cubicBezTo>
                    <a:pt x="4599" y="2315"/>
                    <a:pt x="3734" y="2932"/>
                    <a:pt x="2593" y="3889"/>
                  </a:cubicBezTo>
                  <a:cubicBezTo>
                    <a:pt x="1389" y="2839"/>
                    <a:pt x="617" y="2284"/>
                    <a:pt x="617" y="1543"/>
                  </a:cubicBezTo>
                  <a:cubicBezTo>
                    <a:pt x="587" y="1049"/>
                    <a:pt x="957" y="587"/>
                    <a:pt x="1482" y="587"/>
                  </a:cubicBezTo>
                  <a:cubicBezTo>
                    <a:pt x="2099" y="587"/>
                    <a:pt x="2315" y="1358"/>
                    <a:pt x="2315" y="1358"/>
                  </a:cubicBezTo>
                  <a:cubicBezTo>
                    <a:pt x="2361" y="1497"/>
                    <a:pt x="2485" y="1566"/>
                    <a:pt x="2604" y="1566"/>
                  </a:cubicBezTo>
                  <a:cubicBezTo>
                    <a:pt x="2724" y="1566"/>
                    <a:pt x="2839" y="1497"/>
                    <a:pt x="2870" y="1358"/>
                  </a:cubicBezTo>
                  <a:cubicBezTo>
                    <a:pt x="2870" y="1358"/>
                    <a:pt x="3086" y="587"/>
                    <a:pt x="3734" y="587"/>
                  </a:cubicBezTo>
                  <a:close/>
                  <a:moveTo>
                    <a:pt x="1482" y="0"/>
                  </a:moveTo>
                  <a:cubicBezTo>
                    <a:pt x="648" y="0"/>
                    <a:pt x="0" y="710"/>
                    <a:pt x="62" y="1543"/>
                  </a:cubicBezTo>
                  <a:cubicBezTo>
                    <a:pt x="62" y="2623"/>
                    <a:pt x="1019" y="3272"/>
                    <a:pt x="2407" y="4475"/>
                  </a:cubicBezTo>
                  <a:cubicBezTo>
                    <a:pt x="2469" y="4537"/>
                    <a:pt x="2539" y="4568"/>
                    <a:pt x="2608" y="4568"/>
                  </a:cubicBezTo>
                  <a:cubicBezTo>
                    <a:pt x="2677" y="4568"/>
                    <a:pt x="2747" y="4537"/>
                    <a:pt x="2809" y="4475"/>
                  </a:cubicBezTo>
                  <a:cubicBezTo>
                    <a:pt x="4197" y="3272"/>
                    <a:pt x="5185" y="2623"/>
                    <a:pt x="5185" y="1543"/>
                  </a:cubicBezTo>
                  <a:lnTo>
                    <a:pt x="5154" y="1543"/>
                  </a:lnTo>
                  <a:cubicBezTo>
                    <a:pt x="5216" y="710"/>
                    <a:pt x="4568" y="0"/>
                    <a:pt x="3734" y="0"/>
                  </a:cubicBezTo>
                  <a:cubicBezTo>
                    <a:pt x="3472" y="417"/>
                    <a:pt x="3032" y="625"/>
                    <a:pt x="2596" y="625"/>
                  </a:cubicBezTo>
                  <a:cubicBezTo>
                    <a:pt x="2161" y="625"/>
                    <a:pt x="1728" y="417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3" name="Google Shape;13713;p26"/>
            <p:cNvSpPr/>
            <p:nvPr/>
          </p:nvSpPr>
          <p:spPr>
            <a:xfrm>
              <a:off x="7153550" y="3951675"/>
              <a:ext cx="14700" cy="13925"/>
            </a:xfrm>
            <a:custGeom>
              <a:avLst/>
              <a:gdLst/>
              <a:ahLst/>
              <a:cxnLst/>
              <a:rect l="l" t="t" r="r" b="b"/>
              <a:pathLst>
                <a:path w="588" h="557" extrusionOk="0">
                  <a:moveTo>
                    <a:pt x="294" y="1"/>
                  </a:moveTo>
                  <a:cubicBezTo>
                    <a:pt x="148" y="1"/>
                    <a:pt x="1" y="94"/>
                    <a:pt x="1" y="279"/>
                  </a:cubicBezTo>
                  <a:cubicBezTo>
                    <a:pt x="1" y="464"/>
                    <a:pt x="148" y="556"/>
                    <a:pt x="294" y="556"/>
                  </a:cubicBezTo>
                  <a:cubicBezTo>
                    <a:pt x="441" y="556"/>
                    <a:pt x="587" y="464"/>
                    <a:pt x="587" y="279"/>
                  </a:cubicBezTo>
                  <a:cubicBezTo>
                    <a:pt x="587" y="94"/>
                    <a:pt x="441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4" name="Google Shape;13714;p26"/>
            <p:cNvSpPr/>
            <p:nvPr/>
          </p:nvSpPr>
          <p:spPr>
            <a:xfrm>
              <a:off x="7057900" y="3602175"/>
              <a:ext cx="206025" cy="364200"/>
            </a:xfrm>
            <a:custGeom>
              <a:avLst/>
              <a:gdLst/>
              <a:ahLst/>
              <a:cxnLst/>
              <a:rect l="l" t="t" r="r" b="b"/>
              <a:pathLst>
                <a:path w="8241" h="14568" extrusionOk="0">
                  <a:moveTo>
                    <a:pt x="7376" y="1"/>
                  </a:moveTo>
                  <a:lnTo>
                    <a:pt x="7376" y="31"/>
                  </a:lnTo>
                  <a:lnTo>
                    <a:pt x="864" y="31"/>
                  </a:lnTo>
                  <a:cubicBezTo>
                    <a:pt x="401" y="31"/>
                    <a:pt x="0" y="402"/>
                    <a:pt x="0" y="896"/>
                  </a:cubicBezTo>
                  <a:lnTo>
                    <a:pt x="0" y="13703"/>
                  </a:lnTo>
                  <a:cubicBezTo>
                    <a:pt x="0" y="14197"/>
                    <a:pt x="401" y="14567"/>
                    <a:pt x="864" y="14567"/>
                  </a:cubicBezTo>
                  <a:lnTo>
                    <a:pt x="2839" y="14567"/>
                  </a:lnTo>
                  <a:cubicBezTo>
                    <a:pt x="2994" y="14567"/>
                    <a:pt x="3117" y="14444"/>
                    <a:pt x="3117" y="14290"/>
                  </a:cubicBezTo>
                  <a:cubicBezTo>
                    <a:pt x="3117" y="14149"/>
                    <a:pt x="3014" y="14008"/>
                    <a:pt x="2879" y="14008"/>
                  </a:cubicBezTo>
                  <a:cubicBezTo>
                    <a:pt x="2866" y="14008"/>
                    <a:pt x="2853" y="14009"/>
                    <a:pt x="2839" y="14012"/>
                  </a:cubicBezTo>
                  <a:lnTo>
                    <a:pt x="864" y="14012"/>
                  </a:lnTo>
                  <a:cubicBezTo>
                    <a:pt x="710" y="14012"/>
                    <a:pt x="556" y="13858"/>
                    <a:pt x="556" y="13703"/>
                  </a:cubicBezTo>
                  <a:lnTo>
                    <a:pt x="556" y="865"/>
                  </a:lnTo>
                  <a:cubicBezTo>
                    <a:pt x="556" y="710"/>
                    <a:pt x="710" y="587"/>
                    <a:pt x="864" y="587"/>
                  </a:cubicBezTo>
                  <a:lnTo>
                    <a:pt x="7376" y="587"/>
                  </a:lnTo>
                  <a:cubicBezTo>
                    <a:pt x="7530" y="587"/>
                    <a:pt x="7654" y="710"/>
                    <a:pt x="7654" y="865"/>
                  </a:cubicBezTo>
                  <a:lnTo>
                    <a:pt x="7654" y="13703"/>
                  </a:lnTo>
                  <a:cubicBezTo>
                    <a:pt x="7654" y="13858"/>
                    <a:pt x="7530" y="13981"/>
                    <a:pt x="7376" y="13981"/>
                  </a:cubicBezTo>
                  <a:lnTo>
                    <a:pt x="5401" y="13981"/>
                  </a:lnTo>
                  <a:cubicBezTo>
                    <a:pt x="5247" y="13981"/>
                    <a:pt x="5092" y="14104"/>
                    <a:pt x="5123" y="14259"/>
                  </a:cubicBezTo>
                  <a:cubicBezTo>
                    <a:pt x="5123" y="14413"/>
                    <a:pt x="5247" y="14536"/>
                    <a:pt x="5401" y="14536"/>
                  </a:cubicBezTo>
                  <a:lnTo>
                    <a:pt x="7376" y="14536"/>
                  </a:lnTo>
                  <a:cubicBezTo>
                    <a:pt x="7839" y="14536"/>
                    <a:pt x="8240" y="14166"/>
                    <a:pt x="8240" y="13703"/>
                  </a:cubicBezTo>
                  <a:lnTo>
                    <a:pt x="8240" y="865"/>
                  </a:lnTo>
                  <a:cubicBezTo>
                    <a:pt x="8240" y="402"/>
                    <a:pt x="7839" y="1"/>
                    <a:pt x="73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15" name="Google Shape;13715;p26"/>
          <p:cNvGrpSpPr/>
          <p:nvPr/>
        </p:nvGrpSpPr>
        <p:grpSpPr>
          <a:xfrm>
            <a:off x="5320701" y="3914011"/>
            <a:ext cx="484567" cy="484567"/>
            <a:chOff x="6242375" y="4171575"/>
            <a:chExt cx="363425" cy="363425"/>
          </a:xfrm>
        </p:grpSpPr>
        <p:sp>
          <p:nvSpPr>
            <p:cNvPr id="13716" name="Google Shape;13716;p26"/>
            <p:cNvSpPr/>
            <p:nvPr/>
          </p:nvSpPr>
          <p:spPr>
            <a:xfrm>
              <a:off x="6479225" y="4367550"/>
              <a:ext cx="86450" cy="13900"/>
            </a:xfrm>
            <a:custGeom>
              <a:avLst/>
              <a:gdLst/>
              <a:ahLst/>
              <a:cxnLst/>
              <a:rect l="l" t="t" r="r" b="b"/>
              <a:pathLst>
                <a:path w="345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57" y="556"/>
                    <a:pt x="3457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7" name="Google Shape;13717;p26"/>
            <p:cNvSpPr/>
            <p:nvPr/>
          </p:nvSpPr>
          <p:spPr>
            <a:xfrm>
              <a:off x="6499700" y="4409875"/>
              <a:ext cx="67050" cy="14125"/>
            </a:xfrm>
            <a:custGeom>
              <a:avLst/>
              <a:gdLst/>
              <a:ahLst/>
              <a:cxnLst/>
              <a:rect l="l" t="t" r="r" b="b"/>
              <a:pathLst>
                <a:path w="2682" h="565" extrusionOk="0">
                  <a:moveTo>
                    <a:pt x="335" y="1"/>
                  </a:moveTo>
                  <a:cubicBezTo>
                    <a:pt x="1" y="1"/>
                    <a:pt x="1" y="564"/>
                    <a:pt x="335" y="564"/>
                  </a:cubicBezTo>
                  <a:cubicBezTo>
                    <a:pt x="351" y="564"/>
                    <a:pt x="368" y="563"/>
                    <a:pt x="385" y="560"/>
                  </a:cubicBezTo>
                  <a:lnTo>
                    <a:pt x="2268" y="560"/>
                  </a:lnTo>
                  <a:cubicBezTo>
                    <a:pt x="2287" y="563"/>
                    <a:pt x="2305" y="564"/>
                    <a:pt x="2322" y="564"/>
                  </a:cubicBezTo>
                  <a:cubicBezTo>
                    <a:pt x="2682" y="564"/>
                    <a:pt x="2682" y="1"/>
                    <a:pt x="2322" y="1"/>
                  </a:cubicBezTo>
                  <a:cubicBezTo>
                    <a:pt x="2305" y="1"/>
                    <a:pt x="2287" y="2"/>
                    <a:pt x="2268" y="5"/>
                  </a:cubicBezTo>
                  <a:lnTo>
                    <a:pt x="385" y="5"/>
                  </a:lnTo>
                  <a:cubicBezTo>
                    <a:pt x="368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8" name="Google Shape;13718;p26"/>
            <p:cNvSpPr/>
            <p:nvPr/>
          </p:nvSpPr>
          <p:spPr>
            <a:xfrm>
              <a:off x="6477925" y="4452400"/>
              <a:ext cx="89050" cy="14725"/>
            </a:xfrm>
            <a:custGeom>
              <a:avLst/>
              <a:gdLst/>
              <a:ahLst/>
              <a:cxnLst/>
              <a:rect l="l" t="t" r="r" b="b"/>
              <a:pathLst>
                <a:path w="3562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39" y="588"/>
                  </a:lnTo>
                  <a:cubicBezTo>
                    <a:pt x="3149" y="588"/>
                    <a:pt x="3159" y="589"/>
                    <a:pt x="3168" y="589"/>
                  </a:cubicBezTo>
                  <a:cubicBezTo>
                    <a:pt x="3561" y="589"/>
                    <a:pt x="3561" y="0"/>
                    <a:pt x="3168" y="0"/>
                  </a:cubicBezTo>
                  <a:cubicBezTo>
                    <a:pt x="3159" y="0"/>
                    <a:pt x="3149" y="1"/>
                    <a:pt x="3139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9" name="Google Shape;13719;p26"/>
            <p:cNvSpPr/>
            <p:nvPr/>
          </p:nvSpPr>
          <p:spPr>
            <a:xfrm>
              <a:off x="6459950" y="4520325"/>
              <a:ext cx="14675" cy="14675"/>
            </a:xfrm>
            <a:custGeom>
              <a:avLst/>
              <a:gdLst/>
              <a:ahLst/>
              <a:cxnLst/>
              <a:rect l="l" t="t" r="r" b="b"/>
              <a:pathLst>
                <a:path w="587" h="587" extrusionOk="0"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cubicBezTo>
                    <a:pt x="0" y="463"/>
                    <a:pt x="124" y="586"/>
                    <a:pt x="278" y="586"/>
                  </a:cubicBezTo>
                  <a:cubicBezTo>
                    <a:pt x="432" y="586"/>
                    <a:pt x="587" y="463"/>
                    <a:pt x="587" y="309"/>
                  </a:cubicBezTo>
                  <a:cubicBezTo>
                    <a:pt x="587" y="154"/>
                    <a:pt x="432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0" name="Google Shape;13720;p26"/>
            <p:cNvSpPr/>
            <p:nvPr/>
          </p:nvSpPr>
          <p:spPr>
            <a:xfrm>
              <a:off x="6242375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3" y="556"/>
                  </a:moveTo>
                  <a:lnTo>
                    <a:pt x="8703" y="1698"/>
                  </a:lnTo>
                  <a:lnTo>
                    <a:pt x="617" y="1698"/>
                  </a:lnTo>
                  <a:lnTo>
                    <a:pt x="617" y="865"/>
                  </a:lnTo>
                  <a:cubicBezTo>
                    <a:pt x="617" y="710"/>
                    <a:pt x="741" y="556"/>
                    <a:pt x="895" y="556"/>
                  </a:cubicBezTo>
                  <a:close/>
                  <a:moveTo>
                    <a:pt x="10123" y="556"/>
                  </a:moveTo>
                  <a:cubicBezTo>
                    <a:pt x="10277" y="556"/>
                    <a:pt x="10401" y="710"/>
                    <a:pt x="10401" y="865"/>
                  </a:cubicBezTo>
                  <a:lnTo>
                    <a:pt x="10401" y="1698"/>
                  </a:lnTo>
                  <a:lnTo>
                    <a:pt x="9290" y="1698"/>
                  </a:lnTo>
                  <a:lnTo>
                    <a:pt x="9290" y="556"/>
                  </a:lnTo>
                  <a:close/>
                  <a:moveTo>
                    <a:pt x="12283" y="4815"/>
                  </a:moveTo>
                  <a:lnTo>
                    <a:pt x="12283" y="5957"/>
                  </a:lnTo>
                  <a:lnTo>
                    <a:pt x="4166" y="5957"/>
                  </a:lnTo>
                  <a:lnTo>
                    <a:pt x="4166" y="5124"/>
                  </a:lnTo>
                  <a:cubicBezTo>
                    <a:pt x="4166" y="4938"/>
                    <a:pt x="4290" y="4815"/>
                    <a:pt x="4444" y="4815"/>
                  </a:cubicBezTo>
                  <a:close/>
                  <a:moveTo>
                    <a:pt x="13703" y="4815"/>
                  </a:moveTo>
                  <a:cubicBezTo>
                    <a:pt x="13857" y="4815"/>
                    <a:pt x="13981" y="4938"/>
                    <a:pt x="13981" y="5124"/>
                  </a:cubicBezTo>
                  <a:lnTo>
                    <a:pt x="13981" y="5957"/>
                  </a:lnTo>
                  <a:lnTo>
                    <a:pt x="12839" y="5957"/>
                  </a:lnTo>
                  <a:lnTo>
                    <a:pt x="12839" y="4815"/>
                  </a:lnTo>
                  <a:close/>
                  <a:moveTo>
                    <a:pt x="10401" y="2284"/>
                  </a:moveTo>
                  <a:lnTo>
                    <a:pt x="10401" y="4260"/>
                  </a:lnTo>
                  <a:lnTo>
                    <a:pt x="4444" y="4260"/>
                  </a:lnTo>
                  <a:cubicBezTo>
                    <a:pt x="3981" y="4260"/>
                    <a:pt x="3611" y="4630"/>
                    <a:pt x="3611" y="5124"/>
                  </a:cubicBezTo>
                  <a:lnTo>
                    <a:pt x="3611" y="8673"/>
                  </a:lnTo>
                  <a:lnTo>
                    <a:pt x="2870" y="8673"/>
                  </a:lnTo>
                  <a:cubicBezTo>
                    <a:pt x="2853" y="8674"/>
                    <a:pt x="2836" y="8675"/>
                    <a:pt x="2819" y="8675"/>
                  </a:cubicBezTo>
                  <a:cubicBezTo>
                    <a:pt x="2506" y="8675"/>
                    <a:pt x="2284" y="8410"/>
                    <a:pt x="2284" y="8117"/>
                  </a:cubicBezTo>
                  <a:cubicBezTo>
                    <a:pt x="2315" y="7901"/>
                    <a:pt x="2160" y="7793"/>
                    <a:pt x="2006" y="7793"/>
                  </a:cubicBezTo>
                  <a:cubicBezTo>
                    <a:pt x="1852" y="7793"/>
                    <a:pt x="1697" y="7901"/>
                    <a:pt x="1728" y="8117"/>
                  </a:cubicBezTo>
                  <a:lnTo>
                    <a:pt x="1728" y="9537"/>
                  </a:lnTo>
                  <a:lnTo>
                    <a:pt x="864" y="9537"/>
                  </a:lnTo>
                  <a:cubicBezTo>
                    <a:pt x="710" y="9537"/>
                    <a:pt x="586" y="9413"/>
                    <a:pt x="586" y="9259"/>
                  </a:cubicBezTo>
                  <a:lnTo>
                    <a:pt x="586" y="2284"/>
                  </a:lnTo>
                  <a:close/>
                  <a:moveTo>
                    <a:pt x="6728" y="8642"/>
                  </a:moveTo>
                  <a:lnTo>
                    <a:pt x="8487" y="9815"/>
                  </a:lnTo>
                  <a:lnTo>
                    <a:pt x="6728" y="10957"/>
                  </a:lnTo>
                  <a:lnTo>
                    <a:pt x="6728" y="10648"/>
                  </a:lnTo>
                  <a:cubicBezTo>
                    <a:pt x="6728" y="10494"/>
                    <a:pt x="6605" y="10370"/>
                    <a:pt x="6450" y="10370"/>
                  </a:cubicBezTo>
                  <a:lnTo>
                    <a:pt x="2870" y="10370"/>
                  </a:lnTo>
                  <a:cubicBezTo>
                    <a:pt x="2531" y="10370"/>
                    <a:pt x="2284" y="10092"/>
                    <a:pt x="2284" y="9784"/>
                  </a:cubicBezTo>
                  <a:lnTo>
                    <a:pt x="2284" y="9074"/>
                  </a:lnTo>
                  <a:cubicBezTo>
                    <a:pt x="2469" y="9167"/>
                    <a:pt x="2654" y="9228"/>
                    <a:pt x="2870" y="9228"/>
                  </a:cubicBezTo>
                  <a:lnTo>
                    <a:pt x="6450" y="9259"/>
                  </a:lnTo>
                  <a:cubicBezTo>
                    <a:pt x="6605" y="9259"/>
                    <a:pt x="6728" y="9136"/>
                    <a:pt x="6728" y="8981"/>
                  </a:cubicBezTo>
                  <a:lnTo>
                    <a:pt x="6728" y="8642"/>
                  </a:ln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9259"/>
                  </a:lnTo>
                  <a:cubicBezTo>
                    <a:pt x="0" y="9722"/>
                    <a:pt x="401" y="10092"/>
                    <a:pt x="864" y="10092"/>
                  </a:cubicBezTo>
                  <a:lnTo>
                    <a:pt x="1759" y="10092"/>
                  </a:lnTo>
                  <a:cubicBezTo>
                    <a:pt x="1883" y="10586"/>
                    <a:pt x="2346" y="10957"/>
                    <a:pt x="2839" y="10957"/>
                  </a:cubicBezTo>
                  <a:lnTo>
                    <a:pt x="3580" y="10957"/>
                  </a:lnTo>
                  <a:lnTo>
                    <a:pt x="3580" y="13672"/>
                  </a:lnTo>
                  <a:cubicBezTo>
                    <a:pt x="3580" y="14166"/>
                    <a:pt x="3981" y="14536"/>
                    <a:pt x="4444" y="14536"/>
                  </a:cubicBezTo>
                  <a:lnTo>
                    <a:pt x="7716" y="14536"/>
                  </a:lnTo>
                  <a:cubicBezTo>
                    <a:pt x="7870" y="14536"/>
                    <a:pt x="7993" y="14413"/>
                    <a:pt x="7993" y="14259"/>
                  </a:cubicBezTo>
                  <a:cubicBezTo>
                    <a:pt x="7993" y="14104"/>
                    <a:pt x="7870" y="13950"/>
                    <a:pt x="7716" y="13950"/>
                  </a:cubicBezTo>
                  <a:lnTo>
                    <a:pt x="4444" y="13950"/>
                  </a:lnTo>
                  <a:cubicBezTo>
                    <a:pt x="4290" y="13950"/>
                    <a:pt x="4166" y="13827"/>
                    <a:pt x="4166" y="13672"/>
                  </a:cubicBezTo>
                  <a:lnTo>
                    <a:pt x="4166" y="10957"/>
                  </a:lnTo>
                  <a:lnTo>
                    <a:pt x="6142" y="10957"/>
                  </a:lnTo>
                  <a:lnTo>
                    <a:pt x="6142" y="11512"/>
                  </a:lnTo>
                  <a:cubicBezTo>
                    <a:pt x="6142" y="11635"/>
                    <a:pt x="6203" y="11728"/>
                    <a:pt x="6296" y="11759"/>
                  </a:cubicBezTo>
                  <a:cubicBezTo>
                    <a:pt x="6342" y="11790"/>
                    <a:pt x="6388" y="11805"/>
                    <a:pt x="6435" y="11805"/>
                  </a:cubicBezTo>
                  <a:cubicBezTo>
                    <a:pt x="6481" y="11805"/>
                    <a:pt x="6527" y="11790"/>
                    <a:pt x="6574" y="11759"/>
                  </a:cubicBezTo>
                  <a:lnTo>
                    <a:pt x="9135" y="10062"/>
                  </a:lnTo>
                  <a:cubicBezTo>
                    <a:pt x="9320" y="9969"/>
                    <a:pt x="9320" y="9722"/>
                    <a:pt x="9135" y="9599"/>
                  </a:cubicBezTo>
                  <a:lnTo>
                    <a:pt x="6574" y="7901"/>
                  </a:lnTo>
                  <a:cubicBezTo>
                    <a:pt x="6523" y="7867"/>
                    <a:pt x="6468" y="7852"/>
                    <a:pt x="6414" y="7852"/>
                  </a:cubicBezTo>
                  <a:cubicBezTo>
                    <a:pt x="6272" y="7852"/>
                    <a:pt x="6142" y="7960"/>
                    <a:pt x="6142" y="8117"/>
                  </a:cubicBezTo>
                  <a:lnTo>
                    <a:pt x="6142" y="8673"/>
                  </a:lnTo>
                  <a:lnTo>
                    <a:pt x="4166" y="8673"/>
                  </a:lnTo>
                  <a:lnTo>
                    <a:pt x="4166" y="6543"/>
                  </a:lnTo>
                  <a:lnTo>
                    <a:pt x="13981" y="6543"/>
                  </a:lnTo>
                  <a:lnTo>
                    <a:pt x="13981" y="13672"/>
                  </a:lnTo>
                  <a:cubicBezTo>
                    <a:pt x="13981" y="13827"/>
                    <a:pt x="13857" y="13981"/>
                    <a:pt x="13703" y="13981"/>
                  </a:cubicBezTo>
                  <a:lnTo>
                    <a:pt x="10246" y="13981"/>
                  </a:lnTo>
                  <a:cubicBezTo>
                    <a:pt x="10092" y="13981"/>
                    <a:pt x="9968" y="14104"/>
                    <a:pt x="9968" y="14259"/>
                  </a:cubicBezTo>
                  <a:cubicBezTo>
                    <a:pt x="9968" y="14413"/>
                    <a:pt x="10092" y="14536"/>
                    <a:pt x="10246" y="14536"/>
                  </a:cubicBezTo>
                  <a:lnTo>
                    <a:pt x="13703" y="14536"/>
                  </a:lnTo>
                  <a:cubicBezTo>
                    <a:pt x="14166" y="14536"/>
                    <a:pt x="14536" y="14166"/>
                    <a:pt x="14536" y="13672"/>
                  </a:cubicBezTo>
                  <a:lnTo>
                    <a:pt x="14536" y="5124"/>
                  </a:lnTo>
                  <a:cubicBezTo>
                    <a:pt x="14536" y="4630"/>
                    <a:pt x="14166" y="4260"/>
                    <a:pt x="13703" y="4260"/>
                  </a:cubicBezTo>
                  <a:lnTo>
                    <a:pt x="10987" y="4260"/>
                  </a:lnTo>
                  <a:lnTo>
                    <a:pt x="10987" y="865"/>
                  </a:lnTo>
                  <a:cubicBezTo>
                    <a:pt x="10987" y="371"/>
                    <a:pt x="10586" y="1"/>
                    <a:pt x="101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1" name="Google Shape;13721;p26"/>
          <p:cNvGrpSpPr/>
          <p:nvPr/>
        </p:nvGrpSpPr>
        <p:grpSpPr>
          <a:xfrm>
            <a:off x="6335201" y="3914011"/>
            <a:ext cx="484567" cy="484567"/>
            <a:chOff x="5497050" y="4171575"/>
            <a:chExt cx="363425" cy="363425"/>
          </a:xfrm>
        </p:grpSpPr>
        <p:sp>
          <p:nvSpPr>
            <p:cNvPr id="13722" name="Google Shape;13722;p26"/>
            <p:cNvSpPr/>
            <p:nvPr/>
          </p:nvSpPr>
          <p:spPr>
            <a:xfrm>
              <a:off x="5769400" y="4214000"/>
              <a:ext cx="40150" cy="14700"/>
            </a:xfrm>
            <a:custGeom>
              <a:avLst/>
              <a:gdLst/>
              <a:ahLst/>
              <a:cxnLst/>
              <a:rect l="l" t="t" r="r" b="b"/>
              <a:pathLst>
                <a:path w="1606" h="588" extrusionOk="0">
                  <a:moveTo>
                    <a:pt x="371" y="1"/>
                  </a:moveTo>
                  <a:cubicBezTo>
                    <a:pt x="1" y="1"/>
                    <a:pt x="1" y="587"/>
                    <a:pt x="371" y="587"/>
                  </a:cubicBezTo>
                  <a:lnTo>
                    <a:pt x="1235" y="587"/>
                  </a:lnTo>
                  <a:cubicBezTo>
                    <a:pt x="1606" y="587"/>
                    <a:pt x="1606" y="1"/>
                    <a:pt x="12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3" name="Google Shape;13723;p26"/>
            <p:cNvSpPr/>
            <p:nvPr/>
          </p:nvSpPr>
          <p:spPr>
            <a:xfrm>
              <a:off x="5497050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395" y="587"/>
                  </a:moveTo>
                  <a:cubicBezTo>
                    <a:pt x="13703" y="587"/>
                    <a:pt x="13950" y="834"/>
                    <a:pt x="13981" y="1142"/>
                  </a:cubicBezTo>
                  <a:lnTo>
                    <a:pt x="13981" y="6975"/>
                  </a:lnTo>
                  <a:lnTo>
                    <a:pt x="9413" y="6975"/>
                  </a:lnTo>
                  <a:lnTo>
                    <a:pt x="9413" y="1142"/>
                  </a:lnTo>
                  <a:cubicBezTo>
                    <a:pt x="9413" y="834"/>
                    <a:pt x="9691" y="587"/>
                    <a:pt x="10000" y="587"/>
                  </a:cubicBezTo>
                  <a:close/>
                  <a:moveTo>
                    <a:pt x="13981" y="7562"/>
                  </a:moveTo>
                  <a:lnTo>
                    <a:pt x="13981" y="8117"/>
                  </a:lnTo>
                  <a:cubicBezTo>
                    <a:pt x="13981" y="8426"/>
                    <a:pt x="13703" y="8673"/>
                    <a:pt x="13395" y="8673"/>
                  </a:cubicBezTo>
                  <a:lnTo>
                    <a:pt x="13395" y="8704"/>
                  </a:lnTo>
                  <a:lnTo>
                    <a:pt x="10000" y="8704"/>
                  </a:lnTo>
                  <a:cubicBezTo>
                    <a:pt x="9691" y="8704"/>
                    <a:pt x="9413" y="8457"/>
                    <a:pt x="9413" y="8148"/>
                  </a:cubicBezTo>
                  <a:lnTo>
                    <a:pt x="9413" y="7562"/>
                  </a:lnTo>
                  <a:close/>
                  <a:moveTo>
                    <a:pt x="8858" y="3148"/>
                  </a:moveTo>
                  <a:lnTo>
                    <a:pt x="8858" y="8117"/>
                  </a:lnTo>
                  <a:cubicBezTo>
                    <a:pt x="8858" y="8734"/>
                    <a:pt x="9383" y="9228"/>
                    <a:pt x="10000" y="9259"/>
                  </a:cubicBezTo>
                  <a:lnTo>
                    <a:pt x="12253" y="9259"/>
                  </a:lnTo>
                  <a:lnTo>
                    <a:pt x="12253" y="10401"/>
                  </a:lnTo>
                  <a:lnTo>
                    <a:pt x="7685" y="10401"/>
                  </a:lnTo>
                  <a:cubicBezTo>
                    <a:pt x="7676" y="10400"/>
                    <a:pt x="7667" y="10400"/>
                    <a:pt x="7658" y="10400"/>
                  </a:cubicBezTo>
                  <a:cubicBezTo>
                    <a:pt x="7293" y="10400"/>
                    <a:pt x="7293" y="10988"/>
                    <a:pt x="7658" y="10988"/>
                  </a:cubicBezTo>
                  <a:cubicBezTo>
                    <a:pt x="7667" y="10988"/>
                    <a:pt x="7676" y="10988"/>
                    <a:pt x="7685" y="10987"/>
                  </a:cubicBezTo>
                  <a:lnTo>
                    <a:pt x="12253" y="10987"/>
                  </a:lnTo>
                  <a:lnTo>
                    <a:pt x="12253" y="11821"/>
                  </a:lnTo>
                  <a:cubicBezTo>
                    <a:pt x="12253" y="11975"/>
                    <a:pt x="12129" y="12098"/>
                    <a:pt x="11975" y="12098"/>
                  </a:cubicBezTo>
                  <a:lnTo>
                    <a:pt x="865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87"/>
                  </a:lnTo>
                  <a:lnTo>
                    <a:pt x="5124" y="10987"/>
                  </a:lnTo>
                  <a:cubicBezTo>
                    <a:pt x="5463" y="10926"/>
                    <a:pt x="5463" y="10432"/>
                    <a:pt x="5124" y="10401"/>
                  </a:cubicBezTo>
                  <a:lnTo>
                    <a:pt x="587" y="10401"/>
                  </a:lnTo>
                  <a:lnTo>
                    <a:pt x="587" y="3426"/>
                  </a:lnTo>
                  <a:cubicBezTo>
                    <a:pt x="587" y="3272"/>
                    <a:pt x="710" y="3148"/>
                    <a:pt x="865" y="3148"/>
                  </a:cubicBezTo>
                  <a:close/>
                  <a:moveTo>
                    <a:pt x="7839" y="12685"/>
                  </a:moveTo>
                  <a:lnTo>
                    <a:pt x="7839" y="13981"/>
                  </a:lnTo>
                  <a:lnTo>
                    <a:pt x="5000" y="13981"/>
                  </a:lnTo>
                  <a:lnTo>
                    <a:pt x="5000" y="12685"/>
                  </a:lnTo>
                  <a:close/>
                  <a:moveTo>
                    <a:pt x="13395" y="1"/>
                  </a:moveTo>
                  <a:lnTo>
                    <a:pt x="13395" y="31"/>
                  </a:lnTo>
                  <a:lnTo>
                    <a:pt x="10000" y="31"/>
                  </a:lnTo>
                  <a:cubicBezTo>
                    <a:pt x="9383" y="31"/>
                    <a:pt x="8858" y="525"/>
                    <a:pt x="8858" y="1142"/>
                  </a:cubicBezTo>
                  <a:lnTo>
                    <a:pt x="8858" y="2562"/>
                  </a:lnTo>
                  <a:lnTo>
                    <a:pt x="865" y="2562"/>
                  </a:lnTo>
                  <a:cubicBezTo>
                    <a:pt x="371" y="2562"/>
                    <a:pt x="1" y="2963"/>
                    <a:pt x="1" y="3426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65" y="12685"/>
                  </a:cubicBezTo>
                  <a:lnTo>
                    <a:pt x="4414" y="12685"/>
                  </a:lnTo>
                  <a:lnTo>
                    <a:pt x="4414" y="13981"/>
                  </a:lnTo>
                  <a:lnTo>
                    <a:pt x="2994" y="13981"/>
                  </a:lnTo>
                  <a:cubicBezTo>
                    <a:pt x="2840" y="13981"/>
                    <a:pt x="2716" y="14104"/>
                    <a:pt x="2716" y="14259"/>
                  </a:cubicBezTo>
                  <a:cubicBezTo>
                    <a:pt x="2716" y="14413"/>
                    <a:pt x="2840" y="14536"/>
                    <a:pt x="2994" y="14536"/>
                  </a:cubicBezTo>
                  <a:lnTo>
                    <a:pt x="9815" y="14536"/>
                  </a:lnTo>
                  <a:cubicBezTo>
                    <a:pt x="9969" y="14536"/>
                    <a:pt x="10092" y="14413"/>
                    <a:pt x="10092" y="14259"/>
                  </a:cubicBezTo>
                  <a:cubicBezTo>
                    <a:pt x="10092" y="14104"/>
                    <a:pt x="9969" y="13981"/>
                    <a:pt x="9815" y="13981"/>
                  </a:cubicBezTo>
                  <a:lnTo>
                    <a:pt x="8395" y="13981"/>
                  </a:lnTo>
                  <a:lnTo>
                    <a:pt x="8395" y="12685"/>
                  </a:lnTo>
                  <a:lnTo>
                    <a:pt x="11975" y="12685"/>
                  </a:lnTo>
                  <a:cubicBezTo>
                    <a:pt x="12438" y="12685"/>
                    <a:pt x="12839" y="12284"/>
                    <a:pt x="12808" y="11821"/>
                  </a:cubicBezTo>
                  <a:lnTo>
                    <a:pt x="12808" y="9259"/>
                  </a:lnTo>
                  <a:lnTo>
                    <a:pt x="13395" y="9259"/>
                  </a:lnTo>
                  <a:cubicBezTo>
                    <a:pt x="14012" y="9259"/>
                    <a:pt x="14536" y="8765"/>
                    <a:pt x="14536" y="8148"/>
                  </a:cubicBezTo>
                  <a:lnTo>
                    <a:pt x="14536" y="1142"/>
                  </a:lnTo>
                  <a:cubicBezTo>
                    <a:pt x="14536" y="494"/>
                    <a:pt x="14012" y="1"/>
                    <a:pt x="133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4" name="Google Shape;13724;p26"/>
            <p:cNvSpPr/>
            <p:nvPr/>
          </p:nvSpPr>
          <p:spPr>
            <a:xfrm>
              <a:off x="5647500" y="4431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55" y="0"/>
                    <a:pt x="1" y="309"/>
                    <a:pt x="186" y="463"/>
                  </a:cubicBezTo>
                  <a:cubicBezTo>
                    <a:pt x="247" y="525"/>
                    <a:pt x="323" y="552"/>
                    <a:pt x="396" y="552"/>
                  </a:cubicBezTo>
                  <a:cubicBezTo>
                    <a:pt x="542" y="552"/>
                    <a:pt x="680" y="442"/>
                    <a:pt x="680" y="278"/>
                  </a:cubicBezTo>
                  <a:cubicBezTo>
                    <a:pt x="680" y="123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5" name="Google Shape;13725;p26"/>
          <p:cNvGrpSpPr/>
          <p:nvPr/>
        </p:nvGrpSpPr>
        <p:grpSpPr>
          <a:xfrm>
            <a:off x="7286634" y="3947945"/>
            <a:ext cx="484567" cy="416700"/>
            <a:chOff x="4747100" y="4197050"/>
            <a:chExt cx="363425" cy="312525"/>
          </a:xfrm>
        </p:grpSpPr>
        <p:sp>
          <p:nvSpPr>
            <p:cNvPr id="13726" name="Google Shape;13726;p26"/>
            <p:cNvSpPr/>
            <p:nvPr/>
          </p:nvSpPr>
          <p:spPr>
            <a:xfrm>
              <a:off x="5006350" y="4323950"/>
              <a:ext cx="15075" cy="78525"/>
            </a:xfrm>
            <a:custGeom>
              <a:avLst/>
              <a:gdLst/>
              <a:ahLst/>
              <a:cxnLst/>
              <a:rect l="l" t="t" r="r" b="b"/>
              <a:pathLst>
                <a:path w="603" h="3141" extrusionOk="0">
                  <a:moveTo>
                    <a:pt x="297" y="1"/>
                  </a:moveTo>
                  <a:cubicBezTo>
                    <a:pt x="147" y="1"/>
                    <a:pt x="0" y="109"/>
                    <a:pt x="31" y="325"/>
                  </a:cubicBezTo>
                  <a:lnTo>
                    <a:pt x="31" y="2886"/>
                  </a:lnTo>
                  <a:cubicBezTo>
                    <a:pt x="47" y="3056"/>
                    <a:pt x="178" y="3141"/>
                    <a:pt x="309" y="3141"/>
                  </a:cubicBezTo>
                  <a:cubicBezTo>
                    <a:pt x="440" y="3141"/>
                    <a:pt x="571" y="3056"/>
                    <a:pt x="587" y="2886"/>
                  </a:cubicBezTo>
                  <a:lnTo>
                    <a:pt x="587" y="325"/>
                  </a:lnTo>
                  <a:cubicBezTo>
                    <a:pt x="602" y="109"/>
                    <a:pt x="448" y="1"/>
                    <a:pt x="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7" name="Google Shape;13727;p26"/>
            <p:cNvSpPr/>
            <p:nvPr/>
          </p:nvSpPr>
          <p:spPr>
            <a:xfrm>
              <a:off x="5049550" y="4303700"/>
              <a:ext cx="13925" cy="120200"/>
            </a:xfrm>
            <a:custGeom>
              <a:avLst/>
              <a:gdLst/>
              <a:ahLst/>
              <a:cxnLst/>
              <a:rect l="l" t="t" r="r" b="b"/>
              <a:pathLst>
                <a:path w="557" h="4808" extrusionOk="0">
                  <a:moveTo>
                    <a:pt x="278" y="1"/>
                  </a:moveTo>
                  <a:cubicBezTo>
                    <a:pt x="140" y="1"/>
                    <a:pt x="1" y="101"/>
                    <a:pt x="1" y="302"/>
                  </a:cubicBezTo>
                  <a:lnTo>
                    <a:pt x="1" y="4530"/>
                  </a:lnTo>
                  <a:cubicBezTo>
                    <a:pt x="1" y="4715"/>
                    <a:pt x="140" y="4807"/>
                    <a:pt x="278" y="4807"/>
                  </a:cubicBezTo>
                  <a:cubicBezTo>
                    <a:pt x="417" y="4807"/>
                    <a:pt x="556" y="4715"/>
                    <a:pt x="556" y="4530"/>
                  </a:cubicBezTo>
                  <a:lnTo>
                    <a:pt x="556" y="302"/>
                  </a:lnTo>
                  <a:cubicBezTo>
                    <a:pt x="556" y="101"/>
                    <a:pt x="41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8" name="Google Shape;13728;p26"/>
            <p:cNvSpPr/>
            <p:nvPr/>
          </p:nvSpPr>
          <p:spPr>
            <a:xfrm>
              <a:off x="4781050" y="4282350"/>
              <a:ext cx="197550" cy="184750"/>
            </a:xfrm>
            <a:custGeom>
              <a:avLst/>
              <a:gdLst/>
              <a:ahLst/>
              <a:cxnLst/>
              <a:rect l="l" t="t" r="r" b="b"/>
              <a:pathLst>
                <a:path w="7902" h="7390" extrusionOk="0">
                  <a:moveTo>
                    <a:pt x="4198" y="2267"/>
                  </a:moveTo>
                  <a:lnTo>
                    <a:pt x="4198" y="4242"/>
                  </a:lnTo>
                  <a:lnTo>
                    <a:pt x="2068" y="4242"/>
                  </a:lnTo>
                  <a:cubicBezTo>
                    <a:pt x="1513" y="4242"/>
                    <a:pt x="1081" y="3810"/>
                    <a:pt x="1081" y="3254"/>
                  </a:cubicBezTo>
                  <a:cubicBezTo>
                    <a:pt x="1050" y="2699"/>
                    <a:pt x="1513" y="2267"/>
                    <a:pt x="2068" y="2267"/>
                  </a:cubicBezTo>
                  <a:close/>
                  <a:moveTo>
                    <a:pt x="7315" y="754"/>
                  </a:moveTo>
                  <a:lnTo>
                    <a:pt x="7315" y="5754"/>
                  </a:lnTo>
                  <a:lnTo>
                    <a:pt x="4753" y="4365"/>
                  </a:lnTo>
                  <a:lnTo>
                    <a:pt x="4753" y="2143"/>
                  </a:lnTo>
                  <a:lnTo>
                    <a:pt x="7315" y="754"/>
                  </a:lnTo>
                  <a:close/>
                  <a:moveTo>
                    <a:pt x="3334" y="4828"/>
                  </a:moveTo>
                  <a:lnTo>
                    <a:pt x="3334" y="6803"/>
                  </a:lnTo>
                  <a:lnTo>
                    <a:pt x="2778" y="6803"/>
                  </a:lnTo>
                  <a:lnTo>
                    <a:pt x="2778" y="4828"/>
                  </a:lnTo>
                  <a:close/>
                  <a:moveTo>
                    <a:pt x="7612" y="1"/>
                  </a:moveTo>
                  <a:cubicBezTo>
                    <a:pt x="7564" y="1"/>
                    <a:pt x="7515" y="14"/>
                    <a:pt x="7469" y="45"/>
                  </a:cubicBezTo>
                  <a:lnTo>
                    <a:pt x="4414" y="1711"/>
                  </a:lnTo>
                  <a:lnTo>
                    <a:pt x="2068" y="1711"/>
                  </a:lnTo>
                  <a:cubicBezTo>
                    <a:pt x="1" y="1711"/>
                    <a:pt x="1" y="4828"/>
                    <a:pt x="2068" y="4828"/>
                  </a:cubicBezTo>
                  <a:lnTo>
                    <a:pt x="2223" y="4828"/>
                  </a:lnTo>
                  <a:lnTo>
                    <a:pt x="2223" y="7081"/>
                  </a:lnTo>
                  <a:cubicBezTo>
                    <a:pt x="2223" y="7235"/>
                    <a:pt x="2346" y="7390"/>
                    <a:pt x="2501" y="7390"/>
                  </a:cubicBezTo>
                  <a:lnTo>
                    <a:pt x="3642" y="7390"/>
                  </a:lnTo>
                  <a:cubicBezTo>
                    <a:pt x="3797" y="7390"/>
                    <a:pt x="3920" y="7235"/>
                    <a:pt x="3920" y="7081"/>
                  </a:cubicBezTo>
                  <a:lnTo>
                    <a:pt x="3920" y="4828"/>
                  </a:lnTo>
                  <a:lnTo>
                    <a:pt x="4414" y="4828"/>
                  </a:lnTo>
                  <a:lnTo>
                    <a:pt x="7469" y="6495"/>
                  </a:lnTo>
                  <a:cubicBezTo>
                    <a:pt x="7512" y="6516"/>
                    <a:pt x="7557" y="6526"/>
                    <a:pt x="7603" y="6526"/>
                  </a:cubicBezTo>
                  <a:cubicBezTo>
                    <a:pt x="7755" y="6526"/>
                    <a:pt x="7901" y="6414"/>
                    <a:pt x="7901" y="6248"/>
                  </a:cubicBezTo>
                  <a:lnTo>
                    <a:pt x="7901" y="291"/>
                  </a:lnTo>
                  <a:cubicBezTo>
                    <a:pt x="7901" y="128"/>
                    <a:pt x="7761" y="1"/>
                    <a:pt x="76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9" name="Google Shape;13729;p26"/>
            <p:cNvSpPr/>
            <p:nvPr/>
          </p:nvSpPr>
          <p:spPr>
            <a:xfrm>
              <a:off x="49191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0" name="Google Shape;13730;p26"/>
            <p:cNvSpPr/>
            <p:nvPr/>
          </p:nvSpPr>
          <p:spPr>
            <a:xfrm>
              <a:off x="4747100" y="419705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86"/>
                  </a:moveTo>
                  <a:lnTo>
                    <a:pt x="10401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80" y="586"/>
                    <a:pt x="834" y="586"/>
                  </a:cubicBezTo>
                  <a:close/>
                  <a:moveTo>
                    <a:pt x="13673" y="586"/>
                  </a:moveTo>
                  <a:cubicBezTo>
                    <a:pt x="13827" y="586"/>
                    <a:pt x="13950" y="710"/>
                    <a:pt x="13950" y="864"/>
                  </a:cubicBezTo>
                  <a:lnTo>
                    <a:pt x="13950" y="1697"/>
                  </a:lnTo>
                  <a:lnTo>
                    <a:pt x="10957" y="1697"/>
                  </a:lnTo>
                  <a:lnTo>
                    <a:pt x="10957" y="586"/>
                  </a:lnTo>
                  <a:close/>
                  <a:moveTo>
                    <a:pt x="865" y="0"/>
                  </a:moveTo>
                  <a:cubicBezTo>
                    <a:pt x="371" y="0"/>
                    <a:pt x="1" y="370"/>
                    <a:pt x="1" y="864"/>
                  </a:cubicBezTo>
                  <a:lnTo>
                    <a:pt x="1" y="11635"/>
                  </a:lnTo>
                  <a:cubicBezTo>
                    <a:pt x="1" y="12098"/>
                    <a:pt x="371" y="12499"/>
                    <a:pt x="865" y="12499"/>
                  </a:cubicBezTo>
                  <a:lnTo>
                    <a:pt x="5988" y="12499"/>
                  </a:lnTo>
                  <a:cubicBezTo>
                    <a:pt x="6327" y="12437"/>
                    <a:pt x="6327" y="11974"/>
                    <a:pt x="5988" y="11913"/>
                  </a:cubicBezTo>
                  <a:lnTo>
                    <a:pt x="865" y="11913"/>
                  </a:lnTo>
                  <a:cubicBezTo>
                    <a:pt x="680" y="11913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89"/>
                    <a:pt x="13827" y="11913"/>
                    <a:pt x="13673" y="11913"/>
                  </a:cubicBezTo>
                  <a:lnTo>
                    <a:pt x="8550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0"/>
                    <a:pt x="8520" y="12500"/>
                  </a:cubicBezTo>
                  <a:cubicBezTo>
                    <a:pt x="8530" y="12500"/>
                    <a:pt x="8539" y="12500"/>
                    <a:pt x="8550" y="12499"/>
                  </a:cubicBezTo>
                  <a:lnTo>
                    <a:pt x="13673" y="12499"/>
                  </a:lnTo>
                  <a:cubicBezTo>
                    <a:pt x="14136" y="12499"/>
                    <a:pt x="14537" y="12098"/>
                    <a:pt x="14537" y="11635"/>
                  </a:cubicBezTo>
                  <a:lnTo>
                    <a:pt x="14537" y="864"/>
                  </a:lnTo>
                  <a:cubicBezTo>
                    <a:pt x="14537" y="370"/>
                    <a:pt x="1413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1" name="Google Shape;13731;p26"/>
          <p:cNvGrpSpPr/>
          <p:nvPr/>
        </p:nvGrpSpPr>
        <p:grpSpPr>
          <a:xfrm>
            <a:off x="8266626" y="3913961"/>
            <a:ext cx="563500" cy="484667"/>
            <a:chOff x="3971700" y="4171500"/>
            <a:chExt cx="422625" cy="363500"/>
          </a:xfrm>
        </p:grpSpPr>
        <p:sp>
          <p:nvSpPr>
            <p:cNvPr id="13732" name="Google Shape;13732;p26"/>
            <p:cNvSpPr/>
            <p:nvPr/>
          </p:nvSpPr>
          <p:spPr>
            <a:xfrm>
              <a:off x="3971700" y="4176500"/>
              <a:ext cx="422625" cy="358500"/>
            </a:xfrm>
            <a:custGeom>
              <a:avLst/>
              <a:gdLst/>
              <a:ahLst/>
              <a:cxnLst/>
              <a:rect l="l" t="t" r="r" b="b"/>
              <a:pathLst>
                <a:path w="16905" h="14340" extrusionOk="0">
                  <a:moveTo>
                    <a:pt x="11024" y="5690"/>
                  </a:moveTo>
                  <a:cubicBezTo>
                    <a:pt x="14170" y="5690"/>
                    <a:pt x="16418" y="9597"/>
                    <a:pt x="14012" y="12395"/>
                  </a:cubicBezTo>
                  <a:lnTo>
                    <a:pt x="13981" y="12395"/>
                  </a:lnTo>
                  <a:cubicBezTo>
                    <a:pt x="13919" y="12488"/>
                    <a:pt x="13919" y="12642"/>
                    <a:pt x="13981" y="12735"/>
                  </a:cubicBezTo>
                  <a:lnTo>
                    <a:pt x="14722" y="13784"/>
                  </a:lnTo>
                  <a:lnTo>
                    <a:pt x="11018" y="13784"/>
                  </a:lnTo>
                  <a:cubicBezTo>
                    <a:pt x="11007" y="13784"/>
                    <a:pt x="10996" y="13784"/>
                    <a:pt x="10984" y="13784"/>
                  </a:cubicBezTo>
                  <a:cubicBezTo>
                    <a:pt x="6660" y="13784"/>
                    <a:pt x="5350" y="7915"/>
                    <a:pt x="9259" y="6099"/>
                  </a:cubicBezTo>
                  <a:cubicBezTo>
                    <a:pt x="9862" y="5817"/>
                    <a:pt x="10457" y="5690"/>
                    <a:pt x="11024" y="5690"/>
                  </a:cubicBezTo>
                  <a:close/>
                  <a:moveTo>
                    <a:pt x="6785" y="0"/>
                  </a:moveTo>
                  <a:cubicBezTo>
                    <a:pt x="6668" y="0"/>
                    <a:pt x="6568" y="83"/>
                    <a:pt x="6543" y="205"/>
                  </a:cubicBezTo>
                  <a:cubicBezTo>
                    <a:pt x="6482" y="328"/>
                    <a:pt x="6574" y="513"/>
                    <a:pt x="6729" y="544"/>
                  </a:cubicBezTo>
                  <a:cubicBezTo>
                    <a:pt x="8827" y="1192"/>
                    <a:pt x="10000" y="3445"/>
                    <a:pt x="9321" y="5575"/>
                  </a:cubicBezTo>
                  <a:cubicBezTo>
                    <a:pt x="8148" y="6038"/>
                    <a:pt x="7222" y="6933"/>
                    <a:pt x="6759" y="8105"/>
                  </a:cubicBezTo>
                  <a:cubicBezTo>
                    <a:pt x="6389" y="8260"/>
                    <a:pt x="5957" y="8321"/>
                    <a:pt x="5556" y="8321"/>
                  </a:cubicBezTo>
                  <a:lnTo>
                    <a:pt x="1821" y="8321"/>
                  </a:lnTo>
                  <a:lnTo>
                    <a:pt x="2562" y="7272"/>
                  </a:lnTo>
                  <a:cubicBezTo>
                    <a:pt x="2655" y="7180"/>
                    <a:pt x="2655" y="7025"/>
                    <a:pt x="2562" y="6933"/>
                  </a:cubicBezTo>
                  <a:cubicBezTo>
                    <a:pt x="680" y="4772"/>
                    <a:pt x="1636" y="1378"/>
                    <a:pt x="4383" y="544"/>
                  </a:cubicBezTo>
                  <a:cubicBezTo>
                    <a:pt x="4717" y="461"/>
                    <a:pt x="4599" y="2"/>
                    <a:pt x="4325" y="2"/>
                  </a:cubicBezTo>
                  <a:cubicBezTo>
                    <a:pt x="4295" y="2"/>
                    <a:pt x="4262" y="7"/>
                    <a:pt x="4229" y="20"/>
                  </a:cubicBezTo>
                  <a:cubicBezTo>
                    <a:pt x="1143" y="915"/>
                    <a:pt x="1" y="4649"/>
                    <a:pt x="2007" y="7149"/>
                  </a:cubicBezTo>
                  <a:lnTo>
                    <a:pt x="1050" y="8445"/>
                  </a:lnTo>
                  <a:cubicBezTo>
                    <a:pt x="988" y="8537"/>
                    <a:pt x="988" y="8661"/>
                    <a:pt x="1050" y="8754"/>
                  </a:cubicBezTo>
                  <a:cubicBezTo>
                    <a:pt x="1081" y="8846"/>
                    <a:pt x="1173" y="8908"/>
                    <a:pt x="1297" y="8908"/>
                  </a:cubicBezTo>
                  <a:lnTo>
                    <a:pt x="5525" y="8908"/>
                  </a:lnTo>
                  <a:cubicBezTo>
                    <a:pt x="5895" y="8908"/>
                    <a:pt x="6235" y="8877"/>
                    <a:pt x="6574" y="8784"/>
                  </a:cubicBezTo>
                  <a:lnTo>
                    <a:pt x="6574" y="8784"/>
                  </a:lnTo>
                  <a:cubicBezTo>
                    <a:pt x="5899" y="11608"/>
                    <a:pt x="8032" y="14340"/>
                    <a:pt x="10939" y="14340"/>
                  </a:cubicBezTo>
                  <a:cubicBezTo>
                    <a:pt x="10955" y="14340"/>
                    <a:pt x="10971" y="14340"/>
                    <a:pt x="10987" y="14339"/>
                  </a:cubicBezTo>
                  <a:lnTo>
                    <a:pt x="15216" y="14339"/>
                  </a:lnTo>
                  <a:cubicBezTo>
                    <a:pt x="15339" y="14339"/>
                    <a:pt x="15432" y="14278"/>
                    <a:pt x="15462" y="14185"/>
                  </a:cubicBezTo>
                  <a:cubicBezTo>
                    <a:pt x="15524" y="14093"/>
                    <a:pt x="15524" y="14000"/>
                    <a:pt x="15462" y="13907"/>
                  </a:cubicBezTo>
                  <a:lnTo>
                    <a:pt x="14537" y="12611"/>
                  </a:lnTo>
                  <a:cubicBezTo>
                    <a:pt x="16905" y="9628"/>
                    <a:pt x="14798" y="5266"/>
                    <a:pt x="11027" y="5266"/>
                  </a:cubicBezTo>
                  <a:cubicBezTo>
                    <a:pt x="11014" y="5266"/>
                    <a:pt x="11001" y="5266"/>
                    <a:pt x="10987" y="5266"/>
                  </a:cubicBezTo>
                  <a:cubicBezTo>
                    <a:pt x="10648" y="5266"/>
                    <a:pt x="10308" y="5297"/>
                    <a:pt x="9969" y="5359"/>
                  </a:cubicBezTo>
                  <a:cubicBezTo>
                    <a:pt x="10525" y="3044"/>
                    <a:pt x="9167" y="699"/>
                    <a:pt x="6883" y="20"/>
                  </a:cubicBezTo>
                  <a:cubicBezTo>
                    <a:pt x="6850" y="6"/>
                    <a:pt x="6817" y="0"/>
                    <a:pt x="67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3" name="Google Shape;13733;p26"/>
            <p:cNvSpPr/>
            <p:nvPr/>
          </p:nvSpPr>
          <p:spPr>
            <a:xfrm>
              <a:off x="4174625" y="4414625"/>
              <a:ext cx="144300" cy="13900"/>
            </a:xfrm>
            <a:custGeom>
              <a:avLst/>
              <a:gdLst/>
              <a:ahLst/>
              <a:cxnLst/>
              <a:rect l="l" t="t" r="r" b="b"/>
              <a:pathLst>
                <a:path w="5772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5432" y="556"/>
                  </a:lnTo>
                  <a:cubicBezTo>
                    <a:pt x="5771" y="525"/>
                    <a:pt x="5771" y="31"/>
                    <a:pt x="54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4" name="Google Shape;13734;p26"/>
            <p:cNvSpPr/>
            <p:nvPr/>
          </p:nvSpPr>
          <p:spPr>
            <a:xfrm>
              <a:off x="4194675" y="4457050"/>
              <a:ext cx="104200" cy="13900"/>
            </a:xfrm>
            <a:custGeom>
              <a:avLst/>
              <a:gdLst/>
              <a:ahLst/>
              <a:cxnLst/>
              <a:rect l="l" t="t" r="r" b="b"/>
              <a:pathLst>
                <a:path w="416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797" y="556"/>
                  </a:lnTo>
                  <a:cubicBezTo>
                    <a:pt x="4167" y="556"/>
                    <a:pt x="4167" y="0"/>
                    <a:pt x="37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5" name="Google Shape;13735;p26"/>
            <p:cNvSpPr/>
            <p:nvPr/>
          </p:nvSpPr>
          <p:spPr>
            <a:xfrm>
              <a:off x="4195450" y="4371400"/>
              <a:ext cx="102650" cy="14700"/>
            </a:xfrm>
            <a:custGeom>
              <a:avLst/>
              <a:gdLst/>
              <a:ahLst/>
              <a:cxnLst/>
              <a:rect l="l" t="t" r="r" b="b"/>
              <a:pathLst>
                <a:path w="4106" h="588" extrusionOk="0">
                  <a:moveTo>
                    <a:pt x="340" y="1"/>
                  </a:moveTo>
                  <a:cubicBezTo>
                    <a:pt x="1" y="63"/>
                    <a:pt x="1" y="525"/>
                    <a:pt x="340" y="587"/>
                  </a:cubicBezTo>
                  <a:lnTo>
                    <a:pt x="3766" y="587"/>
                  </a:lnTo>
                  <a:cubicBezTo>
                    <a:pt x="4105" y="525"/>
                    <a:pt x="4105" y="63"/>
                    <a:pt x="3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6" name="Google Shape;13736;p26"/>
            <p:cNvSpPr/>
            <p:nvPr/>
          </p:nvSpPr>
          <p:spPr>
            <a:xfrm>
              <a:off x="4099925" y="4171500"/>
              <a:ext cx="18400" cy="13400"/>
            </a:xfrm>
            <a:custGeom>
              <a:avLst/>
              <a:gdLst/>
              <a:ahLst/>
              <a:cxnLst/>
              <a:rect l="l" t="t" r="r" b="b"/>
              <a:pathLst>
                <a:path w="736" h="536" extrusionOk="0">
                  <a:moveTo>
                    <a:pt x="469" y="1"/>
                  </a:moveTo>
                  <a:cubicBezTo>
                    <a:pt x="267" y="1"/>
                    <a:pt x="1" y="346"/>
                    <a:pt x="242" y="467"/>
                  </a:cubicBezTo>
                  <a:cubicBezTo>
                    <a:pt x="288" y="513"/>
                    <a:pt x="357" y="536"/>
                    <a:pt x="427" y="536"/>
                  </a:cubicBezTo>
                  <a:cubicBezTo>
                    <a:pt x="496" y="536"/>
                    <a:pt x="566" y="513"/>
                    <a:pt x="612" y="467"/>
                  </a:cubicBezTo>
                  <a:cubicBezTo>
                    <a:pt x="735" y="374"/>
                    <a:pt x="735" y="189"/>
                    <a:pt x="612" y="96"/>
                  </a:cubicBezTo>
                  <a:cubicBezTo>
                    <a:pt x="578" y="28"/>
                    <a:pt x="526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7" name="Google Shape;13737;p26"/>
          <p:cNvGrpSpPr/>
          <p:nvPr/>
        </p:nvGrpSpPr>
        <p:grpSpPr>
          <a:xfrm>
            <a:off x="9276534" y="3947961"/>
            <a:ext cx="483533" cy="416667"/>
            <a:chOff x="3247225" y="4197050"/>
            <a:chExt cx="362650" cy="312500"/>
          </a:xfrm>
        </p:grpSpPr>
        <p:sp>
          <p:nvSpPr>
            <p:cNvPr id="13738" name="Google Shape;13738;p26"/>
            <p:cNvSpPr/>
            <p:nvPr/>
          </p:nvSpPr>
          <p:spPr>
            <a:xfrm>
              <a:off x="3357550" y="4282575"/>
              <a:ext cx="57125" cy="56450"/>
            </a:xfrm>
            <a:custGeom>
              <a:avLst/>
              <a:gdLst/>
              <a:ahLst/>
              <a:cxnLst/>
              <a:rect l="l" t="t" r="r" b="b"/>
              <a:pathLst>
                <a:path w="2285" h="2258" extrusionOk="0">
                  <a:moveTo>
                    <a:pt x="1698" y="560"/>
                  </a:moveTo>
                  <a:lnTo>
                    <a:pt x="1698" y="1702"/>
                  </a:lnTo>
                  <a:lnTo>
                    <a:pt x="556" y="1702"/>
                  </a:lnTo>
                  <a:lnTo>
                    <a:pt x="556" y="560"/>
                  </a:lnTo>
                  <a:close/>
                  <a:moveTo>
                    <a:pt x="239" y="1"/>
                  </a:moveTo>
                  <a:cubicBezTo>
                    <a:pt x="103" y="1"/>
                    <a:pt x="1" y="142"/>
                    <a:pt x="1" y="282"/>
                  </a:cubicBezTo>
                  <a:lnTo>
                    <a:pt x="1" y="1980"/>
                  </a:lnTo>
                  <a:cubicBezTo>
                    <a:pt x="1" y="2134"/>
                    <a:pt x="124" y="2258"/>
                    <a:pt x="278" y="2258"/>
                  </a:cubicBezTo>
                  <a:lnTo>
                    <a:pt x="1976" y="2258"/>
                  </a:lnTo>
                  <a:cubicBezTo>
                    <a:pt x="2130" y="2258"/>
                    <a:pt x="2284" y="2134"/>
                    <a:pt x="2284" y="1980"/>
                  </a:cubicBezTo>
                  <a:lnTo>
                    <a:pt x="2284" y="282"/>
                  </a:lnTo>
                  <a:cubicBezTo>
                    <a:pt x="2284" y="142"/>
                    <a:pt x="2156" y="1"/>
                    <a:pt x="2016" y="1"/>
                  </a:cubicBezTo>
                  <a:cubicBezTo>
                    <a:pt x="2003" y="1"/>
                    <a:pt x="1989" y="2"/>
                    <a:pt x="1976" y="5"/>
                  </a:cubicBezTo>
                  <a:lnTo>
                    <a:pt x="278" y="5"/>
                  </a:lnTo>
                  <a:cubicBezTo>
                    <a:pt x="265" y="2"/>
                    <a:pt x="252" y="1"/>
                    <a:pt x="2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9" name="Google Shape;13739;p26"/>
            <p:cNvSpPr/>
            <p:nvPr/>
          </p:nvSpPr>
          <p:spPr>
            <a:xfrm>
              <a:off x="3441650" y="4282675"/>
              <a:ext cx="59425" cy="13925"/>
            </a:xfrm>
            <a:custGeom>
              <a:avLst/>
              <a:gdLst/>
              <a:ahLst/>
              <a:cxnLst/>
              <a:rect l="l" t="t" r="r" b="b"/>
              <a:pathLst>
                <a:path w="2377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2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0" name="Google Shape;13740;p26"/>
            <p:cNvSpPr/>
            <p:nvPr/>
          </p:nvSpPr>
          <p:spPr>
            <a:xfrm>
              <a:off x="3441650" y="4325125"/>
              <a:ext cx="59425" cy="13900"/>
            </a:xfrm>
            <a:custGeom>
              <a:avLst/>
              <a:gdLst/>
              <a:ahLst/>
              <a:cxnLst/>
              <a:rect l="l" t="t" r="r" b="b"/>
              <a:pathLst>
                <a:path w="2377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1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1" name="Google Shape;13741;p26"/>
            <p:cNvSpPr/>
            <p:nvPr/>
          </p:nvSpPr>
          <p:spPr>
            <a:xfrm>
              <a:off x="3355225" y="4367550"/>
              <a:ext cx="146625" cy="13900"/>
            </a:xfrm>
            <a:custGeom>
              <a:avLst/>
              <a:gdLst/>
              <a:ahLst/>
              <a:cxnLst/>
              <a:rect l="l" t="t" r="r" b="b"/>
              <a:pathLst>
                <a:path w="5865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5494" y="556"/>
                  </a:lnTo>
                  <a:cubicBezTo>
                    <a:pt x="5865" y="556"/>
                    <a:pt x="5865" y="0"/>
                    <a:pt x="5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2" name="Google Shape;13742;p26"/>
            <p:cNvSpPr/>
            <p:nvPr/>
          </p:nvSpPr>
          <p:spPr>
            <a:xfrm>
              <a:off x="3419275" y="4495425"/>
              <a:ext cx="19325" cy="14125"/>
            </a:xfrm>
            <a:custGeom>
              <a:avLst/>
              <a:gdLst/>
              <a:ahLst/>
              <a:cxnLst/>
              <a:rect l="l" t="t" r="r" b="b"/>
              <a:pathLst>
                <a:path w="773" h="565" extrusionOk="0">
                  <a:moveTo>
                    <a:pt x="371" y="1"/>
                  </a:moveTo>
                  <a:cubicBezTo>
                    <a:pt x="301" y="1"/>
                    <a:pt x="232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56" y="70"/>
                  </a:cubicBezTo>
                  <a:cubicBezTo>
                    <a:pt x="510" y="24"/>
                    <a:pt x="440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3" name="Google Shape;13743;p26"/>
            <p:cNvSpPr/>
            <p:nvPr/>
          </p:nvSpPr>
          <p:spPr>
            <a:xfrm>
              <a:off x="3247225" y="4197050"/>
              <a:ext cx="362650" cy="311825"/>
            </a:xfrm>
            <a:custGeom>
              <a:avLst/>
              <a:gdLst/>
              <a:ahLst/>
              <a:cxnLst/>
              <a:rect l="l" t="t" r="r" b="b"/>
              <a:pathLst>
                <a:path w="14506" h="12473" extrusionOk="0">
                  <a:moveTo>
                    <a:pt x="3549" y="556"/>
                  </a:moveTo>
                  <a:lnTo>
                    <a:pt x="3549" y="586"/>
                  </a:lnTo>
                  <a:lnTo>
                    <a:pt x="9537" y="586"/>
                  </a:lnTo>
                  <a:lnTo>
                    <a:pt x="9537" y="1697"/>
                  </a:lnTo>
                  <a:lnTo>
                    <a:pt x="3272" y="1697"/>
                  </a:lnTo>
                  <a:lnTo>
                    <a:pt x="3272" y="864"/>
                  </a:lnTo>
                  <a:cubicBezTo>
                    <a:pt x="3272" y="679"/>
                    <a:pt x="3395" y="556"/>
                    <a:pt x="3549" y="556"/>
                  </a:cubicBezTo>
                  <a:close/>
                  <a:moveTo>
                    <a:pt x="10925" y="556"/>
                  </a:moveTo>
                  <a:cubicBezTo>
                    <a:pt x="11080" y="556"/>
                    <a:pt x="11234" y="679"/>
                    <a:pt x="11234" y="864"/>
                  </a:cubicBezTo>
                  <a:lnTo>
                    <a:pt x="11234" y="1697"/>
                  </a:lnTo>
                  <a:lnTo>
                    <a:pt x="10092" y="1697"/>
                  </a:lnTo>
                  <a:lnTo>
                    <a:pt x="10092" y="556"/>
                  </a:lnTo>
                  <a:close/>
                  <a:moveTo>
                    <a:pt x="11234" y="2284"/>
                  </a:moveTo>
                  <a:lnTo>
                    <a:pt x="11234" y="8240"/>
                  </a:lnTo>
                  <a:cubicBezTo>
                    <a:pt x="11234" y="8394"/>
                    <a:pt x="11080" y="8518"/>
                    <a:pt x="10925" y="8518"/>
                  </a:cubicBezTo>
                  <a:lnTo>
                    <a:pt x="3549" y="8518"/>
                  </a:lnTo>
                  <a:cubicBezTo>
                    <a:pt x="3395" y="8518"/>
                    <a:pt x="3272" y="8394"/>
                    <a:pt x="3272" y="8240"/>
                  </a:cubicBezTo>
                  <a:lnTo>
                    <a:pt x="3272" y="2284"/>
                  </a:lnTo>
                  <a:close/>
                  <a:moveTo>
                    <a:pt x="12808" y="3981"/>
                  </a:moveTo>
                  <a:cubicBezTo>
                    <a:pt x="12962" y="3981"/>
                    <a:pt x="13086" y="4105"/>
                    <a:pt x="13086" y="4259"/>
                  </a:cubicBezTo>
                  <a:lnTo>
                    <a:pt x="13086" y="10215"/>
                  </a:lnTo>
                  <a:lnTo>
                    <a:pt x="1420" y="10215"/>
                  </a:lnTo>
                  <a:lnTo>
                    <a:pt x="1389" y="4259"/>
                  </a:lnTo>
                  <a:cubicBezTo>
                    <a:pt x="1389" y="4105"/>
                    <a:pt x="1513" y="3981"/>
                    <a:pt x="1698" y="3981"/>
                  </a:cubicBezTo>
                  <a:lnTo>
                    <a:pt x="2716" y="3981"/>
                  </a:lnTo>
                  <a:lnTo>
                    <a:pt x="2716" y="8209"/>
                  </a:lnTo>
                  <a:cubicBezTo>
                    <a:pt x="2716" y="8703"/>
                    <a:pt x="3087" y="9073"/>
                    <a:pt x="3549" y="9073"/>
                  </a:cubicBezTo>
                  <a:lnTo>
                    <a:pt x="10925" y="9073"/>
                  </a:lnTo>
                  <a:cubicBezTo>
                    <a:pt x="11419" y="9073"/>
                    <a:pt x="11790" y="8703"/>
                    <a:pt x="11790" y="8209"/>
                  </a:cubicBezTo>
                  <a:lnTo>
                    <a:pt x="11790" y="3981"/>
                  </a:lnTo>
                  <a:close/>
                  <a:moveTo>
                    <a:pt x="3549" y="0"/>
                  </a:moveTo>
                  <a:cubicBezTo>
                    <a:pt x="3087" y="0"/>
                    <a:pt x="2716" y="401"/>
                    <a:pt x="2716" y="864"/>
                  </a:cubicBezTo>
                  <a:lnTo>
                    <a:pt x="2716" y="3426"/>
                  </a:lnTo>
                  <a:lnTo>
                    <a:pt x="1698" y="3426"/>
                  </a:lnTo>
                  <a:cubicBezTo>
                    <a:pt x="1681" y="3425"/>
                    <a:pt x="1664" y="3424"/>
                    <a:pt x="1648" y="3424"/>
                  </a:cubicBezTo>
                  <a:cubicBezTo>
                    <a:pt x="1206" y="3424"/>
                    <a:pt x="834" y="3813"/>
                    <a:pt x="834" y="4259"/>
                  </a:cubicBezTo>
                  <a:lnTo>
                    <a:pt x="834" y="10215"/>
                  </a:lnTo>
                  <a:lnTo>
                    <a:pt x="278" y="10215"/>
                  </a:lnTo>
                  <a:cubicBezTo>
                    <a:pt x="124" y="10215"/>
                    <a:pt x="0" y="10339"/>
                    <a:pt x="0" y="10493"/>
                  </a:cubicBezTo>
                  <a:lnTo>
                    <a:pt x="0" y="11357"/>
                  </a:lnTo>
                  <a:cubicBezTo>
                    <a:pt x="0" y="11974"/>
                    <a:pt x="525" y="12468"/>
                    <a:pt x="1142" y="12468"/>
                  </a:cubicBezTo>
                  <a:lnTo>
                    <a:pt x="5988" y="12468"/>
                  </a:lnTo>
                  <a:cubicBezTo>
                    <a:pt x="6296" y="12437"/>
                    <a:pt x="6296" y="11944"/>
                    <a:pt x="5988" y="11913"/>
                  </a:cubicBezTo>
                  <a:lnTo>
                    <a:pt x="1111" y="11913"/>
                  </a:lnTo>
                  <a:cubicBezTo>
                    <a:pt x="803" y="11913"/>
                    <a:pt x="556" y="11635"/>
                    <a:pt x="587" y="11357"/>
                  </a:cubicBezTo>
                  <a:lnTo>
                    <a:pt x="587" y="10771"/>
                  </a:lnTo>
                  <a:lnTo>
                    <a:pt x="13981" y="10771"/>
                  </a:lnTo>
                  <a:lnTo>
                    <a:pt x="13981" y="11357"/>
                  </a:lnTo>
                  <a:cubicBezTo>
                    <a:pt x="13981" y="11666"/>
                    <a:pt x="13703" y="11913"/>
                    <a:pt x="13394" y="11913"/>
                  </a:cubicBezTo>
                  <a:lnTo>
                    <a:pt x="8518" y="11913"/>
                  </a:lnTo>
                  <a:cubicBezTo>
                    <a:pt x="8501" y="11910"/>
                    <a:pt x="8484" y="11909"/>
                    <a:pt x="8468" y="11909"/>
                  </a:cubicBezTo>
                  <a:cubicBezTo>
                    <a:pt x="8134" y="11909"/>
                    <a:pt x="8134" y="12472"/>
                    <a:pt x="8468" y="12472"/>
                  </a:cubicBezTo>
                  <a:cubicBezTo>
                    <a:pt x="8484" y="12472"/>
                    <a:pt x="8501" y="12471"/>
                    <a:pt x="8518" y="12468"/>
                  </a:cubicBezTo>
                  <a:lnTo>
                    <a:pt x="13394" y="12468"/>
                  </a:lnTo>
                  <a:cubicBezTo>
                    <a:pt x="14012" y="12468"/>
                    <a:pt x="14505" y="11974"/>
                    <a:pt x="14505" y="11357"/>
                  </a:cubicBezTo>
                  <a:lnTo>
                    <a:pt x="14505" y="10493"/>
                  </a:lnTo>
                  <a:cubicBezTo>
                    <a:pt x="14505" y="10339"/>
                    <a:pt x="14382" y="10215"/>
                    <a:pt x="14228" y="10215"/>
                  </a:cubicBezTo>
                  <a:lnTo>
                    <a:pt x="13672" y="10215"/>
                  </a:lnTo>
                  <a:lnTo>
                    <a:pt x="13672" y="4259"/>
                  </a:lnTo>
                  <a:cubicBezTo>
                    <a:pt x="13672" y="3796"/>
                    <a:pt x="13271" y="3426"/>
                    <a:pt x="12808" y="3426"/>
                  </a:cubicBezTo>
                  <a:lnTo>
                    <a:pt x="11790" y="3426"/>
                  </a:lnTo>
                  <a:lnTo>
                    <a:pt x="11790" y="864"/>
                  </a:lnTo>
                  <a:cubicBezTo>
                    <a:pt x="11790" y="370"/>
                    <a:pt x="11419" y="0"/>
                    <a:pt x="109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44" name="Google Shape;13744;p26"/>
          <p:cNvGrpSpPr/>
          <p:nvPr/>
        </p:nvGrpSpPr>
        <p:grpSpPr>
          <a:xfrm>
            <a:off x="10303209" y="3914011"/>
            <a:ext cx="488700" cy="484567"/>
            <a:chOff x="2491100" y="4171575"/>
            <a:chExt cx="366525" cy="363425"/>
          </a:xfrm>
        </p:grpSpPr>
        <p:sp>
          <p:nvSpPr>
            <p:cNvPr id="13745" name="Google Shape;13745;p26"/>
            <p:cNvSpPr/>
            <p:nvPr/>
          </p:nvSpPr>
          <p:spPr>
            <a:xfrm>
              <a:off x="2636150" y="4303500"/>
              <a:ext cx="66375" cy="57025"/>
            </a:xfrm>
            <a:custGeom>
              <a:avLst/>
              <a:gdLst/>
              <a:ahLst/>
              <a:cxnLst/>
              <a:rect l="l" t="t" r="r" b="b"/>
              <a:pathLst>
                <a:path w="2655" h="2281" extrusionOk="0">
                  <a:moveTo>
                    <a:pt x="1528" y="564"/>
                  </a:moveTo>
                  <a:cubicBezTo>
                    <a:pt x="1822" y="564"/>
                    <a:pt x="2099" y="791"/>
                    <a:pt x="2099" y="1143"/>
                  </a:cubicBezTo>
                  <a:cubicBezTo>
                    <a:pt x="2099" y="1451"/>
                    <a:pt x="1852" y="1698"/>
                    <a:pt x="1513" y="1698"/>
                  </a:cubicBezTo>
                  <a:cubicBezTo>
                    <a:pt x="1019" y="1698"/>
                    <a:pt x="741" y="1081"/>
                    <a:pt x="1112" y="742"/>
                  </a:cubicBezTo>
                  <a:cubicBezTo>
                    <a:pt x="1234" y="619"/>
                    <a:pt x="1383" y="564"/>
                    <a:pt x="1528" y="564"/>
                  </a:cubicBezTo>
                  <a:close/>
                  <a:moveTo>
                    <a:pt x="1513" y="1"/>
                  </a:moveTo>
                  <a:cubicBezTo>
                    <a:pt x="525" y="1"/>
                    <a:pt x="1" y="1205"/>
                    <a:pt x="711" y="1945"/>
                  </a:cubicBezTo>
                  <a:cubicBezTo>
                    <a:pt x="942" y="2177"/>
                    <a:pt x="1230" y="2280"/>
                    <a:pt x="1512" y="2280"/>
                  </a:cubicBezTo>
                  <a:cubicBezTo>
                    <a:pt x="2094" y="2280"/>
                    <a:pt x="2655" y="1839"/>
                    <a:pt x="2655" y="1174"/>
                  </a:cubicBezTo>
                  <a:cubicBezTo>
                    <a:pt x="2655" y="526"/>
                    <a:pt x="216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6" name="Google Shape;13746;p26"/>
            <p:cNvSpPr/>
            <p:nvPr/>
          </p:nvSpPr>
          <p:spPr>
            <a:xfrm>
              <a:off x="2491100" y="4171575"/>
              <a:ext cx="366525" cy="363425"/>
            </a:xfrm>
            <a:custGeom>
              <a:avLst/>
              <a:gdLst/>
              <a:ahLst/>
              <a:cxnLst/>
              <a:rect l="l" t="t" r="r" b="b"/>
              <a:pathLst>
                <a:path w="14661" h="14537" extrusionOk="0">
                  <a:moveTo>
                    <a:pt x="7037" y="2439"/>
                  </a:moveTo>
                  <a:lnTo>
                    <a:pt x="7037" y="3581"/>
                  </a:lnTo>
                  <a:cubicBezTo>
                    <a:pt x="5216" y="3735"/>
                    <a:pt x="3797" y="5185"/>
                    <a:pt x="3642" y="6975"/>
                  </a:cubicBezTo>
                  <a:lnTo>
                    <a:pt x="2501" y="6975"/>
                  </a:lnTo>
                  <a:cubicBezTo>
                    <a:pt x="2655" y="4537"/>
                    <a:pt x="4599" y="2593"/>
                    <a:pt x="7037" y="2439"/>
                  </a:cubicBezTo>
                  <a:close/>
                  <a:moveTo>
                    <a:pt x="7624" y="2439"/>
                  </a:moveTo>
                  <a:cubicBezTo>
                    <a:pt x="10062" y="2593"/>
                    <a:pt x="12006" y="4537"/>
                    <a:pt x="12129" y="6975"/>
                  </a:cubicBezTo>
                  <a:lnTo>
                    <a:pt x="11018" y="6975"/>
                  </a:lnTo>
                  <a:cubicBezTo>
                    <a:pt x="10864" y="5185"/>
                    <a:pt x="9414" y="3735"/>
                    <a:pt x="7624" y="3581"/>
                  </a:cubicBezTo>
                  <a:lnTo>
                    <a:pt x="7624" y="2439"/>
                  </a:lnTo>
                  <a:close/>
                  <a:moveTo>
                    <a:pt x="7315" y="4136"/>
                  </a:moveTo>
                  <a:cubicBezTo>
                    <a:pt x="10247" y="4136"/>
                    <a:pt x="11574" y="7809"/>
                    <a:pt x="9321" y="9691"/>
                  </a:cubicBezTo>
                  <a:cubicBezTo>
                    <a:pt x="9228" y="8457"/>
                    <a:pt x="8279" y="7839"/>
                    <a:pt x="7330" y="7839"/>
                  </a:cubicBezTo>
                  <a:cubicBezTo>
                    <a:pt x="6381" y="7839"/>
                    <a:pt x="5432" y="8457"/>
                    <a:pt x="5340" y="9691"/>
                  </a:cubicBezTo>
                  <a:cubicBezTo>
                    <a:pt x="3087" y="7809"/>
                    <a:pt x="4414" y="4136"/>
                    <a:pt x="7315" y="4136"/>
                  </a:cubicBezTo>
                  <a:close/>
                  <a:moveTo>
                    <a:pt x="7315" y="8403"/>
                  </a:moveTo>
                  <a:cubicBezTo>
                    <a:pt x="8025" y="8403"/>
                    <a:pt x="8735" y="8873"/>
                    <a:pt x="8735" y="9815"/>
                  </a:cubicBezTo>
                  <a:lnTo>
                    <a:pt x="8735" y="10062"/>
                  </a:lnTo>
                  <a:cubicBezTo>
                    <a:pt x="8303" y="10278"/>
                    <a:pt x="7816" y="10386"/>
                    <a:pt x="7327" y="10386"/>
                  </a:cubicBezTo>
                  <a:cubicBezTo>
                    <a:pt x="6837" y="10386"/>
                    <a:pt x="6343" y="10278"/>
                    <a:pt x="5895" y="10062"/>
                  </a:cubicBezTo>
                  <a:lnTo>
                    <a:pt x="5895" y="9815"/>
                  </a:lnTo>
                  <a:cubicBezTo>
                    <a:pt x="5895" y="8873"/>
                    <a:pt x="6605" y="8403"/>
                    <a:pt x="7315" y="8403"/>
                  </a:cubicBezTo>
                  <a:close/>
                  <a:moveTo>
                    <a:pt x="3673" y="7562"/>
                  </a:moveTo>
                  <a:cubicBezTo>
                    <a:pt x="3797" y="9352"/>
                    <a:pt x="5247" y="10802"/>
                    <a:pt x="7068" y="10957"/>
                  </a:cubicBezTo>
                  <a:lnTo>
                    <a:pt x="7068" y="12068"/>
                  </a:lnTo>
                  <a:cubicBezTo>
                    <a:pt x="4630" y="11944"/>
                    <a:pt x="2686" y="10000"/>
                    <a:pt x="2531" y="7562"/>
                  </a:cubicBezTo>
                  <a:close/>
                  <a:moveTo>
                    <a:pt x="7330" y="1"/>
                  </a:moveTo>
                  <a:cubicBezTo>
                    <a:pt x="7184" y="1"/>
                    <a:pt x="7037" y="93"/>
                    <a:pt x="7037" y="278"/>
                  </a:cubicBezTo>
                  <a:lnTo>
                    <a:pt x="7037" y="1883"/>
                  </a:lnTo>
                  <a:cubicBezTo>
                    <a:pt x="4291" y="2037"/>
                    <a:pt x="2099" y="4229"/>
                    <a:pt x="1945" y="6975"/>
                  </a:cubicBezTo>
                  <a:lnTo>
                    <a:pt x="340" y="6975"/>
                  </a:lnTo>
                  <a:cubicBezTo>
                    <a:pt x="1" y="7037"/>
                    <a:pt x="1" y="7500"/>
                    <a:pt x="340" y="7562"/>
                  </a:cubicBezTo>
                  <a:lnTo>
                    <a:pt x="1945" y="7562"/>
                  </a:lnTo>
                  <a:cubicBezTo>
                    <a:pt x="2099" y="10308"/>
                    <a:pt x="4291" y="12500"/>
                    <a:pt x="7037" y="12654"/>
                  </a:cubicBezTo>
                  <a:lnTo>
                    <a:pt x="7037" y="14259"/>
                  </a:lnTo>
                  <a:cubicBezTo>
                    <a:pt x="7037" y="14444"/>
                    <a:pt x="7184" y="14536"/>
                    <a:pt x="7330" y="14536"/>
                  </a:cubicBezTo>
                  <a:cubicBezTo>
                    <a:pt x="7477" y="14536"/>
                    <a:pt x="7624" y="14444"/>
                    <a:pt x="7624" y="14259"/>
                  </a:cubicBezTo>
                  <a:lnTo>
                    <a:pt x="7624" y="12654"/>
                  </a:lnTo>
                  <a:cubicBezTo>
                    <a:pt x="8611" y="12592"/>
                    <a:pt x="9599" y="12253"/>
                    <a:pt x="10432" y="11666"/>
                  </a:cubicBezTo>
                  <a:cubicBezTo>
                    <a:pt x="10555" y="11574"/>
                    <a:pt x="10586" y="11419"/>
                    <a:pt x="10494" y="11296"/>
                  </a:cubicBezTo>
                  <a:cubicBezTo>
                    <a:pt x="10438" y="11221"/>
                    <a:pt x="10359" y="11180"/>
                    <a:pt x="10278" y="11180"/>
                  </a:cubicBezTo>
                  <a:cubicBezTo>
                    <a:pt x="10226" y="11180"/>
                    <a:pt x="10172" y="11198"/>
                    <a:pt x="10123" y="11234"/>
                  </a:cubicBezTo>
                  <a:cubicBezTo>
                    <a:pt x="9383" y="11728"/>
                    <a:pt x="8519" y="12037"/>
                    <a:pt x="7624" y="12098"/>
                  </a:cubicBezTo>
                  <a:lnTo>
                    <a:pt x="7624" y="10957"/>
                  </a:lnTo>
                  <a:cubicBezTo>
                    <a:pt x="9444" y="10802"/>
                    <a:pt x="10864" y="9383"/>
                    <a:pt x="11018" y="7562"/>
                  </a:cubicBezTo>
                  <a:lnTo>
                    <a:pt x="12160" y="7562"/>
                  </a:lnTo>
                  <a:cubicBezTo>
                    <a:pt x="12129" y="8210"/>
                    <a:pt x="11975" y="8827"/>
                    <a:pt x="11666" y="9413"/>
                  </a:cubicBezTo>
                  <a:cubicBezTo>
                    <a:pt x="11523" y="9639"/>
                    <a:pt x="11733" y="9850"/>
                    <a:pt x="11935" y="9850"/>
                  </a:cubicBezTo>
                  <a:cubicBezTo>
                    <a:pt x="12038" y="9850"/>
                    <a:pt x="12139" y="9795"/>
                    <a:pt x="12191" y="9660"/>
                  </a:cubicBezTo>
                  <a:cubicBezTo>
                    <a:pt x="12500" y="9012"/>
                    <a:pt x="12685" y="8302"/>
                    <a:pt x="12716" y="7562"/>
                  </a:cubicBezTo>
                  <a:lnTo>
                    <a:pt x="14321" y="7562"/>
                  </a:lnTo>
                  <a:cubicBezTo>
                    <a:pt x="14660" y="7531"/>
                    <a:pt x="14660" y="7037"/>
                    <a:pt x="14321" y="7006"/>
                  </a:cubicBezTo>
                  <a:lnTo>
                    <a:pt x="14321" y="6975"/>
                  </a:lnTo>
                  <a:lnTo>
                    <a:pt x="12716" y="6975"/>
                  </a:lnTo>
                  <a:cubicBezTo>
                    <a:pt x="12561" y="4229"/>
                    <a:pt x="10370" y="2037"/>
                    <a:pt x="7624" y="1883"/>
                  </a:cubicBezTo>
                  <a:lnTo>
                    <a:pt x="7624" y="278"/>
                  </a:lnTo>
                  <a:cubicBezTo>
                    <a:pt x="7624" y="93"/>
                    <a:pt x="7477" y="1"/>
                    <a:pt x="73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7" name="Google Shape;13747;p26"/>
            <p:cNvSpPr/>
            <p:nvPr/>
          </p:nvSpPr>
          <p:spPr>
            <a:xfrm>
              <a:off x="2518100" y="4431600"/>
              <a:ext cx="81575" cy="77975"/>
            </a:xfrm>
            <a:custGeom>
              <a:avLst/>
              <a:gdLst/>
              <a:ahLst/>
              <a:cxnLst/>
              <a:rect l="l" t="t" r="r" b="b"/>
              <a:pathLst>
                <a:path w="3263" h="3119" extrusionOk="0">
                  <a:moveTo>
                    <a:pt x="279" y="0"/>
                  </a:moveTo>
                  <a:cubicBezTo>
                    <a:pt x="124" y="0"/>
                    <a:pt x="1" y="123"/>
                    <a:pt x="1" y="278"/>
                  </a:cubicBezTo>
                  <a:lnTo>
                    <a:pt x="1" y="2839"/>
                  </a:lnTo>
                  <a:cubicBezTo>
                    <a:pt x="1" y="2994"/>
                    <a:pt x="124" y="3117"/>
                    <a:pt x="279" y="3117"/>
                  </a:cubicBezTo>
                  <a:lnTo>
                    <a:pt x="2840" y="3117"/>
                  </a:lnTo>
                  <a:cubicBezTo>
                    <a:pt x="2850" y="3118"/>
                    <a:pt x="2860" y="3118"/>
                    <a:pt x="2870" y="3118"/>
                  </a:cubicBezTo>
                  <a:cubicBezTo>
                    <a:pt x="3262" y="3118"/>
                    <a:pt x="3262" y="2530"/>
                    <a:pt x="2870" y="2530"/>
                  </a:cubicBezTo>
                  <a:cubicBezTo>
                    <a:pt x="2860" y="2530"/>
                    <a:pt x="2850" y="2530"/>
                    <a:pt x="2840" y="2531"/>
                  </a:cubicBezTo>
                  <a:lnTo>
                    <a:pt x="587" y="2531"/>
                  </a:lnTo>
                  <a:lnTo>
                    <a:pt x="587" y="278"/>
                  </a:lnTo>
                  <a:cubicBezTo>
                    <a:pt x="556" y="123"/>
                    <a:pt x="433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8" name="Google Shape;13748;p26"/>
            <p:cNvSpPr/>
            <p:nvPr/>
          </p:nvSpPr>
          <p:spPr>
            <a:xfrm>
              <a:off x="2752650" y="4431000"/>
              <a:ext cx="77950" cy="78550"/>
            </a:xfrm>
            <a:custGeom>
              <a:avLst/>
              <a:gdLst/>
              <a:ahLst/>
              <a:cxnLst/>
              <a:rect l="l" t="t" r="r" b="b"/>
              <a:pathLst>
                <a:path w="3118" h="3142" extrusionOk="0">
                  <a:moveTo>
                    <a:pt x="2825" y="1"/>
                  </a:moveTo>
                  <a:cubicBezTo>
                    <a:pt x="2678" y="1"/>
                    <a:pt x="2532" y="101"/>
                    <a:pt x="2532" y="302"/>
                  </a:cubicBezTo>
                  <a:lnTo>
                    <a:pt x="2532" y="2555"/>
                  </a:lnTo>
                  <a:lnTo>
                    <a:pt x="279" y="2555"/>
                  </a:lnTo>
                  <a:cubicBezTo>
                    <a:pt x="124" y="2555"/>
                    <a:pt x="1" y="2678"/>
                    <a:pt x="1" y="2863"/>
                  </a:cubicBezTo>
                  <a:cubicBezTo>
                    <a:pt x="1" y="3018"/>
                    <a:pt x="124" y="3141"/>
                    <a:pt x="279" y="3141"/>
                  </a:cubicBezTo>
                  <a:lnTo>
                    <a:pt x="2840" y="3141"/>
                  </a:lnTo>
                  <a:cubicBezTo>
                    <a:pt x="2994" y="3141"/>
                    <a:pt x="3118" y="3018"/>
                    <a:pt x="3118" y="2863"/>
                  </a:cubicBezTo>
                  <a:lnTo>
                    <a:pt x="3118" y="302"/>
                  </a:lnTo>
                  <a:cubicBezTo>
                    <a:pt x="3118" y="101"/>
                    <a:pt x="2971" y="1"/>
                    <a:pt x="28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9" name="Google Shape;13749;p26"/>
            <p:cNvSpPr/>
            <p:nvPr/>
          </p:nvSpPr>
          <p:spPr>
            <a:xfrm>
              <a:off x="2518100" y="4197700"/>
              <a:ext cx="81575" cy="78050"/>
            </a:xfrm>
            <a:custGeom>
              <a:avLst/>
              <a:gdLst/>
              <a:ahLst/>
              <a:cxnLst/>
              <a:rect l="l" t="t" r="r" b="b"/>
              <a:pathLst>
                <a:path w="3263" h="3122" extrusionOk="0">
                  <a:moveTo>
                    <a:pt x="2896" y="1"/>
                  </a:moveTo>
                  <a:cubicBezTo>
                    <a:pt x="2879" y="1"/>
                    <a:pt x="2860" y="2"/>
                    <a:pt x="2840" y="5"/>
                  </a:cubicBezTo>
                  <a:lnTo>
                    <a:pt x="279" y="5"/>
                  </a:lnTo>
                  <a:cubicBezTo>
                    <a:pt x="124" y="5"/>
                    <a:pt x="1" y="128"/>
                    <a:pt x="1" y="283"/>
                  </a:cubicBezTo>
                  <a:lnTo>
                    <a:pt x="1" y="2844"/>
                  </a:lnTo>
                  <a:cubicBezTo>
                    <a:pt x="1" y="2998"/>
                    <a:pt x="124" y="3122"/>
                    <a:pt x="279" y="3122"/>
                  </a:cubicBezTo>
                  <a:cubicBezTo>
                    <a:pt x="433" y="3122"/>
                    <a:pt x="556" y="2998"/>
                    <a:pt x="587" y="2844"/>
                  </a:cubicBezTo>
                  <a:lnTo>
                    <a:pt x="587" y="560"/>
                  </a:lnTo>
                  <a:lnTo>
                    <a:pt x="2840" y="560"/>
                  </a:lnTo>
                  <a:cubicBezTo>
                    <a:pt x="2850" y="561"/>
                    <a:pt x="2860" y="561"/>
                    <a:pt x="2870" y="561"/>
                  </a:cubicBezTo>
                  <a:cubicBezTo>
                    <a:pt x="3253" y="561"/>
                    <a:pt x="3262" y="1"/>
                    <a:pt x="28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0" name="Google Shape;13750;p26"/>
            <p:cNvSpPr/>
            <p:nvPr/>
          </p:nvSpPr>
          <p:spPr>
            <a:xfrm>
              <a:off x="2749050" y="4197000"/>
              <a:ext cx="81550" cy="78750"/>
            </a:xfrm>
            <a:custGeom>
              <a:avLst/>
              <a:gdLst/>
              <a:ahLst/>
              <a:cxnLst/>
              <a:rect l="l" t="t" r="r" b="b"/>
              <a:pathLst>
                <a:path w="3262" h="315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676" y="588"/>
                  </a:lnTo>
                  <a:lnTo>
                    <a:pt x="2676" y="2872"/>
                  </a:lnTo>
                  <a:cubicBezTo>
                    <a:pt x="2676" y="3026"/>
                    <a:pt x="2799" y="3150"/>
                    <a:pt x="2984" y="3150"/>
                  </a:cubicBezTo>
                  <a:lnTo>
                    <a:pt x="2984" y="3119"/>
                  </a:lnTo>
                  <a:cubicBezTo>
                    <a:pt x="3138" y="3119"/>
                    <a:pt x="3262" y="2996"/>
                    <a:pt x="3262" y="2841"/>
                  </a:cubicBezTo>
                  <a:lnTo>
                    <a:pt x="3262" y="280"/>
                  </a:lnTo>
                  <a:cubicBezTo>
                    <a:pt x="3262" y="125"/>
                    <a:pt x="3138" y="2"/>
                    <a:pt x="2984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1" name="Google Shape;13751;p26"/>
            <p:cNvSpPr/>
            <p:nvPr/>
          </p:nvSpPr>
          <p:spPr>
            <a:xfrm>
              <a:off x="2763075" y="4429500"/>
              <a:ext cx="16625" cy="13875"/>
            </a:xfrm>
            <a:custGeom>
              <a:avLst/>
              <a:gdLst/>
              <a:ahLst/>
              <a:cxnLst/>
              <a:rect l="l" t="t" r="r" b="b"/>
              <a:pathLst>
                <a:path w="665" h="555" extrusionOk="0">
                  <a:moveTo>
                    <a:pt x="332" y="0"/>
                  </a:moveTo>
                  <a:cubicBezTo>
                    <a:pt x="139" y="0"/>
                    <a:pt x="0" y="186"/>
                    <a:pt x="78" y="393"/>
                  </a:cubicBezTo>
                  <a:cubicBezTo>
                    <a:pt x="124" y="501"/>
                    <a:pt x="232" y="555"/>
                    <a:pt x="340" y="555"/>
                  </a:cubicBezTo>
                  <a:cubicBezTo>
                    <a:pt x="448" y="555"/>
                    <a:pt x="556" y="501"/>
                    <a:pt x="602" y="393"/>
                  </a:cubicBezTo>
                  <a:cubicBezTo>
                    <a:pt x="664" y="238"/>
                    <a:pt x="602" y="53"/>
                    <a:pt x="448" y="22"/>
                  </a:cubicBezTo>
                  <a:cubicBezTo>
                    <a:pt x="408" y="7"/>
                    <a:pt x="369" y="0"/>
                    <a:pt x="3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52" name="Google Shape;13752;p26"/>
          <p:cNvGrpSpPr/>
          <p:nvPr/>
        </p:nvGrpSpPr>
        <p:grpSpPr>
          <a:xfrm>
            <a:off x="10305275" y="4606659"/>
            <a:ext cx="484567" cy="484300"/>
            <a:chOff x="1734225" y="4171575"/>
            <a:chExt cx="363425" cy="363225"/>
          </a:xfrm>
        </p:grpSpPr>
        <p:sp>
          <p:nvSpPr>
            <p:cNvPr id="13753" name="Google Shape;13753;p26"/>
            <p:cNvSpPr/>
            <p:nvPr/>
          </p:nvSpPr>
          <p:spPr>
            <a:xfrm>
              <a:off x="1753500" y="4341325"/>
              <a:ext cx="37725" cy="23000"/>
            </a:xfrm>
            <a:custGeom>
              <a:avLst/>
              <a:gdLst/>
              <a:ahLst/>
              <a:cxnLst/>
              <a:rect l="l" t="t" r="r" b="b"/>
              <a:pathLst>
                <a:path w="1509" h="920" extrusionOk="0">
                  <a:moveTo>
                    <a:pt x="988" y="0"/>
                  </a:moveTo>
                  <a:lnTo>
                    <a:pt x="217" y="371"/>
                  </a:lnTo>
                  <a:cubicBezTo>
                    <a:pt x="62" y="432"/>
                    <a:pt x="1" y="617"/>
                    <a:pt x="62" y="772"/>
                  </a:cubicBezTo>
                  <a:cubicBezTo>
                    <a:pt x="108" y="862"/>
                    <a:pt x="219" y="919"/>
                    <a:pt x="336" y="919"/>
                  </a:cubicBezTo>
                  <a:cubicBezTo>
                    <a:pt x="379" y="919"/>
                    <a:pt x="422" y="912"/>
                    <a:pt x="464" y="895"/>
                  </a:cubicBezTo>
                  <a:lnTo>
                    <a:pt x="1235" y="556"/>
                  </a:lnTo>
                  <a:cubicBezTo>
                    <a:pt x="1508" y="392"/>
                    <a:pt x="1371" y="10"/>
                    <a:pt x="1100" y="10"/>
                  </a:cubicBezTo>
                  <a:cubicBezTo>
                    <a:pt x="1065" y="10"/>
                    <a:pt x="1027" y="17"/>
                    <a:pt x="988" y="31"/>
                  </a:cubicBezTo>
                  <a:lnTo>
                    <a:pt x="988" y="0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4" name="Google Shape;13754;p26"/>
            <p:cNvSpPr/>
            <p:nvPr/>
          </p:nvSpPr>
          <p:spPr>
            <a:xfrm>
              <a:off x="2040725" y="4206325"/>
              <a:ext cx="38925" cy="22875"/>
            </a:xfrm>
            <a:custGeom>
              <a:avLst/>
              <a:gdLst/>
              <a:ahLst/>
              <a:cxnLst/>
              <a:rect l="l" t="t" r="r" b="b"/>
              <a:pathLst>
                <a:path w="1557" h="915" extrusionOk="0">
                  <a:moveTo>
                    <a:pt x="1189" y="1"/>
                  </a:moveTo>
                  <a:cubicBezTo>
                    <a:pt x="1153" y="1"/>
                    <a:pt x="1113" y="10"/>
                    <a:pt x="1073" y="30"/>
                  </a:cubicBezTo>
                  <a:lnTo>
                    <a:pt x="301" y="370"/>
                  </a:lnTo>
                  <a:cubicBezTo>
                    <a:pt x="1" y="534"/>
                    <a:pt x="135" y="915"/>
                    <a:pt x="405" y="915"/>
                  </a:cubicBezTo>
                  <a:cubicBezTo>
                    <a:pt x="441" y="915"/>
                    <a:pt x="478" y="909"/>
                    <a:pt x="517" y="894"/>
                  </a:cubicBezTo>
                  <a:lnTo>
                    <a:pt x="1289" y="524"/>
                  </a:lnTo>
                  <a:cubicBezTo>
                    <a:pt x="1556" y="390"/>
                    <a:pt x="142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5" name="Google Shape;13755;p26"/>
            <p:cNvSpPr/>
            <p:nvPr/>
          </p:nvSpPr>
          <p:spPr>
            <a:xfrm>
              <a:off x="1750425" y="4205875"/>
              <a:ext cx="40025" cy="23325"/>
            </a:xfrm>
            <a:custGeom>
              <a:avLst/>
              <a:gdLst/>
              <a:ahLst/>
              <a:cxnLst/>
              <a:rect l="l" t="t" r="r" b="b"/>
              <a:pathLst>
                <a:path w="1601" h="933" extrusionOk="0">
                  <a:moveTo>
                    <a:pt x="406" y="1"/>
                  </a:moveTo>
                  <a:cubicBezTo>
                    <a:pt x="147" y="1"/>
                    <a:pt x="0" y="437"/>
                    <a:pt x="340" y="542"/>
                  </a:cubicBezTo>
                  <a:lnTo>
                    <a:pt x="1111" y="912"/>
                  </a:lnTo>
                  <a:cubicBezTo>
                    <a:pt x="1147" y="927"/>
                    <a:pt x="1181" y="933"/>
                    <a:pt x="1213" y="933"/>
                  </a:cubicBezTo>
                  <a:cubicBezTo>
                    <a:pt x="1463" y="933"/>
                    <a:pt x="1600" y="552"/>
                    <a:pt x="1327" y="388"/>
                  </a:cubicBezTo>
                  <a:lnTo>
                    <a:pt x="556" y="48"/>
                  </a:lnTo>
                  <a:cubicBezTo>
                    <a:pt x="504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6" name="Google Shape;13756;p26"/>
            <p:cNvSpPr/>
            <p:nvPr/>
          </p:nvSpPr>
          <p:spPr>
            <a:xfrm>
              <a:off x="2041400" y="4340800"/>
              <a:ext cx="36950" cy="23500"/>
            </a:xfrm>
            <a:custGeom>
              <a:avLst/>
              <a:gdLst/>
              <a:ahLst/>
              <a:cxnLst/>
              <a:rect l="l" t="t" r="r" b="b"/>
              <a:pathLst>
                <a:path w="1478" h="940" extrusionOk="0">
                  <a:moveTo>
                    <a:pt x="409" y="1"/>
                  </a:moveTo>
                  <a:cubicBezTo>
                    <a:pt x="139" y="1"/>
                    <a:pt x="1" y="382"/>
                    <a:pt x="274" y="546"/>
                  </a:cubicBezTo>
                  <a:lnTo>
                    <a:pt x="1046" y="916"/>
                  </a:lnTo>
                  <a:cubicBezTo>
                    <a:pt x="1077" y="932"/>
                    <a:pt x="1113" y="940"/>
                    <a:pt x="1150" y="940"/>
                  </a:cubicBezTo>
                  <a:cubicBezTo>
                    <a:pt x="1256" y="940"/>
                    <a:pt x="1370" y="876"/>
                    <a:pt x="1416" y="762"/>
                  </a:cubicBezTo>
                  <a:cubicBezTo>
                    <a:pt x="1478" y="638"/>
                    <a:pt x="1416" y="453"/>
                    <a:pt x="1292" y="392"/>
                  </a:cubicBezTo>
                  <a:lnTo>
                    <a:pt x="521" y="21"/>
                  </a:lnTo>
                  <a:cubicBezTo>
                    <a:pt x="482" y="7"/>
                    <a:pt x="444" y="1"/>
                    <a:pt x="4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7" name="Google Shape;13757;p26"/>
            <p:cNvSpPr/>
            <p:nvPr/>
          </p:nvSpPr>
          <p:spPr>
            <a:xfrm>
              <a:off x="1734225" y="4278050"/>
              <a:ext cx="39375" cy="13925"/>
            </a:xfrm>
            <a:custGeom>
              <a:avLst/>
              <a:gdLst/>
              <a:ahLst/>
              <a:cxnLst/>
              <a:rect l="l" t="t" r="r" b="b"/>
              <a:pathLst>
                <a:path w="1575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296" y="556"/>
                  </a:lnTo>
                  <a:cubicBezTo>
                    <a:pt x="1451" y="556"/>
                    <a:pt x="1574" y="433"/>
                    <a:pt x="1574" y="278"/>
                  </a:cubicBezTo>
                  <a:cubicBezTo>
                    <a:pt x="1574" y="124"/>
                    <a:pt x="1451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8" name="Google Shape;13758;p26"/>
            <p:cNvSpPr/>
            <p:nvPr/>
          </p:nvSpPr>
          <p:spPr>
            <a:xfrm>
              <a:off x="2057500" y="4278050"/>
              <a:ext cx="40150" cy="13925"/>
            </a:xfrm>
            <a:custGeom>
              <a:avLst/>
              <a:gdLst/>
              <a:ahLst/>
              <a:cxnLst/>
              <a:rect l="l" t="t" r="r" b="b"/>
              <a:pathLst>
                <a:path w="1606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327" y="556"/>
                  </a:lnTo>
                  <a:cubicBezTo>
                    <a:pt x="1482" y="556"/>
                    <a:pt x="1605" y="433"/>
                    <a:pt x="1605" y="278"/>
                  </a:cubicBezTo>
                  <a:cubicBezTo>
                    <a:pt x="1605" y="124"/>
                    <a:pt x="1482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9" name="Google Shape;13759;p26"/>
            <p:cNvSpPr/>
            <p:nvPr/>
          </p:nvSpPr>
          <p:spPr>
            <a:xfrm>
              <a:off x="1906275" y="41715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51"/>
                    <a:pt x="311" y="576"/>
                    <a:pt x="379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0" name="Google Shape;13760;p26"/>
            <p:cNvSpPr/>
            <p:nvPr/>
          </p:nvSpPr>
          <p:spPr>
            <a:xfrm>
              <a:off x="1772800" y="4175600"/>
              <a:ext cx="286275" cy="359200"/>
            </a:xfrm>
            <a:custGeom>
              <a:avLst/>
              <a:gdLst/>
              <a:ahLst/>
              <a:cxnLst/>
              <a:rect l="l" t="t" r="r" b="b"/>
              <a:pathLst>
                <a:path w="11451" h="14368" extrusionOk="0">
                  <a:moveTo>
                    <a:pt x="7129" y="8913"/>
                  </a:moveTo>
                  <a:lnTo>
                    <a:pt x="7129" y="10240"/>
                  </a:lnTo>
                  <a:lnTo>
                    <a:pt x="4290" y="10240"/>
                  </a:lnTo>
                  <a:lnTo>
                    <a:pt x="4290" y="8913"/>
                  </a:lnTo>
                  <a:close/>
                  <a:moveTo>
                    <a:pt x="7129" y="10796"/>
                  </a:moveTo>
                  <a:lnTo>
                    <a:pt x="7129" y="12092"/>
                  </a:lnTo>
                  <a:lnTo>
                    <a:pt x="4290" y="12092"/>
                  </a:lnTo>
                  <a:lnTo>
                    <a:pt x="4290" y="10796"/>
                  </a:lnTo>
                  <a:close/>
                  <a:moveTo>
                    <a:pt x="6296" y="12678"/>
                  </a:moveTo>
                  <a:lnTo>
                    <a:pt x="6296" y="13234"/>
                  </a:lnTo>
                  <a:cubicBezTo>
                    <a:pt x="6296" y="13604"/>
                    <a:pt x="6011" y="13789"/>
                    <a:pt x="5725" y="13789"/>
                  </a:cubicBezTo>
                  <a:cubicBezTo>
                    <a:pt x="5440" y="13789"/>
                    <a:pt x="5154" y="13604"/>
                    <a:pt x="5154" y="13234"/>
                  </a:cubicBezTo>
                  <a:lnTo>
                    <a:pt x="5154" y="12678"/>
                  </a:lnTo>
                  <a:close/>
                  <a:moveTo>
                    <a:pt x="4498" y="0"/>
                  </a:moveTo>
                  <a:cubicBezTo>
                    <a:pt x="4462" y="0"/>
                    <a:pt x="4424" y="8"/>
                    <a:pt x="4383" y="25"/>
                  </a:cubicBezTo>
                  <a:cubicBezTo>
                    <a:pt x="556" y="1198"/>
                    <a:pt x="0" y="6382"/>
                    <a:pt x="3488" y="8357"/>
                  </a:cubicBezTo>
                  <a:cubicBezTo>
                    <a:pt x="3642" y="8450"/>
                    <a:pt x="3735" y="8635"/>
                    <a:pt x="3735" y="8820"/>
                  </a:cubicBezTo>
                  <a:lnTo>
                    <a:pt x="3735" y="12400"/>
                  </a:lnTo>
                  <a:cubicBezTo>
                    <a:pt x="3735" y="12555"/>
                    <a:pt x="3858" y="12678"/>
                    <a:pt x="4012" y="12678"/>
                  </a:cubicBezTo>
                  <a:lnTo>
                    <a:pt x="4599" y="12678"/>
                  </a:lnTo>
                  <a:lnTo>
                    <a:pt x="4599" y="13234"/>
                  </a:lnTo>
                  <a:cubicBezTo>
                    <a:pt x="4599" y="13990"/>
                    <a:pt x="5162" y="14368"/>
                    <a:pt x="5725" y="14368"/>
                  </a:cubicBezTo>
                  <a:cubicBezTo>
                    <a:pt x="6288" y="14368"/>
                    <a:pt x="6852" y="13990"/>
                    <a:pt x="6852" y="13234"/>
                  </a:cubicBezTo>
                  <a:lnTo>
                    <a:pt x="6852" y="12678"/>
                  </a:lnTo>
                  <a:lnTo>
                    <a:pt x="7438" y="12678"/>
                  </a:lnTo>
                  <a:cubicBezTo>
                    <a:pt x="7592" y="12678"/>
                    <a:pt x="7716" y="12555"/>
                    <a:pt x="7716" y="12400"/>
                  </a:cubicBezTo>
                  <a:lnTo>
                    <a:pt x="7716" y="8790"/>
                  </a:lnTo>
                  <a:cubicBezTo>
                    <a:pt x="7716" y="8573"/>
                    <a:pt x="7839" y="8419"/>
                    <a:pt x="7994" y="8327"/>
                  </a:cubicBezTo>
                  <a:cubicBezTo>
                    <a:pt x="11450" y="6351"/>
                    <a:pt x="10864" y="1228"/>
                    <a:pt x="7099" y="56"/>
                  </a:cubicBezTo>
                  <a:cubicBezTo>
                    <a:pt x="7062" y="43"/>
                    <a:pt x="7027" y="38"/>
                    <a:pt x="6994" y="38"/>
                  </a:cubicBezTo>
                  <a:cubicBezTo>
                    <a:pt x="6697" y="38"/>
                    <a:pt x="6580" y="497"/>
                    <a:pt x="6913" y="580"/>
                  </a:cubicBezTo>
                  <a:cubicBezTo>
                    <a:pt x="10216" y="1630"/>
                    <a:pt x="10709" y="6074"/>
                    <a:pt x="7747" y="7833"/>
                  </a:cubicBezTo>
                  <a:cubicBezTo>
                    <a:pt x="7531" y="7925"/>
                    <a:pt x="7345" y="8141"/>
                    <a:pt x="7253" y="8357"/>
                  </a:cubicBezTo>
                  <a:lnTo>
                    <a:pt x="6018" y="8357"/>
                  </a:lnTo>
                  <a:lnTo>
                    <a:pt x="6018" y="6166"/>
                  </a:lnTo>
                  <a:lnTo>
                    <a:pt x="6821" y="4500"/>
                  </a:lnTo>
                  <a:cubicBezTo>
                    <a:pt x="6943" y="4275"/>
                    <a:pt x="6755" y="4090"/>
                    <a:pt x="6568" y="4090"/>
                  </a:cubicBezTo>
                  <a:cubicBezTo>
                    <a:pt x="6473" y="4090"/>
                    <a:pt x="6379" y="4138"/>
                    <a:pt x="6327" y="4253"/>
                  </a:cubicBezTo>
                  <a:lnTo>
                    <a:pt x="5710" y="5456"/>
                  </a:lnTo>
                  <a:lnTo>
                    <a:pt x="5123" y="4253"/>
                  </a:lnTo>
                  <a:cubicBezTo>
                    <a:pt x="5061" y="4138"/>
                    <a:pt x="4963" y="4090"/>
                    <a:pt x="4867" y="4090"/>
                  </a:cubicBezTo>
                  <a:cubicBezTo>
                    <a:pt x="4679" y="4090"/>
                    <a:pt x="4496" y="4275"/>
                    <a:pt x="4599" y="4500"/>
                  </a:cubicBezTo>
                  <a:lnTo>
                    <a:pt x="5432" y="6166"/>
                  </a:lnTo>
                  <a:lnTo>
                    <a:pt x="5432" y="8357"/>
                  </a:lnTo>
                  <a:lnTo>
                    <a:pt x="4228" y="8357"/>
                  </a:lnTo>
                  <a:cubicBezTo>
                    <a:pt x="4136" y="8111"/>
                    <a:pt x="3951" y="7956"/>
                    <a:pt x="3765" y="7833"/>
                  </a:cubicBezTo>
                  <a:cubicBezTo>
                    <a:pt x="741" y="6105"/>
                    <a:pt x="1204" y="1599"/>
                    <a:pt x="4537" y="580"/>
                  </a:cubicBezTo>
                  <a:cubicBezTo>
                    <a:pt x="4894" y="498"/>
                    <a:pt x="4787" y="0"/>
                    <a:pt x="44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61" name="Google Shape;13761;p26"/>
          <p:cNvGrpSpPr/>
          <p:nvPr/>
        </p:nvGrpSpPr>
        <p:grpSpPr>
          <a:xfrm>
            <a:off x="8306108" y="4640408"/>
            <a:ext cx="484533" cy="416800"/>
            <a:chOff x="975800" y="4197050"/>
            <a:chExt cx="363400" cy="312600"/>
          </a:xfrm>
        </p:grpSpPr>
        <p:sp>
          <p:nvSpPr>
            <p:cNvPr id="13762" name="Google Shape;13762;p26"/>
            <p:cNvSpPr/>
            <p:nvPr/>
          </p:nvSpPr>
          <p:spPr>
            <a:xfrm>
              <a:off x="1169450" y="4282575"/>
              <a:ext cx="16225" cy="13925"/>
            </a:xfrm>
            <a:custGeom>
              <a:avLst/>
              <a:gdLst/>
              <a:ahLst/>
              <a:cxnLst/>
              <a:rect l="l" t="t" r="r" b="b"/>
              <a:pathLst>
                <a:path w="649" h="557" extrusionOk="0">
                  <a:moveTo>
                    <a:pt x="410" y="1"/>
                  </a:moveTo>
                  <a:cubicBezTo>
                    <a:pt x="397" y="1"/>
                    <a:pt x="384" y="2"/>
                    <a:pt x="371" y="5"/>
                  </a:cubicBezTo>
                  <a:cubicBezTo>
                    <a:pt x="124" y="5"/>
                    <a:pt x="0" y="313"/>
                    <a:pt x="186" y="468"/>
                  </a:cubicBezTo>
                  <a:cubicBezTo>
                    <a:pt x="237" y="529"/>
                    <a:pt x="306" y="557"/>
                    <a:pt x="374" y="557"/>
                  </a:cubicBezTo>
                  <a:cubicBezTo>
                    <a:pt x="511" y="557"/>
                    <a:pt x="648" y="447"/>
                    <a:pt x="648" y="282"/>
                  </a:cubicBezTo>
                  <a:cubicBezTo>
                    <a:pt x="648" y="142"/>
                    <a:pt x="546" y="1"/>
                    <a:pt x="4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3" name="Google Shape;13763;p26"/>
            <p:cNvSpPr/>
            <p:nvPr/>
          </p:nvSpPr>
          <p:spPr>
            <a:xfrm>
              <a:off x="1169450" y="432512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0" y="309"/>
                    <a:pt x="155" y="463"/>
                  </a:cubicBezTo>
                  <a:cubicBezTo>
                    <a:pt x="216" y="525"/>
                    <a:pt x="292" y="552"/>
                    <a:pt x="365" y="552"/>
                  </a:cubicBezTo>
                  <a:cubicBezTo>
                    <a:pt x="511" y="552"/>
                    <a:pt x="648" y="442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4" name="Google Shape;13764;p26"/>
            <p:cNvSpPr/>
            <p:nvPr/>
          </p:nvSpPr>
          <p:spPr>
            <a:xfrm>
              <a:off x="1169450" y="4367550"/>
              <a:ext cx="16225" cy="14075"/>
            </a:xfrm>
            <a:custGeom>
              <a:avLst/>
              <a:gdLst/>
              <a:ahLst/>
              <a:cxnLst/>
              <a:rect l="l" t="t" r="r" b="b"/>
              <a:pathLst>
                <a:path w="649" h="56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1" y="541"/>
                    <a:pt x="278" y="562"/>
                    <a:pt x="345" y="562"/>
                  </a:cubicBezTo>
                  <a:cubicBezTo>
                    <a:pt x="499" y="562"/>
                    <a:pt x="648" y="450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5" name="Google Shape;13765;p26"/>
            <p:cNvSpPr/>
            <p:nvPr/>
          </p:nvSpPr>
          <p:spPr>
            <a:xfrm>
              <a:off x="1021300" y="4282675"/>
              <a:ext cx="187525" cy="184425"/>
            </a:xfrm>
            <a:custGeom>
              <a:avLst/>
              <a:gdLst/>
              <a:ahLst/>
              <a:cxnLst/>
              <a:rect l="l" t="t" r="r" b="b"/>
              <a:pathLst>
                <a:path w="7501" h="7377" extrusionOk="0">
                  <a:moveTo>
                    <a:pt x="2655" y="3118"/>
                  </a:moveTo>
                  <a:lnTo>
                    <a:pt x="2655" y="6790"/>
                  </a:lnTo>
                  <a:lnTo>
                    <a:pt x="1482" y="6790"/>
                  </a:lnTo>
                  <a:lnTo>
                    <a:pt x="1482" y="3118"/>
                  </a:lnTo>
                  <a:close/>
                  <a:moveTo>
                    <a:pt x="4322" y="556"/>
                  </a:moveTo>
                  <a:lnTo>
                    <a:pt x="4322" y="6790"/>
                  </a:lnTo>
                  <a:lnTo>
                    <a:pt x="3210" y="6790"/>
                  </a:lnTo>
                  <a:lnTo>
                    <a:pt x="3210" y="556"/>
                  </a:lnTo>
                  <a:close/>
                  <a:moveTo>
                    <a:pt x="6019" y="5648"/>
                  </a:moveTo>
                  <a:lnTo>
                    <a:pt x="6019" y="6790"/>
                  </a:lnTo>
                  <a:lnTo>
                    <a:pt x="4877" y="6790"/>
                  </a:lnTo>
                  <a:lnTo>
                    <a:pt x="4877" y="5648"/>
                  </a:lnTo>
                  <a:close/>
                  <a:moveTo>
                    <a:pt x="2902" y="1"/>
                  </a:moveTo>
                  <a:cubicBezTo>
                    <a:pt x="2748" y="1"/>
                    <a:pt x="2624" y="124"/>
                    <a:pt x="2624" y="278"/>
                  </a:cubicBezTo>
                  <a:lnTo>
                    <a:pt x="2624" y="2531"/>
                  </a:lnTo>
                  <a:lnTo>
                    <a:pt x="1204" y="2531"/>
                  </a:lnTo>
                  <a:cubicBezTo>
                    <a:pt x="1019" y="2531"/>
                    <a:pt x="896" y="2655"/>
                    <a:pt x="896" y="2809"/>
                  </a:cubicBezTo>
                  <a:lnTo>
                    <a:pt x="896" y="6790"/>
                  </a:lnTo>
                  <a:lnTo>
                    <a:pt x="340" y="6790"/>
                  </a:lnTo>
                  <a:cubicBezTo>
                    <a:pt x="1" y="6821"/>
                    <a:pt x="1" y="7315"/>
                    <a:pt x="340" y="7377"/>
                  </a:cubicBezTo>
                  <a:lnTo>
                    <a:pt x="7161" y="7377"/>
                  </a:lnTo>
                  <a:cubicBezTo>
                    <a:pt x="7500" y="7315"/>
                    <a:pt x="7500" y="6821"/>
                    <a:pt x="7161" y="6790"/>
                  </a:cubicBezTo>
                  <a:lnTo>
                    <a:pt x="6574" y="6790"/>
                  </a:lnTo>
                  <a:lnTo>
                    <a:pt x="6574" y="5371"/>
                  </a:lnTo>
                  <a:cubicBezTo>
                    <a:pt x="6574" y="5216"/>
                    <a:pt x="6451" y="5093"/>
                    <a:pt x="6297" y="5093"/>
                  </a:cubicBezTo>
                  <a:lnTo>
                    <a:pt x="4877" y="5093"/>
                  </a:lnTo>
                  <a:lnTo>
                    <a:pt x="4877" y="278"/>
                  </a:lnTo>
                  <a:cubicBezTo>
                    <a:pt x="4877" y="124"/>
                    <a:pt x="4754" y="1"/>
                    <a:pt x="4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6" name="Google Shape;13766;p26"/>
            <p:cNvSpPr/>
            <p:nvPr/>
          </p:nvSpPr>
          <p:spPr>
            <a:xfrm>
              <a:off x="1212650" y="4282675"/>
              <a:ext cx="84900" cy="13925"/>
            </a:xfrm>
            <a:custGeom>
              <a:avLst/>
              <a:gdLst/>
              <a:ahLst/>
              <a:cxnLst/>
              <a:rect l="l" t="t" r="r" b="b"/>
              <a:pathLst>
                <a:path w="3396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2"/>
                    <a:pt x="30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7" name="Google Shape;13767;p26"/>
            <p:cNvSpPr/>
            <p:nvPr/>
          </p:nvSpPr>
          <p:spPr>
            <a:xfrm>
              <a:off x="1212650" y="4325125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8" name="Google Shape;13768;p26"/>
            <p:cNvSpPr/>
            <p:nvPr/>
          </p:nvSpPr>
          <p:spPr>
            <a:xfrm>
              <a:off x="1211875" y="4367550"/>
              <a:ext cx="87225" cy="13900"/>
            </a:xfrm>
            <a:custGeom>
              <a:avLst/>
              <a:gdLst/>
              <a:ahLst/>
              <a:cxnLst/>
              <a:rect l="l" t="t" r="r" b="b"/>
              <a:pathLst>
                <a:path w="3489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88" y="556"/>
                    <a:pt x="3488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9" name="Google Shape;13769;p26"/>
            <p:cNvSpPr/>
            <p:nvPr/>
          </p:nvSpPr>
          <p:spPr>
            <a:xfrm>
              <a:off x="11478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0" name="Google Shape;13770;p26"/>
            <p:cNvSpPr/>
            <p:nvPr/>
          </p:nvSpPr>
          <p:spPr>
            <a:xfrm>
              <a:off x="975800" y="4197050"/>
              <a:ext cx="363400" cy="312600"/>
            </a:xfrm>
            <a:custGeom>
              <a:avLst/>
              <a:gdLst/>
              <a:ahLst/>
              <a:cxnLst/>
              <a:rect l="l" t="t" r="r" b="b"/>
              <a:pathLst>
                <a:path w="14536" h="12504" extrusionOk="0">
                  <a:moveTo>
                    <a:pt x="10400" y="586"/>
                  </a:moveTo>
                  <a:lnTo>
                    <a:pt x="10400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79" y="586"/>
                    <a:pt x="864" y="58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679"/>
                    <a:pt x="13980" y="864"/>
                  </a:cubicBezTo>
                  <a:lnTo>
                    <a:pt x="13980" y="1697"/>
                  </a:lnTo>
                  <a:lnTo>
                    <a:pt x="10956" y="1697"/>
                  </a:lnTo>
                  <a:lnTo>
                    <a:pt x="10956" y="556"/>
                  </a:lnTo>
                  <a:close/>
                  <a:moveTo>
                    <a:pt x="864" y="0"/>
                  </a:moveTo>
                  <a:cubicBezTo>
                    <a:pt x="370" y="0"/>
                    <a:pt x="0" y="370"/>
                    <a:pt x="0" y="86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5987" y="12499"/>
                  </a:lnTo>
                  <a:cubicBezTo>
                    <a:pt x="6006" y="12502"/>
                    <a:pt x="6024" y="12503"/>
                    <a:pt x="6041" y="12503"/>
                  </a:cubicBezTo>
                  <a:cubicBezTo>
                    <a:pt x="6401" y="12503"/>
                    <a:pt x="6401" y="11940"/>
                    <a:pt x="6041" y="11940"/>
                  </a:cubicBezTo>
                  <a:cubicBezTo>
                    <a:pt x="6024" y="11940"/>
                    <a:pt x="6006" y="11941"/>
                    <a:pt x="5987" y="11944"/>
                  </a:cubicBezTo>
                  <a:lnTo>
                    <a:pt x="864" y="11944"/>
                  </a:lnTo>
                  <a:cubicBezTo>
                    <a:pt x="710" y="11944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80" y="2284"/>
                  </a:lnTo>
                  <a:lnTo>
                    <a:pt x="13980" y="11635"/>
                  </a:lnTo>
                  <a:cubicBezTo>
                    <a:pt x="13980" y="11789"/>
                    <a:pt x="13826" y="11913"/>
                    <a:pt x="13672" y="11913"/>
                  </a:cubicBezTo>
                  <a:lnTo>
                    <a:pt x="8549" y="11913"/>
                  </a:lnTo>
                  <a:cubicBezTo>
                    <a:pt x="8209" y="11974"/>
                    <a:pt x="8209" y="12437"/>
                    <a:pt x="8549" y="12499"/>
                  </a:cubicBezTo>
                  <a:lnTo>
                    <a:pt x="13672" y="12499"/>
                  </a:lnTo>
                  <a:cubicBezTo>
                    <a:pt x="14166" y="12499"/>
                    <a:pt x="14536" y="12098"/>
                    <a:pt x="14536" y="11635"/>
                  </a:cubicBezTo>
                  <a:lnTo>
                    <a:pt x="14536" y="864"/>
                  </a:lnTo>
                  <a:cubicBezTo>
                    <a:pt x="14536" y="370"/>
                    <a:pt x="14166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1" name="Google Shape;13771;p26"/>
          <p:cNvGrpSpPr/>
          <p:nvPr/>
        </p:nvGrpSpPr>
        <p:grpSpPr>
          <a:xfrm>
            <a:off x="7335501" y="4606142"/>
            <a:ext cx="386833" cy="485333"/>
            <a:chOff x="5523275" y="3601800"/>
            <a:chExt cx="290125" cy="364000"/>
          </a:xfrm>
        </p:grpSpPr>
        <p:sp>
          <p:nvSpPr>
            <p:cNvPr id="13772" name="Google Shape;13772;p26"/>
            <p:cNvSpPr/>
            <p:nvPr/>
          </p:nvSpPr>
          <p:spPr>
            <a:xfrm>
              <a:off x="5670650" y="3951525"/>
              <a:ext cx="16225" cy="14275"/>
            </a:xfrm>
            <a:custGeom>
              <a:avLst/>
              <a:gdLst/>
              <a:ahLst/>
              <a:cxnLst/>
              <a:rect l="l" t="t" r="r" b="b"/>
              <a:pathLst>
                <a:path w="649" h="571" extrusionOk="0">
                  <a:moveTo>
                    <a:pt x="308" y="1"/>
                  </a:moveTo>
                  <a:cubicBezTo>
                    <a:pt x="288" y="1"/>
                    <a:pt x="268" y="3"/>
                    <a:pt x="247" y="7"/>
                  </a:cubicBezTo>
                  <a:cubicBezTo>
                    <a:pt x="93" y="69"/>
                    <a:pt x="0" y="223"/>
                    <a:pt x="62" y="377"/>
                  </a:cubicBezTo>
                  <a:cubicBezTo>
                    <a:pt x="88" y="506"/>
                    <a:pt x="199" y="570"/>
                    <a:pt x="325" y="570"/>
                  </a:cubicBezTo>
                  <a:cubicBezTo>
                    <a:pt x="350" y="570"/>
                    <a:pt x="376" y="568"/>
                    <a:pt x="402" y="562"/>
                  </a:cubicBezTo>
                  <a:cubicBezTo>
                    <a:pt x="556" y="501"/>
                    <a:pt x="649" y="346"/>
                    <a:pt x="587" y="192"/>
                  </a:cubicBezTo>
                  <a:cubicBezTo>
                    <a:pt x="560" y="85"/>
                    <a:pt x="440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3" name="Google Shape;13773;p26"/>
            <p:cNvSpPr/>
            <p:nvPr/>
          </p:nvSpPr>
          <p:spPr>
            <a:xfrm>
              <a:off x="5523275" y="3601800"/>
              <a:ext cx="290125" cy="360100"/>
            </a:xfrm>
            <a:custGeom>
              <a:avLst/>
              <a:gdLst/>
              <a:ahLst/>
              <a:cxnLst/>
              <a:rect l="l" t="t" r="r" b="b"/>
              <a:pathLst>
                <a:path w="11605" h="14404" extrusionOk="0">
                  <a:moveTo>
                    <a:pt x="7685" y="787"/>
                  </a:moveTo>
                  <a:lnTo>
                    <a:pt x="7685" y="3102"/>
                  </a:lnTo>
                  <a:lnTo>
                    <a:pt x="6266" y="4521"/>
                  </a:lnTo>
                  <a:lnTo>
                    <a:pt x="4815" y="3102"/>
                  </a:lnTo>
                  <a:lnTo>
                    <a:pt x="4815" y="787"/>
                  </a:lnTo>
                  <a:lnTo>
                    <a:pt x="5988" y="1343"/>
                  </a:lnTo>
                  <a:lnTo>
                    <a:pt x="5988" y="2022"/>
                  </a:lnTo>
                  <a:cubicBezTo>
                    <a:pt x="5957" y="2238"/>
                    <a:pt x="6104" y="2346"/>
                    <a:pt x="6254" y="2346"/>
                  </a:cubicBezTo>
                  <a:cubicBezTo>
                    <a:pt x="6405" y="2346"/>
                    <a:pt x="6559" y="2238"/>
                    <a:pt x="6544" y="2022"/>
                  </a:cubicBezTo>
                  <a:lnTo>
                    <a:pt x="6544" y="1343"/>
                  </a:lnTo>
                  <a:lnTo>
                    <a:pt x="7685" y="787"/>
                  </a:lnTo>
                  <a:close/>
                  <a:moveTo>
                    <a:pt x="5957" y="7793"/>
                  </a:moveTo>
                  <a:lnTo>
                    <a:pt x="5957" y="9182"/>
                  </a:lnTo>
                  <a:cubicBezTo>
                    <a:pt x="5957" y="9336"/>
                    <a:pt x="6081" y="9459"/>
                    <a:pt x="6235" y="9459"/>
                  </a:cubicBezTo>
                  <a:cubicBezTo>
                    <a:pt x="6389" y="9459"/>
                    <a:pt x="6513" y="9336"/>
                    <a:pt x="6513" y="9182"/>
                  </a:cubicBezTo>
                  <a:lnTo>
                    <a:pt x="6513" y="7793"/>
                  </a:lnTo>
                  <a:lnTo>
                    <a:pt x="6513" y="7793"/>
                  </a:lnTo>
                  <a:cubicBezTo>
                    <a:pt x="8210" y="8132"/>
                    <a:pt x="7932" y="10601"/>
                    <a:pt x="6235" y="10601"/>
                  </a:cubicBezTo>
                  <a:cubicBezTo>
                    <a:pt x="4538" y="10601"/>
                    <a:pt x="4260" y="8132"/>
                    <a:pt x="5957" y="7793"/>
                  </a:cubicBezTo>
                  <a:close/>
                  <a:moveTo>
                    <a:pt x="6513" y="6064"/>
                  </a:moveTo>
                  <a:cubicBezTo>
                    <a:pt x="8118" y="6219"/>
                    <a:pt x="9352" y="7546"/>
                    <a:pt x="9352" y="9182"/>
                  </a:cubicBezTo>
                  <a:cubicBezTo>
                    <a:pt x="9352" y="11049"/>
                    <a:pt x="7835" y="12303"/>
                    <a:pt x="6235" y="12303"/>
                  </a:cubicBezTo>
                  <a:cubicBezTo>
                    <a:pt x="5508" y="12303"/>
                    <a:pt x="4763" y="12044"/>
                    <a:pt x="4136" y="11465"/>
                  </a:cubicBezTo>
                  <a:cubicBezTo>
                    <a:pt x="2130" y="9644"/>
                    <a:pt x="3241" y="6311"/>
                    <a:pt x="5957" y="6064"/>
                  </a:cubicBezTo>
                  <a:lnTo>
                    <a:pt x="5957" y="7206"/>
                  </a:lnTo>
                  <a:cubicBezTo>
                    <a:pt x="3488" y="7577"/>
                    <a:pt x="3766" y="11157"/>
                    <a:pt x="6235" y="11157"/>
                  </a:cubicBezTo>
                  <a:cubicBezTo>
                    <a:pt x="8704" y="11157"/>
                    <a:pt x="8982" y="7577"/>
                    <a:pt x="6513" y="7206"/>
                  </a:cubicBezTo>
                  <a:lnTo>
                    <a:pt x="6513" y="6064"/>
                  </a:lnTo>
                  <a:close/>
                  <a:moveTo>
                    <a:pt x="4511" y="0"/>
                  </a:moveTo>
                  <a:cubicBezTo>
                    <a:pt x="4460" y="0"/>
                    <a:pt x="4414" y="16"/>
                    <a:pt x="4383" y="46"/>
                  </a:cubicBezTo>
                  <a:cubicBezTo>
                    <a:pt x="4291" y="108"/>
                    <a:pt x="4229" y="201"/>
                    <a:pt x="4229" y="293"/>
                  </a:cubicBezTo>
                  <a:lnTo>
                    <a:pt x="4229" y="3194"/>
                  </a:lnTo>
                  <a:cubicBezTo>
                    <a:pt x="4229" y="3256"/>
                    <a:pt x="4260" y="3318"/>
                    <a:pt x="4321" y="3380"/>
                  </a:cubicBezTo>
                  <a:lnTo>
                    <a:pt x="4846" y="3935"/>
                  </a:lnTo>
                  <a:cubicBezTo>
                    <a:pt x="2501" y="4552"/>
                    <a:pt x="834" y="6682"/>
                    <a:pt x="834" y="9151"/>
                  </a:cubicBezTo>
                  <a:lnTo>
                    <a:pt x="834" y="9182"/>
                  </a:lnTo>
                  <a:cubicBezTo>
                    <a:pt x="834" y="11620"/>
                    <a:pt x="2501" y="13780"/>
                    <a:pt x="4877" y="14397"/>
                  </a:cubicBezTo>
                  <a:cubicBezTo>
                    <a:pt x="4897" y="14401"/>
                    <a:pt x="4917" y="14403"/>
                    <a:pt x="4937" y="14403"/>
                  </a:cubicBezTo>
                  <a:cubicBezTo>
                    <a:pt x="5069" y="14403"/>
                    <a:pt x="5190" y="14316"/>
                    <a:pt x="5216" y="14181"/>
                  </a:cubicBezTo>
                  <a:cubicBezTo>
                    <a:pt x="5278" y="14027"/>
                    <a:pt x="5186" y="13873"/>
                    <a:pt x="5031" y="13842"/>
                  </a:cubicBezTo>
                  <a:cubicBezTo>
                    <a:pt x="1" y="12576"/>
                    <a:pt x="248" y="5386"/>
                    <a:pt x="5340" y="4429"/>
                  </a:cubicBezTo>
                  <a:lnTo>
                    <a:pt x="5926" y="5046"/>
                  </a:lnTo>
                  <a:lnTo>
                    <a:pt x="5926" y="5509"/>
                  </a:lnTo>
                  <a:cubicBezTo>
                    <a:pt x="3951" y="5632"/>
                    <a:pt x="2470" y="7330"/>
                    <a:pt x="2532" y="9305"/>
                  </a:cubicBezTo>
                  <a:cubicBezTo>
                    <a:pt x="2624" y="11280"/>
                    <a:pt x="4229" y="12854"/>
                    <a:pt x="6235" y="12854"/>
                  </a:cubicBezTo>
                  <a:cubicBezTo>
                    <a:pt x="8210" y="12854"/>
                    <a:pt x="9815" y="11280"/>
                    <a:pt x="9907" y="9305"/>
                  </a:cubicBezTo>
                  <a:cubicBezTo>
                    <a:pt x="9969" y="7330"/>
                    <a:pt x="8488" y="5632"/>
                    <a:pt x="6513" y="5509"/>
                  </a:cubicBezTo>
                  <a:lnTo>
                    <a:pt x="6513" y="5046"/>
                  </a:lnTo>
                  <a:lnTo>
                    <a:pt x="7099" y="4429"/>
                  </a:lnTo>
                  <a:cubicBezTo>
                    <a:pt x="9321" y="4830"/>
                    <a:pt x="10988" y="6743"/>
                    <a:pt x="11049" y="8996"/>
                  </a:cubicBezTo>
                  <a:cubicBezTo>
                    <a:pt x="11111" y="11280"/>
                    <a:pt x="9599" y="13286"/>
                    <a:pt x="7408" y="13842"/>
                  </a:cubicBezTo>
                  <a:cubicBezTo>
                    <a:pt x="7253" y="13873"/>
                    <a:pt x="7161" y="14027"/>
                    <a:pt x="7223" y="14181"/>
                  </a:cubicBezTo>
                  <a:cubicBezTo>
                    <a:pt x="7249" y="14316"/>
                    <a:pt x="7370" y="14403"/>
                    <a:pt x="7502" y="14403"/>
                  </a:cubicBezTo>
                  <a:cubicBezTo>
                    <a:pt x="7522" y="14403"/>
                    <a:pt x="7542" y="14401"/>
                    <a:pt x="7562" y="14397"/>
                  </a:cubicBezTo>
                  <a:cubicBezTo>
                    <a:pt x="9938" y="13780"/>
                    <a:pt x="11574" y="11620"/>
                    <a:pt x="11605" y="9182"/>
                  </a:cubicBezTo>
                  <a:cubicBezTo>
                    <a:pt x="11605" y="6743"/>
                    <a:pt x="9938" y="4583"/>
                    <a:pt x="7593" y="3966"/>
                  </a:cubicBezTo>
                  <a:lnTo>
                    <a:pt x="8118" y="3410"/>
                  </a:lnTo>
                  <a:cubicBezTo>
                    <a:pt x="8179" y="3349"/>
                    <a:pt x="8210" y="3287"/>
                    <a:pt x="8210" y="3225"/>
                  </a:cubicBezTo>
                  <a:lnTo>
                    <a:pt x="8210" y="324"/>
                  </a:lnTo>
                  <a:cubicBezTo>
                    <a:pt x="8210" y="161"/>
                    <a:pt x="8087" y="33"/>
                    <a:pt x="7947" y="33"/>
                  </a:cubicBezTo>
                  <a:cubicBezTo>
                    <a:pt x="7902" y="33"/>
                    <a:pt x="7854" y="47"/>
                    <a:pt x="7809" y="77"/>
                  </a:cubicBezTo>
                  <a:lnTo>
                    <a:pt x="6513" y="695"/>
                  </a:lnTo>
                  <a:lnTo>
                    <a:pt x="6513" y="324"/>
                  </a:lnTo>
                  <a:cubicBezTo>
                    <a:pt x="6528" y="108"/>
                    <a:pt x="6374" y="0"/>
                    <a:pt x="6220" y="0"/>
                  </a:cubicBezTo>
                  <a:cubicBezTo>
                    <a:pt x="6065" y="0"/>
                    <a:pt x="5911" y="108"/>
                    <a:pt x="5926" y="324"/>
                  </a:cubicBezTo>
                  <a:lnTo>
                    <a:pt x="5926" y="695"/>
                  </a:lnTo>
                  <a:lnTo>
                    <a:pt x="4661" y="46"/>
                  </a:lnTo>
                  <a:cubicBezTo>
                    <a:pt x="4615" y="16"/>
                    <a:pt x="4561" y="0"/>
                    <a:pt x="45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4" name="Google Shape;13774;p26"/>
          <p:cNvGrpSpPr/>
          <p:nvPr/>
        </p:nvGrpSpPr>
        <p:grpSpPr>
          <a:xfrm>
            <a:off x="9276018" y="4640459"/>
            <a:ext cx="484567" cy="416700"/>
            <a:chOff x="7724500" y="1950300"/>
            <a:chExt cx="363425" cy="312525"/>
          </a:xfrm>
        </p:grpSpPr>
        <p:sp>
          <p:nvSpPr>
            <p:cNvPr id="13775" name="Google Shape;13775;p26"/>
            <p:cNvSpPr/>
            <p:nvPr/>
          </p:nvSpPr>
          <p:spPr>
            <a:xfrm>
              <a:off x="7766950" y="2035950"/>
              <a:ext cx="278550" cy="77950"/>
            </a:xfrm>
            <a:custGeom>
              <a:avLst/>
              <a:gdLst/>
              <a:ahLst/>
              <a:cxnLst/>
              <a:rect l="l" t="t" r="r" b="b"/>
              <a:pathLst>
                <a:path w="11142" h="3118" extrusionOk="0">
                  <a:moveTo>
                    <a:pt x="10555" y="586"/>
                  </a:moveTo>
                  <a:lnTo>
                    <a:pt x="10555" y="2531"/>
                  </a:lnTo>
                  <a:lnTo>
                    <a:pt x="587" y="2531"/>
                  </a:lnTo>
                  <a:lnTo>
                    <a:pt x="587" y="586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2809"/>
                  </a:lnTo>
                  <a:cubicBezTo>
                    <a:pt x="0" y="2963"/>
                    <a:pt x="124" y="3117"/>
                    <a:pt x="278" y="3117"/>
                  </a:cubicBezTo>
                  <a:lnTo>
                    <a:pt x="10864" y="3117"/>
                  </a:lnTo>
                  <a:cubicBezTo>
                    <a:pt x="11018" y="3117"/>
                    <a:pt x="11141" y="2963"/>
                    <a:pt x="11141" y="2809"/>
                  </a:cubicBezTo>
                  <a:lnTo>
                    <a:pt x="11141" y="278"/>
                  </a:lnTo>
                  <a:cubicBezTo>
                    <a:pt x="11141" y="124"/>
                    <a:pt x="10987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6" name="Google Shape;13776;p26"/>
            <p:cNvSpPr/>
            <p:nvPr/>
          </p:nvSpPr>
          <p:spPr>
            <a:xfrm>
              <a:off x="7766950" y="2141650"/>
              <a:ext cx="125000" cy="78725"/>
            </a:xfrm>
            <a:custGeom>
              <a:avLst/>
              <a:gdLst/>
              <a:ahLst/>
              <a:cxnLst/>
              <a:rect l="l" t="t" r="r" b="b"/>
              <a:pathLst>
                <a:path w="5000" h="3149" extrusionOk="0">
                  <a:moveTo>
                    <a:pt x="4444" y="587"/>
                  </a:moveTo>
                  <a:lnTo>
                    <a:pt x="4444" y="2562"/>
                  </a:lnTo>
                  <a:lnTo>
                    <a:pt x="587" y="2562"/>
                  </a:lnTo>
                  <a:lnTo>
                    <a:pt x="587" y="587"/>
                  </a:lnTo>
                  <a:close/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lnTo>
                    <a:pt x="0" y="2839"/>
                  </a:lnTo>
                  <a:cubicBezTo>
                    <a:pt x="0" y="2994"/>
                    <a:pt x="124" y="3148"/>
                    <a:pt x="278" y="3148"/>
                  </a:cubicBezTo>
                  <a:lnTo>
                    <a:pt x="4722" y="3148"/>
                  </a:lnTo>
                  <a:cubicBezTo>
                    <a:pt x="4876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6" y="0"/>
                    <a:pt x="4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7" name="Google Shape;13777;p26"/>
            <p:cNvSpPr/>
            <p:nvPr/>
          </p:nvSpPr>
          <p:spPr>
            <a:xfrm>
              <a:off x="7920475" y="2141650"/>
              <a:ext cx="125025" cy="78725"/>
            </a:xfrm>
            <a:custGeom>
              <a:avLst/>
              <a:gdLst/>
              <a:ahLst/>
              <a:cxnLst/>
              <a:rect l="l" t="t" r="r" b="b"/>
              <a:pathLst>
                <a:path w="5001" h="3149" extrusionOk="0">
                  <a:moveTo>
                    <a:pt x="4414" y="587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87"/>
                  </a:lnTo>
                  <a:close/>
                  <a:moveTo>
                    <a:pt x="278" y="0"/>
                  </a:moveTo>
                  <a:cubicBezTo>
                    <a:pt x="124" y="0"/>
                    <a:pt x="1" y="154"/>
                    <a:pt x="1" y="309"/>
                  </a:cubicBezTo>
                  <a:lnTo>
                    <a:pt x="1" y="2839"/>
                  </a:lnTo>
                  <a:cubicBezTo>
                    <a:pt x="1" y="2994"/>
                    <a:pt x="124" y="3148"/>
                    <a:pt x="278" y="3148"/>
                  </a:cubicBezTo>
                  <a:lnTo>
                    <a:pt x="4723" y="3148"/>
                  </a:lnTo>
                  <a:cubicBezTo>
                    <a:pt x="4877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7" y="0"/>
                    <a:pt x="47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8" name="Google Shape;13778;p26"/>
            <p:cNvSpPr/>
            <p:nvPr/>
          </p:nvSpPr>
          <p:spPr>
            <a:xfrm>
              <a:off x="7896550" y="22487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7" y="0"/>
                  </a:moveTo>
                  <a:cubicBezTo>
                    <a:pt x="317" y="0"/>
                    <a:pt x="248" y="23"/>
                    <a:pt x="186" y="70"/>
                  </a:cubicBezTo>
                  <a:cubicBezTo>
                    <a:pt x="1" y="255"/>
                    <a:pt x="124" y="563"/>
                    <a:pt x="402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6" y="23"/>
                    <a:pt x="456" y="0"/>
                    <a:pt x="3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9" name="Google Shape;13779;p26"/>
            <p:cNvSpPr/>
            <p:nvPr/>
          </p:nvSpPr>
          <p:spPr>
            <a:xfrm>
              <a:off x="7724500" y="195030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80" y="556"/>
                    <a:pt x="865" y="556"/>
                  </a:cubicBezTo>
                  <a:close/>
                  <a:moveTo>
                    <a:pt x="13673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7" y="1698"/>
                  </a:lnTo>
                  <a:lnTo>
                    <a:pt x="10957" y="587"/>
                  </a:ln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65"/>
                  </a:cubicBezTo>
                  <a:lnTo>
                    <a:pt x="1" y="11666"/>
                  </a:lnTo>
                  <a:cubicBezTo>
                    <a:pt x="32" y="12129"/>
                    <a:pt x="402" y="12499"/>
                    <a:pt x="865" y="12499"/>
                  </a:cubicBezTo>
                  <a:lnTo>
                    <a:pt x="5988" y="12499"/>
                  </a:lnTo>
                  <a:cubicBezTo>
                    <a:pt x="5998" y="12500"/>
                    <a:pt x="6008" y="12501"/>
                    <a:pt x="6017" y="12501"/>
                  </a:cubicBezTo>
                  <a:cubicBezTo>
                    <a:pt x="6410" y="12501"/>
                    <a:pt x="6410" y="11912"/>
                    <a:pt x="6017" y="11912"/>
                  </a:cubicBezTo>
                  <a:cubicBezTo>
                    <a:pt x="6008" y="11912"/>
                    <a:pt x="5998" y="11912"/>
                    <a:pt x="5988" y="11913"/>
                  </a:cubicBezTo>
                  <a:lnTo>
                    <a:pt x="865" y="11913"/>
                  </a:lnTo>
                  <a:cubicBezTo>
                    <a:pt x="711" y="11913"/>
                    <a:pt x="587" y="11790"/>
                    <a:pt x="587" y="11635"/>
                  </a:cubicBezTo>
                  <a:lnTo>
                    <a:pt x="587" y="2284"/>
                  </a:lnTo>
                  <a:lnTo>
                    <a:pt x="13981" y="2284"/>
                  </a:lnTo>
                  <a:lnTo>
                    <a:pt x="13981" y="11635"/>
                  </a:lnTo>
                  <a:cubicBezTo>
                    <a:pt x="13981" y="11790"/>
                    <a:pt x="13858" y="11913"/>
                    <a:pt x="13703" y="11913"/>
                  </a:cubicBezTo>
                  <a:lnTo>
                    <a:pt x="8549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1"/>
                    <a:pt x="8520" y="12501"/>
                  </a:cubicBezTo>
                  <a:cubicBezTo>
                    <a:pt x="8530" y="12501"/>
                    <a:pt x="8539" y="12500"/>
                    <a:pt x="8549" y="12499"/>
                  </a:cubicBezTo>
                  <a:lnTo>
                    <a:pt x="13673" y="12499"/>
                  </a:lnTo>
                  <a:cubicBezTo>
                    <a:pt x="14166" y="12499"/>
                    <a:pt x="14537" y="12098"/>
                    <a:pt x="14537" y="11635"/>
                  </a:cubicBezTo>
                  <a:lnTo>
                    <a:pt x="14537" y="865"/>
                  </a:lnTo>
                  <a:cubicBezTo>
                    <a:pt x="14537" y="371"/>
                    <a:pt x="1416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0" name="Google Shape;13780;p26"/>
          <p:cNvGrpSpPr/>
          <p:nvPr/>
        </p:nvGrpSpPr>
        <p:grpSpPr>
          <a:xfrm>
            <a:off x="6361434" y="4605426"/>
            <a:ext cx="432100" cy="486767"/>
            <a:chOff x="4775650" y="3601675"/>
            <a:chExt cx="324075" cy="365075"/>
          </a:xfrm>
        </p:grpSpPr>
        <p:sp>
          <p:nvSpPr>
            <p:cNvPr id="13781" name="Google Shape;13781;p26"/>
            <p:cNvSpPr/>
            <p:nvPr/>
          </p:nvSpPr>
          <p:spPr>
            <a:xfrm>
              <a:off x="4900125" y="3687825"/>
              <a:ext cx="66900" cy="56975"/>
            </a:xfrm>
            <a:custGeom>
              <a:avLst/>
              <a:gdLst/>
              <a:ahLst/>
              <a:cxnLst/>
              <a:rect l="l" t="t" r="r" b="b"/>
              <a:pathLst>
                <a:path w="2676" h="2279" extrusionOk="0">
                  <a:moveTo>
                    <a:pt x="1132" y="556"/>
                  </a:moveTo>
                  <a:cubicBezTo>
                    <a:pt x="1472" y="556"/>
                    <a:pt x="1719" y="803"/>
                    <a:pt x="1719" y="1142"/>
                  </a:cubicBezTo>
                  <a:cubicBezTo>
                    <a:pt x="1719" y="1478"/>
                    <a:pt x="1432" y="1700"/>
                    <a:pt x="1133" y="1700"/>
                  </a:cubicBezTo>
                  <a:cubicBezTo>
                    <a:pt x="992" y="1700"/>
                    <a:pt x="849" y="1652"/>
                    <a:pt x="731" y="1543"/>
                  </a:cubicBezTo>
                  <a:cubicBezTo>
                    <a:pt x="392" y="1173"/>
                    <a:pt x="639" y="556"/>
                    <a:pt x="1132" y="556"/>
                  </a:cubicBezTo>
                  <a:close/>
                  <a:moveTo>
                    <a:pt x="1132" y="0"/>
                  </a:moveTo>
                  <a:cubicBezTo>
                    <a:pt x="515" y="0"/>
                    <a:pt x="21" y="494"/>
                    <a:pt x="21" y="1142"/>
                  </a:cubicBezTo>
                  <a:cubicBezTo>
                    <a:pt x="0" y="1830"/>
                    <a:pt x="557" y="2279"/>
                    <a:pt x="1139" y="2279"/>
                  </a:cubicBezTo>
                  <a:cubicBezTo>
                    <a:pt x="1419" y="2279"/>
                    <a:pt x="1704" y="2175"/>
                    <a:pt x="1935" y="1945"/>
                  </a:cubicBezTo>
                  <a:cubicBezTo>
                    <a:pt x="2675" y="1235"/>
                    <a:pt x="2151" y="0"/>
                    <a:pt x="11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2" name="Google Shape;13782;p26"/>
            <p:cNvSpPr/>
            <p:nvPr/>
          </p:nvSpPr>
          <p:spPr>
            <a:xfrm>
              <a:off x="4835075" y="3645375"/>
              <a:ext cx="216825" cy="184525"/>
            </a:xfrm>
            <a:custGeom>
              <a:avLst/>
              <a:gdLst/>
              <a:ahLst/>
              <a:cxnLst/>
              <a:rect l="l" t="t" r="r" b="b"/>
              <a:pathLst>
                <a:path w="8673" h="7381" extrusionOk="0">
                  <a:moveTo>
                    <a:pt x="3764" y="570"/>
                  </a:moveTo>
                  <a:cubicBezTo>
                    <a:pt x="5404" y="570"/>
                    <a:pt x="6882" y="1872"/>
                    <a:pt x="6882" y="3673"/>
                  </a:cubicBezTo>
                  <a:cubicBezTo>
                    <a:pt x="6882" y="4630"/>
                    <a:pt x="6450" y="5494"/>
                    <a:pt x="5740" y="6081"/>
                  </a:cubicBezTo>
                  <a:cubicBezTo>
                    <a:pt x="5632" y="4862"/>
                    <a:pt x="4683" y="4252"/>
                    <a:pt x="3738" y="4252"/>
                  </a:cubicBezTo>
                  <a:cubicBezTo>
                    <a:pt x="2793" y="4252"/>
                    <a:pt x="1852" y="4862"/>
                    <a:pt x="1759" y="6081"/>
                  </a:cubicBezTo>
                  <a:cubicBezTo>
                    <a:pt x="0" y="4630"/>
                    <a:pt x="370" y="1853"/>
                    <a:pt x="2438" y="865"/>
                  </a:cubicBezTo>
                  <a:cubicBezTo>
                    <a:pt x="2875" y="663"/>
                    <a:pt x="3325" y="570"/>
                    <a:pt x="3764" y="570"/>
                  </a:cubicBezTo>
                  <a:close/>
                  <a:moveTo>
                    <a:pt x="3734" y="4823"/>
                  </a:moveTo>
                  <a:cubicBezTo>
                    <a:pt x="4444" y="4823"/>
                    <a:pt x="5154" y="5294"/>
                    <a:pt x="5154" y="6235"/>
                  </a:cubicBezTo>
                  <a:lnTo>
                    <a:pt x="5154" y="6451"/>
                  </a:lnTo>
                  <a:cubicBezTo>
                    <a:pt x="4706" y="6682"/>
                    <a:pt x="4220" y="6798"/>
                    <a:pt x="3734" y="6798"/>
                  </a:cubicBezTo>
                  <a:cubicBezTo>
                    <a:pt x="3248" y="6798"/>
                    <a:pt x="2762" y="6682"/>
                    <a:pt x="2315" y="6451"/>
                  </a:cubicBezTo>
                  <a:lnTo>
                    <a:pt x="2315" y="6235"/>
                  </a:lnTo>
                  <a:cubicBezTo>
                    <a:pt x="2315" y="5294"/>
                    <a:pt x="3025" y="4823"/>
                    <a:pt x="3734" y="4823"/>
                  </a:cubicBezTo>
                  <a:close/>
                  <a:moveTo>
                    <a:pt x="3734" y="1"/>
                  </a:moveTo>
                  <a:cubicBezTo>
                    <a:pt x="1697" y="1"/>
                    <a:pt x="62" y="1637"/>
                    <a:pt x="62" y="3673"/>
                  </a:cubicBezTo>
                  <a:cubicBezTo>
                    <a:pt x="62" y="5908"/>
                    <a:pt x="1886" y="7380"/>
                    <a:pt x="3782" y="7380"/>
                  </a:cubicBezTo>
                  <a:cubicBezTo>
                    <a:pt x="4688" y="7380"/>
                    <a:pt x="5610" y="7045"/>
                    <a:pt x="6358" y="6297"/>
                  </a:cubicBezTo>
                  <a:cubicBezTo>
                    <a:pt x="8672" y="3951"/>
                    <a:pt x="7037" y="1"/>
                    <a:pt x="37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3" name="Google Shape;13783;p26"/>
            <p:cNvSpPr/>
            <p:nvPr/>
          </p:nvSpPr>
          <p:spPr>
            <a:xfrm>
              <a:off x="4775650" y="3601675"/>
              <a:ext cx="324075" cy="361750"/>
            </a:xfrm>
            <a:custGeom>
              <a:avLst/>
              <a:gdLst/>
              <a:ahLst/>
              <a:cxnLst/>
              <a:rect l="l" t="t" r="r" b="b"/>
              <a:pathLst>
                <a:path w="12963" h="14470" extrusionOk="0">
                  <a:moveTo>
                    <a:pt x="6087" y="572"/>
                  </a:moveTo>
                  <a:cubicBezTo>
                    <a:pt x="8595" y="572"/>
                    <a:pt x="10957" y="2556"/>
                    <a:pt x="10957" y="5421"/>
                  </a:cubicBezTo>
                  <a:cubicBezTo>
                    <a:pt x="10957" y="7643"/>
                    <a:pt x="9444" y="9557"/>
                    <a:pt x="7284" y="10112"/>
                  </a:cubicBezTo>
                  <a:cubicBezTo>
                    <a:pt x="7222" y="10112"/>
                    <a:pt x="7161" y="10174"/>
                    <a:pt x="7130" y="10236"/>
                  </a:cubicBezTo>
                  <a:lnTo>
                    <a:pt x="6358" y="11594"/>
                  </a:lnTo>
                  <a:lnTo>
                    <a:pt x="6111" y="11995"/>
                  </a:lnTo>
                  <a:lnTo>
                    <a:pt x="5124" y="10236"/>
                  </a:lnTo>
                  <a:cubicBezTo>
                    <a:pt x="5093" y="10143"/>
                    <a:pt x="5031" y="10112"/>
                    <a:pt x="4939" y="10082"/>
                  </a:cubicBezTo>
                  <a:cubicBezTo>
                    <a:pt x="1050" y="9094"/>
                    <a:pt x="1" y="4063"/>
                    <a:pt x="3149" y="1595"/>
                  </a:cubicBezTo>
                  <a:cubicBezTo>
                    <a:pt x="4057" y="889"/>
                    <a:pt x="5083" y="572"/>
                    <a:pt x="6087" y="572"/>
                  </a:cubicBezTo>
                  <a:close/>
                  <a:moveTo>
                    <a:pt x="6162" y="0"/>
                  </a:moveTo>
                  <a:cubicBezTo>
                    <a:pt x="3351" y="0"/>
                    <a:pt x="719" y="2210"/>
                    <a:pt x="741" y="5421"/>
                  </a:cubicBezTo>
                  <a:cubicBezTo>
                    <a:pt x="741" y="7859"/>
                    <a:pt x="2346" y="9989"/>
                    <a:pt x="4692" y="10637"/>
                  </a:cubicBezTo>
                  <a:lnTo>
                    <a:pt x="5185" y="11501"/>
                  </a:lnTo>
                  <a:cubicBezTo>
                    <a:pt x="4167" y="11594"/>
                    <a:pt x="2439" y="11995"/>
                    <a:pt x="2439" y="13013"/>
                  </a:cubicBezTo>
                  <a:cubicBezTo>
                    <a:pt x="2439" y="13908"/>
                    <a:pt x="3889" y="14340"/>
                    <a:pt x="4815" y="14464"/>
                  </a:cubicBezTo>
                  <a:cubicBezTo>
                    <a:pt x="4835" y="14468"/>
                    <a:pt x="4854" y="14470"/>
                    <a:pt x="4873" y="14470"/>
                  </a:cubicBezTo>
                  <a:cubicBezTo>
                    <a:pt x="5000" y="14470"/>
                    <a:pt x="5097" y="14382"/>
                    <a:pt x="5124" y="14248"/>
                  </a:cubicBezTo>
                  <a:cubicBezTo>
                    <a:pt x="5155" y="14094"/>
                    <a:pt x="5031" y="13939"/>
                    <a:pt x="4877" y="13908"/>
                  </a:cubicBezTo>
                  <a:cubicBezTo>
                    <a:pt x="3673" y="13723"/>
                    <a:pt x="2994" y="13322"/>
                    <a:pt x="2994" y="13013"/>
                  </a:cubicBezTo>
                  <a:cubicBezTo>
                    <a:pt x="2994" y="12705"/>
                    <a:pt x="3889" y="12149"/>
                    <a:pt x="5494" y="12026"/>
                  </a:cubicBezTo>
                  <a:lnTo>
                    <a:pt x="5864" y="12705"/>
                  </a:lnTo>
                  <a:cubicBezTo>
                    <a:pt x="5926" y="12797"/>
                    <a:pt x="6019" y="12859"/>
                    <a:pt x="6111" y="12859"/>
                  </a:cubicBezTo>
                  <a:cubicBezTo>
                    <a:pt x="6235" y="12859"/>
                    <a:pt x="6327" y="12797"/>
                    <a:pt x="6358" y="12705"/>
                  </a:cubicBezTo>
                  <a:lnTo>
                    <a:pt x="6759" y="12026"/>
                  </a:lnTo>
                  <a:cubicBezTo>
                    <a:pt x="8364" y="12149"/>
                    <a:pt x="9228" y="12674"/>
                    <a:pt x="9228" y="13013"/>
                  </a:cubicBezTo>
                  <a:cubicBezTo>
                    <a:pt x="9228" y="13353"/>
                    <a:pt x="8580" y="13723"/>
                    <a:pt x="7346" y="13908"/>
                  </a:cubicBezTo>
                  <a:cubicBezTo>
                    <a:pt x="7016" y="13968"/>
                    <a:pt x="7094" y="14465"/>
                    <a:pt x="7410" y="14465"/>
                  </a:cubicBezTo>
                  <a:cubicBezTo>
                    <a:pt x="7419" y="14465"/>
                    <a:pt x="7429" y="14465"/>
                    <a:pt x="7438" y="14464"/>
                  </a:cubicBezTo>
                  <a:cubicBezTo>
                    <a:pt x="8333" y="14340"/>
                    <a:pt x="9815" y="13908"/>
                    <a:pt x="9815" y="13013"/>
                  </a:cubicBezTo>
                  <a:cubicBezTo>
                    <a:pt x="9815" y="11995"/>
                    <a:pt x="8086" y="11594"/>
                    <a:pt x="7068" y="11501"/>
                  </a:cubicBezTo>
                  <a:lnTo>
                    <a:pt x="7562" y="10637"/>
                  </a:lnTo>
                  <a:cubicBezTo>
                    <a:pt x="11883" y="9433"/>
                    <a:pt x="12963" y="3817"/>
                    <a:pt x="9414" y="1101"/>
                  </a:cubicBezTo>
                  <a:cubicBezTo>
                    <a:pt x="8403" y="342"/>
                    <a:pt x="7268" y="0"/>
                    <a:pt x="61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4" name="Google Shape;13784;p26"/>
            <p:cNvSpPr/>
            <p:nvPr/>
          </p:nvSpPr>
          <p:spPr>
            <a:xfrm>
              <a:off x="49211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297" y="0"/>
                  </a:moveTo>
                  <a:cubicBezTo>
                    <a:pt x="162" y="0"/>
                    <a:pt x="31" y="85"/>
                    <a:pt x="16" y="255"/>
                  </a:cubicBezTo>
                  <a:cubicBezTo>
                    <a:pt x="0" y="471"/>
                    <a:pt x="154" y="579"/>
                    <a:pt x="309" y="579"/>
                  </a:cubicBezTo>
                  <a:cubicBezTo>
                    <a:pt x="463" y="579"/>
                    <a:pt x="617" y="471"/>
                    <a:pt x="602" y="255"/>
                  </a:cubicBezTo>
                  <a:cubicBezTo>
                    <a:pt x="571" y="85"/>
                    <a:pt x="432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5" name="Google Shape;13785;p26"/>
          <p:cNvGrpSpPr/>
          <p:nvPr/>
        </p:nvGrpSpPr>
        <p:grpSpPr>
          <a:xfrm>
            <a:off x="5320201" y="4640426"/>
            <a:ext cx="485567" cy="416767"/>
            <a:chOff x="6979200" y="1950250"/>
            <a:chExt cx="364175" cy="312575"/>
          </a:xfrm>
        </p:grpSpPr>
        <p:sp>
          <p:nvSpPr>
            <p:cNvPr id="13786" name="Google Shape;13786;p26"/>
            <p:cNvSpPr/>
            <p:nvPr/>
          </p:nvSpPr>
          <p:spPr>
            <a:xfrm>
              <a:off x="7249225" y="2205675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1"/>
                  </a:moveTo>
                  <a:cubicBezTo>
                    <a:pt x="124" y="1"/>
                    <a:pt x="1" y="278"/>
                    <a:pt x="186" y="464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7" name="Google Shape;13787;p26"/>
            <p:cNvSpPr/>
            <p:nvPr/>
          </p:nvSpPr>
          <p:spPr>
            <a:xfrm>
              <a:off x="7053475" y="2205625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5" y="1"/>
                  </a:moveTo>
                  <a:cubicBezTo>
                    <a:pt x="104" y="1"/>
                    <a:pt x="1" y="289"/>
                    <a:pt x="177" y="466"/>
                  </a:cubicBezTo>
                  <a:cubicBezTo>
                    <a:pt x="239" y="527"/>
                    <a:pt x="314" y="555"/>
                    <a:pt x="387" y="555"/>
                  </a:cubicBezTo>
                  <a:cubicBezTo>
                    <a:pt x="534" y="555"/>
                    <a:pt x="671" y="445"/>
                    <a:pt x="671" y="280"/>
                  </a:cubicBezTo>
                  <a:cubicBezTo>
                    <a:pt x="671" y="126"/>
                    <a:pt x="547" y="3"/>
                    <a:pt x="393" y="3"/>
                  </a:cubicBezTo>
                  <a:cubicBezTo>
                    <a:pt x="380" y="1"/>
                    <a:pt x="367" y="1"/>
                    <a:pt x="3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8" name="Google Shape;13788;p26"/>
            <p:cNvSpPr/>
            <p:nvPr/>
          </p:nvSpPr>
          <p:spPr>
            <a:xfrm>
              <a:off x="7034750" y="1992725"/>
              <a:ext cx="57100" cy="13925"/>
            </a:xfrm>
            <a:custGeom>
              <a:avLst/>
              <a:gdLst/>
              <a:ahLst/>
              <a:cxnLst/>
              <a:rect l="l" t="t" r="r" b="b"/>
              <a:pathLst>
                <a:path w="2284" h="557" extrusionOk="0"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309" y="556"/>
                  </a:cubicBezTo>
                  <a:lnTo>
                    <a:pt x="1975" y="556"/>
                  </a:lnTo>
                  <a:cubicBezTo>
                    <a:pt x="2130" y="556"/>
                    <a:pt x="2284" y="433"/>
                    <a:pt x="2284" y="279"/>
                  </a:cubicBez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9" name="Google Shape;13789;p26"/>
            <p:cNvSpPr/>
            <p:nvPr/>
          </p:nvSpPr>
          <p:spPr>
            <a:xfrm>
              <a:off x="7230725" y="1992725"/>
              <a:ext cx="56350" cy="13925"/>
            </a:xfrm>
            <a:custGeom>
              <a:avLst/>
              <a:gdLst/>
              <a:ahLst/>
              <a:cxnLst/>
              <a:rect l="l" t="t" r="r" b="b"/>
              <a:pathLst>
                <a:path w="2254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975" y="556"/>
                  </a:lnTo>
                  <a:cubicBezTo>
                    <a:pt x="2130" y="556"/>
                    <a:pt x="2253" y="433"/>
                    <a:pt x="2253" y="279"/>
                  </a:cubicBezTo>
                  <a:cubicBezTo>
                    <a:pt x="2253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0" name="Google Shape;13790;p26"/>
            <p:cNvSpPr/>
            <p:nvPr/>
          </p:nvSpPr>
          <p:spPr>
            <a:xfrm>
              <a:off x="7023175" y="2063725"/>
              <a:ext cx="79675" cy="99250"/>
            </a:xfrm>
            <a:custGeom>
              <a:avLst/>
              <a:gdLst/>
              <a:ahLst/>
              <a:cxnLst/>
              <a:rect l="l" t="t" r="r" b="b"/>
              <a:pathLst>
                <a:path w="3187" h="3970" extrusionOk="0">
                  <a:moveTo>
                    <a:pt x="1605" y="1080"/>
                  </a:moveTo>
                  <a:lnTo>
                    <a:pt x="2161" y="2562"/>
                  </a:lnTo>
                  <a:lnTo>
                    <a:pt x="1050" y="2562"/>
                  </a:lnTo>
                  <a:lnTo>
                    <a:pt x="1605" y="1080"/>
                  </a:lnTo>
                  <a:close/>
                  <a:moveTo>
                    <a:pt x="1605" y="0"/>
                  </a:moveTo>
                  <a:cubicBezTo>
                    <a:pt x="1482" y="0"/>
                    <a:pt x="1358" y="62"/>
                    <a:pt x="1327" y="185"/>
                  </a:cubicBezTo>
                  <a:lnTo>
                    <a:pt x="62" y="3580"/>
                  </a:lnTo>
                  <a:cubicBezTo>
                    <a:pt x="0" y="3734"/>
                    <a:pt x="62" y="3889"/>
                    <a:pt x="216" y="3950"/>
                  </a:cubicBezTo>
                  <a:cubicBezTo>
                    <a:pt x="249" y="3964"/>
                    <a:pt x="282" y="3970"/>
                    <a:pt x="314" y="3970"/>
                  </a:cubicBezTo>
                  <a:cubicBezTo>
                    <a:pt x="432" y="3970"/>
                    <a:pt x="538" y="3887"/>
                    <a:pt x="587" y="3765"/>
                  </a:cubicBezTo>
                  <a:lnTo>
                    <a:pt x="834" y="3117"/>
                  </a:lnTo>
                  <a:lnTo>
                    <a:pt x="2346" y="3117"/>
                  </a:lnTo>
                  <a:lnTo>
                    <a:pt x="2624" y="3765"/>
                  </a:lnTo>
                  <a:cubicBezTo>
                    <a:pt x="2670" y="3881"/>
                    <a:pt x="2764" y="3932"/>
                    <a:pt x="2861" y="3932"/>
                  </a:cubicBezTo>
                  <a:cubicBezTo>
                    <a:pt x="3021" y="3932"/>
                    <a:pt x="3187" y="3792"/>
                    <a:pt x="3148" y="3580"/>
                  </a:cubicBezTo>
                  <a:lnTo>
                    <a:pt x="1852" y="185"/>
                  </a:lnTo>
                  <a:cubicBezTo>
                    <a:pt x="1821" y="62"/>
                    <a:pt x="172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1" name="Google Shape;13791;p26"/>
            <p:cNvSpPr/>
            <p:nvPr/>
          </p:nvSpPr>
          <p:spPr>
            <a:xfrm>
              <a:off x="7219925" y="2063725"/>
              <a:ext cx="77950" cy="98775"/>
            </a:xfrm>
            <a:custGeom>
              <a:avLst/>
              <a:gdLst/>
              <a:ahLst/>
              <a:cxnLst/>
              <a:rect l="l" t="t" r="r" b="b"/>
              <a:pathLst>
                <a:path w="3118" h="3951" extrusionOk="0">
                  <a:moveTo>
                    <a:pt x="1142" y="556"/>
                  </a:moveTo>
                  <a:cubicBezTo>
                    <a:pt x="1883" y="556"/>
                    <a:pt x="1883" y="1698"/>
                    <a:pt x="1142" y="1698"/>
                  </a:cubicBez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1975" y="2253"/>
                  </a:moveTo>
                  <a:cubicBezTo>
                    <a:pt x="2747" y="2253"/>
                    <a:pt x="2747" y="3395"/>
                    <a:pt x="1975" y="3395"/>
                  </a:cubicBezTo>
                  <a:lnTo>
                    <a:pt x="556" y="3395"/>
                  </a:lnTo>
                  <a:lnTo>
                    <a:pt x="556" y="2253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3673"/>
                  </a:lnTo>
                  <a:cubicBezTo>
                    <a:pt x="0" y="3827"/>
                    <a:pt x="124" y="3950"/>
                    <a:pt x="278" y="3950"/>
                  </a:cubicBezTo>
                  <a:lnTo>
                    <a:pt x="1975" y="3950"/>
                  </a:lnTo>
                  <a:cubicBezTo>
                    <a:pt x="2623" y="3950"/>
                    <a:pt x="3117" y="3457"/>
                    <a:pt x="3117" y="2839"/>
                  </a:cubicBezTo>
                  <a:cubicBezTo>
                    <a:pt x="3117" y="2253"/>
                    <a:pt x="2685" y="1759"/>
                    <a:pt x="2099" y="1698"/>
                  </a:cubicBezTo>
                  <a:cubicBezTo>
                    <a:pt x="2222" y="1512"/>
                    <a:pt x="2284" y="1327"/>
                    <a:pt x="2253" y="1111"/>
                  </a:cubicBezTo>
                  <a:cubicBezTo>
                    <a:pt x="2253" y="494"/>
                    <a:pt x="1759" y="0"/>
                    <a:pt x="11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2" name="Google Shape;13792;p26"/>
            <p:cNvSpPr/>
            <p:nvPr/>
          </p:nvSpPr>
          <p:spPr>
            <a:xfrm>
              <a:off x="7053250" y="22481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2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7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3" name="Google Shape;13793;p26"/>
            <p:cNvSpPr/>
            <p:nvPr/>
          </p:nvSpPr>
          <p:spPr>
            <a:xfrm>
              <a:off x="7250775" y="2247975"/>
              <a:ext cx="15875" cy="14025"/>
            </a:xfrm>
            <a:custGeom>
              <a:avLst/>
              <a:gdLst/>
              <a:ahLst/>
              <a:cxnLst/>
              <a:rect l="l" t="t" r="r" b="b"/>
              <a:pathLst>
                <a:path w="635" h="561" extrusionOk="0">
                  <a:moveTo>
                    <a:pt x="338" y="0"/>
                  </a:moveTo>
                  <a:cubicBezTo>
                    <a:pt x="318" y="0"/>
                    <a:pt x="298" y="2"/>
                    <a:pt x="278" y="6"/>
                  </a:cubicBezTo>
                  <a:cubicBezTo>
                    <a:pt x="124" y="37"/>
                    <a:pt x="1" y="160"/>
                    <a:pt x="31" y="315"/>
                  </a:cubicBezTo>
                  <a:cubicBezTo>
                    <a:pt x="59" y="481"/>
                    <a:pt x="187" y="561"/>
                    <a:pt x="317" y="561"/>
                  </a:cubicBezTo>
                  <a:cubicBezTo>
                    <a:pt x="475" y="561"/>
                    <a:pt x="635" y="443"/>
                    <a:pt x="618" y="222"/>
                  </a:cubicBezTo>
                  <a:cubicBezTo>
                    <a:pt x="591" y="88"/>
                    <a:pt x="470" y="0"/>
                    <a:pt x="3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4" name="Google Shape;13794;p26"/>
            <p:cNvSpPr/>
            <p:nvPr/>
          </p:nvSpPr>
          <p:spPr>
            <a:xfrm>
              <a:off x="6979200" y="1950250"/>
              <a:ext cx="167450" cy="312575"/>
            </a:xfrm>
            <a:custGeom>
              <a:avLst/>
              <a:gdLst/>
              <a:ahLst/>
              <a:cxnLst/>
              <a:rect l="l" t="t" r="r" b="b"/>
              <a:pathLst>
                <a:path w="6698" h="12503" extrusionOk="0">
                  <a:moveTo>
                    <a:pt x="5914" y="1"/>
                  </a:moveTo>
                  <a:cubicBezTo>
                    <a:pt x="5897" y="1"/>
                    <a:pt x="5881" y="1"/>
                    <a:pt x="5864" y="2"/>
                  </a:cubicBezTo>
                  <a:lnTo>
                    <a:pt x="864" y="2"/>
                  </a:lnTo>
                  <a:cubicBezTo>
                    <a:pt x="401" y="2"/>
                    <a:pt x="0" y="373"/>
                    <a:pt x="0" y="836"/>
                  </a:cubicBezTo>
                  <a:lnTo>
                    <a:pt x="0" y="11637"/>
                  </a:lnTo>
                  <a:cubicBezTo>
                    <a:pt x="0" y="12100"/>
                    <a:pt x="401" y="12471"/>
                    <a:pt x="864" y="12501"/>
                  </a:cubicBezTo>
                  <a:lnTo>
                    <a:pt x="2068" y="12501"/>
                  </a:lnTo>
                  <a:cubicBezTo>
                    <a:pt x="2407" y="12440"/>
                    <a:pt x="2407" y="11946"/>
                    <a:pt x="2068" y="11915"/>
                  </a:cubicBezTo>
                  <a:lnTo>
                    <a:pt x="864" y="11915"/>
                  </a:lnTo>
                  <a:cubicBezTo>
                    <a:pt x="710" y="11915"/>
                    <a:pt x="587" y="11792"/>
                    <a:pt x="587" y="11637"/>
                  </a:cubicBezTo>
                  <a:lnTo>
                    <a:pt x="587" y="836"/>
                  </a:lnTo>
                  <a:cubicBezTo>
                    <a:pt x="587" y="681"/>
                    <a:pt x="710" y="558"/>
                    <a:pt x="864" y="558"/>
                  </a:cubicBezTo>
                  <a:lnTo>
                    <a:pt x="5864" y="558"/>
                  </a:lnTo>
                  <a:cubicBezTo>
                    <a:pt x="6018" y="558"/>
                    <a:pt x="6142" y="681"/>
                    <a:pt x="6142" y="836"/>
                  </a:cubicBezTo>
                  <a:lnTo>
                    <a:pt x="6142" y="11637"/>
                  </a:lnTo>
                  <a:cubicBezTo>
                    <a:pt x="6142" y="11792"/>
                    <a:pt x="6018" y="11915"/>
                    <a:pt x="5864" y="11915"/>
                  </a:cubicBezTo>
                  <a:lnTo>
                    <a:pt x="4629" y="11915"/>
                  </a:lnTo>
                  <a:cubicBezTo>
                    <a:pt x="4619" y="11914"/>
                    <a:pt x="4610" y="11914"/>
                    <a:pt x="4600" y="11914"/>
                  </a:cubicBezTo>
                  <a:cubicBezTo>
                    <a:pt x="4207" y="11914"/>
                    <a:pt x="4207" y="12503"/>
                    <a:pt x="4600" y="12503"/>
                  </a:cubicBezTo>
                  <a:cubicBezTo>
                    <a:pt x="4610" y="12503"/>
                    <a:pt x="4619" y="12502"/>
                    <a:pt x="4629" y="12501"/>
                  </a:cubicBezTo>
                  <a:lnTo>
                    <a:pt x="5864" y="12501"/>
                  </a:lnTo>
                  <a:cubicBezTo>
                    <a:pt x="6327" y="12501"/>
                    <a:pt x="6697" y="12100"/>
                    <a:pt x="6697" y="11637"/>
                  </a:cubicBezTo>
                  <a:lnTo>
                    <a:pt x="6697" y="836"/>
                  </a:lnTo>
                  <a:cubicBezTo>
                    <a:pt x="6697" y="390"/>
                    <a:pt x="6353" y="1"/>
                    <a:pt x="59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5" name="Google Shape;13795;p26"/>
            <p:cNvSpPr/>
            <p:nvPr/>
          </p:nvSpPr>
          <p:spPr>
            <a:xfrm>
              <a:off x="7175175" y="1950300"/>
              <a:ext cx="168200" cy="312525"/>
            </a:xfrm>
            <a:custGeom>
              <a:avLst/>
              <a:gdLst/>
              <a:ahLst/>
              <a:cxnLst/>
              <a:rect l="l" t="t" r="r" b="b"/>
              <a:pathLst>
                <a:path w="6728" h="12501" extrusionOk="0">
                  <a:moveTo>
                    <a:pt x="864" y="0"/>
                  </a:moveTo>
                  <a:cubicBezTo>
                    <a:pt x="370" y="0"/>
                    <a:pt x="0" y="371"/>
                    <a:pt x="0" y="83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2068" y="12499"/>
                  </a:lnTo>
                  <a:cubicBezTo>
                    <a:pt x="2078" y="12500"/>
                    <a:pt x="2088" y="12501"/>
                    <a:pt x="2097" y="12501"/>
                  </a:cubicBezTo>
                  <a:cubicBezTo>
                    <a:pt x="2490" y="12501"/>
                    <a:pt x="2490" y="11912"/>
                    <a:pt x="2097" y="11912"/>
                  </a:cubicBezTo>
                  <a:cubicBezTo>
                    <a:pt x="2088" y="11912"/>
                    <a:pt x="2078" y="11912"/>
                    <a:pt x="2068" y="11913"/>
                  </a:cubicBezTo>
                  <a:lnTo>
                    <a:pt x="864" y="11913"/>
                  </a:lnTo>
                  <a:cubicBezTo>
                    <a:pt x="679" y="11913"/>
                    <a:pt x="556" y="11790"/>
                    <a:pt x="556" y="11635"/>
                  </a:cubicBezTo>
                  <a:lnTo>
                    <a:pt x="556" y="834"/>
                  </a:lnTo>
                  <a:cubicBezTo>
                    <a:pt x="556" y="679"/>
                    <a:pt x="679" y="556"/>
                    <a:pt x="864" y="556"/>
                  </a:cubicBezTo>
                  <a:lnTo>
                    <a:pt x="5864" y="556"/>
                  </a:lnTo>
                  <a:cubicBezTo>
                    <a:pt x="6018" y="556"/>
                    <a:pt x="6142" y="679"/>
                    <a:pt x="6142" y="834"/>
                  </a:cubicBezTo>
                  <a:lnTo>
                    <a:pt x="6142" y="11635"/>
                  </a:lnTo>
                  <a:cubicBezTo>
                    <a:pt x="6142" y="11790"/>
                    <a:pt x="6018" y="11913"/>
                    <a:pt x="5864" y="11913"/>
                  </a:cubicBezTo>
                  <a:lnTo>
                    <a:pt x="4629" y="11913"/>
                  </a:lnTo>
                  <a:cubicBezTo>
                    <a:pt x="4290" y="11975"/>
                    <a:pt x="4290" y="12438"/>
                    <a:pt x="4629" y="12499"/>
                  </a:cubicBezTo>
                  <a:lnTo>
                    <a:pt x="5864" y="12499"/>
                  </a:lnTo>
                  <a:cubicBezTo>
                    <a:pt x="6327" y="12499"/>
                    <a:pt x="6728" y="12098"/>
                    <a:pt x="6728" y="11635"/>
                  </a:cubicBezTo>
                  <a:lnTo>
                    <a:pt x="6728" y="834"/>
                  </a:lnTo>
                  <a:cubicBezTo>
                    <a:pt x="6728" y="371"/>
                    <a:pt x="6327" y="0"/>
                    <a:pt x="58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96" name="Google Shape;13796;p26"/>
          <p:cNvGrpSpPr/>
          <p:nvPr/>
        </p:nvGrpSpPr>
        <p:grpSpPr>
          <a:xfrm>
            <a:off x="4311451" y="4606026"/>
            <a:ext cx="495867" cy="485567"/>
            <a:chOff x="6242375" y="1924850"/>
            <a:chExt cx="371900" cy="364175"/>
          </a:xfrm>
        </p:grpSpPr>
        <p:sp>
          <p:nvSpPr>
            <p:cNvPr id="13797" name="Google Shape;13797;p26"/>
            <p:cNvSpPr/>
            <p:nvPr/>
          </p:nvSpPr>
          <p:spPr>
            <a:xfrm>
              <a:off x="6395900" y="2056675"/>
              <a:ext cx="66375" cy="57225"/>
            </a:xfrm>
            <a:custGeom>
              <a:avLst/>
              <a:gdLst/>
              <a:ahLst/>
              <a:cxnLst/>
              <a:rect l="l" t="t" r="r" b="b"/>
              <a:pathLst>
                <a:path w="2655" h="2289" extrusionOk="0">
                  <a:moveTo>
                    <a:pt x="1173" y="560"/>
                  </a:moveTo>
                  <a:cubicBezTo>
                    <a:pt x="1667" y="560"/>
                    <a:pt x="1914" y="1177"/>
                    <a:pt x="1575" y="1547"/>
                  </a:cubicBezTo>
                  <a:cubicBezTo>
                    <a:pt x="1456" y="1666"/>
                    <a:pt x="1312" y="1718"/>
                    <a:pt x="1172" y="1718"/>
                  </a:cubicBezTo>
                  <a:cubicBezTo>
                    <a:pt x="873" y="1718"/>
                    <a:pt x="587" y="1482"/>
                    <a:pt x="587" y="1146"/>
                  </a:cubicBezTo>
                  <a:cubicBezTo>
                    <a:pt x="587" y="838"/>
                    <a:pt x="834" y="560"/>
                    <a:pt x="1173" y="560"/>
                  </a:cubicBezTo>
                  <a:close/>
                  <a:moveTo>
                    <a:pt x="1153" y="0"/>
                  </a:moveTo>
                  <a:cubicBezTo>
                    <a:pt x="562" y="0"/>
                    <a:pt x="1" y="451"/>
                    <a:pt x="1" y="1146"/>
                  </a:cubicBezTo>
                  <a:cubicBezTo>
                    <a:pt x="1" y="1763"/>
                    <a:pt x="525" y="2288"/>
                    <a:pt x="1173" y="2288"/>
                  </a:cubicBezTo>
                  <a:cubicBezTo>
                    <a:pt x="2161" y="2257"/>
                    <a:pt x="2655" y="1023"/>
                    <a:pt x="1945" y="313"/>
                  </a:cubicBezTo>
                  <a:cubicBezTo>
                    <a:pt x="1710" y="98"/>
                    <a:pt x="1428" y="0"/>
                    <a:pt x="11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8" name="Google Shape;13798;p26"/>
            <p:cNvSpPr/>
            <p:nvPr/>
          </p:nvSpPr>
          <p:spPr>
            <a:xfrm>
              <a:off x="6242375" y="1924850"/>
              <a:ext cx="371900" cy="364175"/>
            </a:xfrm>
            <a:custGeom>
              <a:avLst/>
              <a:gdLst/>
              <a:ahLst/>
              <a:cxnLst/>
              <a:rect l="l" t="t" r="r" b="b"/>
              <a:pathLst>
                <a:path w="14876" h="14567" extrusionOk="0">
                  <a:moveTo>
                    <a:pt x="7276" y="563"/>
                  </a:moveTo>
                  <a:cubicBezTo>
                    <a:pt x="7417" y="563"/>
                    <a:pt x="7563" y="618"/>
                    <a:pt x="7685" y="741"/>
                  </a:cubicBezTo>
                  <a:cubicBezTo>
                    <a:pt x="8055" y="1080"/>
                    <a:pt x="7808" y="1697"/>
                    <a:pt x="7314" y="1697"/>
                  </a:cubicBezTo>
                  <a:cubicBezTo>
                    <a:pt x="6975" y="1697"/>
                    <a:pt x="6728" y="1451"/>
                    <a:pt x="6728" y="1142"/>
                  </a:cubicBezTo>
                  <a:cubicBezTo>
                    <a:pt x="6728" y="790"/>
                    <a:pt x="6991" y="563"/>
                    <a:pt x="7276" y="563"/>
                  </a:cubicBezTo>
                  <a:close/>
                  <a:moveTo>
                    <a:pt x="13427" y="2422"/>
                  </a:moveTo>
                  <a:cubicBezTo>
                    <a:pt x="13726" y="2422"/>
                    <a:pt x="14011" y="2658"/>
                    <a:pt x="14011" y="2994"/>
                  </a:cubicBezTo>
                  <a:cubicBezTo>
                    <a:pt x="14011" y="3302"/>
                    <a:pt x="13764" y="3549"/>
                    <a:pt x="13425" y="3549"/>
                  </a:cubicBezTo>
                  <a:cubicBezTo>
                    <a:pt x="12931" y="3549"/>
                    <a:pt x="12684" y="2963"/>
                    <a:pt x="13024" y="2592"/>
                  </a:cubicBezTo>
                  <a:cubicBezTo>
                    <a:pt x="13142" y="2474"/>
                    <a:pt x="13286" y="2422"/>
                    <a:pt x="13427" y="2422"/>
                  </a:cubicBezTo>
                  <a:close/>
                  <a:moveTo>
                    <a:pt x="1166" y="2446"/>
                  </a:moveTo>
                  <a:cubicBezTo>
                    <a:pt x="1451" y="2446"/>
                    <a:pt x="1728" y="2673"/>
                    <a:pt x="1728" y="3024"/>
                  </a:cubicBezTo>
                  <a:cubicBezTo>
                    <a:pt x="1728" y="3333"/>
                    <a:pt x="1481" y="3580"/>
                    <a:pt x="1173" y="3580"/>
                  </a:cubicBezTo>
                  <a:cubicBezTo>
                    <a:pt x="648" y="3580"/>
                    <a:pt x="401" y="2963"/>
                    <a:pt x="772" y="2623"/>
                  </a:cubicBezTo>
                  <a:cubicBezTo>
                    <a:pt x="884" y="2501"/>
                    <a:pt x="1026" y="2446"/>
                    <a:pt x="1166" y="2446"/>
                  </a:cubicBezTo>
                  <a:close/>
                  <a:moveTo>
                    <a:pt x="7370" y="4166"/>
                  </a:moveTo>
                  <a:cubicBezTo>
                    <a:pt x="9043" y="4166"/>
                    <a:pt x="10431" y="5543"/>
                    <a:pt x="10431" y="7253"/>
                  </a:cubicBezTo>
                  <a:cubicBezTo>
                    <a:pt x="10401" y="8209"/>
                    <a:pt x="9999" y="9073"/>
                    <a:pt x="9259" y="9691"/>
                  </a:cubicBezTo>
                  <a:cubicBezTo>
                    <a:pt x="9166" y="8456"/>
                    <a:pt x="8225" y="7839"/>
                    <a:pt x="7283" y="7839"/>
                  </a:cubicBezTo>
                  <a:cubicBezTo>
                    <a:pt x="6342" y="7839"/>
                    <a:pt x="5401" y="8456"/>
                    <a:pt x="5308" y="9691"/>
                  </a:cubicBezTo>
                  <a:cubicBezTo>
                    <a:pt x="4568" y="9073"/>
                    <a:pt x="4136" y="8209"/>
                    <a:pt x="4136" y="7253"/>
                  </a:cubicBezTo>
                  <a:cubicBezTo>
                    <a:pt x="4136" y="5543"/>
                    <a:pt x="5494" y="4166"/>
                    <a:pt x="7226" y="4166"/>
                  </a:cubicBezTo>
                  <a:cubicBezTo>
                    <a:pt x="7245" y="4166"/>
                    <a:pt x="7264" y="4166"/>
                    <a:pt x="7283" y="4166"/>
                  </a:cubicBezTo>
                  <a:lnTo>
                    <a:pt x="7314" y="4166"/>
                  </a:lnTo>
                  <a:cubicBezTo>
                    <a:pt x="7333" y="4166"/>
                    <a:pt x="7351" y="4166"/>
                    <a:pt x="7370" y="4166"/>
                  </a:cubicBezTo>
                  <a:close/>
                  <a:moveTo>
                    <a:pt x="7283" y="8379"/>
                  </a:moveTo>
                  <a:cubicBezTo>
                    <a:pt x="7993" y="8379"/>
                    <a:pt x="8703" y="8857"/>
                    <a:pt x="8703" y="9814"/>
                  </a:cubicBezTo>
                  <a:lnTo>
                    <a:pt x="8703" y="10030"/>
                  </a:lnTo>
                  <a:cubicBezTo>
                    <a:pt x="8256" y="10262"/>
                    <a:pt x="7770" y="10377"/>
                    <a:pt x="7283" y="10377"/>
                  </a:cubicBezTo>
                  <a:cubicBezTo>
                    <a:pt x="6797" y="10377"/>
                    <a:pt x="6311" y="10262"/>
                    <a:pt x="5864" y="10030"/>
                  </a:cubicBezTo>
                  <a:lnTo>
                    <a:pt x="5864" y="9814"/>
                  </a:lnTo>
                  <a:cubicBezTo>
                    <a:pt x="5864" y="8857"/>
                    <a:pt x="6574" y="8379"/>
                    <a:pt x="7283" y="8379"/>
                  </a:cubicBezTo>
                  <a:close/>
                  <a:moveTo>
                    <a:pt x="12005" y="6697"/>
                  </a:moveTo>
                  <a:cubicBezTo>
                    <a:pt x="12160" y="6697"/>
                    <a:pt x="12283" y="6820"/>
                    <a:pt x="12283" y="6975"/>
                  </a:cubicBezTo>
                  <a:lnTo>
                    <a:pt x="12283" y="12252"/>
                  </a:lnTo>
                  <a:lnTo>
                    <a:pt x="2284" y="12252"/>
                  </a:lnTo>
                  <a:lnTo>
                    <a:pt x="2284" y="6975"/>
                  </a:lnTo>
                  <a:cubicBezTo>
                    <a:pt x="2284" y="6820"/>
                    <a:pt x="2407" y="6697"/>
                    <a:pt x="2562" y="6697"/>
                  </a:cubicBezTo>
                  <a:lnTo>
                    <a:pt x="3642" y="6697"/>
                  </a:lnTo>
                  <a:cubicBezTo>
                    <a:pt x="3611" y="6882"/>
                    <a:pt x="3580" y="7067"/>
                    <a:pt x="3580" y="7253"/>
                  </a:cubicBezTo>
                  <a:cubicBezTo>
                    <a:pt x="3518" y="9351"/>
                    <a:pt x="5185" y="11079"/>
                    <a:pt x="7283" y="11079"/>
                  </a:cubicBezTo>
                  <a:cubicBezTo>
                    <a:pt x="9351" y="11079"/>
                    <a:pt x="11049" y="9351"/>
                    <a:pt x="10956" y="7253"/>
                  </a:cubicBezTo>
                  <a:cubicBezTo>
                    <a:pt x="10956" y="7067"/>
                    <a:pt x="10956" y="6882"/>
                    <a:pt x="10925" y="6697"/>
                  </a:cubicBezTo>
                  <a:close/>
                  <a:moveTo>
                    <a:pt x="7283" y="0"/>
                  </a:moveTo>
                  <a:cubicBezTo>
                    <a:pt x="5956" y="0"/>
                    <a:pt x="5710" y="1913"/>
                    <a:pt x="7006" y="2222"/>
                  </a:cubicBezTo>
                  <a:lnTo>
                    <a:pt x="7006" y="3580"/>
                  </a:lnTo>
                  <a:cubicBezTo>
                    <a:pt x="6296" y="3642"/>
                    <a:pt x="5617" y="3889"/>
                    <a:pt x="5031" y="4352"/>
                  </a:cubicBezTo>
                  <a:lnTo>
                    <a:pt x="5031" y="3024"/>
                  </a:lnTo>
                  <a:cubicBezTo>
                    <a:pt x="5031" y="2839"/>
                    <a:pt x="4907" y="2716"/>
                    <a:pt x="4753" y="2716"/>
                  </a:cubicBezTo>
                  <a:lnTo>
                    <a:pt x="2253" y="2716"/>
                  </a:lnTo>
                  <a:cubicBezTo>
                    <a:pt x="2100" y="2132"/>
                    <a:pt x="1628" y="1861"/>
                    <a:pt x="1155" y="1861"/>
                  </a:cubicBezTo>
                  <a:cubicBezTo>
                    <a:pt x="578" y="1861"/>
                    <a:pt x="0" y="2264"/>
                    <a:pt x="0" y="2994"/>
                  </a:cubicBezTo>
                  <a:cubicBezTo>
                    <a:pt x="0" y="3743"/>
                    <a:pt x="583" y="4154"/>
                    <a:pt x="1162" y="4154"/>
                  </a:cubicBezTo>
                  <a:cubicBezTo>
                    <a:pt x="1633" y="4154"/>
                    <a:pt x="2101" y="3883"/>
                    <a:pt x="2253" y="3302"/>
                  </a:cubicBezTo>
                  <a:lnTo>
                    <a:pt x="4475" y="3302"/>
                  </a:lnTo>
                  <a:lnTo>
                    <a:pt x="4475" y="4876"/>
                  </a:lnTo>
                  <a:cubicBezTo>
                    <a:pt x="4166" y="5247"/>
                    <a:pt x="3920" y="5679"/>
                    <a:pt x="3765" y="6142"/>
                  </a:cubicBezTo>
                  <a:lnTo>
                    <a:pt x="2562" y="6142"/>
                  </a:lnTo>
                  <a:cubicBezTo>
                    <a:pt x="2099" y="6142"/>
                    <a:pt x="1728" y="6512"/>
                    <a:pt x="1728" y="6975"/>
                  </a:cubicBezTo>
                  <a:lnTo>
                    <a:pt x="1728" y="12252"/>
                  </a:lnTo>
                  <a:lnTo>
                    <a:pt x="1142" y="12252"/>
                  </a:lnTo>
                  <a:cubicBezTo>
                    <a:pt x="988" y="12252"/>
                    <a:pt x="864" y="12376"/>
                    <a:pt x="864" y="12561"/>
                  </a:cubicBezTo>
                  <a:lnTo>
                    <a:pt x="864" y="13394"/>
                  </a:lnTo>
                  <a:cubicBezTo>
                    <a:pt x="864" y="14011"/>
                    <a:pt x="1358" y="14536"/>
                    <a:pt x="2006" y="14567"/>
                  </a:cubicBezTo>
                  <a:lnTo>
                    <a:pt x="6018" y="14567"/>
                  </a:lnTo>
                  <a:cubicBezTo>
                    <a:pt x="6172" y="14536"/>
                    <a:pt x="6296" y="14412"/>
                    <a:pt x="6296" y="14258"/>
                  </a:cubicBezTo>
                  <a:cubicBezTo>
                    <a:pt x="6296" y="14104"/>
                    <a:pt x="6172" y="13980"/>
                    <a:pt x="6018" y="13980"/>
                  </a:cubicBezTo>
                  <a:lnTo>
                    <a:pt x="2006" y="13980"/>
                  </a:lnTo>
                  <a:cubicBezTo>
                    <a:pt x="1697" y="13980"/>
                    <a:pt x="1451" y="13734"/>
                    <a:pt x="1451" y="13425"/>
                  </a:cubicBezTo>
                  <a:lnTo>
                    <a:pt x="1451" y="12839"/>
                  </a:lnTo>
                  <a:lnTo>
                    <a:pt x="13116" y="12839"/>
                  </a:lnTo>
                  <a:lnTo>
                    <a:pt x="13116" y="13394"/>
                  </a:lnTo>
                  <a:cubicBezTo>
                    <a:pt x="13146" y="13687"/>
                    <a:pt x="12897" y="13952"/>
                    <a:pt x="12608" y="13952"/>
                  </a:cubicBezTo>
                  <a:cubicBezTo>
                    <a:pt x="12592" y="13952"/>
                    <a:pt x="12577" y="13951"/>
                    <a:pt x="12561" y="13950"/>
                  </a:cubicBezTo>
                  <a:lnTo>
                    <a:pt x="8580" y="13950"/>
                  </a:lnTo>
                  <a:cubicBezTo>
                    <a:pt x="8395" y="13950"/>
                    <a:pt x="8271" y="14104"/>
                    <a:pt x="8271" y="14258"/>
                  </a:cubicBezTo>
                  <a:cubicBezTo>
                    <a:pt x="8271" y="14412"/>
                    <a:pt x="8395" y="14536"/>
                    <a:pt x="8580" y="14536"/>
                  </a:cubicBezTo>
                  <a:lnTo>
                    <a:pt x="12561" y="14536"/>
                  </a:lnTo>
                  <a:cubicBezTo>
                    <a:pt x="13209" y="14505"/>
                    <a:pt x="13703" y="14011"/>
                    <a:pt x="13703" y="13363"/>
                  </a:cubicBezTo>
                  <a:lnTo>
                    <a:pt x="13703" y="12530"/>
                  </a:lnTo>
                  <a:cubicBezTo>
                    <a:pt x="13703" y="12376"/>
                    <a:pt x="13579" y="12252"/>
                    <a:pt x="13425" y="12252"/>
                  </a:cubicBezTo>
                  <a:lnTo>
                    <a:pt x="12839" y="12252"/>
                  </a:lnTo>
                  <a:lnTo>
                    <a:pt x="12839" y="6975"/>
                  </a:lnTo>
                  <a:cubicBezTo>
                    <a:pt x="12839" y="6512"/>
                    <a:pt x="12468" y="6142"/>
                    <a:pt x="12005" y="6142"/>
                  </a:cubicBezTo>
                  <a:lnTo>
                    <a:pt x="10802" y="6142"/>
                  </a:lnTo>
                  <a:cubicBezTo>
                    <a:pt x="10647" y="5679"/>
                    <a:pt x="10431" y="5277"/>
                    <a:pt x="10123" y="4907"/>
                  </a:cubicBezTo>
                  <a:lnTo>
                    <a:pt x="10123" y="3302"/>
                  </a:lnTo>
                  <a:lnTo>
                    <a:pt x="12314" y="3302"/>
                  </a:lnTo>
                  <a:cubicBezTo>
                    <a:pt x="12461" y="3837"/>
                    <a:pt x="12939" y="4140"/>
                    <a:pt x="13425" y="4140"/>
                  </a:cubicBezTo>
                  <a:cubicBezTo>
                    <a:pt x="13752" y="4140"/>
                    <a:pt x="14084" y="4002"/>
                    <a:pt x="14320" y="3703"/>
                  </a:cubicBezTo>
                  <a:cubicBezTo>
                    <a:pt x="14876" y="2963"/>
                    <a:pt x="14351" y="1883"/>
                    <a:pt x="13425" y="1883"/>
                  </a:cubicBezTo>
                  <a:cubicBezTo>
                    <a:pt x="12900" y="1883"/>
                    <a:pt x="12437" y="2222"/>
                    <a:pt x="12314" y="2716"/>
                  </a:cubicBezTo>
                  <a:lnTo>
                    <a:pt x="9845" y="2716"/>
                  </a:lnTo>
                  <a:cubicBezTo>
                    <a:pt x="9691" y="2716"/>
                    <a:pt x="9567" y="2839"/>
                    <a:pt x="9567" y="3024"/>
                  </a:cubicBezTo>
                  <a:lnTo>
                    <a:pt x="9567" y="4352"/>
                  </a:lnTo>
                  <a:cubicBezTo>
                    <a:pt x="8981" y="3919"/>
                    <a:pt x="8302" y="3642"/>
                    <a:pt x="7561" y="3580"/>
                  </a:cubicBezTo>
                  <a:lnTo>
                    <a:pt x="7561" y="2222"/>
                  </a:lnTo>
                  <a:cubicBezTo>
                    <a:pt x="8857" y="1913"/>
                    <a:pt x="8611" y="0"/>
                    <a:pt x="72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9" name="Google Shape;13799;p26"/>
            <p:cNvSpPr/>
            <p:nvPr/>
          </p:nvSpPr>
          <p:spPr>
            <a:xfrm>
              <a:off x="6415375" y="2274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0" y="289"/>
                    <a:pt x="147" y="465"/>
                  </a:cubicBezTo>
                  <a:cubicBezTo>
                    <a:pt x="209" y="527"/>
                    <a:pt x="285" y="554"/>
                    <a:pt x="358" y="554"/>
                  </a:cubicBezTo>
                  <a:cubicBezTo>
                    <a:pt x="504" y="554"/>
                    <a:pt x="641" y="445"/>
                    <a:pt x="641" y="280"/>
                  </a:cubicBezTo>
                  <a:cubicBezTo>
                    <a:pt x="641" y="126"/>
                    <a:pt x="518" y="2"/>
                    <a:pt x="363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00" name="Google Shape;13800;p26"/>
          <p:cNvGrpSpPr/>
          <p:nvPr/>
        </p:nvGrpSpPr>
        <p:grpSpPr>
          <a:xfrm>
            <a:off x="3276651" y="4606542"/>
            <a:ext cx="484567" cy="484533"/>
            <a:chOff x="5497050" y="1924850"/>
            <a:chExt cx="363425" cy="363400"/>
          </a:xfrm>
        </p:grpSpPr>
        <p:sp>
          <p:nvSpPr>
            <p:cNvPr id="13801" name="Google Shape;13801;p26"/>
            <p:cNvSpPr/>
            <p:nvPr/>
          </p:nvSpPr>
          <p:spPr>
            <a:xfrm>
              <a:off x="5605075" y="200970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5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2" name="Google Shape;13802;p26"/>
            <p:cNvSpPr/>
            <p:nvPr/>
          </p:nvSpPr>
          <p:spPr>
            <a:xfrm>
              <a:off x="5605075" y="20529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1" y="0"/>
                  </a:moveTo>
                  <a:cubicBezTo>
                    <a:pt x="155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3" name="Google Shape;13803;p26"/>
            <p:cNvSpPr/>
            <p:nvPr/>
          </p:nvSpPr>
          <p:spPr>
            <a:xfrm>
              <a:off x="5605075" y="20953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4" name="Google Shape;13804;p26"/>
            <p:cNvSpPr/>
            <p:nvPr/>
          </p:nvSpPr>
          <p:spPr>
            <a:xfrm>
              <a:off x="5605075" y="21377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1"/>
                  </a:moveTo>
                  <a:cubicBezTo>
                    <a:pt x="155" y="1"/>
                    <a:pt x="0" y="309"/>
                    <a:pt x="185" y="495"/>
                  </a:cubicBezTo>
                  <a:cubicBezTo>
                    <a:pt x="242" y="541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5" name="Google Shape;13805;p26"/>
            <p:cNvSpPr/>
            <p:nvPr/>
          </p:nvSpPr>
          <p:spPr>
            <a:xfrm>
              <a:off x="5497050" y="1924850"/>
              <a:ext cx="363425" cy="363400"/>
            </a:xfrm>
            <a:custGeom>
              <a:avLst/>
              <a:gdLst/>
              <a:ahLst/>
              <a:cxnLst/>
              <a:rect l="l" t="t" r="r" b="b"/>
              <a:pathLst>
                <a:path w="14537" h="14536" extrusionOk="0">
                  <a:moveTo>
                    <a:pt x="8426" y="556"/>
                  </a:moveTo>
                  <a:cubicBezTo>
                    <a:pt x="8580" y="556"/>
                    <a:pt x="8704" y="710"/>
                    <a:pt x="8704" y="864"/>
                  </a:cubicBezTo>
                  <a:lnTo>
                    <a:pt x="8704" y="1420"/>
                  </a:lnTo>
                  <a:cubicBezTo>
                    <a:pt x="8704" y="1574"/>
                    <a:pt x="8580" y="1697"/>
                    <a:pt x="8426" y="1697"/>
                  </a:cubicBezTo>
                  <a:lnTo>
                    <a:pt x="6142" y="1697"/>
                  </a:lnTo>
                  <a:cubicBezTo>
                    <a:pt x="5988" y="1697"/>
                    <a:pt x="5864" y="1574"/>
                    <a:pt x="5864" y="1420"/>
                  </a:cubicBezTo>
                  <a:lnTo>
                    <a:pt x="5864" y="864"/>
                  </a:lnTo>
                  <a:cubicBezTo>
                    <a:pt x="5864" y="710"/>
                    <a:pt x="5988" y="556"/>
                    <a:pt x="6142" y="556"/>
                  </a:cubicBezTo>
                  <a:close/>
                  <a:moveTo>
                    <a:pt x="2716" y="3117"/>
                  </a:moveTo>
                  <a:lnTo>
                    <a:pt x="2716" y="10215"/>
                  </a:lnTo>
                  <a:lnTo>
                    <a:pt x="556" y="10215"/>
                  </a:lnTo>
                  <a:lnTo>
                    <a:pt x="556" y="3395"/>
                  </a:lnTo>
                  <a:cubicBezTo>
                    <a:pt x="556" y="3240"/>
                    <a:pt x="679" y="3117"/>
                    <a:pt x="865" y="3117"/>
                  </a:cubicBezTo>
                  <a:close/>
                  <a:moveTo>
                    <a:pt x="13672" y="3117"/>
                  </a:moveTo>
                  <a:cubicBezTo>
                    <a:pt x="13827" y="3117"/>
                    <a:pt x="13981" y="3240"/>
                    <a:pt x="13981" y="3395"/>
                  </a:cubicBezTo>
                  <a:lnTo>
                    <a:pt x="13981" y="10215"/>
                  </a:lnTo>
                  <a:lnTo>
                    <a:pt x="11821" y="10215"/>
                  </a:lnTo>
                  <a:lnTo>
                    <a:pt x="11821" y="3117"/>
                  </a:lnTo>
                  <a:close/>
                  <a:moveTo>
                    <a:pt x="10956" y="1420"/>
                  </a:moveTo>
                  <a:cubicBezTo>
                    <a:pt x="11111" y="1420"/>
                    <a:pt x="11234" y="1543"/>
                    <a:pt x="11234" y="1697"/>
                  </a:cubicBezTo>
                  <a:lnTo>
                    <a:pt x="11234" y="10215"/>
                  </a:lnTo>
                  <a:lnTo>
                    <a:pt x="8518" y="10215"/>
                  </a:lnTo>
                  <a:cubicBezTo>
                    <a:pt x="8158" y="10245"/>
                    <a:pt x="8178" y="10803"/>
                    <a:pt x="8550" y="10803"/>
                  </a:cubicBezTo>
                  <a:cubicBezTo>
                    <a:pt x="8560" y="10803"/>
                    <a:pt x="8570" y="10802"/>
                    <a:pt x="8580" y="10802"/>
                  </a:cubicBezTo>
                  <a:lnTo>
                    <a:pt x="13981" y="10802"/>
                  </a:lnTo>
                  <a:lnTo>
                    <a:pt x="13981" y="11820"/>
                  </a:lnTo>
                  <a:cubicBezTo>
                    <a:pt x="13981" y="11974"/>
                    <a:pt x="13827" y="12098"/>
                    <a:pt x="13672" y="12098"/>
                  </a:cubicBezTo>
                  <a:lnTo>
                    <a:pt x="865" y="12098"/>
                  </a:lnTo>
                  <a:cubicBezTo>
                    <a:pt x="679" y="12098"/>
                    <a:pt x="556" y="11974"/>
                    <a:pt x="556" y="11820"/>
                  </a:cubicBezTo>
                  <a:lnTo>
                    <a:pt x="556" y="10802"/>
                  </a:lnTo>
                  <a:lnTo>
                    <a:pt x="5988" y="10802"/>
                  </a:lnTo>
                  <a:cubicBezTo>
                    <a:pt x="6358" y="10802"/>
                    <a:pt x="6358" y="10246"/>
                    <a:pt x="5988" y="10246"/>
                  </a:cubicBezTo>
                  <a:lnTo>
                    <a:pt x="3272" y="10246"/>
                  </a:lnTo>
                  <a:lnTo>
                    <a:pt x="3272" y="1697"/>
                  </a:lnTo>
                  <a:cubicBezTo>
                    <a:pt x="3272" y="1543"/>
                    <a:pt x="3426" y="1420"/>
                    <a:pt x="3581" y="1420"/>
                  </a:cubicBezTo>
                  <a:lnTo>
                    <a:pt x="5278" y="1420"/>
                  </a:lnTo>
                  <a:cubicBezTo>
                    <a:pt x="5278" y="1883"/>
                    <a:pt x="5648" y="2284"/>
                    <a:pt x="6111" y="2284"/>
                  </a:cubicBezTo>
                  <a:lnTo>
                    <a:pt x="8395" y="2284"/>
                  </a:lnTo>
                  <a:cubicBezTo>
                    <a:pt x="8858" y="2284"/>
                    <a:pt x="9259" y="1883"/>
                    <a:pt x="9259" y="1420"/>
                  </a:cubicBezTo>
                  <a:close/>
                  <a:moveTo>
                    <a:pt x="8704" y="12653"/>
                  </a:moveTo>
                  <a:lnTo>
                    <a:pt x="8673" y="13980"/>
                  </a:lnTo>
                  <a:lnTo>
                    <a:pt x="5864" y="13980"/>
                  </a:lnTo>
                  <a:lnTo>
                    <a:pt x="5864" y="12653"/>
                  </a:lnTo>
                  <a:close/>
                  <a:moveTo>
                    <a:pt x="6142" y="0"/>
                  </a:moveTo>
                  <a:cubicBezTo>
                    <a:pt x="5648" y="0"/>
                    <a:pt x="5278" y="370"/>
                    <a:pt x="5278" y="864"/>
                  </a:cubicBezTo>
                  <a:lnTo>
                    <a:pt x="3581" y="864"/>
                  </a:lnTo>
                  <a:cubicBezTo>
                    <a:pt x="3118" y="864"/>
                    <a:pt x="2716" y="1234"/>
                    <a:pt x="2716" y="1697"/>
                  </a:cubicBezTo>
                  <a:lnTo>
                    <a:pt x="2716" y="2562"/>
                  </a:lnTo>
                  <a:lnTo>
                    <a:pt x="865" y="2562"/>
                  </a:lnTo>
                  <a:cubicBezTo>
                    <a:pt x="371" y="2562"/>
                    <a:pt x="1" y="2932"/>
                    <a:pt x="1" y="3395"/>
                  </a:cubicBezTo>
                  <a:lnTo>
                    <a:pt x="1" y="11820"/>
                  </a:lnTo>
                  <a:cubicBezTo>
                    <a:pt x="1" y="12283"/>
                    <a:pt x="371" y="12653"/>
                    <a:pt x="865" y="12653"/>
                  </a:cubicBezTo>
                  <a:lnTo>
                    <a:pt x="5278" y="12653"/>
                  </a:lnTo>
                  <a:lnTo>
                    <a:pt x="5278" y="13980"/>
                  </a:lnTo>
                  <a:lnTo>
                    <a:pt x="3858" y="13980"/>
                  </a:lnTo>
                  <a:cubicBezTo>
                    <a:pt x="3704" y="13980"/>
                    <a:pt x="3581" y="14104"/>
                    <a:pt x="3581" y="14258"/>
                  </a:cubicBezTo>
                  <a:cubicBezTo>
                    <a:pt x="3581" y="14412"/>
                    <a:pt x="3704" y="14536"/>
                    <a:pt x="3858" y="14536"/>
                  </a:cubicBezTo>
                  <a:lnTo>
                    <a:pt x="10679" y="14536"/>
                  </a:lnTo>
                  <a:cubicBezTo>
                    <a:pt x="10833" y="14536"/>
                    <a:pt x="10956" y="14412"/>
                    <a:pt x="10956" y="14258"/>
                  </a:cubicBezTo>
                  <a:cubicBezTo>
                    <a:pt x="10956" y="14117"/>
                    <a:pt x="10854" y="13976"/>
                    <a:pt x="10718" y="13976"/>
                  </a:cubicBezTo>
                  <a:cubicBezTo>
                    <a:pt x="10705" y="13976"/>
                    <a:pt x="10692" y="13978"/>
                    <a:pt x="10679" y="13980"/>
                  </a:cubicBezTo>
                  <a:lnTo>
                    <a:pt x="9259" y="13980"/>
                  </a:lnTo>
                  <a:lnTo>
                    <a:pt x="9259" y="12653"/>
                  </a:lnTo>
                  <a:lnTo>
                    <a:pt x="13672" y="12653"/>
                  </a:lnTo>
                  <a:cubicBezTo>
                    <a:pt x="14135" y="12653"/>
                    <a:pt x="14536" y="12283"/>
                    <a:pt x="14536" y="11820"/>
                  </a:cubicBezTo>
                  <a:lnTo>
                    <a:pt x="14536" y="3395"/>
                  </a:lnTo>
                  <a:cubicBezTo>
                    <a:pt x="14536" y="2932"/>
                    <a:pt x="14135" y="2562"/>
                    <a:pt x="13672" y="2562"/>
                  </a:cubicBezTo>
                  <a:lnTo>
                    <a:pt x="11821" y="2562"/>
                  </a:lnTo>
                  <a:lnTo>
                    <a:pt x="11821" y="1697"/>
                  </a:lnTo>
                  <a:cubicBezTo>
                    <a:pt x="11821" y="1234"/>
                    <a:pt x="11419" y="864"/>
                    <a:pt x="10956" y="864"/>
                  </a:cubicBezTo>
                  <a:lnTo>
                    <a:pt x="9259" y="864"/>
                  </a:lnTo>
                  <a:cubicBezTo>
                    <a:pt x="9259" y="370"/>
                    <a:pt x="8889" y="0"/>
                    <a:pt x="8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6" name="Google Shape;13806;p26"/>
            <p:cNvSpPr/>
            <p:nvPr/>
          </p:nvSpPr>
          <p:spPr>
            <a:xfrm>
              <a:off x="5646975" y="2009675"/>
              <a:ext cx="106000" cy="14750"/>
            </a:xfrm>
            <a:custGeom>
              <a:avLst/>
              <a:gdLst/>
              <a:ahLst/>
              <a:cxnLst/>
              <a:rect l="l" t="t" r="r" b="b"/>
              <a:pathLst>
                <a:path w="4240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3828" y="589"/>
                    <a:pt x="3837" y="589"/>
                    <a:pt x="3847" y="589"/>
                  </a:cubicBezTo>
                  <a:cubicBezTo>
                    <a:pt x="4240" y="589"/>
                    <a:pt x="4240" y="1"/>
                    <a:pt x="3847" y="1"/>
                  </a:cubicBezTo>
                  <a:cubicBezTo>
                    <a:pt x="3837" y="1"/>
                    <a:pt x="3828" y="1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7" name="Google Shape;13807;p26"/>
            <p:cNvSpPr/>
            <p:nvPr/>
          </p:nvSpPr>
          <p:spPr>
            <a:xfrm>
              <a:off x="5646975" y="2052800"/>
              <a:ext cx="106000" cy="14050"/>
            </a:xfrm>
            <a:custGeom>
              <a:avLst/>
              <a:gdLst/>
              <a:ahLst/>
              <a:cxnLst/>
              <a:rect l="l" t="t" r="r" b="b"/>
              <a:pathLst>
                <a:path w="4240" h="562" extrusionOk="0">
                  <a:moveTo>
                    <a:pt x="367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3818" y="561"/>
                  </a:lnTo>
                  <a:cubicBezTo>
                    <a:pt x="3828" y="561"/>
                    <a:pt x="3837" y="562"/>
                    <a:pt x="3847" y="562"/>
                  </a:cubicBezTo>
                  <a:cubicBezTo>
                    <a:pt x="4231" y="562"/>
                    <a:pt x="4240" y="1"/>
                    <a:pt x="3874" y="1"/>
                  </a:cubicBezTo>
                  <a:cubicBezTo>
                    <a:pt x="3856" y="1"/>
                    <a:pt x="3837" y="2"/>
                    <a:pt x="3818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8" name="Google Shape;13808;p26"/>
            <p:cNvSpPr/>
            <p:nvPr/>
          </p:nvSpPr>
          <p:spPr>
            <a:xfrm>
              <a:off x="5647175" y="2095250"/>
              <a:ext cx="105600" cy="14100"/>
            </a:xfrm>
            <a:custGeom>
              <a:avLst/>
              <a:gdLst/>
              <a:ahLst/>
              <a:cxnLst/>
              <a:rect l="l" t="t" r="r" b="b"/>
              <a:pathLst>
                <a:path w="4224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828" y="563"/>
                    <a:pt x="3846" y="564"/>
                    <a:pt x="3864" y="564"/>
                  </a:cubicBezTo>
                  <a:cubicBezTo>
                    <a:pt x="4224" y="564"/>
                    <a:pt x="4224" y="0"/>
                    <a:pt x="3864" y="0"/>
                  </a:cubicBezTo>
                  <a:cubicBezTo>
                    <a:pt x="3846" y="0"/>
                    <a:pt x="3828" y="2"/>
                    <a:pt x="3810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9" name="Google Shape;13809;p26"/>
            <p:cNvSpPr/>
            <p:nvPr/>
          </p:nvSpPr>
          <p:spPr>
            <a:xfrm>
              <a:off x="5647175" y="2137675"/>
              <a:ext cx="102975" cy="14125"/>
            </a:xfrm>
            <a:custGeom>
              <a:avLst/>
              <a:gdLst/>
              <a:ahLst/>
              <a:cxnLst/>
              <a:rect l="l" t="t" r="r" b="b"/>
              <a:pathLst>
                <a:path w="4119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964" y="560"/>
                    <a:pt x="4087" y="437"/>
                    <a:pt x="4118" y="283"/>
                  </a:cubicBezTo>
                  <a:cubicBezTo>
                    <a:pt x="4118" y="128"/>
                    <a:pt x="3964" y="5"/>
                    <a:pt x="3810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0" name="Google Shape;13810;p26"/>
            <p:cNvSpPr/>
            <p:nvPr/>
          </p:nvSpPr>
          <p:spPr>
            <a:xfrm>
              <a:off x="5669100" y="2180225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71" y="0"/>
                  </a:moveTo>
                  <a:cubicBezTo>
                    <a:pt x="124" y="31"/>
                    <a:pt x="1" y="340"/>
                    <a:pt x="217" y="494"/>
                  </a:cubicBezTo>
                  <a:cubicBezTo>
                    <a:pt x="269" y="547"/>
                    <a:pt x="332" y="569"/>
                    <a:pt x="393" y="569"/>
                  </a:cubicBezTo>
                  <a:cubicBezTo>
                    <a:pt x="550" y="569"/>
                    <a:pt x="702" y="424"/>
                    <a:pt x="680" y="247"/>
                  </a:cubicBezTo>
                  <a:cubicBezTo>
                    <a:pt x="649" y="9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1" name="Google Shape;13811;p26"/>
          <p:cNvGrpSpPr/>
          <p:nvPr/>
        </p:nvGrpSpPr>
        <p:grpSpPr>
          <a:xfrm>
            <a:off x="2259618" y="4606642"/>
            <a:ext cx="539500" cy="484333"/>
            <a:chOff x="4736000" y="1924850"/>
            <a:chExt cx="404625" cy="363250"/>
          </a:xfrm>
        </p:grpSpPr>
        <p:sp>
          <p:nvSpPr>
            <p:cNvPr id="13812" name="Google Shape;13812;p26"/>
            <p:cNvSpPr/>
            <p:nvPr/>
          </p:nvSpPr>
          <p:spPr>
            <a:xfrm>
              <a:off x="4852050" y="1967200"/>
              <a:ext cx="216050" cy="185275"/>
            </a:xfrm>
            <a:custGeom>
              <a:avLst/>
              <a:gdLst/>
              <a:ahLst/>
              <a:cxnLst/>
              <a:rect l="l" t="t" r="r" b="b"/>
              <a:pathLst>
                <a:path w="8642" h="7411" extrusionOk="0">
                  <a:moveTo>
                    <a:pt x="4956" y="566"/>
                  </a:moveTo>
                  <a:cubicBezTo>
                    <a:pt x="6521" y="566"/>
                    <a:pt x="7890" y="1773"/>
                    <a:pt x="8055" y="3398"/>
                  </a:cubicBezTo>
                  <a:lnTo>
                    <a:pt x="8055" y="3429"/>
                  </a:lnTo>
                  <a:lnTo>
                    <a:pt x="6635" y="3429"/>
                  </a:lnTo>
                  <a:cubicBezTo>
                    <a:pt x="6327" y="3429"/>
                    <a:pt x="6080" y="3182"/>
                    <a:pt x="6080" y="2843"/>
                  </a:cubicBezTo>
                  <a:cubicBezTo>
                    <a:pt x="6049" y="2225"/>
                    <a:pt x="5555" y="1732"/>
                    <a:pt x="4938" y="1732"/>
                  </a:cubicBezTo>
                  <a:cubicBezTo>
                    <a:pt x="4629" y="1732"/>
                    <a:pt x="4382" y="1454"/>
                    <a:pt x="4382" y="1145"/>
                  </a:cubicBezTo>
                  <a:lnTo>
                    <a:pt x="4382" y="621"/>
                  </a:lnTo>
                  <a:cubicBezTo>
                    <a:pt x="4575" y="584"/>
                    <a:pt x="4767" y="566"/>
                    <a:pt x="4956" y="566"/>
                  </a:cubicBezTo>
                  <a:close/>
                  <a:moveTo>
                    <a:pt x="4105" y="3985"/>
                  </a:moveTo>
                  <a:cubicBezTo>
                    <a:pt x="4784" y="4046"/>
                    <a:pt x="4784" y="5065"/>
                    <a:pt x="4105" y="5126"/>
                  </a:cubicBezTo>
                  <a:cubicBezTo>
                    <a:pt x="3518" y="5126"/>
                    <a:pt x="3024" y="5559"/>
                    <a:pt x="2963" y="6114"/>
                  </a:cubicBezTo>
                  <a:cubicBezTo>
                    <a:pt x="2315" y="5589"/>
                    <a:pt x="1913" y="4818"/>
                    <a:pt x="1821" y="3985"/>
                  </a:cubicBezTo>
                  <a:close/>
                  <a:moveTo>
                    <a:pt x="3796" y="806"/>
                  </a:moveTo>
                  <a:lnTo>
                    <a:pt x="3796" y="1145"/>
                  </a:lnTo>
                  <a:cubicBezTo>
                    <a:pt x="3796" y="1763"/>
                    <a:pt x="4321" y="2287"/>
                    <a:pt x="4938" y="2287"/>
                  </a:cubicBezTo>
                  <a:cubicBezTo>
                    <a:pt x="5247" y="2287"/>
                    <a:pt x="5493" y="2534"/>
                    <a:pt x="5493" y="2843"/>
                  </a:cubicBezTo>
                  <a:cubicBezTo>
                    <a:pt x="5524" y="3460"/>
                    <a:pt x="6018" y="3985"/>
                    <a:pt x="6635" y="3985"/>
                  </a:cubicBezTo>
                  <a:lnTo>
                    <a:pt x="8055" y="3985"/>
                  </a:lnTo>
                  <a:cubicBezTo>
                    <a:pt x="7901" y="5589"/>
                    <a:pt x="6543" y="6824"/>
                    <a:pt x="4938" y="6824"/>
                  </a:cubicBezTo>
                  <a:cubicBezTo>
                    <a:pt x="4444" y="6824"/>
                    <a:pt x="3950" y="6700"/>
                    <a:pt x="3518" y="6484"/>
                  </a:cubicBezTo>
                  <a:lnTo>
                    <a:pt x="3518" y="6268"/>
                  </a:lnTo>
                  <a:cubicBezTo>
                    <a:pt x="3518" y="5929"/>
                    <a:pt x="3765" y="5682"/>
                    <a:pt x="4105" y="5682"/>
                  </a:cubicBezTo>
                  <a:cubicBezTo>
                    <a:pt x="5524" y="5589"/>
                    <a:pt x="5524" y="3491"/>
                    <a:pt x="4105" y="3429"/>
                  </a:cubicBezTo>
                  <a:lnTo>
                    <a:pt x="1821" y="3429"/>
                  </a:lnTo>
                  <a:cubicBezTo>
                    <a:pt x="1944" y="2225"/>
                    <a:pt x="2716" y="1207"/>
                    <a:pt x="3796" y="806"/>
                  </a:cubicBezTo>
                  <a:close/>
                  <a:moveTo>
                    <a:pt x="4911" y="0"/>
                  </a:moveTo>
                  <a:cubicBezTo>
                    <a:pt x="4001" y="0"/>
                    <a:pt x="3073" y="336"/>
                    <a:pt x="2315" y="1084"/>
                  </a:cubicBezTo>
                  <a:cubicBezTo>
                    <a:pt x="0" y="3429"/>
                    <a:pt x="1636" y="7379"/>
                    <a:pt x="4938" y="7410"/>
                  </a:cubicBezTo>
                  <a:cubicBezTo>
                    <a:pt x="6975" y="7379"/>
                    <a:pt x="8610" y="5744"/>
                    <a:pt x="8641" y="3707"/>
                  </a:cubicBezTo>
                  <a:cubicBezTo>
                    <a:pt x="8641" y="1472"/>
                    <a:pt x="6817" y="0"/>
                    <a:pt x="49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3" name="Google Shape;13813;p26"/>
            <p:cNvSpPr/>
            <p:nvPr/>
          </p:nvSpPr>
          <p:spPr>
            <a:xfrm>
              <a:off x="5062675" y="213470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5" y="555"/>
                    <a:pt x="289" y="582"/>
                    <a:pt x="361" y="582"/>
                  </a:cubicBezTo>
                  <a:cubicBezTo>
                    <a:pt x="508" y="582"/>
                    <a:pt x="648" y="465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4" name="Google Shape;13814;p26"/>
            <p:cNvSpPr/>
            <p:nvPr/>
          </p:nvSpPr>
          <p:spPr>
            <a:xfrm>
              <a:off x="4736000" y="1924850"/>
              <a:ext cx="404625" cy="363250"/>
            </a:xfrm>
            <a:custGeom>
              <a:avLst/>
              <a:gdLst/>
              <a:ahLst/>
              <a:cxnLst/>
              <a:rect l="l" t="t" r="r" b="b"/>
              <a:pathLst>
                <a:path w="16185" h="14530" extrusionOk="0">
                  <a:moveTo>
                    <a:pt x="5383" y="8796"/>
                  </a:moveTo>
                  <a:cubicBezTo>
                    <a:pt x="5630" y="9073"/>
                    <a:pt x="5876" y="9351"/>
                    <a:pt x="6185" y="9598"/>
                  </a:cubicBezTo>
                  <a:lnTo>
                    <a:pt x="5383" y="10400"/>
                  </a:lnTo>
                  <a:cubicBezTo>
                    <a:pt x="5074" y="10154"/>
                    <a:pt x="4827" y="9876"/>
                    <a:pt x="4580" y="9598"/>
                  </a:cubicBezTo>
                  <a:lnTo>
                    <a:pt x="5383" y="8796"/>
                  </a:lnTo>
                  <a:close/>
                  <a:moveTo>
                    <a:pt x="4179" y="9999"/>
                  </a:moveTo>
                  <a:cubicBezTo>
                    <a:pt x="4426" y="10277"/>
                    <a:pt x="4704" y="10555"/>
                    <a:pt x="4981" y="10802"/>
                  </a:cubicBezTo>
                  <a:lnTo>
                    <a:pt x="1988" y="13795"/>
                  </a:lnTo>
                  <a:cubicBezTo>
                    <a:pt x="1856" y="13927"/>
                    <a:pt x="1709" y="13983"/>
                    <a:pt x="1570" y="13983"/>
                  </a:cubicBezTo>
                  <a:cubicBezTo>
                    <a:pt x="1126" y="13983"/>
                    <a:pt x="755" y="13416"/>
                    <a:pt x="1155" y="12993"/>
                  </a:cubicBezTo>
                  <a:lnTo>
                    <a:pt x="4179" y="9999"/>
                  </a:lnTo>
                  <a:close/>
                  <a:moveTo>
                    <a:pt x="9580" y="0"/>
                  </a:moveTo>
                  <a:cubicBezTo>
                    <a:pt x="5321" y="31"/>
                    <a:pt x="2759" y="4722"/>
                    <a:pt x="5074" y="8333"/>
                  </a:cubicBezTo>
                  <a:lnTo>
                    <a:pt x="784" y="12592"/>
                  </a:lnTo>
                  <a:cubicBezTo>
                    <a:pt x="0" y="13423"/>
                    <a:pt x="735" y="14529"/>
                    <a:pt x="1607" y="14529"/>
                  </a:cubicBezTo>
                  <a:cubicBezTo>
                    <a:pt x="1868" y="14529"/>
                    <a:pt x="2141" y="14431"/>
                    <a:pt x="2389" y="14196"/>
                  </a:cubicBezTo>
                  <a:lnTo>
                    <a:pt x="6648" y="9938"/>
                  </a:lnTo>
                  <a:cubicBezTo>
                    <a:pt x="7545" y="10505"/>
                    <a:pt x="8564" y="10791"/>
                    <a:pt x="9584" y="10791"/>
                  </a:cubicBezTo>
                  <a:cubicBezTo>
                    <a:pt x="10671" y="10791"/>
                    <a:pt x="11758" y="10467"/>
                    <a:pt x="12697" y="9814"/>
                  </a:cubicBezTo>
                  <a:cubicBezTo>
                    <a:pt x="12820" y="9721"/>
                    <a:pt x="12820" y="9536"/>
                    <a:pt x="12759" y="9413"/>
                  </a:cubicBezTo>
                  <a:cubicBezTo>
                    <a:pt x="12703" y="9338"/>
                    <a:pt x="12613" y="9297"/>
                    <a:pt x="12523" y="9297"/>
                  </a:cubicBezTo>
                  <a:cubicBezTo>
                    <a:pt x="12464" y="9297"/>
                    <a:pt x="12406" y="9315"/>
                    <a:pt x="12357" y="9351"/>
                  </a:cubicBezTo>
                  <a:cubicBezTo>
                    <a:pt x="11512" y="9959"/>
                    <a:pt x="10530" y="10256"/>
                    <a:pt x="9553" y="10256"/>
                  </a:cubicBezTo>
                  <a:cubicBezTo>
                    <a:pt x="8249" y="10256"/>
                    <a:pt x="6953" y="9727"/>
                    <a:pt x="6000" y="8703"/>
                  </a:cubicBezTo>
                  <a:cubicBezTo>
                    <a:pt x="4364" y="6913"/>
                    <a:pt x="4303" y="4166"/>
                    <a:pt x="5876" y="2315"/>
                  </a:cubicBezTo>
                  <a:cubicBezTo>
                    <a:pt x="6829" y="1176"/>
                    <a:pt x="8199" y="579"/>
                    <a:pt x="9583" y="579"/>
                  </a:cubicBezTo>
                  <a:cubicBezTo>
                    <a:pt x="10488" y="579"/>
                    <a:pt x="11398" y="834"/>
                    <a:pt x="12203" y="1358"/>
                  </a:cubicBezTo>
                  <a:cubicBezTo>
                    <a:pt x="14240" y="2685"/>
                    <a:pt x="14981" y="5339"/>
                    <a:pt x="13901" y="7530"/>
                  </a:cubicBezTo>
                  <a:cubicBezTo>
                    <a:pt x="13839" y="7654"/>
                    <a:pt x="13901" y="7839"/>
                    <a:pt x="14055" y="7901"/>
                  </a:cubicBezTo>
                  <a:cubicBezTo>
                    <a:pt x="14094" y="7930"/>
                    <a:pt x="14140" y="7944"/>
                    <a:pt x="14187" y="7944"/>
                  </a:cubicBezTo>
                  <a:cubicBezTo>
                    <a:pt x="14284" y="7944"/>
                    <a:pt x="14383" y="7882"/>
                    <a:pt x="14425" y="7777"/>
                  </a:cubicBezTo>
                  <a:cubicBezTo>
                    <a:pt x="16184" y="4197"/>
                    <a:pt x="13561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5" name="Google Shape;13815;p26"/>
          <p:cNvGrpSpPr/>
          <p:nvPr/>
        </p:nvGrpSpPr>
        <p:grpSpPr>
          <a:xfrm>
            <a:off x="1465667" y="4606193"/>
            <a:ext cx="360100" cy="485233"/>
            <a:chOff x="4043450" y="3602175"/>
            <a:chExt cx="270075" cy="363925"/>
          </a:xfrm>
        </p:grpSpPr>
        <p:sp>
          <p:nvSpPr>
            <p:cNvPr id="13816" name="Google Shape;13816;p26"/>
            <p:cNvSpPr/>
            <p:nvPr/>
          </p:nvSpPr>
          <p:spPr>
            <a:xfrm>
              <a:off x="4078950" y="3646150"/>
              <a:ext cx="25475" cy="21100"/>
            </a:xfrm>
            <a:custGeom>
              <a:avLst/>
              <a:gdLst/>
              <a:ahLst/>
              <a:cxnLst/>
              <a:rect l="l" t="t" r="r" b="b"/>
              <a:pathLst>
                <a:path w="1019" h="844" extrusionOk="0">
                  <a:moveTo>
                    <a:pt x="587" y="1"/>
                  </a:moveTo>
                  <a:cubicBezTo>
                    <a:pt x="186" y="1"/>
                    <a:pt x="0" y="464"/>
                    <a:pt x="278" y="711"/>
                  </a:cubicBezTo>
                  <a:cubicBezTo>
                    <a:pt x="370" y="802"/>
                    <a:pt x="481" y="843"/>
                    <a:pt x="589" y="843"/>
                  </a:cubicBezTo>
                  <a:cubicBezTo>
                    <a:pt x="810" y="843"/>
                    <a:pt x="1019" y="671"/>
                    <a:pt x="1019" y="402"/>
                  </a:cubicBezTo>
                  <a:cubicBezTo>
                    <a:pt x="1019" y="186"/>
                    <a:pt x="803" y="1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7" name="Google Shape;13817;p26"/>
            <p:cNvSpPr/>
            <p:nvPr/>
          </p:nvSpPr>
          <p:spPr>
            <a:xfrm>
              <a:off x="4083575" y="36924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8" name="Google Shape;13818;p26"/>
            <p:cNvSpPr/>
            <p:nvPr/>
          </p:nvSpPr>
          <p:spPr>
            <a:xfrm>
              <a:off x="4086675" y="3734100"/>
              <a:ext cx="184425" cy="184425"/>
            </a:xfrm>
            <a:custGeom>
              <a:avLst/>
              <a:gdLst/>
              <a:ahLst/>
              <a:cxnLst/>
              <a:rect l="l" t="t" r="r" b="b"/>
              <a:pathLst>
                <a:path w="7377" h="7377" extrusionOk="0">
                  <a:moveTo>
                    <a:pt x="6790" y="2285"/>
                  </a:moveTo>
                  <a:lnTo>
                    <a:pt x="6790" y="3427"/>
                  </a:lnTo>
                  <a:lnTo>
                    <a:pt x="556" y="3427"/>
                  </a:lnTo>
                  <a:lnTo>
                    <a:pt x="556" y="2285"/>
                  </a:lnTo>
                  <a:close/>
                  <a:moveTo>
                    <a:pt x="2531" y="5710"/>
                  </a:moveTo>
                  <a:lnTo>
                    <a:pt x="2531" y="6821"/>
                  </a:lnTo>
                  <a:lnTo>
                    <a:pt x="556" y="6821"/>
                  </a:lnTo>
                  <a:lnTo>
                    <a:pt x="556" y="5710"/>
                  </a:lnTo>
                  <a:close/>
                  <a:moveTo>
                    <a:pt x="6790" y="5710"/>
                  </a:moveTo>
                  <a:lnTo>
                    <a:pt x="6790" y="6821"/>
                  </a:lnTo>
                  <a:lnTo>
                    <a:pt x="4814" y="6821"/>
                  </a:lnTo>
                  <a:lnTo>
                    <a:pt x="4814" y="5710"/>
                  </a:lnTo>
                  <a:close/>
                  <a:moveTo>
                    <a:pt x="1975" y="1"/>
                  </a:moveTo>
                  <a:cubicBezTo>
                    <a:pt x="1821" y="1"/>
                    <a:pt x="1697" y="124"/>
                    <a:pt x="1697" y="279"/>
                  </a:cubicBezTo>
                  <a:cubicBezTo>
                    <a:pt x="1697" y="433"/>
                    <a:pt x="1821" y="556"/>
                    <a:pt x="1975" y="556"/>
                  </a:cubicBezTo>
                  <a:lnTo>
                    <a:pt x="3395" y="556"/>
                  </a:lnTo>
                  <a:lnTo>
                    <a:pt x="3395" y="1698"/>
                  </a:lnTo>
                  <a:lnTo>
                    <a:pt x="278" y="1698"/>
                  </a:lnTo>
                  <a:cubicBezTo>
                    <a:pt x="123" y="1698"/>
                    <a:pt x="0" y="1822"/>
                    <a:pt x="0" y="1976"/>
                  </a:cubicBezTo>
                  <a:lnTo>
                    <a:pt x="0" y="3704"/>
                  </a:lnTo>
                  <a:cubicBezTo>
                    <a:pt x="0" y="3859"/>
                    <a:pt x="123" y="3982"/>
                    <a:pt x="278" y="3982"/>
                  </a:cubicBezTo>
                  <a:lnTo>
                    <a:pt x="833" y="3982"/>
                  </a:lnTo>
                  <a:lnTo>
                    <a:pt x="833" y="5124"/>
                  </a:lnTo>
                  <a:lnTo>
                    <a:pt x="278" y="5124"/>
                  </a:lnTo>
                  <a:cubicBezTo>
                    <a:pt x="123" y="5124"/>
                    <a:pt x="0" y="5247"/>
                    <a:pt x="0" y="5402"/>
                  </a:cubicBezTo>
                  <a:lnTo>
                    <a:pt x="0" y="7099"/>
                  </a:lnTo>
                  <a:cubicBezTo>
                    <a:pt x="0" y="7253"/>
                    <a:pt x="123" y="7377"/>
                    <a:pt x="278" y="7377"/>
                  </a:cubicBezTo>
                  <a:lnTo>
                    <a:pt x="2839" y="7377"/>
                  </a:lnTo>
                  <a:cubicBezTo>
                    <a:pt x="2994" y="7377"/>
                    <a:pt x="3117" y="7253"/>
                    <a:pt x="3117" y="7099"/>
                  </a:cubicBezTo>
                  <a:lnTo>
                    <a:pt x="3117" y="5402"/>
                  </a:lnTo>
                  <a:cubicBezTo>
                    <a:pt x="3117" y="5247"/>
                    <a:pt x="2994" y="5124"/>
                    <a:pt x="2839" y="5124"/>
                  </a:cubicBezTo>
                  <a:lnTo>
                    <a:pt x="1420" y="5124"/>
                  </a:lnTo>
                  <a:lnTo>
                    <a:pt x="1420" y="3982"/>
                  </a:lnTo>
                  <a:lnTo>
                    <a:pt x="5956" y="3982"/>
                  </a:lnTo>
                  <a:lnTo>
                    <a:pt x="5956" y="5124"/>
                  </a:lnTo>
                  <a:lnTo>
                    <a:pt x="4537" y="5124"/>
                  </a:lnTo>
                  <a:cubicBezTo>
                    <a:pt x="4382" y="5124"/>
                    <a:pt x="4259" y="5247"/>
                    <a:pt x="4259" y="5402"/>
                  </a:cubicBezTo>
                  <a:lnTo>
                    <a:pt x="4259" y="7099"/>
                  </a:lnTo>
                  <a:cubicBezTo>
                    <a:pt x="4259" y="7253"/>
                    <a:pt x="4382" y="7377"/>
                    <a:pt x="4537" y="7377"/>
                  </a:cubicBezTo>
                  <a:lnTo>
                    <a:pt x="7098" y="7377"/>
                  </a:lnTo>
                  <a:cubicBezTo>
                    <a:pt x="7253" y="7377"/>
                    <a:pt x="7376" y="7253"/>
                    <a:pt x="7376" y="7099"/>
                  </a:cubicBezTo>
                  <a:lnTo>
                    <a:pt x="7376" y="5402"/>
                  </a:lnTo>
                  <a:cubicBezTo>
                    <a:pt x="7376" y="5247"/>
                    <a:pt x="7253" y="5124"/>
                    <a:pt x="7098" y="5124"/>
                  </a:cubicBezTo>
                  <a:lnTo>
                    <a:pt x="6512" y="5124"/>
                  </a:lnTo>
                  <a:lnTo>
                    <a:pt x="6512" y="3982"/>
                  </a:lnTo>
                  <a:lnTo>
                    <a:pt x="7098" y="3982"/>
                  </a:lnTo>
                  <a:cubicBezTo>
                    <a:pt x="7253" y="3982"/>
                    <a:pt x="7376" y="3859"/>
                    <a:pt x="7376" y="3704"/>
                  </a:cubicBezTo>
                  <a:lnTo>
                    <a:pt x="7376" y="1976"/>
                  </a:lnTo>
                  <a:cubicBezTo>
                    <a:pt x="7376" y="1822"/>
                    <a:pt x="7253" y="1698"/>
                    <a:pt x="7098" y="1698"/>
                  </a:cubicBezTo>
                  <a:lnTo>
                    <a:pt x="3950" y="1698"/>
                  </a:lnTo>
                  <a:lnTo>
                    <a:pt x="3950" y="556"/>
                  </a:lnTo>
                  <a:lnTo>
                    <a:pt x="5370" y="556"/>
                  </a:lnTo>
                  <a:cubicBezTo>
                    <a:pt x="5524" y="556"/>
                    <a:pt x="5679" y="433"/>
                    <a:pt x="5679" y="279"/>
                  </a:cubicBezTo>
                  <a:cubicBezTo>
                    <a:pt x="5679" y="124"/>
                    <a:pt x="5524" y="1"/>
                    <a:pt x="5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9" name="Google Shape;13819;p26"/>
            <p:cNvSpPr/>
            <p:nvPr/>
          </p:nvSpPr>
          <p:spPr>
            <a:xfrm>
              <a:off x="4125475" y="3691650"/>
              <a:ext cx="85175" cy="14725"/>
            </a:xfrm>
            <a:custGeom>
              <a:avLst/>
              <a:gdLst/>
              <a:ahLst/>
              <a:cxnLst/>
              <a:rect l="l" t="t" r="r" b="b"/>
              <a:pathLst>
                <a:path w="3407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5" y="589"/>
                    <a:pt x="3005" y="589"/>
                    <a:pt x="3014" y="589"/>
                  </a:cubicBezTo>
                  <a:cubicBezTo>
                    <a:pt x="3407" y="589"/>
                    <a:pt x="3407" y="0"/>
                    <a:pt x="3014" y="0"/>
                  </a:cubicBezTo>
                  <a:cubicBezTo>
                    <a:pt x="3005" y="0"/>
                    <a:pt x="2995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0" name="Google Shape;13820;p26"/>
            <p:cNvSpPr/>
            <p:nvPr/>
          </p:nvSpPr>
          <p:spPr>
            <a:xfrm>
              <a:off x="4129100" y="3649250"/>
              <a:ext cx="77950" cy="14675"/>
            </a:xfrm>
            <a:custGeom>
              <a:avLst/>
              <a:gdLst/>
              <a:ahLst/>
              <a:cxnLst/>
              <a:rect l="l" t="t" r="r" b="b"/>
              <a:pathLst>
                <a:path w="3118" h="587" extrusionOk="0"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cubicBezTo>
                    <a:pt x="0" y="432"/>
                    <a:pt x="124" y="587"/>
                    <a:pt x="278" y="587"/>
                  </a:cubicBezTo>
                  <a:lnTo>
                    <a:pt x="2840" y="587"/>
                  </a:lnTo>
                  <a:cubicBezTo>
                    <a:pt x="2994" y="587"/>
                    <a:pt x="3117" y="432"/>
                    <a:pt x="3117" y="278"/>
                  </a:cubicBezTo>
                  <a:cubicBezTo>
                    <a:pt x="3117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1" name="Google Shape;13821;p26"/>
            <p:cNvSpPr/>
            <p:nvPr/>
          </p:nvSpPr>
          <p:spPr>
            <a:xfrm>
              <a:off x="4171525" y="39516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27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50"/>
                    <a:pt x="149" y="576"/>
                    <a:pt x="302" y="576"/>
                  </a:cubicBezTo>
                  <a:cubicBezTo>
                    <a:pt x="369" y="576"/>
                    <a:pt x="438" y="552"/>
                    <a:pt x="495" y="495"/>
                  </a:cubicBezTo>
                  <a:cubicBezTo>
                    <a:pt x="680" y="310"/>
                    <a:pt x="52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2" name="Google Shape;13822;p26"/>
            <p:cNvSpPr/>
            <p:nvPr/>
          </p:nvSpPr>
          <p:spPr>
            <a:xfrm>
              <a:off x="4043450" y="3602175"/>
              <a:ext cx="270075" cy="363425"/>
            </a:xfrm>
            <a:custGeom>
              <a:avLst/>
              <a:gdLst/>
              <a:ahLst/>
              <a:cxnLst/>
              <a:rect l="l" t="t" r="r" b="b"/>
              <a:pathLst>
                <a:path w="10803" h="14537" extrusionOk="0">
                  <a:moveTo>
                    <a:pt x="8241" y="988"/>
                  </a:moveTo>
                  <a:lnTo>
                    <a:pt x="9846" y="2562"/>
                  </a:lnTo>
                  <a:lnTo>
                    <a:pt x="8241" y="2562"/>
                  </a:lnTo>
                  <a:lnTo>
                    <a:pt x="8241" y="988"/>
                  </a:lnTo>
                  <a:close/>
                  <a:moveTo>
                    <a:pt x="309" y="1"/>
                  </a:moveTo>
                  <a:cubicBezTo>
                    <a:pt x="155" y="1"/>
                    <a:pt x="1" y="155"/>
                    <a:pt x="1" y="309"/>
                  </a:cubicBezTo>
                  <a:lnTo>
                    <a:pt x="1" y="14259"/>
                  </a:lnTo>
                  <a:cubicBezTo>
                    <a:pt x="1" y="14413"/>
                    <a:pt x="155" y="14536"/>
                    <a:pt x="309" y="14536"/>
                  </a:cubicBezTo>
                  <a:lnTo>
                    <a:pt x="4136" y="14536"/>
                  </a:lnTo>
                  <a:cubicBezTo>
                    <a:pt x="4291" y="14536"/>
                    <a:pt x="4414" y="14413"/>
                    <a:pt x="4414" y="14259"/>
                  </a:cubicBezTo>
                  <a:cubicBezTo>
                    <a:pt x="4414" y="14104"/>
                    <a:pt x="4291" y="13981"/>
                    <a:pt x="4136" y="13981"/>
                  </a:cubicBezTo>
                  <a:lnTo>
                    <a:pt x="587" y="13981"/>
                  </a:lnTo>
                  <a:lnTo>
                    <a:pt x="587" y="587"/>
                  </a:lnTo>
                  <a:lnTo>
                    <a:pt x="7685" y="587"/>
                  </a:lnTo>
                  <a:lnTo>
                    <a:pt x="7685" y="2871"/>
                  </a:lnTo>
                  <a:cubicBezTo>
                    <a:pt x="7685" y="3025"/>
                    <a:pt x="7809" y="3148"/>
                    <a:pt x="7963" y="3148"/>
                  </a:cubicBezTo>
                  <a:lnTo>
                    <a:pt x="10247" y="3148"/>
                  </a:lnTo>
                  <a:lnTo>
                    <a:pt x="10247" y="13981"/>
                  </a:lnTo>
                  <a:lnTo>
                    <a:pt x="6698" y="13981"/>
                  </a:lnTo>
                  <a:cubicBezTo>
                    <a:pt x="6543" y="13981"/>
                    <a:pt x="6420" y="14104"/>
                    <a:pt x="6420" y="14259"/>
                  </a:cubicBezTo>
                  <a:cubicBezTo>
                    <a:pt x="6420" y="14413"/>
                    <a:pt x="6543" y="14536"/>
                    <a:pt x="6698" y="14536"/>
                  </a:cubicBezTo>
                  <a:lnTo>
                    <a:pt x="10525" y="14536"/>
                  </a:lnTo>
                  <a:cubicBezTo>
                    <a:pt x="10679" y="14536"/>
                    <a:pt x="10802" y="14413"/>
                    <a:pt x="10802" y="14259"/>
                  </a:cubicBezTo>
                  <a:lnTo>
                    <a:pt x="10802" y="2871"/>
                  </a:lnTo>
                  <a:cubicBezTo>
                    <a:pt x="10802" y="2778"/>
                    <a:pt x="10772" y="2716"/>
                    <a:pt x="10710" y="2655"/>
                  </a:cubicBezTo>
                  <a:lnTo>
                    <a:pt x="8148" y="93"/>
                  </a:lnTo>
                  <a:cubicBezTo>
                    <a:pt x="8117" y="31"/>
                    <a:pt x="8025" y="31"/>
                    <a:pt x="79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3" name="Google Shape;13823;p26"/>
          <p:cNvGrpSpPr/>
          <p:nvPr/>
        </p:nvGrpSpPr>
        <p:grpSpPr>
          <a:xfrm>
            <a:off x="1403451" y="5351634"/>
            <a:ext cx="484533" cy="316233"/>
            <a:chOff x="3997175" y="1988000"/>
            <a:chExt cx="363400" cy="237175"/>
          </a:xfrm>
        </p:grpSpPr>
        <p:sp>
          <p:nvSpPr>
            <p:cNvPr id="13824" name="Google Shape;13824;p26"/>
            <p:cNvSpPr/>
            <p:nvPr/>
          </p:nvSpPr>
          <p:spPr>
            <a:xfrm>
              <a:off x="4254100" y="19881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50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5" name="Google Shape;13825;p26"/>
            <p:cNvSpPr/>
            <p:nvPr/>
          </p:nvSpPr>
          <p:spPr>
            <a:xfrm>
              <a:off x="3997175" y="1988000"/>
              <a:ext cx="363400" cy="237175"/>
            </a:xfrm>
            <a:custGeom>
              <a:avLst/>
              <a:gdLst/>
              <a:ahLst/>
              <a:cxnLst/>
              <a:rect l="l" t="t" r="r" b="b"/>
              <a:pathLst>
                <a:path w="14536" h="9487" extrusionOk="0">
                  <a:moveTo>
                    <a:pt x="6635" y="560"/>
                  </a:moveTo>
                  <a:lnTo>
                    <a:pt x="4475" y="2690"/>
                  </a:lnTo>
                  <a:cubicBezTo>
                    <a:pt x="4444" y="2751"/>
                    <a:pt x="4413" y="2813"/>
                    <a:pt x="4413" y="2906"/>
                  </a:cubicBezTo>
                  <a:cubicBezTo>
                    <a:pt x="4382" y="2967"/>
                    <a:pt x="4413" y="3060"/>
                    <a:pt x="4475" y="3091"/>
                  </a:cubicBezTo>
                  <a:lnTo>
                    <a:pt x="4784" y="3399"/>
                  </a:lnTo>
                  <a:cubicBezTo>
                    <a:pt x="5092" y="3708"/>
                    <a:pt x="5493" y="3862"/>
                    <a:pt x="5895" y="3862"/>
                  </a:cubicBezTo>
                  <a:cubicBezTo>
                    <a:pt x="6296" y="3862"/>
                    <a:pt x="6697" y="3708"/>
                    <a:pt x="7006" y="3399"/>
                  </a:cubicBezTo>
                  <a:lnTo>
                    <a:pt x="7901" y="2504"/>
                  </a:lnTo>
                  <a:cubicBezTo>
                    <a:pt x="8009" y="2396"/>
                    <a:pt x="8155" y="2342"/>
                    <a:pt x="8302" y="2342"/>
                  </a:cubicBezTo>
                  <a:cubicBezTo>
                    <a:pt x="8449" y="2342"/>
                    <a:pt x="8595" y="2396"/>
                    <a:pt x="8703" y="2504"/>
                  </a:cubicBezTo>
                  <a:lnTo>
                    <a:pt x="12314" y="6115"/>
                  </a:lnTo>
                  <a:cubicBezTo>
                    <a:pt x="12530" y="6331"/>
                    <a:pt x="12530" y="6702"/>
                    <a:pt x="12314" y="6918"/>
                  </a:cubicBezTo>
                  <a:lnTo>
                    <a:pt x="12283" y="6949"/>
                  </a:lnTo>
                  <a:cubicBezTo>
                    <a:pt x="12175" y="7057"/>
                    <a:pt x="12028" y="7111"/>
                    <a:pt x="11882" y="7111"/>
                  </a:cubicBezTo>
                  <a:cubicBezTo>
                    <a:pt x="11735" y="7111"/>
                    <a:pt x="11589" y="7057"/>
                    <a:pt x="11481" y="6949"/>
                  </a:cubicBezTo>
                  <a:lnTo>
                    <a:pt x="8765" y="4233"/>
                  </a:lnTo>
                  <a:cubicBezTo>
                    <a:pt x="8727" y="4177"/>
                    <a:pt x="8679" y="4153"/>
                    <a:pt x="8627" y="4153"/>
                  </a:cubicBezTo>
                  <a:cubicBezTo>
                    <a:pt x="8423" y="4153"/>
                    <a:pt x="8173" y="4517"/>
                    <a:pt x="8394" y="4665"/>
                  </a:cubicBezTo>
                  <a:lnTo>
                    <a:pt x="10493" y="6733"/>
                  </a:lnTo>
                  <a:cubicBezTo>
                    <a:pt x="10897" y="7137"/>
                    <a:pt x="10514" y="7706"/>
                    <a:pt x="10062" y="7706"/>
                  </a:cubicBezTo>
                  <a:cubicBezTo>
                    <a:pt x="9928" y="7706"/>
                    <a:pt x="9787" y="7655"/>
                    <a:pt x="9660" y="7535"/>
                  </a:cubicBezTo>
                  <a:lnTo>
                    <a:pt x="7561" y="5436"/>
                  </a:lnTo>
                  <a:cubicBezTo>
                    <a:pt x="7512" y="5405"/>
                    <a:pt x="7461" y="5392"/>
                    <a:pt x="7413" y="5392"/>
                  </a:cubicBezTo>
                  <a:cubicBezTo>
                    <a:pt x="7221" y="5392"/>
                    <a:pt x="7067" y="5609"/>
                    <a:pt x="7191" y="5807"/>
                  </a:cubicBezTo>
                  <a:lnTo>
                    <a:pt x="8672" y="7319"/>
                  </a:lnTo>
                  <a:cubicBezTo>
                    <a:pt x="9100" y="7723"/>
                    <a:pt x="8722" y="8292"/>
                    <a:pt x="8272" y="8292"/>
                  </a:cubicBezTo>
                  <a:cubicBezTo>
                    <a:pt x="8138" y="8292"/>
                    <a:pt x="7997" y="8242"/>
                    <a:pt x="7870" y="8121"/>
                  </a:cubicBezTo>
                  <a:lnTo>
                    <a:pt x="6388" y="6609"/>
                  </a:lnTo>
                  <a:cubicBezTo>
                    <a:pt x="6341" y="6588"/>
                    <a:pt x="6295" y="6579"/>
                    <a:pt x="6252" y="6579"/>
                  </a:cubicBezTo>
                  <a:cubicBezTo>
                    <a:pt x="6038" y="6579"/>
                    <a:pt x="5885" y="6805"/>
                    <a:pt x="5987" y="7010"/>
                  </a:cubicBezTo>
                  <a:lnTo>
                    <a:pt x="6882" y="7905"/>
                  </a:lnTo>
                  <a:cubicBezTo>
                    <a:pt x="7098" y="8121"/>
                    <a:pt x="7098" y="8492"/>
                    <a:pt x="6882" y="8708"/>
                  </a:cubicBezTo>
                  <a:cubicBezTo>
                    <a:pt x="6774" y="8816"/>
                    <a:pt x="6628" y="8870"/>
                    <a:pt x="6481" y="8870"/>
                  </a:cubicBezTo>
                  <a:cubicBezTo>
                    <a:pt x="6334" y="8870"/>
                    <a:pt x="6188" y="8816"/>
                    <a:pt x="6080" y="8708"/>
                  </a:cubicBezTo>
                  <a:lnTo>
                    <a:pt x="5185" y="7813"/>
                  </a:lnTo>
                  <a:cubicBezTo>
                    <a:pt x="4475" y="7103"/>
                    <a:pt x="3889" y="6300"/>
                    <a:pt x="3426" y="5405"/>
                  </a:cubicBezTo>
                  <a:lnTo>
                    <a:pt x="2438" y="3523"/>
                  </a:lnTo>
                  <a:cubicBezTo>
                    <a:pt x="2376" y="3430"/>
                    <a:pt x="2284" y="3369"/>
                    <a:pt x="2191" y="3369"/>
                  </a:cubicBezTo>
                  <a:lnTo>
                    <a:pt x="586" y="3369"/>
                  </a:lnTo>
                  <a:lnTo>
                    <a:pt x="586" y="560"/>
                  </a:lnTo>
                  <a:close/>
                  <a:moveTo>
                    <a:pt x="9436" y="1"/>
                  </a:moveTo>
                  <a:cubicBezTo>
                    <a:pt x="9419" y="1"/>
                    <a:pt x="9401" y="2"/>
                    <a:pt x="9382" y="5"/>
                  </a:cubicBezTo>
                  <a:lnTo>
                    <a:pt x="278" y="5"/>
                  </a:lnTo>
                  <a:cubicBezTo>
                    <a:pt x="124" y="5"/>
                    <a:pt x="0" y="128"/>
                    <a:pt x="0" y="282"/>
                  </a:cubicBezTo>
                  <a:lnTo>
                    <a:pt x="0" y="3677"/>
                  </a:lnTo>
                  <a:cubicBezTo>
                    <a:pt x="0" y="3832"/>
                    <a:pt x="124" y="3955"/>
                    <a:pt x="278" y="3955"/>
                  </a:cubicBezTo>
                  <a:lnTo>
                    <a:pt x="1975" y="3955"/>
                  </a:lnTo>
                  <a:lnTo>
                    <a:pt x="2901" y="5714"/>
                  </a:lnTo>
                  <a:cubicBezTo>
                    <a:pt x="3395" y="6640"/>
                    <a:pt x="4012" y="7473"/>
                    <a:pt x="4753" y="8214"/>
                  </a:cubicBezTo>
                  <a:lnTo>
                    <a:pt x="5679" y="9140"/>
                  </a:lnTo>
                  <a:cubicBezTo>
                    <a:pt x="5905" y="9378"/>
                    <a:pt x="6194" y="9487"/>
                    <a:pt x="6480" y="9487"/>
                  </a:cubicBezTo>
                  <a:cubicBezTo>
                    <a:pt x="6972" y="9487"/>
                    <a:pt x="7455" y="9162"/>
                    <a:pt x="7592" y="8615"/>
                  </a:cubicBezTo>
                  <a:cubicBezTo>
                    <a:pt x="7796" y="8789"/>
                    <a:pt x="8038" y="8868"/>
                    <a:pt x="8277" y="8868"/>
                  </a:cubicBezTo>
                  <a:cubicBezTo>
                    <a:pt x="8761" y="8868"/>
                    <a:pt x="9238" y="8545"/>
                    <a:pt x="9382" y="8029"/>
                  </a:cubicBezTo>
                  <a:cubicBezTo>
                    <a:pt x="9595" y="8191"/>
                    <a:pt x="9841" y="8267"/>
                    <a:pt x="10083" y="8267"/>
                  </a:cubicBezTo>
                  <a:cubicBezTo>
                    <a:pt x="10579" y="8267"/>
                    <a:pt x="11058" y="7950"/>
                    <a:pt x="11203" y="7412"/>
                  </a:cubicBezTo>
                  <a:cubicBezTo>
                    <a:pt x="11434" y="7597"/>
                    <a:pt x="11676" y="7677"/>
                    <a:pt x="11907" y="7677"/>
                  </a:cubicBezTo>
                  <a:cubicBezTo>
                    <a:pt x="12788" y="7677"/>
                    <a:pt x="13498" y="6521"/>
                    <a:pt x="12715" y="5714"/>
                  </a:cubicBezTo>
                  <a:lnTo>
                    <a:pt x="12160" y="5189"/>
                  </a:lnTo>
                  <a:lnTo>
                    <a:pt x="12561" y="3955"/>
                  </a:lnTo>
                  <a:lnTo>
                    <a:pt x="14227" y="3955"/>
                  </a:lnTo>
                  <a:cubicBezTo>
                    <a:pt x="14382" y="3955"/>
                    <a:pt x="14536" y="3832"/>
                    <a:pt x="14536" y="3677"/>
                  </a:cubicBezTo>
                  <a:lnTo>
                    <a:pt x="14536" y="282"/>
                  </a:lnTo>
                  <a:cubicBezTo>
                    <a:pt x="14536" y="128"/>
                    <a:pt x="14382" y="5"/>
                    <a:pt x="14227" y="5"/>
                  </a:cubicBezTo>
                  <a:lnTo>
                    <a:pt x="11913" y="5"/>
                  </a:lnTo>
                  <a:cubicBezTo>
                    <a:pt x="11573" y="36"/>
                    <a:pt x="11573" y="529"/>
                    <a:pt x="11913" y="560"/>
                  </a:cubicBezTo>
                  <a:lnTo>
                    <a:pt x="13950" y="560"/>
                  </a:lnTo>
                  <a:lnTo>
                    <a:pt x="13950" y="3399"/>
                  </a:lnTo>
                  <a:lnTo>
                    <a:pt x="12345" y="3399"/>
                  </a:lnTo>
                  <a:cubicBezTo>
                    <a:pt x="12221" y="3399"/>
                    <a:pt x="12129" y="3492"/>
                    <a:pt x="12098" y="3616"/>
                  </a:cubicBezTo>
                  <a:lnTo>
                    <a:pt x="11697" y="4757"/>
                  </a:lnTo>
                  <a:lnTo>
                    <a:pt x="10030" y="3091"/>
                  </a:lnTo>
                  <a:cubicBezTo>
                    <a:pt x="10586" y="3091"/>
                    <a:pt x="11079" y="2906"/>
                    <a:pt x="11481" y="2504"/>
                  </a:cubicBezTo>
                  <a:cubicBezTo>
                    <a:pt x="11573" y="2412"/>
                    <a:pt x="11573" y="2227"/>
                    <a:pt x="11481" y="2134"/>
                  </a:cubicBezTo>
                  <a:cubicBezTo>
                    <a:pt x="11419" y="2072"/>
                    <a:pt x="11350" y="2042"/>
                    <a:pt x="11280" y="2042"/>
                  </a:cubicBezTo>
                  <a:cubicBezTo>
                    <a:pt x="11211" y="2042"/>
                    <a:pt x="11141" y="2072"/>
                    <a:pt x="11079" y="2134"/>
                  </a:cubicBezTo>
                  <a:cubicBezTo>
                    <a:pt x="10802" y="2412"/>
                    <a:pt x="10439" y="2551"/>
                    <a:pt x="10076" y="2551"/>
                  </a:cubicBezTo>
                  <a:cubicBezTo>
                    <a:pt x="9714" y="2551"/>
                    <a:pt x="9351" y="2412"/>
                    <a:pt x="9073" y="2134"/>
                  </a:cubicBezTo>
                  <a:cubicBezTo>
                    <a:pt x="8857" y="1903"/>
                    <a:pt x="8564" y="1787"/>
                    <a:pt x="8271" y="1787"/>
                  </a:cubicBezTo>
                  <a:cubicBezTo>
                    <a:pt x="7978" y="1787"/>
                    <a:pt x="7685" y="1903"/>
                    <a:pt x="7469" y="2134"/>
                  </a:cubicBezTo>
                  <a:lnTo>
                    <a:pt x="6574" y="3029"/>
                  </a:lnTo>
                  <a:cubicBezTo>
                    <a:pt x="6373" y="3214"/>
                    <a:pt x="6118" y="3307"/>
                    <a:pt x="5864" y="3307"/>
                  </a:cubicBezTo>
                  <a:cubicBezTo>
                    <a:pt x="5609" y="3307"/>
                    <a:pt x="5355" y="3214"/>
                    <a:pt x="5154" y="3029"/>
                  </a:cubicBezTo>
                  <a:lnTo>
                    <a:pt x="5061" y="2937"/>
                  </a:lnTo>
                  <a:lnTo>
                    <a:pt x="7407" y="560"/>
                  </a:lnTo>
                  <a:lnTo>
                    <a:pt x="9382" y="560"/>
                  </a:lnTo>
                  <a:cubicBezTo>
                    <a:pt x="9401" y="563"/>
                    <a:pt x="9419" y="564"/>
                    <a:pt x="9436" y="564"/>
                  </a:cubicBezTo>
                  <a:cubicBezTo>
                    <a:pt x="9796" y="564"/>
                    <a:pt x="9796" y="1"/>
                    <a:pt x="94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6" name="Google Shape;13826;p26"/>
          <p:cNvGrpSpPr/>
          <p:nvPr/>
        </p:nvGrpSpPr>
        <p:grpSpPr>
          <a:xfrm>
            <a:off x="2306633" y="5267467"/>
            <a:ext cx="445467" cy="484567"/>
            <a:chOff x="6994625" y="3052825"/>
            <a:chExt cx="334100" cy="363425"/>
          </a:xfrm>
        </p:grpSpPr>
        <p:sp>
          <p:nvSpPr>
            <p:cNvPr id="13827" name="Google Shape;13827;p26"/>
            <p:cNvSpPr/>
            <p:nvPr/>
          </p:nvSpPr>
          <p:spPr>
            <a:xfrm>
              <a:off x="6994625" y="3052825"/>
              <a:ext cx="334100" cy="363425"/>
            </a:xfrm>
            <a:custGeom>
              <a:avLst/>
              <a:gdLst/>
              <a:ahLst/>
              <a:cxnLst/>
              <a:rect l="l" t="t" r="r" b="b"/>
              <a:pathLst>
                <a:path w="13364" h="14537" extrusionOk="0">
                  <a:moveTo>
                    <a:pt x="10771" y="958"/>
                  </a:moveTo>
                  <a:lnTo>
                    <a:pt x="12345" y="2562"/>
                  </a:lnTo>
                  <a:lnTo>
                    <a:pt x="10771" y="2562"/>
                  </a:lnTo>
                  <a:lnTo>
                    <a:pt x="10771" y="958"/>
                  </a:lnTo>
                  <a:close/>
                  <a:moveTo>
                    <a:pt x="2068" y="4136"/>
                  </a:moveTo>
                  <a:lnTo>
                    <a:pt x="2037" y="4167"/>
                  </a:lnTo>
                  <a:lnTo>
                    <a:pt x="3210" y="4167"/>
                  </a:lnTo>
                  <a:cubicBezTo>
                    <a:pt x="4506" y="4167"/>
                    <a:pt x="5710" y="4815"/>
                    <a:pt x="6451" y="5865"/>
                  </a:cubicBezTo>
                  <a:cubicBezTo>
                    <a:pt x="7160" y="6945"/>
                    <a:pt x="7562" y="8179"/>
                    <a:pt x="7623" y="9476"/>
                  </a:cubicBezTo>
                  <a:cubicBezTo>
                    <a:pt x="7654" y="9599"/>
                    <a:pt x="7592" y="9692"/>
                    <a:pt x="7469" y="9753"/>
                  </a:cubicBezTo>
                  <a:lnTo>
                    <a:pt x="6543" y="10216"/>
                  </a:lnTo>
                  <a:lnTo>
                    <a:pt x="6543" y="9877"/>
                  </a:lnTo>
                  <a:cubicBezTo>
                    <a:pt x="6512" y="8920"/>
                    <a:pt x="6296" y="7994"/>
                    <a:pt x="5895" y="7130"/>
                  </a:cubicBezTo>
                  <a:cubicBezTo>
                    <a:pt x="5309" y="5926"/>
                    <a:pt x="4383" y="5278"/>
                    <a:pt x="3241" y="5278"/>
                  </a:cubicBezTo>
                  <a:lnTo>
                    <a:pt x="2161" y="5278"/>
                  </a:lnTo>
                  <a:lnTo>
                    <a:pt x="1790" y="4569"/>
                  </a:lnTo>
                  <a:cubicBezTo>
                    <a:pt x="1698" y="4383"/>
                    <a:pt x="1852" y="4136"/>
                    <a:pt x="2068" y="4136"/>
                  </a:cubicBezTo>
                  <a:close/>
                  <a:moveTo>
                    <a:pt x="3241" y="5865"/>
                  </a:moveTo>
                  <a:cubicBezTo>
                    <a:pt x="4167" y="5865"/>
                    <a:pt x="4877" y="6389"/>
                    <a:pt x="5370" y="7408"/>
                  </a:cubicBezTo>
                  <a:cubicBezTo>
                    <a:pt x="5741" y="8179"/>
                    <a:pt x="5957" y="9043"/>
                    <a:pt x="5957" y="9877"/>
                  </a:cubicBezTo>
                  <a:lnTo>
                    <a:pt x="5957" y="12099"/>
                  </a:lnTo>
                  <a:lnTo>
                    <a:pt x="1420" y="12099"/>
                  </a:lnTo>
                  <a:cubicBezTo>
                    <a:pt x="1544" y="11327"/>
                    <a:pt x="2068" y="10679"/>
                    <a:pt x="2840" y="10401"/>
                  </a:cubicBezTo>
                  <a:cubicBezTo>
                    <a:pt x="3488" y="10185"/>
                    <a:pt x="3951" y="9568"/>
                    <a:pt x="3951" y="8858"/>
                  </a:cubicBezTo>
                  <a:lnTo>
                    <a:pt x="3951" y="8118"/>
                  </a:lnTo>
                  <a:cubicBezTo>
                    <a:pt x="3951" y="7963"/>
                    <a:pt x="3827" y="7840"/>
                    <a:pt x="3673" y="7840"/>
                  </a:cubicBezTo>
                  <a:cubicBezTo>
                    <a:pt x="3519" y="7840"/>
                    <a:pt x="3395" y="7963"/>
                    <a:pt x="3395" y="8148"/>
                  </a:cubicBezTo>
                  <a:cubicBezTo>
                    <a:pt x="3395" y="8457"/>
                    <a:pt x="3148" y="8704"/>
                    <a:pt x="2840" y="8704"/>
                  </a:cubicBezTo>
                  <a:lnTo>
                    <a:pt x="1976" y="8704"/>
                  </a:lnTo>
                  <a:cubicBezTo>
                    <a:pt x="1883" y="8704"/>
                    <a:pt x="1821" y="8735"/>
                    <a:pt x="1760" y="8797"/>
                  </a:cubicBezTo>
                  <a:cubicBezTo>
                    <a:pt x="1648" y="8908"/>
                    <a:pt x="1506" y="8960"/>
                    <a:pt x="1365" y="8960"/>
                  </a:cubicBezTo>
                  <a:cubicBezTo>
                    <a:pt x="1155" y="8960"/>
                    <a:pt x="944" y="8845"/>
                    <a:pt x="834" y="8642"/>
                  </a:cubicBezTo>
                  <a:lnTo>
                    <a:pt x="587" y="8148"/>
                  </a:lnTo>
                  <a:lnTo>
                    <a:pt x="2130" y="5865"/>
                  </a:lnTo>
                  <a:close/>
                  <a:moveTo>
                    <a:pt x="3982" y="556"/>
                  </a:moveTo>
                  <a:lnTo>
                    <a:pt x="10216" y="587"/>
                  </a:lnTo>
                  <a:lnTo>
                    <a:pt x="10216" y="2871"/>
                  </a:lnTo>
                  <a:cubicBezTo>
                    <a:pt x="10216" y="3025"/>
                    <a:pt x="10339" y="3149"/>
                    <a:pt x="10493" y="3149"/>
                  </a:cubicBezTo>
                  <a:lnTo>
                    <a:pt x="12746" y="3149"/>
                  </a:lnTo>
                  <a:lnTo>
                    <a:pt x="12746" y="13981"/>
                  </a:lnTo>
                  <a:lnTo>
                    <a:pt x="7346" y="13981"/>
                  </a:lnTo>
                  <a:lnTo>
                    <a:pt x="7346" y="12963"/>
                  </a:lnTo>
                  <a:cubicBezTo>
                    <a:pt x="7376" y="12500"/>
                    <a:pt x="7006" y="12099"/>
                    <a:pt x="6543" y="12099"/>
                  </a:cubicBezTo>
                  <a:lnTo>
                    <a:pt x="6543" y="10864"/>
                  </a:lnTo>
                  <a:lnTo>
                    <a:pt x="7747" y="10247"/>
                  </a:lnTo>
                  <a:cubicBezTo>
                    <a:pt x="8055" y="10093"/>
                    <a:pt x="8241" y="9753"/>
                    <a:pt x="8210" y="9414"/>
                  </a:cubicBezTo>
                  <a:cubicBezTo>
                    <a:pt x="8148" y="8056"/>
                    <a:pt x="7685" y="6729"/>
                    <a:pt x="6913" y="5556"/>
                  </a:cubicBezTo>
                  <a:cubicBezTo>
                    <a:pt x="6235" y="4538"/>
                    <a:pt x="5185" y="3859"/>
                    <a:pt x="3982" y="3643"/>
                  </a:cubicBezTo>
                  <a:lnTo>
                    <a:pt x="3982" y="556"/>
                  </a:lnTo>
                  <a:close/>
                  <a:moveTo>
                    <a:pt x="3673" y="1"/>
                  </a:moveTo>
                  <a:cubicBezTo>
                    <a:pt x="3519" y="1"/>
                    <a:pt x="3395" y="124"/>
                    <a:pt x="3395" y="279"/>
                  </a:cubicBezTo>
                  <a:lnTo>
                    <a:pt x="3395" y="3581"/>
                  </a:lnTo>
                  <a:lnTo>
                    <a:pt x="2037" y="3581"/>
                  </a:lnTo>
                  <a:cubicBezTo>
                    <a:pt x="1389" y="3581"/>
                    <a:pt x="988" y="4229"/>
                    <a:pt x="1266" y="4815"/>
                  </a:cubicBezTo>
                  <a:lnTo>
                    <a:pt x="1667" y="5556"/>
                  </a:lnTo>
                  <a:lnTo>
                    <a:pt x="31" y="7963"/>
                  </a:lnTo>
                  <a:cubicBezTo>
                    <a:pt x="0" y="8056"/>
                    <a:pt x="0" y="8148"/>
                    <a:pt x="31" y="8241"/>
                  </a:cubicBezTo>
                  <a:lnTo>
                    <a:pt x="371" y="8858"/>
                  </a:lnTo>
                  <a:cubicBezTo>
                    <a:pt x="564" y="9283"/>
                    <a:pt x="975" y="9515"/>
                    <a:pt x="1392" y="9515"/>
                  </a:cubicBezTo>
                  <a:cubicBezTo>
                    <a:pt x="1641" y="9515"/>
                    <a:pt x="1891" y="9433"/>
                    <a:pt x="2099" y="9260"/>
                  </a:cubicBezTo>
                  <a:lnTo>
                    <a:pt x="2840" y="9260"/>
                  </a:lnTo>
                  <a:cubicBezTo>
                    <a:pt x="3025" y="9260"/>
                    <a:pt x="3210" y="9229"/>
                    <a:pt x="3364" y="9136"/>
                  </a:cubicBezTo>
                  <a:lnTo>
                    <a:pt x="3364" y="9136"/>
                  </a:lnTo>
                  <a:cubicBezTo>
                    <a:pt x="3272" y="9476"/>
                    <a:pt x="3025" y="9753"/>
                    <a:pt x="2685" y="9877"/>
                  </a:cubicBezTo>
                  <a:lnTo>
                    <a:pt x="2655" y="9877"/>
                  </a:lnTo>
                  <a:cubicBezTo>
                    <a:pt x="1667" y="10185"/>
                    <a:pt x="957" y="11049"/>
                    <a:pt x="865" y="12099"/>
                  </a:cubicBezTo>
                  <a:cubicBezTo>
                    <a:pt x="402" y="12099"/>
                    <a:pt x="0" y="12469"/>
                    <a:pt x="0" y="12932"/>
                  </a:cubicBezTo>
                  <a:lnTo>
                    <a:pt x="0" y="14259"/>
                  </a:lnTo>
                  <a:cubicBezTo>
                    <a:pt x="0" y="14413"/>
                    <a:pt x="124" y="14537"/>
                    <a:pt x="309" y="14537"/>
                  </a:cubicBezTo>
                  <a:lnTo>
                    <a:pt x="2408" y="14537"/>
                  </a:lnTo>
                  <a:cubicBezTo>
                    <a:pt x="2562" y="14537"/>
                    <a:pt x="2716" y="14413"/>
                    <a:pt x="2716" y="14259"/>
                  </a:cubicBezTo>
                  <a:cubicBezTo>
                    <a:pt x="2716" y="14074"/>
                    <a:pt x="2562" y="13950"/>
                    <a:pt x="2408" y="13950"/>
                  </a:cubicBezTo>
                  <a:lnTo>
                    <a:pt x="587" y="13950"/>
                  </a:lnTo>
                  <a:lnTo>
                    <a:pt x="587" y="12932"/>
                  </a:lnTo>
                  <a:cubicBezTo>
                    <a:pt x="587" y="12778"/>
                    <a:pt x="710" y="12654"/>
                    <a:pt x="865" y="12654"/>
                  </a:cubicBezTo>
                  <a:lnTo>
                    <a:pt x="6543" y="12654"/>
                  </a:lnTo>
                  <a:cubicBezTo>
                    <a:pt x="6697" y="12654"/>
                    <a:pt x="6821" y="12778"/>
                    <a:pt x="6821" y="12932"/>
                  </a:cubicBezTo>
                  <a:lnTo>
                    <a:pt x="6821" y="13950"/>
                  </a:lnTo>
                  <a:lnTo>
                    <a:pt x="4969" y="13950"/>
                  </a:lnTo>
                  <a:cubicBezTo>
                    <a:pt x="4815" y="13950"/>
                    <a:pt x="4691" y="14074"/>
                    <a:pt x="4691" y="14259"/>
                  </a:cubicBezTo>
                  <a:cubicBezTo>
                    <a:pt x="4691" y="14413"/>
                    <a:pt x="4815" y="14537"/>
                    <a:pt x="4969" y="14537"/>
                  </a:cubicBezTo>
                  <a:lnTo>
                    <a:pt x="13086" y="14537"/>
                  </a:lnTo>
                  <a:cubicBezTo>
                    <a:pt x="13240" y="14537"/>
                    <a:pt x="13364" y="14413"/>
                    <a:pt x="13364" y="14259"/>
                  </a:cubicBezTo>
                  <a:lnTo>
                    <a:pt x="13364" y="2840"/>
                  </a:lnTo>
                  <a:cubicBezTo>
                    <a:pt x="13364" y="2779"/>
                    <a:pt x="13333" y="2686"/>
                    <a:pt x="13271" y="2655"/>
                  </a:cubicBezTo>
                  <a:lnTo>
                    <a:pt x="10709" y="94"/>
                  </a:lnTo>
                  <a:cubicBezTo>
                    <a:pt x="10679" y="32"/>
                    <a:pt x="10586" y="1"/>
                    <a:pt x="10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8" name="Google Shape;13828;p26"/>
            <p:cNvSpPr/>
            <p:nvPr/>
          </p:nvSpPr>
          <p:spPr>
            <a:xfrm>
              <a:off x="7206800" y="3184775"/>
              <a:ext cx="78725" cy="13900"/>
            </a:xfrm>
            <a:custGeom>
              <a:avLst/>
              <a:gdLst/>
              <a:ahLst/>
              <a:cxnLst/>
              <a:rect l="l" t="t" r="r" b="b"/>
              <a:pathLst>
                <a:path w="3149" h="556" extrusionOk="0">
                  <a:moveTo>
                    <a:pt x="309" y="0"/>
                  </a:moveTo>
                  <a:cubicBezTo>
                    <a:pt x="155" y="0"/>
                    <a:pt x="0" y="124"/>
                    <a:pt x="0" y="278"/>
                  </a:cubicBezTo>
                  <a:cubicBezTo>
                    <a:pt x="0" y="432"/>
                    <a:pt x="155" y="556"/>
                    <a:pt x="309" y="556"/>
                  </a:cubicBezTo>
                  <a:lnTo>
                    <a:pt x="2840" y="556"/>
                  </a:lnTo>
                  <a:cubicBezTo>
                    <a:pt x="2994" y="556"/>
                    <a:pt x="3148" y="432"/>
                    <a:pt x="3148" y="278"/>
                  </a:cubicBezTo>
                  <a:cubicBezTo>
                    <a:pt x="3148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9" name="Google Shape;13829;p26"/>
            <p:cNvSpPr/>
            <p:nvPr/>
          </p:nvSpPr>
          <p:spPr>
            <a:xfrm>
              <a:off x="7226850" y="3227200"/>
              <a:ext cx="59450" cy="14700"/>
            </a:xfrm>
            <a:custGeom>
              <a:avLst/>
              <a:gdLst/>
              <a:ahLst/>
              <a:cxnLst/>
              <a:rect l="l" t="t" r="r" b="b"/>
              <a:pathLst>
                <a:path w="2378" h="588" extrusionOk="0">
                  <a:moveTo>
                    <a:pt x="340" y="1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0" name="Google Shape;13830;p26"/>
            <p:cNvSpPr/>
            <p:nvPr/>
          </p:nvSpPr>
          <p:spPr>
            <a:xfrm>
              <a:off x="7226850" y="3269650"/>
              <a:ext cx="59450" cy="14675"/>
            </a:xfrm>
            <a:custGeom>
              <a:avLst/>
              <a:gdLst/>
              <a:ahLst/>
              <a:cxnLst/>
              <a:rect l="l" t="t" r="r" b="b"/>
              <a:pathLst>
                <a:path w="2378" h="587" extrusionOk="0">
                  <a:moveTo>
                    <a:pt x="340" y="0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1" name="Google Shape;13831;p26"/>
            <p:cNvSpPr/>
            <p:nvPr/>
          </p:nvSpPr>
          <p:spPr>
            <a:xfrm>
              <a:off x="7226850" y="3312850"/>
              <a:ext cx="59450" cy="13900"/>
            </a:xfrm>
            <a:custGeom>
              <a:avLst/>
              <a:gdLst/>
              <a:ahLst/>
              <a:cxnLst/>
              <a:rect l="l" t="t" r="r" b="b"/>
              <a:pathLst>
                <a:path w="2378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8" y="556"/>
                  </a:lnTo>
                  <a:cubicBezTo>
                    <a:pt x="2377" y="525"/>
                    <a:pt x="2377" y="31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2" name="Google Shape;13832;p26"/>
            <p:cNvSpPr/>
            <p:nvPr/>
          </p:nvSpPr>
          <p:spPr>
            <a:xfrm>
              <a:off x="7204150" y="3355175"/>
              <a:ext cx="82150" cy="14125"/>
            </a:xfrm>
            <a:custGeom>
              <a:avLst/>
              <a:gdLst/>
              <a:ahLst/>
              <a:cxnLst/>
              <a:rect l="l" t="t" r="r" b="b"/>
              <a:pathLst>
                <a:path w="3286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946" y="560"/>
                  </a:lnTo>
                  <a:cubicBezTo>
                    <a:pt x="3285" y="529"/>
                    <a:pt x="3285" y="36"/>
                    <a:pt x="2946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3" name="Google Shape;13833;p26"/>
            <p:cNvSpPr/>
            <p:nvPr/>
          </p:nvSpPr>
          <p:spPr>
            <a:xfrm>
              <a:off x="7077350" y="3402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1" y="289"/>
                    <a:pt x="148" y="465"/>
                  </a:cubicBezTo>
                  <a:cubicBezTo>
                    <a:pt x="210" y="527"/>
                    <a:pt x="285" y="554"/>
                    <a:pt x="358" y="554"/>
                  </a:cubicBezTo>
                  <a:cubicBezTo>
                    <a:pt x="505" y="554"/>
                    <a:pt x="642" y="445"/>
                    <a:pt x="642" y="280"/>
                  </a:cubicBezTo>
                  <a:cubicBezTo>
                    <a:pt x="642" y="126"/>
                    <a:pt x="518" y="2"/>
                    <a:pt x="364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4" name="Google Shape;13834;p26"/>
          <p:cNvGrpSpPr/>
          <p:nvPr/>
        </p:nvGrpSpPr>
        <p:grpSpPr>
          <a:xfrm>
            <a:off x="3338900" y="5267984"/>
            <a:ext cx="360067" cy="483533"/>
            <a:chOff x="3293525" y="3602950"/>
            <a:chExt cx="270050" cy="362650"/>
          </a:xfrm>
        </p:grpSpPr>
        <p:sp>
          <p:nvSpPr>
            <p:cNvPr id="13835" name="Google Shape;13835;p26"/>
            <p:cNvSpPr/>
            <p:nvPr/>
          </p:nvSpPr>
          <p:spPr>
            <a:xfrm>
              <a:off x="3293525" y="3602950"/>
              <a:ext cx="270050" cy="362650"/>
            </a:xfrm>
            <a:custGeom>
              <a:avLst/>
              <a:gdLst/>
              <a:ahLst/>
              <a:cxnLst/>
              <a:rect l="l" t="t" r="r" b="b"/>
              <a:pathLst>
                <a:path w="10802" h="14506" extrusionOk="0">
                  <a:moveTo>
                    <a:pt x="7685" y="556"/>
                  </a:moveTo>
                  <a:cubicBezTo>
                    <a:pt x="7839" y="1544"/>
                    <a:pt x="8672" y="2253"/>
                    <a:pt x="9660" y="2253"/>
                  </a:cubicBezTo>
                  <a:lnTo>
                    <a:pt x="10215" y="2253"/>
                  </a:lnTo>
                  <a:lnTo>
                    <a:pt x="10215" y="7160"/>
                  </a:lnTo>
                  <a:cubicBezTo>
                    <a:pt x="10215" y="10216"/>
                    <a:pt x="8302" y="12932"/>
                    <a:pt x="5401" y="13919"/>
                  </a:cubicBezTo>
                  <a:cubicBezTo>
                    <a:pt x="2500" y="12932"/>
                    <a:pt x="586" y="10216"/>
                    <a:pt x="586" y="7160"/>
                  </a:cubicBezTo>
                  <a:lnTo>
                    <a:pt x="586" y="2253"/>
                  </a:lnTo>
                  <a:lnTo>
                    <a:pt x="1142" y="2253"/>
                  </a:lnTo>
                  <a:cubicBezTo>
                    <a:pt x="2130" y="2253"/>
                    <a:pt x="2963" y="1544"/>
                    <a:pt x="3117" y="556"/>
                  </a:cubicBezTo>
                  <a:close/>
                  <a:moveTo>
                    <a:pt x="2839" y="0"/>
                  </a:moveTo>
                  <a:cubicBezTo>
                    <a:pt x="2685" y="0"/>
                    <a:pt x="2562" y="124"/>
                    <a:pt x="2562" y="278"/>
                  </a:cubicBezTo>
                  <a:cubicBezTo>
                    <a:pt x="2562" y="1050"/>
                    <a:pt x="1913" y="1698"/>
                    <a:pt x="1142" y="1698"/>
                  </a:cubicBezTo>
                  <a:lnTo>
                    <a:pt x="278" y="1698"/>
                  </a:lnTo>
                  <a:cubicBezTo>
                    <a:pt x="123" y="1698"/>
                    <a:pt x="0" y="1821"/>
                    <a:pt x="0" y="1976"/>
                  </a:cubicBezTo>
                  <a:lnTo>
                    <a:pt x="0" y="7160"/>
                  </a:lnTo>
                  <a:cubicBezTo>
                    <a:pt x="0" y="10493"/>
                    <a:pt x="2130" y="13456"/>
                    <a:pt x="5308" y="14505"/>
                  </a:cubicBezTo>
                  <a:lnTo>
                    <a:pt x="5493" y="14505"/>
                  </a:lnTo>
                  <a:cubicBezTo>
                    <a:pt x="8672" y="13456"/>
                    <a:pt x="10802" y="10493"/>
                    <a:pt x="10802" y="7160"/>
                  </a:cubicBezTo>
                  <a:lnTo>
                    <a:pt x="10802" y="1976"/>
                  </a:lnTo>
                  <a:cubicBezTo>
                    <a:pt x="10802" y="1821"/>
                    <a:pt x="10678" y="1698"/>
                    <a:pt x="10524" y="1698"/>
                  </a:cubicBezTo>
                  <a:lnTo>
                    <a:pt x="9660" y="1698"/>
                  </a:lnTo>
                  <a:cubicBezTo>
                    <a:pt x="8888" y="1698"/>
                    <a:pt x="8240" y="1050"/>
                    <a:pt x="8240" y="278"/>
                  </a:cubicBezTo>
                  <a:cubicBezTo>
                    <a:pt x="8240" y="124"/>
                    <a:pt x="8117" y="0"/>
                    <a:pt x="79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6" name="Google Shape;13836;p26"/>
            <p:cNvSpPr/>
            <p:nvPr/>
          </p:nvSpPr>
          <p:spPr>
            <a:xfrm>
              <a:off x="3335950" y="3645375"/>
              <a:ext cx="184425" cy="274500"/>
            </a:xfrm>
            <a:custGeom>
              <a:avLst/>
              <a:gdLst/>
              <a:ahLst/>
              <a:cxnLst/>
              <a:rect l="l" t="t" r="r" b="b"/>
              <a:pathLst>
                <a:path w="7377" h="10980" extrusionOk="0">
                  <a:moveTo>
                    <a:pt x="4846" y="556"/>
                  </a:moveTo>
                  <a:cubicBezTo>
                    <a:pt x="5309" y="1266"/>
                    <a:pt x="5988" y="1822"/>
                    <a:pt x="6821" y="2099"/>
                  </a:cubicBezTo>
                  <a:lnTo>
                    <a:pt x="6821" y="5463"/>
                  </a:lnTo>
                  <a:cubicBezTo>
                    <a:pt x="6821" y="7469"/>
                    <a:pt x="5741" y="9290"/>
                    <a:pt x="3982" y="10278"/>
                  </a:cubicBezTo>
                  <a:lnTo>
                    <a:pt x="3982" y="6821"/>
                  </a:lnTo>
                  <a:cubicBezTo>
                    <a:pt x="3966" y="6652"/>
                    <a:pt x="3835" y="6567"/>
                    <a:pt x="3704" y="6567"/>
                  </a:cubicBezTo>
                  <a:cubicBezTo>
                    <a:pt x="3573" y="6567"/>
                    <a:pt x="3442" y="6652"/>
                    <a:pt x="3426" y="6821"/>
                  </a:cubicBezTo>
                  <a:lnTo>
                    <a:pt x="3426" y="10278"/>
                  </a:lnTo>
                  <a:cubicBezTo>
                    <a:pt x="1667" y="9290"/>
                    <a:pt x="587" y="7469"/>
                    <a:pt x="587" y="5463"/>
                  </a:cubicBezTo>
                  <a:lnTo>
                    <a:pt x="587" y="2099"/>
                  </a:lnTo>
                  <a:cubicBezTo>
                    <a:pt x="1389" y="1822"/>
                    <a:pt x="2099" y="1266"/>
                    <a:pt x="2562" y="556"/>
                  </a:cubicBezTo>
                  <a:lnTo>
                    <a:pt x="3426" y="556"/>
                  </a:lnTo>
                  <a:lnTo>
                    <a:pt x="3426" y="4260"/>
                  </a:lnTo>
                  <a:cubicBezTo>
                    <a:pt x="3395" y="4476"/>
                    <a:pt x="3542" y="4584"/>
                    <a:pt x="3692" y="4584"/>
                  </a:cubicBezTo>
                  <a:cubicBezTo>
                    <a:pt x="3843" y="4584"/>
                    <a:pt x="3997" y="4476"/>
                    <a:pt x="3982" y="4260"/>
                  </a:cubicBezTo>
                  <a:lnTo>
                    <a:pt x="3982" y="556"/>
                  </a:lnTo>
                  <a:close/>
                  <a:moveTo>
                    <a:pt x="2377" y="1"/>
                  </a:moveTo>
                  <a:cubicBezTo>
                    <a:pt x="2284" y="1"/>
                    <a:pt x="2192" y="32"/>
                    <a:pt x="2130" y="124"/>
                  </a:cubicBezTo>
                  <a:cubicBezTo>
                    <a:pt x="1698" y="865"/>
                    <a:pt x="1019" y="1390"/>
                    <a:pt x="216" y="1606"/>
                  </a:cubicBezTo>
                  <a:cubicBezTo>
                    <a:pt x="93" y="1637"/>
                    <a:pt x="0" y="1729"/>
                    <a:pt x="0" y="1883"/>
                  </a:cubicBezTo>
                  <a:lnTo>
                    <a:pt x="0" y="5463"/>
                  </a:lnTo>
                  <a:cubicBezTo>
                    <a:pt x="0" y="7840"/>
                    <a:pt x="1389" y="10000"/>
                    <a:pt x="3580" y="10957"/>
                  </a:cubicBezTo>
                  <a:cubicBezTo>
                    <a:pt x="3611" y="10972"/>
                    <a:pt x="3650" y="10980"/>
                    <a:pt x="3688" y="10980"/>
                  </a:cubicBezTo>
                  <a:cubicBezTo>
                    <a:pt x="3727" y="10980"/>
                    <a:pt x="3766" y="10972"/>
                    <a:pt x="3796" y="10957"/>
                  </a:cubicBezTo>
                  <a:cubicBezTo>
                    <a:pt x="5988" y="10000"/>
                    <a:pt x="7376" y="7840"/>
                    <a:pt x="7376" y="5463"/>
                  </a:cubicBezTo>
                  <a:lnTo>
                    <a:pt x="7376" y="1883"/>
                  </a:lnTo>
                  <a:cubicBezTo>
                    <a:pt x="7376" y="1729"/>
                    <a:pt x="7284" y="1637"/>
                    <a:pt x="7160" y="1606"/>
                  </a:cubicBezTo>
                  <a:cubicBezTo>
                    <a:pt x="6358" y="1390"/>
                    <a:pt x="5648" y="865"/>
                    <a:pt x="5247" y="124"/>
                  </a:cubicBezTo>
                  <a:cubicBezTo>
                    <a:pt x="5185" y="32"/>
                    <a:pt x="5093" y="1"/>
                    <a:pt x="50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7" name="Google Shape;13837;p26"/>
            <p:cNvSpPr/>
            <p:nvPr/>
          </p:nvSpPr>
          <p:spPr>
            <a:xfrm>
              <a:off x="3418500" y="377732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8" name="Google Shape;13838;p26"/>
          <p:cNvGrpSpPr/>
          <p:nvPr/>
        </p:nvGrpSpPr>
        <p:grpSpPr>
          <a:xfrm>
            <a:off x="4312951" y="5266434"/>
            <a:ext cx="492867" cy="486633"/>
            <a:chOff x="3243825" y="1923675"/>
            <a:chExt cx="369650" cy="364975"/>
          </a:xfrm>
        </p:grpSpPr>
        <p:sp>
          <p:nvSpPr>
            <p:cNvPr id="13839" name="Google Shape;13839;p26"/>
            <p:cNvSpPr/>
            <p:nvPr/>
          </p:nvSpPr>
          <p:spPr>
            <a:xfrm>
              <a:off x="3548900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71" y="1"/>
                  </a:moveTo>
                  <a:cubicBezTo>
                    <a:pt x="124" y="1"/>
                    <a:pt x="0" y="310"/>
                    <a:pt x="185" y="495"/>
                  </a:cubicBezTo>
                  <a:cubicBezTo>
                    <a:pt x="242" y="542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0" name="Google Shape;13840;p26"/>
            <p:cNvSpPr/>
            <p:nvPr/>
          </p:nvSpPr>
          <p:spPr>
            <a:xfrm>
              <a:off x="3548900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371" y="0"/>
                  </a:moveTo>
                  <a:cubicBezTo>
                    <a:pt x="124" y="0"/>
                    <a:pt x="0" y="278"/>
                    <a:pt x="185" y="463"/>
                  </a:cubicBezTo>
                  <a:cubicBezTo>
                    <a:pt x="247" y="525"/>
                    <a:pt x="323" y="553"/>
                    <a:pt x="396" y="553"/>
                  </a:cubicBezTo>
                  <a:cubicBezTo>
                    <a:pt x="542" y="553"/>
                    <a:pt x="679" y="443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1" name="Google Shape;13841;p26"/>
            <p:cNvSpPr/>
            <p:nvPr/>
          </p:nvSpPr>
          <p:spPr>
            <a:xfrm>
              <a:off x="3418500" y="2099200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1"/>
                  </a:moveTo>
                  <a:cubicBezTo>
                    <a:pt x="155" y="1"/>
                    <a:pt x="1" y="309"/>
                    <a:pt x="186" y="495"/>
                  </a:cubicBezTo>
                  <a:cubicBezTo>
                    <a:pt x="246" y="555"/>
                    <a:pt x="320" y="583"/>
                    <a:pt x="392" y="583"/>
                  </a:cubicBezTo>
                  <a:cubicBezTo>
                    <a:pt x="540" y="583"/>
                    <a:pt x="680" y="466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2" name="Google Shape;13842;p26"/>
            <p:cNvSpPr/>
            <p:nvPr/>
          </p:nvSpPr>
          <p:spPr>
            <a:xfrm>
              <a:off x="3288875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2" y="542"/>
                    <a:pt x="310" y="563"/>
                    <a:pt x="377" y="563"/>
                  </a:cubicBezTo>
                  <a:cubicBezTo>
                    <a:pt x="530" y="563"/>
                    <a:pt x="680" y="451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3" name="Google Shape;13843;p26"/>
            <p:cNvSpPr/>
            <p:nvPr/>
          </p:nvSpPr>
          <p:spPr>
            <a:xfrm>
              <a:off x="3288875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24" y="0"/>
                    <a:pt x="1" y="278"/>
                    <a:pt x="186" y="463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4" name="Google Shape;13844;p26"/>
            <p:cNvSpPr/>
            <p:nvPr/>
          </p:nvSpPr>
          <p:spPr>
            <a:xfrm>
              <a:off x="3243825" y="1923675"/>
              <a:ext cx="369650" cy="364975"/>
            </a:xfrm>
            <a:custGeom>
              <a:avLst/>
              <a:gdLst/>
              <a:ahLst/>
              <a:cxnLst/>
              <a:rect l="l" t="t" r="r" b="b"/>
              <a:pathLst>
                <a:path w="14786" h="14599" extrusionOk="0">
                  <a:moveTo>
                    <a:pt x="14117" y="603"/>
                  </a:moveTo>
                  <a:lnTo>
                    <a:pt x="14086" y="3627"/>
                  </a:lnTo>
                  <a:lnTo>
                    <a:pt x="12574" y="3627"/>
                  </a:lnTo>
                  <a:cubicBezTo>
                    <a:pt x="12419" y="3627"/>
                    <a:pt x="12296" y="3750"/>
                    <a:pt x="12296" y="3905"/>
                  </a:cubicBezTo>
                  <a:lnTo>
                    <a:pt x="12296" y="10725"/>
                  </a:lnTo>
                  <a:cubicBezTo>
                    <a:pt x="12296" y="10879"/>
                    <a:pt x="12419" y="11003"/>
                    <a:pt x="12574" y="11003"/>
                  </a:cubicBezTo>
                  <a:lnTo>
                    <a:pt x="14086" y="11003"/>
                  </a:lnTo>
                  <a:lnTo>
                    <a:pt x="14086" y="13997"/>
                  </a:lnTo>
                  <a:lnTo>
                    <a:pt x="11061" y="13997"/>
                  </a:lnTo>
                  <a:lnTo>
                    <a:pt x="11061" y="12515"/>
                  </a:lnTo>
                  <a:cubicBezTo>
                    <a:pt x="11061" y="12361"/>
                    <a:pt x="10938" y="12237"/>
                    <a:pt x="10784" y="12237"/>
                  </a:cubicBezTo>
                  <a:lnTo>
                    <a:pt x="3994" y="12237"/>
                  </a:lnTo>
                  <a:cubicBezTo>
                    <a:pt x="3840" y="12237"/>
                    <a:pt x="3685" y="12361"/>
                    <a:pt x="3685" y="12515"/>
                  </a:cubicBezTo>
                  <a:lnTo>
                    <a:pt x="3685" y="13997"/>
                  </a:lnTo>
                  <a:lnTo>
                    <a:pt x="723" y="13997"/>
                  </a:lnTo>
                  <a:lnTo>
                    <a:pt x="723" y="11003"/>
                  </a:lnTo>
                  <a:lnTo>
                    <a:pt x="2204" y="11003"/>
                  </a:lnTo>
                  <a:cubicBezTo>
                    <a:pt x="2358" y="11003"/>
                    <a:pt x="2482" y="10879"/>
                    <a:pt x="2482" y="10725"/>
                  </a:cubicBezTo>
                  <a:lnTo>
                    <a:pt x="2482" y="3905"/>
                  </a:lnTo>
                  <a:cubicBezTo>
                    <a:pt x="2482" y="3750"/>
                    <a:pt x="2358" y="3627"/>
                    <a:pt x="2204" y="3627"/>
                  </a:cubicBezTo>
                  <a:lnTo>
                    <a:pt x="723" y="3627"/>
                  </a:lnTo>
                  <a:lnTo>
                    <a:pt x="723" y="603"/>
                  </a:lnTo>
                  <a:lnTo>
                    <a:pt x="3716" y="603"/>
                  </a:lnTo>
                  <a:lnTo>
                    <a:pt x="3716" y="2115"/>
                  </a:lnTo>
                  <a:cubicBezTo>
                    <a:pt x="3716" y="2269"/>
                    <a:pt x="3840" y="2392"/>
                    <a:pt x="3994" y="2392"/>
                  </a:cubicBezTo>
                  <a:lnTo>
                    <a:pt x="10815" y="2392"/>
                  </a:lnTo>
                  <a:cubicBezTo>
                    <a:pt x="10969" y="2392"/>
                    <a:pt x="11092" y="2269"/>
                    <a:pt x="11092" y="2115"/>
                  </a:cubicBezTo>
                  <a:lnTo>
                    <a:pt x="11092" y="603"/>
                  </a:lnTo>
                  <a:close/>
                  <a:moveTo>
                    <a:pt x="5691" y="1"/>
                  </a:moveTo>
                  <a:cubicBezTo>
                    <a:pt x="5537" y="1"/>
                    <a:pt x="5383" y="109"/>
                    <a:pt x="5414" y="325"/>
                  </a:cubicBezTo>
                  <a:lnTo>
                    <a:pt x="5414" y="1837"/>
                  </a:lnTo>
                  <a:lnTo>
                    <a:pt x="4272" y="1837"/>
                  </a:lnTo>
                  <a:lnTo>
                    <a:pt x="4272" y="325"/>
                  </a:lnTo>
                  <a:cubicBezTo>
                    <a:pt x="4272" y="170"/>
                    <a:pt x="4148" y="47"/>
                    <a:pt x="3994" y="47"/>
                  </a:cubicBezTo>
                  <a:lnTo>
                    <a:pt x="414" y="47"/>
                  </a:lnTo>
                  <a:cubicBezTo>
                    <a:pt x="260" y="47"/>
                    <a:pt x="136" y="170"/>
                    <a:pt x="136" y="325"/>
                  </a:cubicBezTo>
                  <a:lnTo>
                    <a:pt x="136" y="3905"/>
                  </a:lnTo>
                  <a:cubicBezTo>
                    <a:pt x="136" y="4059"/>
                    <a:pt x="260" y="4182"/>
                    <a:pt x="414" y="4182"/>
                  </a:cubicBezTo>
                  <a:lnTo>
                    <a:pt x="1926" y="4182"/>
                  </a:lnTo>
                  <a:lnTo>
                    <a:pt x="1926" y="5324"/>
                  </a:lnTo>
                  <a:lnTo>
                    <a:pt x="414" y="5324"/>
                  </a:lnTo>
                  <a:cubicBezTo>
                    <a:pt x="260" y="5324"/>
                    <a:pt x="136" y="5448"/>
                    <a:pt x="136" y="5602"/>
                  </a:cubicBezTo>
                  <a:cubicBezTo>
                    <a:pt x="105" y="5756"/>
                    <a:pt x="260" y="5880"/>
                    <a:pt x="414" y="5880"/>
                  </a:cubicBezTo>
                  <a:lnTo>
                    <a:pt x="1926" y="5880"/>
                  </a:lnTo>
                  <a:lnTo>
                    <a:pt x="1926" y="7053"/>
                  </a:lnTo>
                  <a:lnTo>
                    <a:pt x="414" y="7053"/>
                  </a:lnTo>
                  <a:cubicBezTo>
                    <a:pt x="395" y="7050"/>
                    <a:pt x="377" y="7049"/>
                    <a:pt x="360" y="7049"/>
                  </a:cubicBezTo>
                  <a:cubicBezTo>
                    <a:pt x="0" y="7049"/>
                    <a:pt x="0" y="7612"/>
                    <a:pt x="360" y="7612"/>
                  </a:cubicBezTo>
                  <a:cubicBezTo>
                    <a:pt x="377" y="7612"/>
                    <a:pt x="395" y="7611"/>
                    <a:pt x="414" y="7608"/>
                  </a:cubicBezTo>
                  <a:lnTo>
                    <a:pt x="1926" y="7608"/>
                  </a:lnTo>
                  <a:lnTo>
                    <a:pt x="1926" y="8750"/>
                  </a:lnTo>
                  <a:lnTo>
                    <a:pt x="414" y="8750"/>
                  </a:lnTo>
                  <a:cubicBezTo>
                    <a:pt x="395" y="8747"/>
                    <a:pt x="377" y="8746"/>
                    <a:pt x="360" y="8746"/>
                  </a:cubicBezTo>
                  <a:cubicBezTo>
                    <a:pt x="0" y="8746"/>
                    <a:pt x="0" y="9310"/>
                    <a:pt x="360" y="9310"/>
                  </a:cubicBezTo>
                  <a:cubicBezTo>
                    <a:pt x="377" y="9310"/>
                    <a:pt x="395" y="9308"/>
                    <a:pt x="414" y="9306"/>
                  </a:cubicBezTo>
                  <a:lnTo>
                    <a:pt x="1926" y="9306"/>
                  </a:lnTo>
                  <a:lnTo>
                    <a:pt x="1926" y="10447"/>
                  </a:lnTo>
                  <a:lnTo>
                    <a:pt x="414" y="10447"/>
                  </a:lnTo>
                  <a:cubicBezTo>
                    <a:pt x="260" y="10447"/>
                    <a:pt x="136" y="10571"/>
                    <a:pt x="136" y="10725"/>
                  </a:cubicBezTo>
                  <a:lnTo>
                    <a:pt x="136" y="14305"/>
                  </a:lnTo>
                  <a:cubicBezTo>
                    <a:pt x="136" y="14459"/>
                    <a:pt x="260" y="14583"/>
                    <a:pt x="414" y="14583"/>
                  </a:cubicBezTo>
                  <a:lnTo>
                    <a:pt x="3994" y="14583"/>
                  </a:lnTo>
                  <a:cubicBezTo>
                    <a:pt x="4148" y="14583"/>
                    <a:pt x="4272" y="14459"/>
                    <a:pt x="4272" y="14305"/>
                  </a:cubicBezTo>
                  <a:lnTo>
                    <a:pt x="4272" y="12793"/>
                  </a:lnTo>
                  <a:lnTo>
                    <a:pt x="5414" y="12793"/>
                  </a:lnTo>
                  <a:lnTo>
                    <a:pt x="5414" y="14274"/>
                  </a:lnTo>
                  <a:cubicBezTo>
                    <a:pt x="5383" y="14490"/>
                    <a:pt x="5537" y="14598"/>
                    <a:pt x="5691" y="14598"/>
                  </a:cubicBezTo>
                  <a:cubicBezTo>
                    <a:pt x="5846" y="14598"/>
                    <a:pt x="6000" y="14490"/>
                    <a:pt x="5969" y="14274"/>
                  </a:cubicBezTo>
                  <a:lnTo>
                    <a:pt x="5969" y="12793"/>
                  </a:lnTo>
                  <a:lnTo>
                    <a:pt x="7111" y="12793"/>
                  </a:lnTo>
                  <a:lnTo>
                    <a:pt x="7111" y="14274"/>
                  </a:lnTo>
                  <a:cubicBezTo>
                    <a:pt x="7080" y="14490"/>
                    <a:pt x="7235" y="14598"/>
                    <a:pt x="7389" y="14598"/>
                  </a:cubicBezTo>
                  <a:cubicBezTo>
                    <a:pt x="7543" y="14598"/>
                    <a:pt x="7697" y="14490"/>
                    <a:pt x="7667" y="14274"/>
                  </a:cubicBezTo>
                  <a:lnTo>
                    <a:pt x="7667" y="12793"/>
                  </a:lnTo>
                  <a:lnTo>
                    <a:pt x="8809" y="12793"/>
                  </a:lnTo>
                  <a:lnTo>
                    <a:pt x="8809" y="14274"/>
                  </a:lnTo>
                  <a:cubicBezTo>
                    <a:pt x="8809" y="14429"/>
                    <a:pt x="8932" y="14583"/>
                    <a:pt x="9086" y="14583"/>
                  </a:cubicBezTo>
                  <a:cubicBezTo>
                    <a:pt x="9241" y="14583"/>
                    <a:pt x="9364" y="14429"/>
                    <a:pt x="9364" y="14274"/>
                  </a:cubicBezTo>
                  <a:lnTo>
                    <a:pt x="9364" y="12793"/>
                  </a:lnTo>
                  <a:lnTo>
                    <a:pt x="10506" y="12793"/>
                  </a:lnTo>
                  <a:lnTo>
                    <a:pt x="10506" y="14274"/>
                  </a:lnTo>
                  <a:cubicBezTo>
                    <a:pt x="10506" y="14429"/>
                    <a:pt x="10629" y="14552"/>
                    <a:pt x="10784" y="14583"/>
                  </a:cubicBezTo>
                  <a:lnTo>
                    <a:pt x="14364" y="14583"/>
                  </a:lnTo>
                  <a:cubicBezTo>
                    <a:pt x="14518" y="14583"/>
                    <a:pt x="14641" y="14429"/>
                    <a:pt x="14641" y="14274"/>
                  </a:cubicBezTo>
                  <a:lnTo>
                    <a:pt x="14641" y="10725"/>
                  </a:lnTo>
                  <a:cubicBezTo>
                    <a:pt x="14641" y="10571"/>
                    <a:pt x="14518" y="10447"/>
                    <a:pt x="14364" y="10447"/>
                  </a:cubicBezTo>
                  <a:lnTo>
                    <a:pt x="12882" y="10447"/>
                  </a:lnTo>
                  <a:lnTo>
                    <a:pt x="12882" y="9306"/>
                  </a:lnTo>
                  <a:lnTo>
                    <a:pt x="14364" y="9306"/>
                  </a:lnTo>
                  <a:cubicBezTo>
                    <a:pt x="14382" y="9308"/>
                    <a:pt x="14400" y="9310"/>
                    <a:pt x="14418" y="9310"/>
                  </a:cubicBezTo>
                  <a:cubicBezTo>
                    <a:pt x="14778" y="9310"/>
                    <a:pt x="14778" y="8746"/>
                    <a:pt x="14418" y="8746"/>
                  </a:cubicBezTo>
                  <a:cubicBezTo>
                    <a:pt x="14400" y="8746"/>
                    <a:pt x="14382" y="8747"/>
                    <a:pt x="14364" y="8750"/>
                  </a:cubicBezTo>
                  <a:lnTo>
                    <a:pt x="12882" y="8750"/>
                  </a:lnTo>
                  <a:lnTo>
                    <a:pt x="12882" y="7608"/>
                  </a:lnTo>
                  <a:lnTo>
                    <a:pt x="14364" y="7608"/>
                  </a:lnTo>
                  <a:cubicBezTo>
                    <a:pt x="14374" y="7609"/>
                    <a:pt x="14384" y="7609"/>
                    <a:pt x="14393" y="7609"/>
                  </a:cubicBezTo>
                  <a:cubicBezTo>
                    <a:pt x="14786" y="7609"/>
                    <a:pt x="14786" y="7021"/>
                    <a:pt x="14393" y="7021"/>
                  </a:cubicBezTo>
                  <a:cubicBezTo>
                    <a:pt x="14384" y="7021"/>
                    <a:pt x="14374" y="7021"/>
                    <a:pt x="14364" y="7022"/>
                  </a:cubicBezTo>
                  <a:lnTo>
                    <a:pt x="12882" y="7022"/>
                  </a:lnTo>
                  <a:lnTo>
                    <a:pt x="12882" y="5880"/>
                  </a:lnTo>
                  <a:lnTo>
                    <a:pt x="14364" y="5880"/>
                  </a:lnTo>
                  <a:cubicBezTo>
                    <a:pt x="14518" y="5880"/>
                    <a:pt x="14641" y="5756"/>
                    <a:pt x="14641" y="5602"/>
                  </a:cubicBezTo>
                  <a:cubicBezTo>
                    <a:pt x="14641" y="5448"/>
                    <a:pt x="14518" y="5294"/>
                    <a:pt x="14364" y="5294"/>
                  </a:cubicBezTo>
                  <a:lnTo>
                    <a:pt x="12882" y="5294"/>
                  </a:lnTo>
                  <a:lnTo>
                    <a:pt x="12882" y="4182"/>
                  </a:lnTo>
                  <a:lnTo>
                    <a:pt x="14364" y="4182"/>
                  </a:lnTo>
                  <a:cubicBezTo>
                    <a:pt x="14518" y="4182"/>
                    <a:pt x="14641" y="4059"/>
                    <a:pt x="14641" y="3905"/>
                  </a:cubicBezTo>
                  <a:lnTo>
                    <a:pt x="14641" y="325"/>
                  </a:lnTo>
                  <a:cubicBezTo>
                    <a:pt x="14641" y="170"/>
                    <a:pt x="14518" y="47"/>
                    <a:pt x="14364" y="47"/>
                  </a:cubicBezTo>
                  <a:lnTo>
                    <a:pt x="10784" y="47"/>
                  </a:lnTo>
                  <a:cubicBezTo>
                    <a:pt x="10629" y="47"/>
                    <a:pt x="10506" y="170"/>
                    <a:pt x="10506" y="325"/>
                  </a:cubicBezTo>
                  <a:lnTo>
                    <a:pt x="10506" y="1837"/>
                  </a:lnTo>
                  <a:lnTo>
                    <a:pt x="9364" y="1837"/>
                  </a:lnTo>
                  <a:lnTo>
                    <a:pt x="9364" y="325"/>
                  </a:lnTo>
                  <a:cubicBezTo>
                    <a:pt x="9364" y="170"/>
                    <a:pt x="9241" y="47"/>
                    <a:pt x="9086" y="47"/>
                  </a:cubicBezTo>
                  <a:cubicBezTo>
                    <a:pt x="8932" y="47"/>
                    <a:pt x="8809" y="170"/>
                    <a:pt x="8809" y="325"/>
                  </a:cubicBezTo>
                  <a:lnTo>
                    <a:pt x="8809" y="1837"/>
                  </a:lnTo>
                  <a:lnTo>
                    <a:pt x="7667" y="1837"/>
                  </a:lnTo>
                  <a:lnTo>
                    <a:pt x="7667" y="325"/>
                  </a:lnTo>
                  <a:cubicBezTo>
                    <a:pt x="7697" y="109"/>
                    <a:pt x="7543" y="1"/>
                    <a:pt x="7389" y="1"/>
                  </a:cubicBezTo>
                  <a:cubicBezTo>
                    <a:pt x="7235" y="1"/>
                    <a:pt x="7080" y="109"/>
                    <a:pt x="7111" y="325"/>
                  </a:cubicBezTo>
                  <a:lnTo>
                    <a:pt x="7111" y="1837"/>
                  </a:lnTo>
                  <a:lnTo>
                    <a:pt x="5969" y="1837"/>
                  </a:lnTo>
                  <a:lnTo>
                    <a:pt x="5969" y="325"/>
                  </a:lnTo>
                  <a:cubicBezTo>
                    <a:pt x="6000" y="109"/>
                    <a:pt x="5846" y="1"/>
                    <a:pt x="5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5" name="Google Shape;13845;p26"/>
            <p:cNvSpPr/>
            <p:nvPr/>
          </p:nvSpPr>
          <p:spPr>
            <a:xfrm>
              <a:off x="3445425" y="2184475"/>
              <a:ext cx="20175" cy="14875"/>
            </a:xfrm>
            <a:custGeom>
              <a:avLst/>
              <a:gdLst/>
              <a:ahLst/>
              <a:cxnLst/>
              <a:rect l="l" t="t" r="r" b="b"/>
              <a:pathLst>
                <a:path w="807" h="595" extrusionOk="0">
                  <a:moveTo>
                    <a:pt x="406" y="1"/>
                  </a:moveTo>
                  <a:cubicBezTo>
                    <a:pt x="130" y="1"/>
                    <a:pt x="1" y="466"/>
                    <a:pt x="343" y="571"/>
                  </a:cubicBezTo>
                  <a:cubicBezTo>
                    <a:pt x="383" y="587"/>
                    <a:pt x="423" y="595"/>
                    <a:pt x="461" y="595"/>
                  </a:cubicBezTo>
                  <a:cubicBezTo>
                    <a:pt x="571" y="595"/>
                    <a:pt x="668" y="531"/>
                    <a:pt x="714" y="417"/>
                  </a:cubicBezTo>
                  <a:cubicBezTo>
                    <a:pt x="806" y="262"/>
                    <a:pt x="714" y="77"/>
                    <a:pt x="559" y="46"/>
                  </a:cubicBezTo>
                  <a:cubicBezTo>
                    <a:pt x="505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6" name="Google Shape;13846;p26"/>
            <p:cNvSpPr/>
            <p:nvPr/>
          </p:nvSpPr>
          <p:spPr>
            <a:xfrm>
              <a:off x="3335950" y="2014325"/>
              <a:ext cx="185200" cy="184525"/>
            </a:xfrm>
            <a:custGeom>
              <a:avLst/>
              <a:gdLst/>
              <a:ahLst/>
              <a:cxnLst/>
              <a:rect l="l" t="t" r="r" b="b"/>
              <a:pathLst>
                <a:path w="7408" h="7381" extrusionOk="0">
                  <a:moveTo>
                    <a:pt x="5124" y="556"/>
                  </a:moveTo>
                  <a:lnTo>
                    <a:pt x="5124" y="1698"/>
                  </a:lnTo>
                  <a:lnTo>
                    <a:pt x="587" y="1698"/>
                  </a:lnTo>
                  <a:lnTo>
                    <a:pt x="587" y="556"/>
                  </a:lnTo>
                  <a:close/>
                  <a:moveTo>
                    <a:pt x="5124" y="2254"/>
                  </a:moveTo>
                  <a:lnTo>
                    <a:pt x="5124" y="5093"/>
                  </a:lnTo>
                  <a:lnTo>
                    <a:pt x="2284" y="5093"/>
                  </a:lnTo>
                  <a:lnTo>
                    <a:pt x="2284" y="2254"/>
                  </a:lnTo>
                  <a:close/>
                  <a:moveTo>
                    <a:pt x="6821" y="556"/>
                  </a:moveTo>
                  <a:lnTo>
                    <a:pt x="6821" y="5093"/>
                  </a:lnTo>
                  <a:lnTo>
                    <a:pt x="5679" y="5093"/>
                  </a:lnTo>
                  <a:lnTo>
                    <a:pt x="5679" y="556"/>
                  </a:lnTo>
                  <a:close/>
                  <a:moveTo>
                    <a:pt x="1729" y="2254"/>
                  </a:moveTo>
                  <a:lnTo>
                    <a:pt x="1729" y="6821"/>
                  </a:lnTo>
                  <a:lnTo>
                    <a:pt x="587" y="6821"/>
                  </a:lnTo>
                  <a:lnTo>
                    <a:pt x="587" y="2254"/>
                  </a:lnTo>
                  <a:close/>
                  <a:moveTo>
                    <a:pt x="309" y="1"/>
                  </a:moveTo>
                  <a:cubicBezTo>
                    <a:pt x="155" y="1"/>
                    <a:pt x="0" y="124"/>
                    <a:pt x="0" y="279"/>
                  </a:cubicBezTo>
                  <a:lnTo>
                    <a:pt x="0" y="7099"/>
                  </a:lnTo>
                  <a:cubicBezTo>
                    <a:pt x="0" y="7253"/>
                    <a:pt x="155" y="7377"/>
                    <a:pt x="309" y="7377"/>
                  </a:cubicBezTo>
                  <a:lnTo>
                    <a:pt x="3580" y="7377"/>
                  </a:lnTo>
                  <a:cubicBezTo>
                    <a:pt x="3920" y="7346"/>
                    <a:pt x="3920" y="6852"/>
                    <a:pt x="3580" y="6821"/>
                  </a:cubicBezTo>
                  <a:lnTo>
                    <a:pt x="2315" y="6821"/>
                  </a:lnTo>
                  <a:lnTo>
                    <a:pt x="2315" y="5680"/>
                  </a:lnTo>
                  <a:lnTo>
                    <a:pt x="6852" y="5680"/>
                  </a:lnTo>
                  <a:lnTo>
                    <a:pt x="6852" y="6821"/>
                  </a:lnTo>
                  <a:lnTo>
                    <a:pt x="6142" y="6821"/>
                  </a:lnTo>
                  <a:cubicBezTo>
                    <a:pt x="6123" y="6819"/>
                    <a:pt x="6105" y="6817"/>
                    <a:pt x="6088" y="6817"/>
                  </a:cubicBezTo>
                  <a:cubicBezTo>
                    <a:pt x="5728" y="6817"/>
                    <a:pt x="5728" y="7381"/>
                    <a:pt x="6088" y="7381"/>
                  </a:cubicBezTo>
                  <a:cubicBezTo>
                    <a:pt x="6105" y="7381"/>
                    <a:pt x="6123" y="7380"/>
                    <a:pt x="6142" y="7377"/>
                  </a:cubicBezTo>
                  <a:lnTo>
                    <a:pt x="7130" y="7377"/>
                  </a:lnTo>
                  <a:cubicBezTo>
                    <a:pt x="7284" y="7377"/>
                    <a:pt x="7407" y="7253"/>
                    <a:pt x="7407" y="7099"/>
                  </a:cubicBezTo>
                  <a:lnTo>
                    <a:pt x="7407" y="279"/>
                  </a:lnTo>
                  <a:cubicBezTo>
                    <a:pt x="7407" y="124"/>
                    <a:pt x="7284" y="1"/>
                    <a:pt x="71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47" name="Google Shape;13847;p26"/>
          <p:cNvGrpSpPr/>
          <p:nvPr/>
        </p:nvGrpSpPr>
        <p:grpSpPr>
          <a:xfrm>
            <a:off x="5344551" y="5266834"/>
            <a:ext cx="436867" cy="485833"/>
            <a:chOff x="992000" y="3602375"/>
            <a:chExt cx="327650" cy="364375"/>
          </a:xfrm>
        </p:grpSpPr>
        <p:sp>
          <p:nvSpPr>
            <p:cNvPr id="13848" name="Google Shape;13848;p26"/>
            <p:cNvSpPr/>
            <p:nvPr/>
          </p:nvSpPr>
          <p:spPr>
            <a:xfrm>
              <a:off x="992000" y="3602375"/>
              <a:ext cx="327650" cy="359200"/>
            </a:xfrm>
            <a:custGeom>
              <a:avLst/>
              <a:gdLst/>
              <a:ahLst/>
              <a:cxnLst/>
              <a:rect l="l" t="t" r="r" b="b"/>
              <a:pathLst>
                <a:path w="13106" h="14368" extrusionOk="0">
                  <a:moveTo>
                    <a:pt x="6613" y="579"/>
                  </a:moveTo>
                  <a:cubicBezTo>
                    <a:pt x="6610" y="579"/>
                    <a:pt x="6607" y="579"/>
                    <a:pt x="6605" y="579"/>
                  </a:cubicBezTo>
                  <a:lnTo>
                    <a:pt x="6635" y="579"/>
                  </a:lnTo>
                  <a:cubicBezTo>
                    <a:pt x="6628" y="579"/>
                    <a:pt x="6620" y="579"/>
                    <a:pt x="6613" y="579"/>
                  </a:cubicBezTo>
                  <a:close/>
                  <a:moveTo>
                    <a:pt x="11728" y="579"/>
                  </a:moveTo>
                  <a:cubicBezTo>
                    <a:pt x="12221" y="579"/>
                    <a:pt x="12468" y="1196"/>
                    <a:pt x="12129" y="1536"/>
                  </a:cubicBezTo>
                  <a:cubicBezTo>
                    <a:pt x="12007" y="1658"/>
                    <a:pt x="11861" y="1713"/>
                    <a:pt x="11721" y="1713"/>
                  </a:cubicBezTo>
                  <a:cubicBezTo>
                    <a:pt x="11435" y="1713"/>
                    <a:pt x="11172" y="1486"/>
                    <a:pt x="11172" y="1134"/>
                  </a:cubicBezTo>
                  <a:cubicBezTo>
                    <a:pt x="11141" y="826"/>
                    <a:pt x="11419" y="579"/>
                    <a:pt x="11728" y="579"/>
                  </a:cubicBezTo>
                  <a:close/>
                  <a:moveTo>
                    <a:pt x="1492" y="576"/>
                  </a:moveTo>
                  <a:cubicBezTo>
                    <a:pt x="1782" y="576"/>
                    <a:pt x="2068" y="798"/>
                    <a:pt x="2068" y="1134"/>
                  </a:cubicBezTo>
                  <a:cubicBezTo>
                    <a:pt x="2068" y="1443"/>
                    <a:pt x="1821" y="1721"/>
                    <a:pt x="1512" y="1721"/>
                  </a:cubicBezTo>
                  <a:cubicBezTo>
                    <a:pt x="1019" y="1721"/>
                    <a:pt x="741" y="1104"/>
                    <a:pt x="1111" y="733"/>
                  </a:cubicBezTo>
                  <a:cubicBezTo>
                    <a:pt x="1219" y="625"/>
                    <a:pt x="1356" y="576"/>
                    <a:pt x="1492" y="576"/>
                  </a:cubicBezTo>
                  <a:close/>
                  <a:moveTo>
                    <a:pt x="6673" y="578"/>
                  </a:moveTo>
                  <a:cubicBezTo>
                    <a:pt x="8997" y="578"/>
                    <a:pt x="9794" y="3676"/>
                    <a:pt x="7777" y="4807"/>
                  </a:cubicBezTo>
                  <a:lnTo>
                    <a:pt x="7777" y="2863"/>
                  </a:lnTo>
                  <a:cubicBezTo>
                    <a:pt x="7824" y="2060"/>
                    <a:pt x="7229" y="1659"/>
                    <a:pt x="6635" y="1659"/>
                  </a:cubicBezTo>
                  <a:cubicBezTo>
                    <a:pt x="6041" y="1659"/>
                    <a:pt x="5447" y="2060"/>
                    <a:pt x="5494" y="2863"/>
                  </a:cubicBezTo>
                  <a:lnTo>
                    <a:pt x="5494" y="4807"/>
                  </a:lnTo>
                  <a:cubicBezTo>
                    <a:pt x="3467" y="3671"/>
                    <a:pt x="4282" y="579"/>
                    <a:pt x="6601" y="579"/>
                  </a:cubicBezTo>
                  <a:cubicBezTo>
                    <a:pt x="6605" y="579"/>
                    <a:pt x="6609" y="579"/>
                    <a:pt x="6613" y="579"/>
                  </a:cubicBezTo>
                  <a:lnTo>
                    <a:pt x="6613" y="579"/>
                  </a:lnTo>
                  <a:cubicBezTo>
                    <a:pt x="6633" y="578"/>
                    <a:pt x="6653" y="578"/>
                    <a:pt x="6673" y="578"/>
                  </a:cubicBezTo>
                  <a:close/>
                  <a:moveTo>
                    <a:pt x="1506" y="3982"/>
                  </a:moveTo>
                  <a:cubicBezTo>
                    <a:pt x="1791" y="3982"/>
                    <a:pt x="2068" y="4209"/>
                    <a:pt x="2068" y="4560"/>
                  </a:cubicBezTo>
                  <a:cubicBezTo>
                    <a:pt x="2068" y="4869"/>
                    <a:pt x="1821" y="5116"/>
                    <a:pt x="1512" y="5116"/>
                  </a:cubicBezTo>
                  <a:cubicBezTo>
                    <a:pt x="1019" y="5116"/>
                    <a:pt x="741" y="4498"/>
                    <a:pt x="1111" y="4159"/>
                  </a:cubicBezTo>
                  <a:cubicBezTo>
                    <a:pt x="1223" y="4037"/>
                    <a:pt x="1365" y="3982"/>
                    <a:pt x="1506" y="3982"/>
                  </a:cubicBezTo>
                  <a:close/>
                  <a:moveTo>
                    <a:pt x="11728" y="3974"/>
                  </a:moveTo>
                  <a:cubicBezTo>
                    <a:pt x="12221" y="3974"/>
                    <a:pt x="12468" y="4591"/>
                    <a:pt x="12129" y="4961"/>
                  </a:cubicBezTo>
                  <a:cubicBezTo>
                    <a:pt x="12011" y="5070"/>
                    <a:pt x="11871" y="5118"/>
                    <a:pt x="11735" y="5118"/>
                  </a:cubicBezTo>
                  <a:cubicBezTo>
                    <a:pt x="11444" y="5118"/>
                    <a:pt x="11172" y="4896"/>
                    <a:pt x="11172" y="4560"/>
                  </a:cubicBezTo>
                  <a:cubicBezTo>
                    <a:pt x="11141" y="4221"/>
                    <a:pt x="11419" y="3974"/>
                    <a:pt x="11728" y="3974"/>
                  </a:cubicBezTo>
                  <a:close/>
                  <a:moveTo>
                    <a:pt x="6616" y="0"/>
                  </a:moveTo>
                  <a:cubicBezTo>
                    <a:pt x="5571" y="0"/>
                    <a:pt x="4521" y="564"/>
                    <a:pt x="4012" y="1690"/>
                  </a:cubicBezTo>
                  <a:lnTo>
                    <a:pt x="2623" y="1227"/>
                  </a:lnTo>
                  <a:lnTo>
                    <a:pt x="2623" y="1134"/>
                  </a:lnTo>
                  <a:cubicBezTo>
                    <a:pt x="2623" y="413"/>
                    <a:pt x="2050" y="7"/>
                    <a:pt x="1477" y="7"/>
                  </a:cubicBezTo>
                  <a:cubicBezTo>
                    <a:pt x="1021" y="7"/>
                    <a:pt x="566" y="265"/>
                    <a:pt x="401" y="826"/>
                  </a:cubicBezTo>
                  <a:cubicBezTo>
                    <a:pt x="156" y="1665"/>
                    <a:pt x="819" y="2287"/>
                    <a:pt x="1510" y="2287"/>
                  </a:cubicBezTo>
                  <a:cubicBezTo>
                    <a:pt x="1861" y="2287"/>
                    <a:pt x="2219" y="2126"/>
                    <a:pt x="2469" y="1752"/>
                  </a:cubicBezTo>
                  <a:lnTo>
                    <a:pt x="3858" y="2215"/>
                  </a:lnTo>
                  <a:cubicBezTo>
                    <a:pt x="3796" y="2431"/>
                    <a:pt x="3765" y="2647"/>
                    <a:pt x="3765" y="2863"/>
                  </a:cubicBezTo>
                  <a:cubicBezTo>
                    <a:pt x="3765" y="3048"/>
                    <a:pt x="3796" y="3264"/>
                    <a:pt x="3858" y="3480"/>
                  </a:cubicBezTo>
                  <a:lnTo>
                    <a:pt x="2469" y="3943"/>
                  </a:lnTo>
                  <a:cubicBezTo>
                    <a:pt x="2253" y="3603"/>
                    <a:pt x="1883" y="3418"/>
                    <a:pt x="1512" y="3418"/>
                  </a:cubicBezTo>
                  <a:cubicBezTo>
                    <a:pt x="494" y="3418"/>
                    <a:pt x="0" y="4622"/>
                    <a:pt x="710" y="5363"/>
                  </a:cubicBezTo>
                  <a:cubicBezTo>
                    <a:pt x="937" y="5589"/>
                    <a:pt x="1217" y="5690"/>
                    <a:pt x="1493" y="5690"/>
                  </a:cubicBezTo>
                  <a:cubicBezTo>
                    <a:pt x="2082" y="5690"/>
                    <a:pt x="2654" y="5232"/>
                    <a:pt x="2654" y="4560"/>
                  </a:cubicBezTo>
                  <a:lnTo>
                    <a:pt x="2654" y="4468"/>
                  </a:lnTo>
                  <a:lnTo>
                    <a:pt x="4043" y="4005"/>
                  </a:lnTo>
                  <a:cubicBezTo>
                    <a:pt x="4321" y="4653"/>
                    <a:pt x="4845" y="5177"/>
                    <a:pt x="5494" y="5455"/>
                  </a:cubicBezTo>
                  <a:lnTo>
                    <a:pt x="5494" y="8017"/>
                  </a:lnTo>
                  <a:lnTo>
                    <a:pt x="4907" y="8017"/>
                  </a:lnTo>
                  <a:cubicBezTo>
                    <a:pt x="4290" y="8017"/>
                    <a:pt x="3796" y="8510"/>
                    <a:pt x="3796" y="9159"/>
                  </a:cubicBezTo>
                  <a:lnTo>
                    <a:pt x="3796" y="9992"/>
                  </a:lnTo>
                  <a:cubicBezTo>
                    <a:pt x="3765" y="11998"/>
                    <a:pt x="5061" y="13757"/>
                    <a:pt x="6975" y="14343"/>
                  </a:cubicBezTo>
                  <a:cubicBezTo>
                    <a:pt x="7016" y="14360"/>
                    <a:pt x="7055" y="14368"/>
                    <a:pt x="7091" y="14368"/>
                  </a:cubicBezTo>
                  <a:cubicBezTo>
                    <a:pt x="7385" y="14368"/>
                    <a:pt x="7514" y="13870"/>
                    <a:pt x="7129" y="13788"/>
                  </a:cubicBezTo>
                  <a:cubicBezTo>
                    <a:pt x="5494" y="13263"/>
                    <a:pt x="4352" y="11751"/>
                    <a:pt x="4382" y="9992"/>
                  </a:cubicBezTo>
                  <a:lnTo>
                    <a:pt x="4382" y="9159"/>
                  </a:lnTo>
                  <a:cubicBezTo>
                    <a:pt x="4382" y="8819"/>
                    <a:pt x="4629" y="8572"/>
                    <a:pt x="4938" y="8572"/>
                  </a:cubicBezTo>
                  <a:lnTo>
                    <a:pt x="5494" y="8572"/>
                  </a:lnTo>
                  <a:lnTo>
                    <a:pt x="5494" y="9992"/>
                  </a:lnTo>
                  <a:cubicBezTo>
                    <a:pt x="5524" y="10162"/>
                    <a:pt x="5656" y="10246"/>
                    <a:pt x="5787" y="10246"/>
                  </a:cubicBezTo>
                  <a:cubicBezTo>
                    <a:pt x="5918" y="10246"/>
                    <a:pt x="6049" y="10162"/>
                    <a:pt x="6080" y="9992"/>
                  </a:cubicBezTo>
                  <a:lnTo>
                    <a:pt x="6080" y="2863"/>
                  </a:lnTo>
                  <a:cubicBezTo>
                    <a:pt x="6080" y="2477"/>
                    <a:pt x="6358" y="2284"/>
                    <a:pt x="6635" y="2284"/>
                  </a:cubicBezTo>
                  <a:cubicBezTo>
                    <a:pt x="6913" y="2284"/>
                    <a:pt x="7191" y="2477"/>
                    <a:pt x="7191" y="2863"/>
                  </a:cubicBezTo>
                  <a:lnTo>
                    <a:pt x="7191" y="8294"/>
                  </a:lnTo>
                  <a:cubicBezTo>
                    <a:pt x="7191" y="8480"/>
                    <a:pt x="7338" y="8572"/>
                    <a:pt x="7484" y="8572"/>
                  </a:cubicBezTo>
                  <a:cubicBezTo>
                    <a:pt x="7631" y="8572"/>
                    <a:pt x="7777" y="8480"/>
                    <a:pt x="7777" y="8294"/>
                  </a:cubicBezTo>
                  <a:lnTo>
                    <a:pt x="7777" y="6535"/>
                  </a:lnTo>
                  <a:cubicBezTo>
                    <a:pt x="7777" y="6165"/>
                    <a:pt x="8063" y="5980"/>
                    <a:pt x="8348" y="5980"/>
                  </a:cubicBezTo>
                  <a:cubicBezTo>
                    <a:pt x="8634" y="5980"/>
                    <a:pt x="8919" y="6165"/>
                    <a:pt x="8919" y="6535"/>
                  </a:cubicBezTo>
                  <a:lnTo>
                    <a:pt x="8919" y="8294"/>
                  </a:lnTo>
                  <a:cubicBezTo>
                    <a:pt x="8888" y="8510"/>
                    <a:pt x="9043" y="8618"/>
                    <a:pt x="9197" y="8618"/>
                  </a:cubicBezTo>
                  <a:cubicBezTo>
                    <a:pt x="9351" y="8618"/>
                    <a:pt x="9506" y="8510"/>
                    <a:pt x="9475" y="8294"/>
                  </a:cubicBezTo>
                  <a:lnTo>
                    <a:pt x="9475" y="7091"/>
                  </a:lnTo>
                  <a:cubicBezTo>
                    <a:pt x="9475" y="6720"/>
                    <a:pt x="9760" y="6535"/>
                    <a:pt x="10046" y="6535"/>
                  </a:cubicBezTo>
                  <a:cubicBezTo>
                    <a:pt x="10331" y="6535"/>
                    <a:pt x="10617" y="6720"/>
                    <a:pt x="10617" y="7091"/>
                  </a:cubicBezTo>
                  <a:lnTo>
                    <a:pt x="10617" y="8294"/>
                  </a:lnTo>
                  <a:cubicBezTo>
                    <a:pt x="10586" y="8510"/>
                    <a:pt x="10740" y="8618"/>
                    <a:pt x="10894" y="8618"/>
                  </a:cubicBezTo>
                  <a:cubicBezTo>
                    <a:pt x="11049" y="8618"/>
                    <a:pt x="11203" y="8510"/>
                    <a:pt x="11172" y="8294"/>
                  </a:cubicBezTo>
                  <a:lnTo>
                    <a:pt x="11172" y="7677"/>
                  </a:lnTo>
                  <a:cubicBezTo>
                    <a:pt x="11203" y="7322"/>
                    <a:pt x="11473" y="7145"/>
                    <a:pt x="11743" y="7145"/>
                  </a:cubicBezTo>
                  <a:cubicBezTo>
                    <a:pt x="12013" y="7145"/>
                    <a:pt x="12283" y="7322"/>
                    <a:pt x="12314" y="7677"/>
                  </a:cubicBezTo>
                  <a:lnTo>
                    <a:pt x="12314" y="9992"/>
                  </a:lnTo>
                  <a:cubicBezTo>
                    <a:pt x="12314" y="11720"/>
                    <a:pt x="11172" y="13263"/>
                    <a:pt x="9506" y="13788"/>
                  </a:cubicBezTo>
                  <a:cubicBezTo>
                    <a:pt x="9223" y="13901"/>
                    <a:pt x="9328" y="14324"/>
                    <a:pt x="9609" y="14324"/>
                  </a:cubicBezTo>
                  <a:cubicBezTo>
                    <a:pt x="9634" y="14324"/>
                    <a:pt x="9662" y="14320"/>
                    <a:pt x="9691" y="14312"/>
                  </a:cubicBezTo>
                  <a:cubicBezTo>
                    <a:pt x="11573" y="13726"/>
                    <a:pt x="12839" y="11967"/>
                    <a:pt x="12869" y="9992"/>
                  </a:cubicBezTo>
                  <a:lnTo>
                    <a:pt x="12869" y="7677"/>
                  </a:lnTo>
                  <a:cubicBezTo>
                    <a:pt x="12869" y="7060"/>
                    <a:pt x="12345" y="6566"/>
                    <a:pt x="11728" y="6566"/>
                  </a:cubicBezTo>
                  <a:cubicBezTo>
                    <a:pt x="11695" y="6562"/>
                    <a:pt x="11663" y="6560"/>
                    <a:pt x="11632" y="6560"/>
                  </a:cubicBezTo>
                  <a:cubicBezTo>
                    <a:pt x="11424" y="6560"/>
                    <a:pt x="11240" y="6644"/>
                    <a:pt x="11080" y="6751"/>
                  </a:cubicBezTo>
                  <a:cubicBezTo>
                    <a:pt x="10925" y="6288"/>
                    <a:pt x="10493" y="5980"/>
                    <a:pt x="10030" y="5980"/>
                  </a:cubicBezTo>
                  <a:cubicBezTo>
                    <a:pt x="9783" y="5980"/>
                    <a:pt x="9567" y="6041"/>
                    <a:pt x="9382" y="6165"/>
                  </a:cubicBezTo>
                  <a:cubicBezTo>
                    <a:pt x="9207" y="5683"/>
                    <a:pt x="8767" y="5403"/>
                    <a:pt x="8305" y="5403"/>
                  </a:cubicBezTo>
                  <a:cubicBezTo>
                    <a:pt x="8117" y="5403"/>
                    <a:pt x="7925" y="5449"/>
                    <a:pt x="7746" y="5548"/>
                  </a:cubicBezTo>
                  <a:lnTo>
                    <a:pt x="7746" y="5455"/>
                  </a:lnTo>
                  <a:cubicBezTo>
                    <a:pt x="8395" y="5177"/>
                    <a:pt x="8919" y="4653"/>
                    <a:pt x="9197" y="4005"/>
                  </a:cubicBezTo>
                  <a:lnTo>
                    <a:pt x="10586" y="4468"/>
                  </a:lnTo>
                  <a:lnTo>
                    <a:pt x="10586" y="4560"/>
                  </a:lnTo>
                  <a:cubicBezTo>
                    <a:pt x="10586" y="5302"/>
                    <a:pt x="11174" y="5716"/>
                    <a:pt x="11757" y="5716"/>
                  </a:cubicBezTo>
                  <a:cubicBezTo>
                    <a:pt x="12218" y="5716"/>
                    <a:pt x="12675" y="5458"/>
                    <a:pt x="12839" y="4900"/>
                  </a:cubicBezTo>
                  <a:cubicBezTo>
                    <a:pt x="13105" y="4039"/>
                    <a:pt x="12432" y="3395"/>
                    <a:pt x="11733" y="3395"/>
                  </a:cubicBezTo>
                  <a:cubicBezTo>
                    <a:pt x="11379" y="3395"/>
                    <a:pt x="11020" y="3560"/>
                    <a:pt x="10771" y="3943"/>
                  </a:cubicBezTo>
                  <a:lnTo>
                    <a:pt x="9382" y="3480"/>
                  </a:lnTo>
                  <a:cubicBezTo>
                    <a:pt x="9444" y="3264"/>
                    <a:pt x="9444" y="3048"/>
                    <a:pt x="9444" y="2863"/>
                  </a:cubicBezTo>
                  <a:cubicBezTo>
                    <a:pt x="9444" y="2647"/>
                    <a:pt x="9444" y="2431"/>
                    <a:pt x="9382" y="2215"/>
                  </a:cubicBezTo>
                  <a:lnTo>
                    <a:pt x="10771" y="1752"/>
                  </a:lnTo>
                  <a:cubicBezTo>
                    <a:pt x="11007" y="2122"/>
                    <a:pt x="11354" y="2280"/>
                    <a:pt x="11697" y="2280"/>
                  </a:cubicBezTo>
                  <a:cubicBezTo>
                    <a:pt x="12383" y="2280"/>
                    <a:pt x="13055" y="1649"/>
                    <a:pt x="12808" y="826"/>
                  </a:cubicBezTo>
                  <a:cubicBezTo>
                    <a:pt x="12644" y="265"/>
                    <a:pt x="12188" y="7"/>
                    <a:pt x="11732" y="7"/>
                  </a:cubicBezTo>
                  <a:cubicBezTo>
                    <a:pt x="11159" y="7"/>
                    <a:pt x="10586" y="413"/>
                    <a:pt x="10586" y="1134"/>
                  </a:cubicBezTo>
                  <a:lnTo>
                    <a:pt x="10586" y="1227"/>
                  </a:lnTo>
                  <a:lnTo>
                    <a:pt x="9197" y="1690"/>
                  </a:lnTo>
                  <a:cubicBezTo>
                    <a:pt x="8703" y="564"/>
                    <a:pt x="7662" y="0"/>
                    <a:pt x="66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9" name="Google Shape;13849;p26"/>
            <p:cNvSpPr/>
            <p:nvPr/>
          </p:nvSpPr>
          <p:spPr>
            <a:xfrm>
              <a:off x="11922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1" y="471"/>
                    <a:pt x="155" y="579"/>
                    <a:pt x="309" y="579"/>
                  </a:cubicBezTo>
                  <a:cubicBezTo>
                    <a:pt x="464" y="579"/>
                    <a:pt x="618" y="471"/>
                    <a:pt x="603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0" name="Google Shape;13850;p26"/>
          <p:cNvGrpSpPr/>
          <p:nvPr/>
        </p:nvGrpSpPr>
        <p:grpSpPr>
          <a:xfrm>
            <a:off x="6335201" y="5301351"/>
            <a:ext cx="484567" cy="416800"/>
            <a:chOff x="2492650" y="1950300"/>
            <a:chExt cx="363425" cy="312600"/>
          </a:xfrm>
        </p:grpSpPr>
        <p:sp>
          <p:nvSpPr>
            <p:cNvPr id="13851" name="Google Shape;13851;p26"/>
            <p:cNvSpPr/>
            <p:nvPr/>
          </p:nvSpPr>
          <p:spPr>
            <a:xfrm>
              <a:off x="2646175" y="2099575"/>
              <a:ext cx="66400" cy="56750"/>
            </a:xfrm>
            <a:custGeom>
              <a:avLst/>
              <a:gdLst/>
              <a:ahLst/>
              <a:cxnLst/>
              <a:rect l="l" t="t" r="r" b="b"/>
              <a:pathLst>
                <a:path w="2656" h="2270" extrusionOk="0">
                  <a:moveTo>
                    <a:pt x="1143" y="541"/>
                  </a:moveTo>
                  <a:lnTo>
                    <a:pt x="1143" y="572"/>
                  </a:lnTo>
                  <a:cubicBezTo>
                    <a:pt x="1637" y="572"/>
                    <a:pt x="1914" y="1189"/>
                    <a:pt x="1544" y="1560"/>
                  </a:cubicBezTo>
                  <a:cubicBezTo>
                    <a:pt x="1431" y="1663"/>
                    <a:pt x="1295" y="1709"/>
                    <a:pt x="1161" y="1709"/>
                  </a:cubicBezTo>
                  <a:cubicBezTo>
                    <a:pt x="857" y="1709"/>
                    <a:pt x="566" y="1471"/>
                    <a:pt x="587" y="1128"/>
                  </a:cubicBezTo>
                  <a:cubicBezTo>
                    <a:pt x="587" y="788"/>
                    <a:pt x="834" y="541"/>
                    <a:pt x="1143" y="541"/>
                  </a:cubicBezTo>
                  <a:close/>
                  <a:moveTo>
                    <a:pt x="1137" y="1"/>
                  </a:moveTo>
                  <a:cubicBezTo>
                    <a:pt x="566" y="1"/>
                    <a:pt x="22" y="447"/>
                    <a:pt x="1" y="1128"/>
                  </a:cubicBezTo>
                  <a:cubicBezTo>
                    <a:pt x="1" y="1745"/>
                    <a:pt x="495" y="2270"/>
                    <a:pt x="1143" y="2270"/>
                  </a:cubicBezTo>
                  <a:cubicBezTo>
                    <a:pt x="2130" y="2270"/>
                    <a:pt x="2655" y="1066"/>
                    <a:pt x="1945" y="356"/>
                  </a:cubicBezTo>
                  <a:cubicBezTo>
                    <a:pt x="1710" y="110"/>
                    <a:pt x="1420" y="1"/>
                    <a:pt x="11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2" name="Google Shape;13852;p26"/>
            <p:cNvSpPr/>
            <p:nvPr/>
          </p:nvSpPr>
          <p:spPr>
            <a:xfrm>
              <a:off x="2582150" y="2056000"/>
              <a:ext cx="185200" cy="142750"/>
            </a:xfrm>
            <a:custGeom>
              <a:avLst/>
              <a:gdLst/>
              <a:ahLst/>
              <a:cxnLst/>
              <a:rect l="l" t="t" r="r" b="b"/>
              <a:pathLst>
                <a:path w="7408" h="5710" extrusionOk="0">
                  <a:moveTo>
                    <a:pt x="3704" y="587"/>
                  </a:moveTo>
                  <a:cubicBezTo>
                    <a:pt x="5154" y="587"/>
                    <a:pt x="6420" y="2346"/>
                    <a:pt x="6790" y="2871"/>
                  </a:cubicBezTo>
                  <a:cubicBezTo>
                    <a:pt x="6451" y="3395"/>
                    <a:pt x="5185" y="5154"/>
                    <a:pt x="3704" y="5154"/>
                  </a:cubicBezTo>
                  <a:cubicBezTo>
                    <a:pt x="2222" y="5154"/>
                    <a:pt x="988" y="3395"/>
                    <a:pt x="618" y="2871"/>
                  </a:cubicBezTo>
                  <a:cubicBezTo>
                    <a:pt x="957" y="2346"/>
                    <a:pt x="2222" y="587"/>
                    <a:pt x="3704" y="587"/>
                  </a:cubicBezTo>
                  <a:close/>
                  <a:moveTo>
                    <a:pt x="3704" y="1"/>
                  </a:moveTo>
                  <a:cubicBezTo>
                    <a:pt x="1667" y="1"/>
                    <a:pt x="124" y="2593"/>
                    <a:pt x="62" y="2716"/>
                  </a:cubicBezTo>
                  <a:cubicBezTo>
                    <a:pt x="0" y="2809"/>
                    <a:pt x="0" y="2932"/>
                    <a:pt x="62" y="3025"/>
                  </a:cubicBezTo>
                  <a:cubicBezTo>
                    <a:pt x="124" y="3118"/>
                    <a:pt x="1698" y="5710"/>
                    <a:pt x="3704" y="5710"/>
                  </a:cubicBezTo>
                  <a:cubicBezTo>
                    <a:pt x="5710" y="5710"/>
                    <a:pt x="7284" y="3118"/>
                    <a:pt x="7346" y="3025"/>
                  </a:cubicBezTo>
                  <a:cubicBezTo>
                    <a:pt x="7407" y="2932"/>
                    <a:pt x="7407" y="2809"/>
                    <a:pt x="7346" y="2716"/>
                  </a:cubicBezTo>
                  <a:cubicBezTo>
                    <a:pt x="7284" y="2593"/>
                    <a:pt x="5710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3" name="Google Shape;13853;p26"/>
            <p:cNvSpPr/>
            <p:nvPr/>
          </p:nvSpPr>
          <p:spPr>
            <a:xfrm>
              <a:off x="2539725" y="2035925"/>
              <a:ext cx="59950" cy="57125"/>
            </a:xfrm>
            <a:custGeom>
              <a:avLst/>
              <a:gdLst/>
              <a:ahLst/>
              <a:cxnLst/>
              <a:rect l="l" t="t" r="r" b="b"/>
              <a:pathLst>
                <a:path w="2398" h="2285" extrusionOk="0">
                  <a:moveTo>
                    <a:pt x="2005" y="0"/>
                  </a:moveTo>
                  <a:cubicBezTo>
                    <a:pt x="1995" y="0"/>
                    <a:pt x="1985" y="0"/>
                    <a:pt x="1975" y="1"/>
                  </a:cubicBezTo>
                  <a:lnTo>
                    <a:pt x="278" y="1"/>
                  </a:lnTo>
                  <a:cubicBezTo>
                    <a:pt x="123" y="1"/>
                    <a:pt x="0" y="125"/>
                    <a:pt x="0" y="279"/>
                  </a:cubicBezTo>
                  <a:lnTo>
                    <a:pt x="0" y="2007"/>
                  </a:lnTo>
                  <a:cubicBezTo>
                    <a:pt x="0" y="2161"/>
                    <a:pt x="123" y="2285"/>
                    <a:pt x="278" y="2285"/>
                  </a:cubicBezTo>
                  <a:lnTo>
                    <a:pt x="278" y="2254"/>
                  </a:lnTo>
                  <a:cubicBezTo>
                    <a:pt x="432" y="2254"/>
                    <a:pt x="556" y="2131"/>
                    <a:pt x="556" y="1976"/>
                  </a:cubicBezTo>
                  <a:lnTo>
                    <a:pt x="556" y="587"/>
                  </a:lnTo>
                  <a:lnTo>
                    <a:pt x="1975" y="587"/>
                  </a:lnTo>
                  <a:cubicBezTo>
                    <a:pt x="1985" y="588"/>
                    <a:pt x="1995" y="589"/>
                    <a:pt x="2005" y="589"/>
                  </a:cubicBezTo>
                  <a:cubicBezTo>
                    <a:pt x="2397" y="589"/>
                    <a:pt x="2397" y="0"/>
                    <a:pt x="20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4" name="Google Shape;13854;p26"/>
            <p:cNvSpPr/>
            <p:nvPr/>
          </p:nvSpPr>
          <p:spPr>
            <a:xfrm>
              <a:off x="2749050" y="2035825"/>
              <a:ext cx="59950" cy="55875"/>
            </a:xfrm>
            <a:custGeom>
              <a:avLst/>
              <a:gdLst/>
              <a:ahLst/>
              <a:cxnLst/>
              <a:rect l="l" t="t" r="r" b="b"/>
              <a:pathLst>
                <a:path w="2398" h="2235" extrusionOk="0">
                  <a:moveTo>
                    <a:pt x="366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1842" y="561"/>
                  </a:lnTo>
                  <a:lnTo>
                    <a:pt x="1842" y="1980"/>
                  </a:lnTo>
                  <a:cubicBezTo>
                    <a:pt x="1858" y="2150"/>
                    <a:pt x="1989" y="2235"/>
                    <a:pt x="2120" y="2235"/>
                  </a:cubicBezTo>
                  <a:cubicBezTo>
                    <a:pt x="2251" y="2235"/>
                    <a:pt x="2382" y="2150"/>
                    <a:pt x="2398" y="1980"/>
                  </a:cubicBezTo>
                  <a:lnTo>
                    <a:pt x="2398" y="283"/>
                  </a:lnTo>
                  <a:cubicBezTo>
                    <a:pt x="2398" y="142"/>
                    <a:pt x="2295" y="1"/>
                    <a:pt x="2160" y="1"/>
                  </a:cubicBezTo>
                  <a:cubicBezTo>
                    <a:pt x="2147" y="1"/>
                    <a:pt x="2133" y="2"/>
                    <a:pt x="2120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5" name="Google Shape;13855;p26"/>
            <p:cNvSpPr/>
            <p:nvPr/>
          </p:nvSpPr>
          <p:spPr>
            <a:xfrm>
              <a:off x="2749050" y="2163250"/>
              <a:ext cx="59950" cy="57150"/>
            </a:xfrm>
            <a:custGeom>
              <a:avLst/>
              <a:gdLst/>
              <a:ahLst/>
              <a:cxnLst/>
              <a:rect l="l" t="t" r="r" b="b"/>
              <a:pathLst>
                <a:path w="2398" h="2286" extrusionOk="0">
                  <a:moveTo>
                    <a:pt x="2120" y="0"/>
                  </a:moveTo>
                  <a:cubicBezTo>
                    <a:pt x="1966" y="0"/>
                    <a:pt x="1842" y="124"/>
                    <a:pt x="1842" y="278"/>
                  </a:cubicBezTo>
                  <a:lnTo>
                    <a:pt x="1842" y="1698"/>
                  </a:lnTo>
                  <a:lnTo>
                    <a:pt x="423" y="1698"/>
                  </a:lnTo>
                  <a:cubicBezTo>
                    <a:pt x="413" y="1697"/>
                    <a:pt x="403" y="1697"/>
                    <a:pt x="393" y="1697"/>
                  </a:cubicBezTo>
                  <a:cubicBezTo>
                    <a:pt x="0" y="1697"/>
                    <a:pt x="0" y="2285"/>
                    <a:pt x="393" y="2285"/>
                  </a:cubicBezTo>
                  <a:cubicBezTo>
                    <a:pt x="403" y="2285"/>
                    <a:pt x="413" y="2285"/>
                    <a:pt x="423" y="2284"/>
                  </a:cubicBezTo>
                  <a:lnTo>
                    <a:pt x="2120" y="2284"/>
                  </a:lnTo>
                  <a:cubicBezTo>
                    <a:pt x="2274" y="2284"/>
                    <a:pt x="2398" y="2130"/>
                    <a:pt x="2398" y="1975"/>
                  </a:cubicBezTo>
                  <a:lnTo>
                    <a:pt x="2398" y="278"/>
                  </a:lnTo>
                  <a:cubicBezTo>
                    <a:pt x="2398" y="124"/>
                    <a:pt x="2274" y="0"/>
                    <a:pt x="21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6" name="Google Shape;13856;p26"/>
            <p:cNvSpPr/>
            <p:nvPr/>
          </p:nvSpPr>
          <p:spPr>
            <a:xfrm>
              <a:off x="2539725" y="2163825"/>
              <a:ext cx="59950" cy="56575"/>
            </a:xfrm>
            <a:custGeom>
              <a:avLst/>
              <a:gdLst/>
              <a:ahLst/>
              <a:cxnLst/>
              <a:rect l="l" t="t" r="r" b="b"/>
              <a:pathLst>
                <a:path w="2398" h="2263" extrusionOk="0">
                  <a:moveTo>
                    <a:pt x="278" y="0"/>
                  </a:moveTo>
                  <a:cubicBezTo>
                    <a:pt x="147" y="0"/>
                    <a:pt x="15" y="85"/>
                    <a:pt x="0" y="255"/>
                  </a:cubicBezTo>
                  <a:lnTo>
                    <a:pt x="0" y="1952"/>
                  </a:lnTo>
                  <a:cubicBezTo>
                    <a:pt x="0" y="2107"/>
                    <a:pt x="123" y="2261"/>
                    <a:pt x="278" y="2261"/>
                  </a:cubicBezTo>
                  <a:lnTo>
                    <a:pt x="1975" y="2261"/>
                  </a:lnTo>
                  <a:cubicBezTo>
                    <a:pt x="1985" y="2262"/>
                    <a:pt x="1995" y="2262"/>
                    <a:pt x="2005" y="2262"/>
                  </a:cubicBezTo>
                  <a:cubicBezTo>
                    <a:pt x="2397" y="2262"/>
                    <a:pt x="2397" y="1674"/>
                    <a:pt x="2005" y="1674"/>
                  </a:cubicBezTo>
                  <a:cubicBezTo>
                    <a:pt x="1995" y="1674"/>
                    <a:pt x="1985" y="1674"/>
                    <a:pt x="1975" y="1675"/>
                  </a:cubicBezTo>
                  <a:lnTo>
                    <a:pt x="556" y="1675"/>
                  </a:lnTo>
                  <a:lnTo>
                    <a:pt x="556" y="255"/>
                  </a:lnTo>
                  <a:cubicBezTo>
                    <a:pt x="540" y="85"/>
                    <a:pt x="409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7" name="Google Shape;13857;p26"/>
            <p:cNvSpPr/>
            <p:nvPr/>
          </p:nvSpPr>
          <p:spPr>
            <a:xfrm>
              <a:off x="2664700" y="2248125"/>
              <a:ext cx="17000" cy="14550"/>
            </a:xfrm>
            <a:custGeom>
              <a:avLst/>
              <a:gdLst/>
              <a:ahLst/>
              <a:cxnLst/>
              <a:rect l="l" t="t" r="r" b="b"/>
              <a:pathLst>
                <a:path w="680" h="582" extrusionOk="0">
                  <a:moveTo>
                    <a:pt x="371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6" y="554"/>
                    <a:pt x="320" y="582"/>
                    <a:pt x="392" y="582"/>
                  </a:cubicBezTo>
                  <a:cubicBezTo>
                    <a:pt x="540" y="582"/>
                    <a:pt x="680" y="465"/>
                    <a:pt x="680" y="278"/>
                  </a:cubicBezTo>
                  <a:cubicBezTo>
                    <a:pt x="680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8" name="Google Shape;13858;p26"/>
            <p:cNvSpPr/>
            <p:nvPr/>
          </p:nvSpPr>
          <p:spPr>
            <a:xfrm>
              <a:off x="2492650" y="1950300"/>
              <a:ext cx="363425" cy="312600"/>
            </a:xfrm>
            <a:custGeom>
              <a:avLst/>
              <a:gdLst/>
              <a:ahLst/>
              <a:cxnLst/>
              <a:rect l="l" t="t" r="r" b="b"/>
              <a:pathLst>
                <a:path w="14537" h="12504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87"/>
                    <a:pt x="834" y="556"/>
                  </a:cubicBezTo>
                  <a:close/>
                  <a:moveTo>
                    <a:pt x="13672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6" y="1698"/>
                  </a:lnTo>
                  <a:lnTo>
                    <a:pt x="10956" y="587"/>
                  </a:lnTo>
                  <a:close/>
                  <a:moveTo>
                    <a:pt x="834" y="0"/>
                  </a:moveTo>
                  <a:cubicBezTo>
                    <a:pt x="371" y="0"/>
                    <a:pt x="0" y="402"/>
                    <a:pt x="0" y="865"/>
                  </a:cubicBezTo>
                  <a:lnTo>
                    <a:pt x="0" y="11666"/>
                  </a:lnTo>
                  <a:cubicBezTo>
                    <a:pt x="0" y="12129"/>
                    <a:pt x="371" y="12499"/>
                    <a:pt x="834" y="12499"/>
                  </a:cubicBezTo>
                  <a:lnTo>
                    <a:pt x="5988" y="12499"/>
                  </a:lnTo>
                  <a:cubicBezTo>
                    <a:pt x="6006" y="12502"/>
                    <a:pt x="6024" y="12503"/>
                    <a:pt x="6042" y="12503"/>
                  </a:cubicBezTo>
                  <a:cubicBezTo>
                    <a:pt x="6402" y="12503"/>
                    <a:pt x="6402" y="11940"/>
                    <a:pt x="6042" y="11940"/>
                  </a:cubicBezTo>
                  <a:cubicBezTo>
                    <a:pt x="6024" y="11940"/>
                    <a:pt x="6006" y="11941"/>
                    <a:pt x="5988" y="11944"/>
                  </a:cubicBezTo>
                  <a:lnTo>
                    <a:pt x="834" y="11944"/>
                  </a:lnTo>
                  <a:cubicBezTo>
                    <a:pt x="679" y="11944"/>
                    <a:pt x="556" y="11821"/>
                    <a:pt x="556" y="11666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90"/>
                    <a:pt x="13827" y="11913"/>
                    <a:pt x="13672" y="11913"/>
                  </a:cubicBezTo>
                  <a:lnTo>
                    <a:pt x="8549" y="11913"/>
                  </a:lnTo>
                  <a:cubicBezTo>
                    <a:pt x="8210" y="11975"/>
                    <a:pt x="8210" y="12438"/>
                    <a:pt x="8549" y="12499"/>
                  </a:cubicBezTo>
                  <a:lnTo>
                    <a:pt x="13672" y="12499"/>
                  </a:lnTo>
                  <a:cubicBezTo>
                    <a:pt x="14135" y="12499"/>
                    <a:pt x="14536" y="12098"/>
                    <a:pt x="14536" y="11635"/>
                  </a:cubicBezTo>
                  <a:lnTo>
                    <a:pt x="14536" y="865"/>
                  </a:lnTo>
                  <a:cubicBezTo>
                    <a:pt x="14536" y="402"/>
                    <a:pt x="14135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9" name="Google Shape;13859;p26"/>
          <p:cNvGrpSpPr/>
          <p:nvPr/>
        </p:nvGrpSpPr>
        <p:grpSpPr>
          <a:xfrm>
            <a:off x="7283834" y="5266901"/>
            <a:ext cx="490167" cy="485700"/>
            <a:chOff x="1732675" y="1924750"/>
            <a:chExt cx="367625" cy="364275"/>
          </a:xfrm>
        </p:grpSpPr>
        <p:sp>
          <p:nvSpPr>
            <p:cNvPr id="13860" name="Google Shape;13860;p26"/>
            <p:cNvSpPr/>
            <p:nvPr/>
          </p:nvSpPr>
          <p:spPr>
            <a:xfrm>
              <a:off x="1732675" y="1924750"/>
              <a:ext cx="367625" cy="364275"/>
            </a:xfrm>
            <a:custGeom>
              <a:avLst/>
              <a:gdLst/>
              <a:ahLst/>
              <a:cxnLst/>
              <a:rect l="l" t="t" r="r" b="b"/>
              <a:pathLst>
                <a:path w="14705" h="14571" extrusionOk="0">
                  <a:moveTo>
                    <a:pt x="7901" y="5034"/>
                  </a:moveTo>
                  <a:lnTo>
                    <a:pt x="7901" y="6146"/>
                  </a:lnTo>
                  <a:lnTo>
                    <a:pt x="6759" y="6146"/>
                  </a:lnTo>
                  <a:lnTo>
                    <a:pt x="6759" y="5034"/>
                  </a:lnTo>
                  <a:close/>
                  <a:moveTo>
                    <a:pt x="5895" y="8398"/>
                  </a:moveTo>
                  <a:cubicBezTo>
                    <a:pt x="6049" y="8398"/>
                    <a:pt x="6204" y="8522"/>
                    <a:pt x="6204" y="8676"/>
                  </a:cubicBezTo>
                  <a:lnTo>
                    <a:pt x="6204" y="11978"/>
                  </a:lnTo>
                  <a:cubicBezTo>
                    <a:pt x="6204" y="12133"/>
                    <a:pt x="6049" y="12256"/>
                    <a:pt x="5895" y="12256"/>
                  </a:cubicBezTo>
                  <a:lnTo>
                    <a:pt x="926" y="12256"/>
                  </a:lnTo>
                  <a:cubicBezTo>
                    <a:pt x="772" y="12256"/>
                    <a:pt x="618" y="12133"/>
                    <a:pt x="618" y="11978"/>
                  </a:cubicBezTo>
                  <a:lnTo>
                    <a:pt x="618" y="8676"/>
                  </a:lnTo>
                  <a:cubicBezTo>
                    <a:pt x="618" y="8522"/>
                    <a:pt x="772" y="8398"/>
                    <a:pt x="926" y="8398"/>
                  </a:cubicBezTo>
                  <a:close/>
                  <a:moveTo>
                    <a:pt x="13734" y="8398"/>
                  </a:moveTo>
                  <a:cubicBezTo>
                    <a:pt x="13888" y="8398"/>
                    <a:pt x="14012" y="8522"/>
                    <a:pt x="14012" y="8676"/>
                  </a:cubicBezTo>
                  <a:lnTo>
                    <a:pt x="14012" y="11978"/>
                  </a:lnTo>
                  <a:cubicBezTo>
                    <a:pt x="14012" y="12133"/>
                    <a:pt x="13888" y="12256"/>
                    <a:pt x="13734" y="12256"/>
                  </a:cubicBezTo>
                  <a:lnTo>
                    <a:pt x="8734" y="12256"/>
                  </a:lnTo>
                  <a:cubicBezTo>
                    <a:pt x="8580" y="12256"/>
                    <a:pt x="8457" y="12133"/>
                    <a:pt x="8457" y="11978"/>
                  </a:cubicBezTo>
                  <a:lnTo>
                    <a:pt x="8457" y="8676"/>
                  </a:lnTo>
                  <a:cubicBezTo>
                    <a:pt x="8457" y="8522"/>
                    <a:pt x="8580" y="8398"/>
                    <a:pt x="8734" y="8398"/>
                  </a:cubicBezTo>
                  <a:close/>
                  <a:moveTo>
                    <a:pt x="3982" y="12812"/>
                  </a:moveTo>
                  <a:lnTo>
                    <a:pt x="3982" y="13984"/>
                  </a:lnTo>
                  <a:lnTo>
                    <a:pt x="2840" y="13984"/>
                  </a:lnTo>
                  <a:lnTo>
                    <a:pt x="2840" y="12812"/>
                  </a:lnTo>
                  <a:close/>
                  <a:moveTo>
                    <a:pt x="11821" y="12812"/>
                  </a:moveTo>
                  <a:lnTo>
                    <a:pt x="11821" y="13984"/>
                  </a:lnTo>
                  <a:lnTo>
                    <a:pt x="10679" y="13984"/>
                  </a:lnTo>
                  <a:lnTo>
                    <a:pt x="10679" y="12812"/>
                  </a:lnTo>
                  <a:close/>
                  <a:moveTo>
                    <a:pt x="6103" y="0"/>
                  </a:moveTo>
                  <a:cubicBezTo>
                    <a:pt x="6086" y="0"/>
                    <a:pt x="6068" y="1"/>
                    <a:pt x="6049" y="4"/>
                  </a:cubicBezTo>
                  <a:lnTo>
                    <a:pt x="4908" y="4"/>
                  </a:lnTo>
                  <a:cubicBezTo>
                    <a:pt x="4445" y="4"/>
                    <a:pt x="4043" y="374"/>
                    <a:pt x="4074" y="868"/>
                  </a:cubicBezTo>
                  <a:lnTo>
                    <a:pt x="4074" y="4139"/>
                  </a:lnTo>
                  <a:cubicBezTo>
                    <a:pt x="4043" y="4633"/>
                    <a:pt x="4445" y="5034"/>
                    <a:pt x="4908" y="5034"/>
                  </a:cubicBezTo>
                  <a:lnTo>
                    <a:pt x="6204" y="5034"/>
                  </a:lnTo>
                  <a:lnTo>
                    <a:pt x="6204" y="6146"/>
                  </a:lnTo>
                  <a:lnTo>
                    <a:pt x="340" y="6146"/>
                  </a:lnTo>
                  <a:cubicBezTo>
                    <a:pt x="0" y="6207"/>
                    <a:pt x="0" y="6670"/>
                    <a:pt x="340" y="6732"/>
                  </a:cubicBezTo>
                  <a:lnTo>
                    <a:pt x="3118" y="6732"/>
                  </a:lnTo>
                  <a:lnTo>
                    <a:pt x="3118" y="7843"/>
                  </a:lnTo>
                  <a:lnTo>
                    <a:pt x="926" y="7843"/>
                  </a:lnTo>
                  <a:cubicBezTo>
                    <a:pt x="433" y="7843"/>
                    <a:pt x="62" y="8213"/>
                    <a:pt x="62" y="8676"/>
                  </a:cubicBezTo>
                  <a:lnTo>
                    <a:pt x="62" y="11978"/>
                  </a:lnTo>
                  <a:cubicBezTo>
                    <a:pt x="62" y="12441"/>
                    <a:pt x="433" y="12843"/>
                    <a:pt x="926" y="12843"/>
                  </a:cubicBezTo>
                  <a:lnTo>
                    <a:pt x="2284" y="12843"/>
                  </a:lnTo>
                  <a:lnTo>
                    <a:pt x="2284" y="13984"/>
                  </a:lnTo>
                  <a:lnTo>
                    <a:pt x="1297" y="13984"/>
                  </a:lnTo>
                  <a:cubicBezTo>
                    <a:pt x="1112" y="13984"/>
                    <a:pt x="988" y="14108"/>
                    <a:pt x="988" y="14262"/>
                  </a:cubicBezTo>
                  <a:cubicBezTo>
                    <a:pt x="988" y="14416"/>
                    <a:pt x="1112" y="14540"/>
                    <a:pt x="1297" y="14571"/>
                  </a:cubicBezTo>
                  <a:lnTo>
                    <a:pt x="5525" y="14571"/>
                  </a:lnTo>
                  <a:cubicBezTo>
                    <a:pt x="5679" y="14540"/>
                    <a:pt x="5803" y="14416"/>
                    <a:pt x="5803" y="14262"/>
                  </a:cubicBezTo>
                  <a:cubicBezTo>
                    <a:pt x="5803" y="14108"/>
                    <a:pt x="5679" y="13984"/>
                    <a:pt x="5525" y="13984"/>
                  </a:cubicBezTo>
                  <a:lnTo>
                    <a:pt x="4537" y="13984"/>
                  </a:lnTo>
                  <a:lnTo>
                    <a:pt x="4537" y="12843"/>
                  </a:lnTo>
                  <a:lnTo>
                    <a:pt x="5895" y="12843"/>
                  </a:lnTo>
                  <a:cubicBezTo>
                    <a:pt x="6389" y="12843"/>
                    <a:pt x="6759" y="12441"/>
                    <a:pt x="6759" y="11978"/>
                  </a:cubicBezTo>
                  <a:lnTo>
                    <a:pt x="6759" y="8676"/>
                  </a:lnTo>
                  <a:cubicBezTo>
                    <a:pt x="6759" y="8213"/>
                    <a:pt x="6389" y="7843"/>
                    <a:pt x="5895" y="7843"/>
                  </a:cubicBezTo>
                  <a:lnTo>
                    <a:pt x="3704" y="7843"/>
                  </a:lnTo>
                  <a:lnTo>
                    <a:pt x="3704" y="6701"/>
                  </a:lnTo>
                  <a:lnTo>
                    <a:pt x="10956" y="6701"/>
                  </a:lnTo>
                  <a:lnTo>
                    <a:pt x="10956" y="7843"/>
                  </a:lnTo>
                  <a:lnTo>
                    <a:pt x="8734" y="7843"/>
                  </a:lnTo>
                  <a:cubicBezTo>
                    <a:pt x="8271" y="7843"/>
                    <a:pt x="7901" y="8213"/>
                    <a:pt x="7901" y="8676"/>
                  </a:cubicBezTo>
                  <a:lnTo>
                    <a:pt x="7901" y="11978"/>
                  </a:lnTo>
                  <a:cubicBezTo>
                    <a:pt x="7901" y="12441"/>
                    <a:pt x="8271" y="12843"/>
                    <a:pt x="8734" y="12843"/>
                  </a:cubicBezTo>
                  <a:lnTo>
                    <a:pt x="10123" y="12843"/>
                  </a:lnTo>
                  <a:lnTo>
                    <a:pt x="10123" y="13984"/>
                  </a:lnTo>
                  <a:lnTo>
                    <a:pt x="9105" y="13984"/>
                  </a:lnTo>
                  <a:cubicBezTo>
                    <a:pt x="8950" y="13984"/>
                    <a:pt x="8827" y="14108"/>
                    <a:pt x="8827" y="14262"/>
                  </a:cubicBezTo>
                  <a:cubicBezTo>
                    <a:pt x="8827" y="14416"/>
                    <a:pt x="8950" y="14571"/>
                    <a:pt x="9105" y="14571"/>
                  </a:cubicBezTo>
                  <a:lnTo>
                    <a:pt x="13364" y="14571"/>
                  </a:lnTo>
                  <a:cubicBezTo>
                    <a:pt x="13518" y="14571"/>
                    <a:pt x="13641" y="14416"/>
                    <a:pt x="13641" y="14262"/>
                  </a:cubicBezTo>
                  <a:cubicBezTo>
                    <a:pt x="13641" y="14108"/>
                    <a:pt x="13518" y="13984"/>
                    <a:pt x="13364" y="13984"/>
                  </a:cubicBezTo>
                  <a:lnTo>
                    <a:pt x="12376" y="13984"/>
                  </a:lnTo>
                  <a:lnTo>
                    <a:pt x="12376" y="12843"/>
                  </a:lnTo>
                  <a:lnTo>
                    <a:pt x="13734" y="12843"/>
                  </a:lnTo>
                  <a:cubicBezTo>
                    <a:pt x="14197" y="12843"/>
                    <a:pt x="14567" y="12441"/>
                    <a:pt x="14598" y="11978"/>
                  </a:cubicBezTo>
                  <a:lnTo>
                    <a:pt x="14598" y="8676"/>
                  </a:lnTo>
                  <a:cubicBezTo>
                    <a:pt x="14598" y="8213"/>
                    <a:pt x="14197" y="7843"/>
                    <a:pt x="13734" y="7843"/>
                  </a:cubicBezTo>
                  <a:lnTo>
                    <a:pt x="11512" y="7843"/>
                  </a:lnTo>
                  <a:lnTo>
                    <a:pt x="11512" y="6701"/>
                  </a:lnTo>
                  <a:lnTo>
                    <a:pt x="14320" y="6701"/>
                  </a:lnTo>
                  <a:cubicBezTo>
                    <a:pt x="14338" y="6704"/>
                    <a:pt x="14355" y="6705"/>
                    <a:pt x="14371" y="6705"/>
                  </a:cubicBezTo>
                  <a:cubicBezTo>
                    <a:pt x="14705" y="6705"/>
                    <a:pt x="14705" y="6142"/>
                    <a:pt x="14371" y="6142"/>
                  </a:cubicBezTo>
                  <a:cubicBezTo>
                    <a:pt x="14355" y="6142"/>
                    <a:pt x="14338" y="6143"/>
                    <a:pt x="14320" y="6146"/>
                  </a:cubicBezTo>
                  <a:lnTo>
                    <a:pt x="8457" y="6146"/>
                  </a:lnTo>
                  <a:lnTo>
                    <a:pt x="8457" y="5034"/>
                  </a:lnTo>
                  <a:lnTo>
                    <a:pt x="9753" y="5034"/>
                  </a:lnTo>
                  <a:cubicBezTo>
                    <a:pt x="10216" y="5004"/>
                    <a:pt x="10586" y="4633"/>
                    <a:pt x="10586" y="4170"/>
                  </a:cubicBezTo>
                  <a:lnTo>
                    <a:pt x="10586" y="868"/>
                  </a:lnTo>
                  <a:cubicBezTo>
                    <a:pt x="10586" y="374"/>
                    <a:pt x="10216" y="4"/>
                    <a:pt x="9753" y="4"/>
                  </a:cubicBezTo>
                  <a:lnTo>
                    <a:pt x="8580" y="4"/>
                  </a:lnTo>
                  <a:cubicBezTo>
                    <a:pt x="8241" y="35"/>
                    <a:pt x="8241" y="529"/>
                    <a:pt x="8580" y="560"/>
                  </a:cubicBezTo>
                  <a:lnTo>
                    <a:pt x="9753" y="560"/>
                  </a:lnTo>
                  <a:cubicBezTo>
                    <a:pt x="9907" y="560"/>
                    <a:pt x="10031" y="714"/>
                    <a:pt x="10031" y="868"/>
                  </a:cubicBezTo>
                  <a:lnTo>
                    <a:pt x="10031" y="4139"/>
                  </a:lnTo>
                  <a:cubicBezTo>
                    <a:pt x="10031" y="4294"/>
                    <a:pt x="9907" y="4417"/>
                    <a:pt x="9753" y="4417"/>
                  </a:cubicBezTo>
                  <a:lnTo>
                    <a:pt x="4908" y="4417"/>
                  </a:lnTo>
                  <a:cubicBezTo>
                    <a:pt x="4894" y="4420"/>
                    <a:pt x="4881" y="4421"/>
                    <a:pt x="4868" y="4421"/>
                  </a:cubicBezTo>
                  <a:cubicBezTo>
                    <a:pt x="4733" y="4421"/>
                    <a:pt x="4630" y="4280"/>
                    <a:pt x="4630" y="4139"/>
                  </a:cubicBezTo>
                  <a:lnTo>
                    <a:pt x="4630" y="868"/>
                  </a:lnTo>
                  <a:cubicBezTo>
                    <a:pt x="4630" y="714"/>
                    <a:pt x="4753" y="560"/>
                    <a:pt x="4908" y="560"/>
                  </a:cubicBezTo>
                  <a:lnTo>
                    <a:pt x="6049" y="560"/>
                  </a:lnTo>
                  <a:cubicBezTo>
                    <a:pt x="6068" y="562"/>
                    <a:pt x="6086" y="563"/>
                    <a:pt x="6103" y="563"/>
                  </a:cubicBezTo>
                  <a:cubicBezTo>
                    <a:pt x="6463" y="563"/>
                    <a:pt x="6463" y="0"/>
                    <a:pt x="61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1" name="Google Shape;13861;p26"/>
            <p:cNvSpPr/>
            <p:nvPr/>
          </p:nvSpPr>
          <p:spPr>
            <a:xfrm>
              <a:off x="1906275" y="1924850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2" y="551"/>
                    <a:pt x="311" y="575"/>
                    <a:pt x="379" y="575"/>
                  </a:cubicBezTo>
                  <a:cubicBezTo>
                    <a:pt x="531" y="575"/>
                    <a:pt x="679" y="449"/>
                    <a:pt x="679" y="278"/>
                  </a:cubicBezTo>
                  <a:cubicBezTo>
                    <a:pt x="679" y="12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2" name="Google Shape;13862;p26"/>
          <p:cNvGrpSpPr/>
          <p:nvPr/>
        </p:nvGrpSpPr>
        <p:grpSpPr>
          <a:xfrm>
            <a:off x="8340560" y="5267484"/>
            <a:ext cx="415633" cy="484533"/>
            <a:chOff x="7749975" y="3052825"/>
            <a:chExt cx="311725" cy="363400"/>
          </a:xfrm>
        </p:grpSpPr>
        <p:sp>
          <p:nvSpPr>
            <p:cNvPr id="13863" name="Google Shape;13863;p26"/>
            <p:cNvSpPr/>
            <p:nvPr/>
          </p:nvSpPr>
          <p:spPr>
            <a:xfrm>
              <a:off x="7868025" y="3295875"/>
              <a:ext cx="66375" cy="56550"/>
            </a:xfrm>
            <a:custGeom>
              <a:avLst/>
              <a:gdLst/>
              <a:ahLst/>
              <a:cxnLst/>
              <a:rect l="l" t="t" r="r" b="b"/>
              <a:pathLst>
                <a:path w="2655" h="2262" extrusionOk="0">
                  <a:moveTo>
                    <a:pt x="1522" y="553"/>
                  </a:moveTo>
                  <a:cubicBezTo>
                    <a:pt x="1812" y="553"/>
                    <a:pt x="2099" y="775"/>
                    <a:pt x="2099" y="1111"/>
                  </a:cubicBezTo>
                  <a:cubicBezTo>
                    <a:pt x="2099" y="1451"/>
                    <a:pt x="1852" y="1698"/>
                    <a:pt x="1512" y="1698"/>
                  </a:cubicBezTo>
                  <a:cubicBezTo>
                    <a:pt x="1018" y="1698"/>
                    <a:pt x="772" y="1081"/>
                    <a:pt x="1142" y="710"/>
                  </a:cubicBezTo>
                  <a:cubicBezTo>
                    <a:pt x="1250" y="602"/>
                    <a:pt x="1387" y="553"/>
                    <a:pt x="1522" y="553"/>
                  </a:cubicBezTo>
                  <a:close/>
                  <a:moveTo>
                    <a:pt x="1512" y="0"/>
                  </a:moveTo>
                  <a:cubicBezTo>
                    <a:pt x="525" y="0"/>
                    <a:pt x="0" y="1204"/>
                    <a:pt x="710" y="1914"/>
                  </a:cubicBezTo>
                  <a:cubicBezTo>
                    <a:pt x="950" y="2154"/>
                    <a:pt x="1240" y="2262"/>
                    <a:pt x="1521" y="2262"/>
                  </a:cubicBezTo>
                  <a:cubicBezTo>
                    <a:pt x="2106" y="2262"/>
                    <a:pt x="2654" y="1799"/>
                    <a:pt x="2654" y="1111"/>
                  </a:cubicBezTo>
                  <a:cubicBezTo>
                    <a:pt x="2654" y="494"/>
                    <a:pt x="2160" y="0"/>
                    <a:pt x="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4" name="Google Shape;13864;p26"/>
            <p:cNvSpPr/>
            <p:nvPr/>
          </p:nvSpPr>
          <p:spPr>
            <a:xfrm>
              <a:off x="7749975" y="3052825"/>
              <a:ext cx="311725" cy="363400"/>
            </a:xfrm>
            <a:custGeom>
              <a:avLst/>
              <a:gdLst/>
              <a:ahLst/>
              <a:cxnLst/>
              <a:rect l="l" t="t" r="r" b="b"/>
              <a:pathLst>
                <a:path w="12469" h="14536" extrusionOk="0">
                  <a:moveTo>
                    <a:pt x="9382" y="587"/>
                  </a:moveTo>
                  <a:lnTo>
                    <a:pt x="9382" y="1729"/>
                  </a:lnTo>
                  <a:lnTo>
                    <a:pt x="587" y="1729"/>
                  </a:lnTo>
                  <a:lnTo>
                    <a:pt x="587" y="865"/>
                  </a:lnTo>
                  <a:cubicBezTo>
                    <a:pt x="556" y="711"/>
                    <a:pt x="710" y="587"/>
                    <a:pt x="864" y="587"/>
                  </a:cubicBezTo>
                  <a:close/>
                  <a:moveTo>
                    <a:pt x="11635" y="587"/>
                  </a:moveTo>
                  <a:cubicBezTo>
                    <a:pt x="11789" y="587"/>
                    <a:pt x="11913" y="711"/>
                    <a:pt x="11913" y="865"/>
                  </a:cubicBezTo>
                  <a:lnTo>
                    <a:pt x="11913" y="1729"/>
                  </a:lnTo>
                  <a:lnTo>
                    <a:pt x="9938" y="1729"/>
                  </a:lnTo>
                  <a:lnTo>
                    <a:pt x="9938" y="587"/>
                  </a:lnTo>
                  <a:close/>
                  <a:moveTo>
                    <a:pt x="11944" y="2285"/>
                  </a:moveTo>
                  <a:lnTo>
                    <a:pt x="11944" y="10278"/>
                  </a:lnTo>
                  <a:cubicBezTo>
                    <a:pt x="11944" y="10432"/>
                    <a:pt x="11820" y="10556"/>
                    <a:pt x="11666" y="10556"/>
                  </a:cubicBezTo>
                  <a:lnTo>
                    <a:pt x="11635" y="10587"/>
                  </a:lnTo>
                  <a:lnTo>
                    <a:pt x="9938" y="10587"/>
                  </a:lnTo>
                  <a:lnTo>
                    <a:pt x="9938" y="10000"/>
                  </a:lnTo>
                  <a:cubicBezTo>
                    <a:pt x="9938" y="9846"/>
                    <a:pt x="9814" y="9722"/>
                    <a:pt x="9660" y="9722"/>
                  </a:cubicBezTo>
                  <a:lnTo>
                    <a:pt x="8827" y="9722"/>
                  </a:lnTo>
                  <a:cubicBezTo>
                    <a:pt x="8765" y="9537"/>
                    <a:pt x="8642" y="9352"/>
                    <a:pt x="8518" y="9198"/>
                  </a:cubicBezTo>
                  <a:lnTo>
                    <a:pt x="8950" y="8488"/>
                  </a:lnTo>
                  <a:cubicBezTo>
                    <a:pt x="9012" y="8334"/>
                    <a:pt x="8981" y="8179"/>
                    <a:pt x="8827" y="8087"/>
                  </a:cubicBezTo>
                  <a:lnTo>
                    <a:pt x="7345" y="7223"/>
                  </a:lnTo>
                  <a:cubicBezTo>
                    <a:pt x="7312" y="7206"/>
                    <a:pt x="7275" y="7198"/>
                    <a:pt x="7236" y="7198"/>
                  </a:cubicBezTo>
                  <a:cubicBezTo>
                    <a:pt x="7131" y="7198"/>
                    <a:pt x="7020" y="7256"/>
                    <a:pt x="6975" y="7346"/>
                  </a:cubicBezTo>
                  <a:lnTo>
                    <a:pt x="6574" y="8025"/>
                  </a:lnTo>
                  <a:lnTo>
                    <a:pt x="5926" y="8025"/>
                  </a:lnTo>
                  <a:lnTo>
                    <a:pt x="5555" y="7346"/>
                  </a:lnTo>
                  <a:cubicBezTo>
                    <a:pt x="5488" y="7256"/>
                    <a:pt x="5387" y="7198"/>
                    <a:pt x="5277" y="7198"/>
                  </a:cubicBezTo>
                  <a:cubicBezTo>
                    <a:pt x="5237" y="7198"/>
                    <a:pt x="5195" y="7206"/>
                    <a:pt x="5154" y="7223"/>
                  </a:cubicBezTo>
                  <a:lnTo>
                    <a:pt x="3704" y="8087"/>
                  </a:lnTo>
                  <a:cubicBezTo>
                    <a:pt x="3642" y="8118"/>
                    <a:pt x="3580" y="8179"/>
                    <a:pt x="3549" y="8272"/>
                  </a:cubicBezTo>
                  <a:cubicBezTo>
                    <a:pt x="3549" y="8334"/>
                    <a:pt x="3549" y="8426"/>
                    <a:pt x="3580" y="8488"/>
                  </a:cubicBezTo>
                  <a:lnTo>
                    <a:pt x="4012" y="9198"/>
                  </a:lnTo>
                  <a:cubicBezTo>
                    <a:pt x="3889" y="9352"/>
                    <a:pt x="3765" y="9537"/>
                    <a:pt x="3673" y="9722"/>
                  </a:cubicBezTo>
                  <a:lnTo>
                    <a:pt x="2870" y="9722"/>
                  </a:lnTo>
                  <a:cubicBezTo>
                    <a:pt x="2716" y="9722"/>
                    <a:pt x="2593" y="9846"/>
                    <a:pt x="2593" y="10000"/>
                  </a:cubicBezTo>
                  <a:lnTo>
                    <a:pt x="2593" y="10587"/>
                  </a:lnTo>
                  <a:lnTo>
                    <a:pt x="895" y="10587"/>
                  </a:lnTo>
                  <a:cubicBezTo>
                    <a:pt x="710" y="10587"/>
                    <a:pt x="587" y="10463"/>
                    <a:pt x="587" y="10278"/>
                  </a:cubicBezTo>
                  <a:lnTo>
                    <a:pt x="587" y="2285"/>
                  </a:lnTo>
                  <a:close/>
                  <a:moveTo>
                    <a:pt x="7314" y="7871"/>
                  </a:moveTo>
                  <a:lnTo>
                    <a:pt x="8271" y="8426"/>
                  </a:lnTo>
                  <a:lnTo>
                    <a:pt x="7901" y="9043"/>
                  </a:lnTo>
                  <a:cubicBezTo>
                    <a:pt x="7870" y="9167"/>
                    <a:pt x="7870" y="9290"/>
                    <a:pt x="7932" y="9383"/>
                  </a:cubicBezTo>
                  <a:cubicBezTo>
                    <a:pt x="8117" y="9599"/>
                    <a:pt x="8271" y="9815"/>
                    <a:pt x="8364" y="10093"/>
                  </a:cubicBezTo>
                  <a:cubicBezTo>
                    <a:pt x="8395" y="10216"/>
                    <a:pt x="8518" y="10278"/>
                    <a:pt x="8642" y="10278"/>
                  </a:cubicBezTo>
                  <a:lnTo>
                    <a:pt x="9351" y="10278"/>
                  </a:lnTo>
                  <a:lnTo>
                    <a:pt x="9382" y="11420"/>
                  </a:lnTo>
                  <a:lnTo>
                    <a:pt x="8642" y="11420"/>
                  </a:lnTo>
                  <a:cubicBezTo>
                    <a:pt x="8518" y="11420"/>
                    <a:pt x="8425" y="11512"/>
                    <a:pt x="8395" y="11605"/>
                  </a:cubicBezTo>
                  <a:cubicBezTo>
                    <a:pt x="8302" y="11883"/>
                    <a:pt x="8148" y="12130"/>
                    <a:pt x="7963" y="12346"/>
                  </a:cubicBezTo>
                  <a:cubicBezTo>
                    <a:pt x="7901" y="12438"/>
                    <a:pt x="7870" y="12562"/>
                    <a:pt x="7932" y="12685"/>
                  </a:cubicBezTo>
                  <a:lnTo>
                    <a:pt x="8302" y="13302"/>
                  </a:lnTo>
                  <a:lnTo>
                    <a:pt x="7314" y="13889"/>
                  </a:lnTo>
                  <a:lnTo>
                    <a:pt x="6975" y="13241"/>
                  </a:lnTo>
                  <a:cubicBezTo>
                    <a:pt x="6924" y="13164"/>
                    <a:pt x="6832" y="13109"/>
                    <a:pt x="6732" y="13109"/>
                  </a:cubicBezTo>
                  <a:cubicBezTo>
                    <a:pt x="6710" y="13109"/>
                    <a:pt x="6688" y="13112"/>
                    <a:pt x="6666" y="13117"/>
                  </a:cubicBezTo>
                  <a:cubicBezTo>
                    <a:pt x="6527" y="13148"/>
                    <a:pt x="6389" y="13164"/>
                    <a:pt x="6250" y="13164"/>
                  </a:cubicBezTo>
                  <a:cubicBezTo>
                    <a:pt x="6111" y="13164"/>
                    <a:pt x="5972" y="13148"/>
                    <a:pt x="5833" y="13117"/>
                  </a:cubicBezTo>
                  <a:cubicBezTo>
                    <a:pt x="5811" y="13112"/>
                    <a:pt x="5789" y="13109"/>
                    <a:pt x="5768" y="13109"/>
                  </a:cubicBezTo>
                  <a:cubicBezTo>
                    <a:pt x="5668" y="13109"/>
                    <a:pt x="5575" y="13164"/>
                    <a:pt x="5524" y="13241"/>
                  </a:cubicBezTo>
                  <a:lnTo>
                    <a:pt x="5185" y="13889"/>
                  </a:lnTo>
                  <a:lnTo>
                    <a:pt x="4197" y="13302"/>
                  </a:lnTo>
                  <a:lnTo>
                    <a:pt x="4568" y="12685"/>
                  </a:lnTo>
                  <a:cubicBezTo>
                    <a:pt x="4629" y="12562"/>
                    <a:pt x="4629" y="12438"/>
                    <a:pt x="4537" y="12346"/>
                  </a:cubicBezTo>
                  <a:cubicBezTo>
                    <a:pt x="4383" y="12130"/>
                    <a:pt x="4228" y="11883"/>
                    <a:pt x="4136" y="11605"/>
                  </a:cubicBezTo>
                  <a:cubicBezTo>
                    <a:pt x="4105" y="11512"/>
                    <a:pt x="3981" y="11420"/>
                    <a:pt x="3858" y="11420"/>
                  </a:cubicBezTo>
                  <a:lnTo>
                    <a:pt x="3117" y="11420"/>
                  </a:lnTo>
                  <a:lnTo>
                    <a:pt x="3117" y="10278"/>
                  </a:lnTo>
                  <a:lnTo>
                    <a:pt x="3858" y="10278"/>
                  </a:lnTo>
                  <a:cubicBezTo>
                    <a:pt x="3981" y="10278"/>
                    <a:pt x="4074" y="10216"/>
                    <a:pt x="4105" y="10093"/>
                  </a:cubicBezTo>
                  <a:cubicBezTo>
                    <a:pt x="4197" y="9815"/>
                    <a:pt x="4352" y="9599"/>
                    <a:pt x="4537" y="9383"/>
                  </a:cubicBezTo>
                  <a:cubicBezTo>
                    <a:pt x="4599" y="9290"/>
                    <a:pt x="4629" y="9167"/>
                    <a:pt x="4568" y="9043"/>
                  </a:cubicBezTo>
                  <a:lnTo>
                    <a:pt x="4167" y="8426"/>
                  </a:lnTo>
                  <a:lnTo>
                    <a:pt x="5154" y="7871"/>
                  </a:lnTo>
                  <a:lnTo>
                    <a:pt x="5524" y="8488"/>
                  </a:lnTo>
                  <a:cubicBezTo>
                    <a:pt x="5575" y="8564"/>
                    <a:pt x="5668" y="8619"/>
                    <a:pt x="5751" y="8619"/>
                  </a:cubicBezTo>
                  <a:cubicBezTo>
                    <a:pt x="5768" y="8619"/>
                    <a:pt x="5786" y="8617"/>
                    <a:pt x="5802" y="8611"/>
                  </a:cubicBezTo>
                  <a:cubicBezTo>
                    <a:pt x="5941" y="8581"/>
                    <a:pt x="6080" y="8565"/>
                    <a:pt x="6219" y="8565"/>
                  </a:cubicBezTo>
                  <a:cubicBezTo>
                    <a:pt x="6358" y="8565"/>
                    <a:pt x="6497" y="8581"/>
                    <a:pt x="6635" y="8611"/>
                  </a:cubicBezTo>
                  <a:cubicBezTo>
                    <a:pt x="6657" y="8617"/>
                    <a:pt x="6679" y="8619"/>
                    <a:pt x="6701" y="8619"/>
                  </a:cubicBezTo>
                  <a:cubicBezTo>
                    <a:pt x="6801" y="8619"/>
                    <a:pt x="6893" y="8564"/>
                    <a:pt x="6944" y="8488"/>
                  </a:cubicBezTo>
                  <a:lnTo>
                    <a:pt x="7314" y="7871"/>
                  </a:lnTo>
                  <a:close/>
                  <a:moveTo>
                    <a:pt x="11604" y="1"/>
                  </a:moveTo>
                  <a:lnTo>
                    <a:pt x="11635" y="32"/>
                  </a:lnTo>
                  <a:lnTo>
                    <a:pt x="833" y="32"/>
                  </a:lnTo>
                  <a:cubicBezTo>
                    <a:pt x="371" y="32"/>
                    <a:pt x="0" y="402"/>
                    <a:pt x="0" y="865"/>
                  </a:cubicBezTo>
                  <a:lnTo>
                    <a:pt x="0" y="10278"/>
                  </a:lnTo>
                  <a:cubicBezTo>
                    <a:pt x="0" y="10741"/>
                    <a:pt x="371" y="11111"/>
                    <a:pt x="833" y="11111"/>
                  </a:cubicBezTo>
                  <a:lnTo>
                    <a:pt x="2562" y="11111"/>
                  </a:lnTo>
                  <a:lnTo>
                    <a:pt x="2562" y="11698"/>
                  </a:lnTo>
                  <a:cubicBezTo>
                    <a:pt x="2562" y="11852"/>
                    <a:pt x="2685" y="11975"/>
                    <a:pt x="2839" y="11975"/>
                  </a:cubicBezTo>
                  <a:lnTo>
                    <a:pt x="3642" y="11975"/>
                  </a:lnTo>
                  <a:cubicBezTo>
                    <a:pt x="3734" y="12191"/>
                    <a:pt x="3827" y="12377"/>
                    <a:pt x="3951" y="12531"/>
                  </a:cubicBezTo>
                  <a:lnTo>
                    <a:pt x="3549" y="13272"/>
                  </a:lnTo>
                  <a:cubicBezTo>
                    <a:pt x="3518" y="13333"/>
                    <a:pt x="3488" y="13395"/>
                    <a:pt x="3518" y="13457"/>
                  </a:cubicBezTo>
                  <a:cubicBezTo>
                    <a:pt x="3549" y="13549"/>
                    <a:pt x="3580" y="13611"/>
                    <a:pt x="3642" y="13642"/>
                  </a:cubicBezTo>
                  <a:lnTo>
                    <a:pt x="5123" y="14506"/>
                  </a:lnTo>
                  <a:cubicBezTo>
                    <a:pt x="5172" y="14526"/>
                    <a:pt x="5221" y="14536"/>
                    <a:pt x="5268" y="14536"/>
                  </a:cubicBezTo>
                  <a:cubicBezTo>
                    <a:pt x="5369" y="14536"/>
                    <a:pt x="5461" y="14488"/>
                    <a:pt x="5524" y="14383"/>
                  </a:cubicBezTo>
                  <a:lnTo>
                    <a:pt x="5895" y="13704"/>
                  </a:lnTo>
                  <a:lnTo>
                    <a:pt x="6543" y="13704"/>
                  </a:lnTo>
                  <a:lnTo>
                    <a:pt x="6944" y="14383"/>
                  </a:lnTo>
                  <a:cubicBezTo>
                    <a:pt x="6986" y="14488"/>
                    <a:pt x="7086" y="14536"/>
                    <a:pt x="7184" y="14536"/>
                  </a:cubicBezTo>
                  <a:cubicBezTo>
                    <a:pt x="7230" y="14536"/>
                    <a:pt x="7275" y="14526"/>
                    <a:pt x="7314" y="14506"/>
                  </a:cubicBezTo>
                  <a:lnTo>
                    <a:pt x="8796" y="13642"/>
                  </a:lnTo>
                  <a:cubicBezTo>
                    <a:pt x="8919" y="13549"/>
                    <a:pt x="8981" y="13395"/>
                    <a:pt x="8888" y="13272"/>
                  </a:cubicBezTo>
                  <a:lnTo>
                    <a:pt x="8487" y="12531"/>
                  </a:lnTo>
                  <a:cubicBezTo>
                    <a:pt x="8611" y="12377"/>
                    <a:pt x="8703" y="12191"/>
                    <a:pt x="8796" y="11975"/>
                  </a:cubicBezTo>
                  <a:lnTo>
                    <a:pt x="9629" y="11975"/>
                  </a:lnTo>
                  <a:cubicBezTo>
                    <a:pt x="9783" y="11975"/>
                    <a:pt x="9907" y="11852"/>
                    <a:pt x="9907" y="11698"/>
                  </a:cubicBezTo>
                  <a:lnTo>
                    <a:pt x="9907" y="11142"/>
                  </a:lnTo>
                  <a:lnTo>
                    <a:pt x="11604" y="11142"/>
                  </a:lnTo>
                  <a:cubicBezTo>
                    <a:pt x="12067" y="11111"/>
                    <a:pt x="12438" y="10741"/>
                    <a:pt x="12468" y="10278"/>
                  </a:cubicBezTo>
                  <a:lnTo>
                    <a:pt x="12468" y="865"/>
                  </a:lnTo>
                  <a:cubicBezTo>
                    <a:pt x="12468" y="371"/>
                    <a:pt x="12067" y="1"/>
                    <a:pt x="116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5" name="Google Shape;13865;p26"/>
            <p:cNvSpPr/>
            <p:nvPr/>
          </p:nvSpPr>
          <p:spPr>
            <a:xfrm>
              <a:off x="7814000" y="3184775"/>
              <a:ext cx="184425" cy="14675"/>
            </a:xfrm>
            <a:custGeom>
              <a:avLst/>
              <a:gdLst/>
              <a:ahLst/>
              <a:cxnLst/>
              <a:rect l="l" t="t" r="r" b="b"/>
              <a:pathLst>
                <a:path w="7377" h="587" extrusionOk="0">
                  <a:moveTo>
                    <a:pt x="278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87"/>
                    <a:pt x="278" y="587"/>
                  </a:cubicBezTo>
                  <a:lnTo>
                    <a:pt x="7099" y="587"/>
                  </a:lnTo>
                  <a:cubicBezTo>
                    <a:pt x="7253" y="587"/>
                    <a:pt x="7377" y="432"/>
                    <a:pt x="7377" y="278"/>
                  </a:cubicBezTo>
                  <a:cubicBezTo>
                    <a:pt x="7377" y="124"/>
                    <a:pt x="7253" y="0"/>
                    <a:pt x="7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6" name="Google Shape;13866;p26"/>
            <p:cNvSpPr/>
            <p:nvPr/>
          </p:nvSpPr>
          <p:spPr>
            <a:xfrm>
              <a:off x="7898875" y="31421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04" y="1"/>
                  </a:moveTo>
                  <a:cubicBezTo>
                    <a:pt x="150" y="1"/>
                    <a:pt x="1" y="113"/>
                    <a:pt x="1" y="285"/>
                  </a:cubicBezTo>
                  <a:cubicBezTo>
                    <a:pt x="1" y="439"/>
                    <a:pt x="124" y="562"/>
                    <a:pt x="278" y="562"/>
                  </a:cubicBezTo>
                  <a:cubicBezTo>
                    <a:pt x="556" y="562"/>
                    <a:pt x="679" y="254"/>
                    <a:pt x="494" y="69"/>
                  </a:cubicBezTo>
                  <a:cubicBezTo>
                    <a:pt x="438" y="22"/>
                    <a:pt x="371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7" name="Google Shape;13867;p26"/>
            <p:cNvSpPr/>
            <p:nvPr/>
          </p:nvSpPr>
          <p:spPr>
            <a:xfrm>
              <a:off x="7788800" y="3142300"/>
              <a:ext cx="92350" cy="14750"/>
            </a:xfrm>
            <a:custGeom>
              <a:avLst/>
              <a:gdLst/>
              <a:ahLst/>
              <a:cxnLst/>
              <a:rect l="l" t="t" r="r" b="b"/>
              <a:pathLst>
                <a:path w="3694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2" y="589"/>
                    <a:pt x="412" y="589"/>
                    <a:pt x="422" y="588"/>
                  </a:cubicBezTo>
                  <a:lnTo>
                    <a:pt x="3416" y="588"/>
                  </a:lnTo>
                  <a:cubicBezTo>
                    <a:pt x="3570" y="588"/>
                    <a:pt x="3694" y="465"/>
                    <a:pt x="3694" y="311"/>
                  </a:cubicBezTo>
                  <a:cubicBezTo>
                    <a:pt x="3694" y="125"/>
                    <a:pt x="3570" y="2"/>
                    <a:pt x="3416" y="2"/>
                  </a:cubicBezTo>
                  <a:lnTo>
                    <a:pt x="422" y="2"/>
                  </a:lnTo>
                  <a:cubicBezTo>
                    <a:pt x="412" y="1"/>
                    <a:pt x="402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8" name="Google Shape;13868;p26"/>
            <p:cNvSpPr/>
            <p:nvPr/>
          </p:nvSpPr>
          <p:spPr>
            <a:xfrm>
              <a:off x="7927875" y="3142225"/>
              <a:ext cx="94800" cy="14125"/>
            </a:xfrm>
            <a:custGeom>
              <a:avLst/>
              <a:gdLst/>
              <a:ahLst/>
              <a:cxnLst/>
              <a:rect l="l" t="t" r="r" b="b"/>
              <a:pathLst>
                <a:path w="3792" h="565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3377" y="560"/>
                  </a:lnTo>
                  <a:cubicBezTo>
                    <a:pt x="3396" y="563"/>
                    <a:pt x="3414" y="564"/>
                    <a:pt x="3431" y="564"/>
                  </a:cubicBezTo>
                  <a:cubicBezTo>
                    <a:pt x="3791" y="564"/>
                    <a:pt x="3791" y="1"/>
                    <a:pt x="3431" y="1"/>
                  </a:cubicBezTo>
                  <a:cubicBezTo>
                    <a:pt x="3414" y="1"/>
                    <a:pt x="3396" y="2"/>
                    <a:pt x="3377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9" name="Google Shape;13869;p26"/>
          <p:cNvGrpSpPr/>
          <p:nvPr/>
        </p:nvGrpSpPr>
        <p:grpSpPr>
          <a:xfrm>
            <a:off x="9270867" y="5267334"/>
            <a:ext cx="494867" cy="484833"/>
            <a:chOff x="7724500" y="3602750"/>
            <a:chExt cx="371150" cy="363625"/>
          </a:xfrm>
        </p:grpSpPr>
        <p:sp>
          <p:nvSpPr>
            <p:cNvPr id="13870" name="Google Shape;13870;p26"/>
            <p:cNvSpPr/>
            <p:nvPr/>
          </p:nvSpPr>
          <p:spPr>
            <a:xfrm>
              <a:off x="7724500" y="3602750"/>
              <a:ext cx="371150" cy="363625"/>
            </a:xfrm>
            <a:custGeom>
              <a:avLst/>
              <a:gdLst/>
              <a:ahLst/>
              <a:cxnLst/>
              <a:rect l="l" t="t" r="r" b="b"/>
              <a:pathLst>
                <a:path w="14846" h="14545" extrusionOk="0">
                  <a:moveTo>
                    <a:pt x="12562" y="687"/>
                  </a:moveTo>
                  <a:lnTo>
                    <a:pt x="13364" y="1490"/>
                  </a:lnTo>
                  <a:lnTo>
                    <a:pt x="12562" y="2292"/>
                  </a:lnTo>
                  <a:lnTo>
                    <a:pt x="11759" y="1490"/>
                  </a:lnTo>
                  <a:lnTo>
                    <a:pt x="12562" y="687"/>
                  </a:lnTo>
                  <a:close/>
                  <a:moveTo>
                    <a:pt x="1136" y="5664"/>
                  </a:moveTo>
                  <a:cubicBezTo>
                    <a:pt x="1421" y="5664"/>
                    <a:pt x="1698" y="5891"/>
                    <a:pt x="1698" y="6243"/>
                  </a:cubicBezTo>
                  <a:cubicBezTo>
                    <a:pt x="1698" y="6551"/>
                    <a:pt x="1451" y="6798"/>
                    <a:pt x="1143" y="6798"/>
                  </a:cubicBezTo>
                  <a:cubicBezTo>
                    <a:pt x="618" y="6798"/>
                    <a:pt x="371" y="6181"/>
                    <a:pt x="741" y="5841"/>
                  </a:cubicBezTo>
                  <a:cubicBezTo>
                    <a:pt x="853" y="5719"/>
                    <a:pt x="996" y="5664"/>
                    <a:pt x="1136" y="5664"/>
                  </a:cubicBezTo>
                  <a:close/>
                  <a:moveTo>
                    <a:pt x="13403" y="5664"/>
                  </a:moveTo>
                  <a:cubicBezTo>
                    <a:pt x="13690" y="5664"/>
                    <a:pt x="13960" y="5891"/>
                    <a:pt x="13981" y="6243"/>
                  </a:cubicBezTo>
                  <a:cubicBezTo>
                    <a:pt x="13981" y="6551"/>
                    <a:pt x="13703" y="6798"/>
                    <a:pt x="13395" y="6798"/>
                  </a:cubicBezTo>
                  <a:cubicBezTo>
                    <a:pt x="12901" y="6798"/>
                    <a:pt x="12623" y="6181"/>
                    <a:pt x="12994" y="5841"/>
                  </a:cubicBezTo>
                  <a:cubicBezTo>
                    <a:pt x="13116" y="5719"/>
                    <a:pt x="13261" y="5664"/>
                    <a:pt x="13403" y="5664"/>
                  </a:cubicBezTo>
                  <a:close/>
                  <a:moveTo>
                    <a:pt x="7253" y="5440"/>
                  </a:moveTo>
                  <a:lnTo>
                    <a:pt x="8087" y="6243"/>
                  </a:lnTo>
                  <a:lnTo>
                    <a:pt x="7253" y="7045"/>
                  </a:lnTo>
                  <a:lnTo>
                    <a:pt x="6451" y="6243"/>
                  </a:lnTo>
                  <a:lnTo>
                    <a:pt x="7253" y="5440"/>
                  </a:lnTo>
                  <a:close/>
                  <a:moveTo>
                    <a:pt x="1976" y="10193"/>
                  </a:moveTo>
                  <a:lnTo>
                    <a:pt x="2778" y="10995"/>
                  </a:lnTo>
                  <a:lnTo>
                    <a:pt x="1976" y="11798"/>
                  </a:lnTo>
                  <a:lnTo>
                    <a:pt x="1173" y="10995"/>
                  </a:lnTo>
                  <a:lnTo>
                    <a:pt x="1976" y="10193"/>
                  </a:lnTo>
                  <a:close/>
                  <a:moveTo>
                    <a:pt x="7562" y="8495"/>
                  </a:moveTo>
                  <a:lnTo>
                    <a:pt x="9414" y="11396"/>
                  </a:lnTo>
                  <a:cubicBezTo>
                    <a:pt x="8519" y="11952"/>
                    <a:pt x="7932" y="12909"/>
                    <a:pt x="7840" y="13958"/>
                  </a:cubicBezTo>
                  <a:lnTo>
                    <a:pt x="6698" y="13958"/>
                  </a:lnTo>
                  <a:cubicBezTo>
                    <a:pt x="6605" y="12909"/>
                    <a:pt x="6019" y="11952"/>
                    <a:pt x="5124" y="11396"/>
                  </a:cubicBezTo>
                  <a:lnTo>
                    <a:pt x="6976" y="8495"/>
                  </a:lnTo>
                  <a:lnTo>
                    <a:pt x="6976" y="10810"/>
                  </a:lnTo>
                  <a:cubicBezTo>
                    <a:pt x="7006" y="10980"/>
                    <a:pt x="7138" y="11065"/>
                    <a:pt x="7269" y="11065"/>
                  </a:cubicBezTo>
                  <a:cubicBezTo>
                    <a:pt x="7400" y="11065"/>
                    <a:pt x="7531" y="10980"/>
                    <a:pt x="7562" y="10810"/>
                  </a:cubicBezTo>
                  <a:lnTo>
                    <a:pt x="7562" y="8495"/>
                  </a:lnTo>
                  <a:close/>
                  <a:moveTo>
                    <a:pt x="12550" y="1"/>
                  </a:moveTo>
                  <a:cubicBezTo>
                    <a:pt x="12484" y="1"/>
                    <a:pt x="12423" y="24"/>
                    <a:pt x="12376" y="70"/>
                  </a:cubicBezTo>
                  <a:lnTo>
                    <a:pt x="11173" y="1274"/>
                  </a:lnTo>
                  <a:cubicBezTo>
                    <a:pt x="11111" y="1335"/>
                    <a:pt x="11080" y="1397"/>
                    <a:pt x="11080" y="1490"/>
                  </a:cubicBezTo>
                  <a:cubicBezTo>
                    <a:pt x="11080" y="1552"/>
                    <a:pt x="11111" y="1644"/>
                    <a:pt x="11173" y="1675"/>
                  </a:cubicBezTo>
                  <a:lnTo>
                    <a:pt x="12284" y="2817"/>
                  </a:lnTo>
                  <a:cubicBezTo>
                    <a:pt x="12222" y="4545"/>
                    <a:pt x="10802" y="5903"/>
                    <a:pt x="9074" y="5965"/>
                  </a:cubicBezTo>
                  <a:lnTo>
                    <a:pt x="8580" y="5965"/>
                  </a:lnTo>
                  <a:lnTo>
                    <a:pt x="7469" y="4823"/>
                  </a:lnTo>
                  <a:cubicBezTo>
                    <a:pt x="7408" y="4777"/>
                    <a:pt x="7338" y="4753"/>
                    <a:pt x="7269" y="4753"/>
                  </a:cubicBezTo>
                  <a:cubicBezTo>
                    <a:pt x="7199" y="4753"/>
                    <a:pt x="7130" y="4777"/>
                    <a:pt x="7068" y="4823"/>
                  </a:cubicBezTo>
                  <a:lnTo>
                    <a:pt x="5957" y="5965"/>
                  </a:lnTo>
                  <a:lnTo>
                    <a:pt x="2254" y="5965"/>
                  </a:lnTo>
                  <a:cubicBezTo>
                    <a:pt x="2101" y="5381"/>
                    <a:pt x="1628" y="5110"/>
                    <a:pt x="1156" y="5110"/>
                  </a:cubicBezTo>
                  <a:cubicBezTo>
                    <a:pt x="579" y="5110"/>
                    <a:pt x="1" y="5513"/>
                    <a:pt x="1" y="6243"/>
                  </a:cubicBezTo>
                  <a:cubicBezTo>
                    <a:pt x="1" y="6972"/>
                    <a:pt x="579" y="7375"/>
                    <a:pt x="1156" y="7375"/>
                  </a:cubicBezTo>
                  <a:cubicBezTo>
                    <a:pt x="1628" y="7375"/>
                    <a:pt x="2101" y="7104"/>
                    <a:pt x="2254" y="6520"/>
                  </a:cubicBezTo>
                  <a:lnTo>
                    <a:pt x="3519" y="6520"/>
                  </a:lnTo>
                  <a:cubicBezTo>
                    <a:pt x="2439" y="7199"/>
                    <a:pt x="1760" y="8372"/>
                    <a:pt x="1729" y="9668"/>
                  </a:cubicBezTo>
                  <a:lnTo>
                    <a:pt x="587" y="10810"/>
                  </a:lnTo>
                  <a:cubicBezTo>
                    <a:pt x="525" y="10872"/>
                    <a:pt x="495" y="10934"/>
                    <a:pt x="495" y="11026"/>
                  </a:cubicBezTo>
                  <a:cubicBezTo>
                    <a:pt x="495" y="11088"/>
                    <a:pt x="525" y="11150"/>
                    <a:pt x="587" y="11211"/>
                  </a:cubicBezTo>
                  <a:lnTo>
                    <a:pt x="1791" y="12415"/>
                  </a:lnTo>
                  <a:cubicBezTo>
                    <a:pt x="1837" y="12461"/>
                    <a:pt x="1906" y="12484"/>
                    <a:pt x="1976" y="12484"/>
                  </a:cubicBezTo>
                  <a:cubicBezTo>
                    <a:pt x="2045" y="12484"/>
                    <a:pt x="2115" y="12461"/>
                    <a:pt x="2161" y="12415"/>
                  </a:cubicBezTo>
                  <a:lnTo>
                    <a:pt x="3365" y="11211"/>
                  </a:lnTo>
                  <a:cubicBezTo>
                    <a:pt x="3426" y="11150"/>
                    <a:pt x="3457" y="11088"/>
                    <a:pt x="3457" y="11026"/>
                  </a:cubicBezTo>
                  <a:cubicBezTo>
                    <a:pt x="3457" y="10934"/>
                    <a:pt x="3426" y="10872"/>
                    <a:pt x="3365" y="10810"/>
                  </a:cubicBezTo>
                  <a:lnTo>
                    <a:pt x="2254" y="9699"/>
                  </a:lnTo>
                  <a:cubicBezTo>
                    <a:pt x="2315" y="7971"/>
                    <a:pt x="3735" y="6582"/>
                    <a:pt x="5463" y="6551"/>
                  </a:cubicBezTo>
                  <a:lnTo>
                    <a:pt x="5926" y="6551"/>
                  </a:lnTo>
                  <a:lnTo>
                    <a:pt x="6914" y="7539"/>
                  </a:lnTo>
                  <a:lnTo>
                    <a:pt x="4445" y="11396"/>
                  </a:lnTo>
                  <a:cubicBezTo>
                    <a:pt x="4414" y="11458"/>
                    <a:pt x="4414" y="11520"/>
                    <a:pt x="4414" y="11612"/>
                  </a:cubicBezTo>
                  <a:cubicBezTo>
                    <a:pt x="4445" y="11705"/>
                    <a:pt x="4507" y="11767"/>
                    <a:pt x="4568" y="11798"/>
                  </a:cubicBezTo>
                  <a:cubicBezTo>
                    <a:pt x="5525" y="12230"/>
                    <a:pt x="6142" y="13217"/>
                    <a:pt x="6111" y="14267"/>
                  </a:cubicBezTo>
                  <a:cubicBezTo>
                    <a:pt x="6111" y="14421"/>
                    <a:pt x="6235" y="14544"/>
                    <a:pt x="6389" y="14544"/>
                  </a:cubicBezTo>
                  <a:lnTo>
                    <a:pt x="8087" y="14544"/>
                  </a:lnTo>
                  <a:cubicBezTo>
                    <a:pt x="8241" y="14544"/>
                    <a:pt x="8395" y="14421"/>
                    <a:pt x="8395" y="14267"/>
                  </a:cubicBezTo>
                  <a:cubicBezTo>
                    <a:pt x="8364" y="13217"/>
                    <a:pt x="8982" y="12230"/>
                    <a:pt x="9938" y="11798"/>
                  </a:cubicBezTo>
                  <a:cubicBezTo>
                    <a:pt x="10000" y="11767"/>
                    <a:pt x="10062" y="11705"/>
                    <a:pt x="10062" y="11612"/>
                  </a:cubicBezTo>
                  <a:cubicBezTo>
                    <a:pt x="10093" y="11520"/>
                    <a:pt x="10093" y="11458"/>
                    <a:pt x="10031" y="11396"/>
                  </a:cubicBezTo>
                  <a:lnTo>
                    <a:pt x="7562" y="7539"/>
                  </a:lnTo>
                  <a:lnTo>
                    <a:pt x="8549" y="6551"/>
                  </a:lnTo>
                  <a:lnTo>
                    <a:pt x="12284" y="6551"/>
                  </a:lnTo>
                  <a:cubicBezTo>
                    <a:pt x="12413" y="7086"/>
                    <a:pt x="12894" y="7389"/>
                    <a:pt x="13379" y="7389"/>
                  </a:cubicBezTo>
                  <a:cubicBezTo>
                    <a:pt x="13706" y="7389"/>
                    <a:pt x="14035" y="7251"/>
                    <a:pt x="14259" y="6952"/>
                  </a:cubicBezTo>
                  <a:cubicBezTo>
                    <a:pt x="14845" y="6212"/>
                    <a:pt x="14321" y="5131"/>
                    <a:pt x="13364" y="5131"/>
                  </a:cubicBezTo>
                  <a:lnTo>
                    <a:pt x="13395" y="5101"/>
                  </a:lnTo>
                  <a:cubicBezTo>
                    <a:pt x="12870" y="5101"/>
                    <a:pt x="12438" y="5440"/>
                    <a:pt x="12315" y="5965"/>
                  </a:cubicBezTo>
                  <a:lnTo>
                    <a:pt x="11018" y="5965"/>
                  </a:lnTo>
                  <a:cubicBezTo>
                    <a:pt x="11296" y="5780"/>
                    <a:pt x="11512" y="5594"/>
                    <a:pt x="11728" y="5378"/>
                  </a:cubicBezTo>
                  <a:cubicBezTo>
                    <a:pt x="12407" y="4699"/>
                    <a:pt x="12808" y="3774"/>
                    <a:pt x="12839" y="2817"/>
                  </a:cubicBezTo>
                  <a:lnTo>
                    <a:pt x="13950" y="1675"/>
                  </a:lnTo>
                  <a:cubicBezTo>
                    <a:pt x="14012" y="1644"/>
                    <a:pt x="14043" y="1552"/>
                    <a:pt x="14043" y="1490"/>
                  </a:cubicBezTo>
                  <a:cubicBezTo>
                    <a:pt x="14043" y="1397"/>
                    <a:pt x="14012" y="1335"/>
                    <a:pt x="13950" y="1274"/>
                  </a:cubicBezTo>
                  <a:lnTo>
                    <a:pt x="12747" y="70"/>
                  </a:lnTo>
                  <a:cubicBezTo>
                    <a:pt x="12685" y="24"/>
                    <a:pt x="12616" y="1"/>
                    <a:pt x="12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1" name="Google Shape;13871;p26"/>
            <p:cNvSpPr/>
            <p:nvPr/>
          </p:nvSpPr>
          <p:spPr>
            <a:xfrm>
              <a:off x="7897700" y="3897900"/>
              <a:ext cx="16625" cy="14175"/>
            </a:xfrm>
            <a:custGeom>
              <a:avLst/>
              <a:gdLst/>
              <a:ahLst/>
              <a:cxnLst/>
              <a:rect l="l" t="t" r="r" b="b"/>
              <a:pathLst>
                <a:path w="665" h="567" extrusionOk="0">
                  <a:moveTo>
                    <a:pt x="343" y="1"/>
                  </a:moveTo>
                  <a:cubicBezTo>
                    <a:pt x="162" y="1"/>
                    <a:pt x="1" y="186"/>
                    <a:pt x="78" y="393"/>
                  </a:cubicBezTo>
                  <a:cubicBezTo>
                    <a:pt x="126" y="504"/>
                    <a:pt x="240" y="567"/>
                    <a:pt x="351" y="567"/>
                  </a:cubicBezTo>
                  <a:cubicBezTo>
                    <a:pt x="456" y="567"/>
                    <a:pt x="558" y="512"/>
                    <a:pt x="603" y="393"/>
                  </a:cubicBezTo>
                  <a:cubicBezTo>
                    <a:pt x="665" y="269"/>
                    <a:pt x="603" y="84"/>
                    <a:pt x="449" y="23"/>
                  </a:cubicBezTo>
                  <a:cubicBezTo>
                    <a:pt x="414" y="8"/>
                    <a:pt x="378" y="1"/>
                    <a:pt x="3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72" name="Google Shape;13872;p26"/>
          <p:cNvGrpSpPr/>
          <p:nvPr/>
        </p:nvGrpSpPr>
        <p:grpSpPr>
          <a:xfrm>
            <a:off x="10305292" y="5267967"/>
            <a:ext cx="484533" cy="483567"/>
            <a:chOff x="975800" y="1925575"/>
            <a:chExt cx="363400" cy="362675"/>
          </a:xfrm>
        </p:grpSpPr>
        <p:sp>
          <p:nvSpPr>
            <p:cNvPr id="13873" name="Google Shape;13873;p26"/>
            <p:cNvSpPr/>
            <p:nvPr/>
          </p:nvSpPr>
          <p:spPr>
            <a:xfrm>
              <a:off x="975800" y="1925575"/>
              <a:ext cx="363400" cy="362675"/>
            </a:xfrm>
            <a:custGeom>
              <a:avLst/>
              <a:gdLst/>
              <a:ahLst/>
              <a:cxnLst/>
              <a:rect l="l" t="t" r="r" b="b"/>
              <a:pathLst>
                <a:path w="14536" h="14507" extrusionOk="0">
                  <a:moveTo>
                    <a:pt x="11106" y="480"/>
                  </a:moveTo>
                  <a:cubicBezTo>
                    <a:pt x="11627" y="480"/>
                    <a:pt x="12144" y="835"/>
                    <a:pt x="12098" y="1545"/>
                  </a:cubicBezTo>
                  <a:lnTo>
                    <a:pt x="12098" y="4230"/>
                  </a:lnTo>
                  <a:lnTo>
                    <a:pt x="10092" y="4230"/>
                  </a:lnTo>
                  <a:lnTo>
                    <a:pt x="10092" y="1545"/>
                  </a:lnTo>
                  <a:cubicBezTo>
                    <a:pt x="10061" y="835"/>
                    <a:pt x="10586" y="480"/>
                    <a:pt x="11106" y="480"/>
                  </a:cubicBezTo>
                  <a:close/>
                  <a:moveTo>
                    <a:pt x="9907" y="527"/>
                  </a:moveTo>
                  <a:cubicBezTo>
                    <a:pt x="9660" y="804"/>
                    <a:pt x="9536" y="1175"/>
                    <a:pt x="9536" y="1545"/>
                  </a:cubicBezTo>
                  <a:lnTo>
                    <a:pt x="9536" y="7501"/>
                  </a:lnTo>
                  <a:cubicBezTo>
                    <a:pt x="9490" y="8119"/>
                    <a:pt x="9012" y="8427"/>
                    <a:pt x="8537" y="8427"/>
                  </a:cubicBezTo>
                  <a:cubicBezTo>
                    <a:pt x="8063" y="8427"/>
                    <a:pt x="7592" y="8119"/>
                    <a:pt x="7561" y="7501"/>
                  </a:cubicBezTo>
                  <a:lnTo>
                    <a:pt x="7561" y="7069"/>
                  </a:lnTo>
                  <a:cubicBezTo>
                    <a:pt x="7561" y="6915"/>
                    <a:pt x="7407" y="6791"/>
                    <a:pt x="7253" y="6791"/>
                  </a:cubicBezTo>
                  <a:lnTo>
                    <a:pt x="4135" y="6791"/>
                  </a:lnTo>
                  <a:lnTo>
                    <a:pt x="4135" y="1545"/>
                  </a:lnTo>
                  <a:cubicBezTo>
                    <a:pt x="4135" y="989"/>
                    <a:pt x="4598" y="527"/>
                    <a:pt x="5123" y="527"/>
                  </a:cubicBezTo>
                  <a:close/>
                  <a:moveTo>
                    <a:pt x="6975" y="7347"/>
                  </a:moveTo>
                  <a:lnTo>
                    <a:pt x="6975" y="7501"/>
                  </a:lnTo>
                  <a:cubicBezTo>
                    <a:pt x="6975" y="7841"/>
                    <a:pt x="7098" y="8211"/>
                    <a:pt x="7345" y="8489"/>
                  </a:cubicBezTo>
                  <a:lnTo>
                    <a:pt x="3426" y="8489"/>
                  </a:lnTo>
                  <a:cubicBezTo>
                    <a:pt x="2901" y="8489"/>
                    <a:pt x="2438" y="8026"/>
                    <a:pt x="2438" y="7501"/>
                  </a:cubicBezTo>
                  <a:lnTo>
                    <a:pt x="2438" y="7347"/>
                  </a:lnTo>
                  <a:close/>
                  <a:moveTo>
                    <a:pt x="13672" y="3088"/>
                  </a:moveTo>
                  <a:cubicBezTo>
                    <a:pt x="13826" y="3088"/>
                    <a:pt x="13950" y="3211"/>
                    <a:pt x="13950" y="3366"/>
                  </a:cubicBezTo>
                  <a:lnTo>
                    <a:pt x="13950" y="10186"/>
                  </a:lnTo>
                  <a:lnTo>
                    <a:pt x="8549" y="10186"/>
                  </a:lnTo>
                  <a:cubicBezTo>
                    <a:pt x="8148" y="10186"/>
                    <a:pt x="8148" y="10773"/>
                    <a:pt x="8549" y="10773"/>
                  </a:cubicBezTo>
                  <a:lnTo>
                    <a:pt x="13980" y="10773"/>
                  </a:lnTo>
                  <a:lnTo>
                    <a:pt x="13980" y="11791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773"/>
                  </a:lnTo>
                  <a:lnTo>
                    <a:pt x="5987" y="10773"/>
                  </a:lnTo>
                  <a:cubicBezTo>
                    <a:pt x="6358" y="10773"/>
                    <a:pt x="6358" y="10217"/>
                    <a:pt x="5987" y="10217"/>
                  </a:cubicBezTo>
                  <a:lnTo>
                    <a:pt x="586" y="10217"/>
                  </a:lnTo>
                  <a:lnTo>
                    <a:pt x="586" y="3366"/>
                  </a:lnTo>
                  <a:cubicBezTo>
                    <a:pt x="586" y="3211"/>
                    <a:pt x="710" y="3088"/>
                    <a:pt x="864" y="3088"/>
                  </a:cubicBezTo>
                  <a:lnTo>
                    <a:pt x="3580" y="3088"/>
                  </a:lnTo>
                  <a:lnTo>
                    <a:pt x="3580" y="6791"/>
                  </a:lnTo>
                  <a:lnTo>
                    <a:pt x="2160" y="6791"/>
                  </a:lnTo>
                  <a:cubicBezTo>
                    <a:pt x="2006" y="6791"/>
                    <a:pt x="1883" y="6915"/>
                    <a:pt x="1883" y="7069"/>
                  </a:cubicBezTo>
                  <a:lnTo>
                    <a:pt x="1883" y="7501"/>
                  </a:lnTo>
                  <a:cubicBezTo>
                    <a:pt x="1883" y="8335"/>
                    <a:pt x="2562" y="9044"/>
                    <a:pt x="3426" y="9044"/>
                  </a:cubicBezTo>
                  <a:lnTo>
                    <a:pt x="8549" y="9044"/>
                  </a:lnTo>
                  <a:cubicBezTo>
                    <a:pt x="9413" y="9044"/>
                    <a:pt x="10092" y="8365"/>
                    <a:pt x="10092" y="7501"/>
                  </a:cubicBezTo>
                  <a:lnTo>
                    <a:pt x="10092" y="4785"/>
                  </a:lnTo>
                  <a:lnTo>
                    <a:pt x="12376" y="4785"/>
                  </a:lnTo>
                  <a:cubicBezTo>
                    <a:pt x="12530" y="4785"/>
                    <a:pt x="12653" y="4662"/>
                    <a:pt x="12653" y="4508"/>
                  </a:cubicBezTo>
                  <a:lnTo>
                    <a:pt x="12653" y="3088"/>
                  </a:lnTo>
                  <a:close/>
                  <a:moveTo>
                    <a:pt x="8672" y="12624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24"/>
                  </a:lnTo>
                  <a:close/>
                  <a:moveTo>
                    <a:pt x="11163" y="1"/>
                  </a:moveTo>
                  <a:cubicBezTo>
                    <a:pt x="11145" y="1"/>
                    <a:pt x="11128" y="1"/>
                    <a:pt x="11110" y="2"/>
                  </a:cubicBezTo>
                  <a:lnTo>
                    <a:pt x="5154" y="2"/>
                  </a:lnTo>
                  <a:cubicBezTo>
                    <a:pt x="4290" y="2"/>
                    <a:pt x="3580" y="681"/>
                    <a:pt x="3580" y="1545"/>
                  </a:cubicBezTo>
                  <a:lnTo>
                    <a:pt x="3580" y="2533"/>
                  </a:lnTo>
                  <a:lnTo>
                    <a:pt x="864" y="2533"/>
                  </a:lnTo>
                  <a:cubicBezTo>
                    <a:pt x="370" y="2533"/>
                    <a:pt x="0" y="2903"/>
                    <a:pt x="0" y="3366"/>
                  </a:cubicBezTo>
                  <a:lnTo>
                    <a:pt x="0" y="11791"/>
                  </a:lnTo>
                  <a:cubicBezTo>
                    <a:pt x="0" y="12254"/>
                    <a:pt x="370" y="12624"/>
                    <a:pt x="864" y="12624"/>
                  </a:cubicBezTo>
                  <a:lnTo>
                    <a:pt x="5277" y="12624"/>
                  </a:lnTo>
                  <a:lnTo>
                    <a:pt x="5277" y="13951"/>
                  </a:lnTo>
                  <a:lnTo>
                    <a:pt x="3858" y="13951"/>
                  </a:lnTo>
                  <a:cubicBezTo>
                    <a:pt x="3844" y="13949"/>
                    <a:pt x="3831" y="13947"/>
                    <a:pt x="3818" y="13947"/>
                  </a:cubicBezTo>
                  <a:cubicBezTo>
                    <a:pt x="3683" y="13947"/>
                    <a:pt x="3580" y="14088"/>
                    <a:pt x="3580" y="14229"/>
                  </a:cubicBezTo>
                  <a:cubicBezTo>
                    <a:pt x="3580" y="14383"/>
                    <a:pt x="3703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88"/>
                    <a:pt x="10853" y="13947"/>
                    <a:pt x="10718" y="13947"/>
                  </a:cubicBezTo>
                  <a:cubicBezTo>
                    <a:pt x="10705" y="13947"/>
                    <a:pt x="10692" y="13949"/>
                    <a:pt x="10678" y="13951"/>
                  </a:cubicBezTo>
                  <a:lnTo>
                    <a:pt x="9259" y="13951"/>
                  </a:lnTo>
                  <a:lnTo>
                    <a:pt x="9259" y="12624"/>
                  </a:lnTo>
                  <a:lnTo>
                    <a:pt x="13672" y="12624"/>
                  </a:lnTo>
                  <a:cubicBezTo>
                    <a:pt x="14166" y="12624"/>
                    <a:pt x="14536" y="12254"/>
                    <a:pt x="14536" y="11791"/>
                  </a:cubicBezTo>
                  <a:lnTo>
                    <a:pt x="14536" y="3366"/>
                  </a:lnTo>
                  <a:cubicBezTo>
                    <a:pt x="14536" y="2903"/>
                    <a:pt x="14166" y="2533"/>
                    <a:pt x="13672" y="2533"/>
                  </a:cubicBezTo>
                  <a:lnTo>
                    <a:pt x="12653" y="2533"/>
                  </a:lnTo>
                  <a:lnTo>
                    <a:pt x="12653" y="1545"/>
                  </a:lnTo>
                  <a:cubicBezTo>
                    <a:pt x="12653" y="699"/>
                    <a:pt x="11973" y="1"/>
                    <a:pt x="11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4" name="Google Shape;13874;p26"/>
            <p:cNvSpPr/>
            <p:nvPr/>
          </p:nvSpPr>
          <p:spPr>
            <a:xfrm>
              <a:off x="1105400" y="1967275"/>
              <a:ext cx="82600" cy="14675"/>
            </a:xfrm>
            <a:custGeom>
              <a:avLst/>
              <a:gdLst/>
              <a:ahLst/>
              <a:cxnLst/>
              <a:rect l="l" t="t" r="r" b="b"/>
              <a:pathLst>
                <a:path w="3304" h="587" extrusionOk="0">
                  <a:moveTo>
                    <a:pt x="371" y="0"/>
                  </a:moveTo>
                  <a:cubicBezTo>
                    <a:pt x="1" y="0"/>
                    <a:pt x="1" y="587"/>
                    <a:pt x="371" y="587"/>
                  </a:cubicBezTo>
                  <a:lnTo>
                    <a:pt x="2933" y="587"/>
                  </a:lnTo>
                  <a:cubicBezTo>
                    <a:pt x="3303" y="587"/>
                    <a:pt x="3303" y="0"/>
                    <a:pt x="29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5" name="Google Shape;13875;p26"/>
            <p:cNvSpPr/>
            <p:nvPr/>
          </p:nvSpPr>
          <p:spPr>
            <a:xfrm>
              <a:off x="1104100" y="2009675"/>
              <a:ext cx="84425" cy="14750"/>
            </a:xfrm>
            <a:custGeom>
              <a:avLst/>
              <a:gdLst/>
              <a:ahLst/>
              <a:cxnLst/>
              <a:rect l="l" t="t" r="r" b="b"/>
              <a:pathLst>
                <a:path w="3377" h="590" extrusionOk="0">
                  <a:moveTo>
                    <a:pt x="394" y="1"/>
                  </a:moveTo>
                  <a:cubicBezTo>
                    <a:pt x="1" y="1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4" y="589"/>
                    <a:pt x="3003" y="589"/>
                    <a:pt x="3012" y="589"/>
                  </a:cubicBezTo>
                  <a:cubicBezTo>
                    <a:pt x="3377" y="589"/>
                    <a:pt x="3377" y="1"/>
                    <a:pt x="3012" y="1"/>
                  </a:cubicBezTo>
                  <a:cubicBezTo>
                    <a:pt x="3003" y="1"/>
                    <a:pt x="2994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6" name="Google Shape;13876;p26"/>
            <p:cNvSpPr/>
            <p:nvPr/>
          </p:nvSpPr>
          <p:spPr>
            <a:xfrm>
              <a:off x="1104125" y="2052800"/>
              <a:ext cx="84400" cy="14050"/>
            </a:xfrm>
            <a:custGeom>
              <a:avLst/>
              <a:gdLst/>
              <a:ahLst/>
              <a:cxnLst/>
              <a:rect l="l" t="t" r="r" b="b"/>
              <a:pathLst>
                <a:path w="3376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984" y="561"/>
                  </a:lnTo>
                  <a:cubicBezTo>
                    <a:pt x="2993" y="561"/>
                    <a:pt x="3002" y="562"/>
                    <a:pt x="3011" y="562"/>
                  </a:cubicBezTo>
                  <a:cubicBezTo>
                    <a:pt x="3367" y="562"/>
                    <a:pt x="3376" y="1"/>
                    <a:pt x="3036" y="1"/>
                  </a:cubicBezTo>
                  <a:cubicBezTo>
                    <a:pt x="3019" y="1"/>
                    <a:pt x="3002" y="2"/>
                    <a:pt x="2984" y="5"/>
                  </a:cubicBezTo>
                  <a:lnTo>
                    <a:pt x="422" y="5"/>
                  </a:lnTo>
                  <a:cubicBezTo>
                    <a:pt x="402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7" name="Google Shape;13877;p26"/>
            <p:cNvSpPr/>
            <p:nvPr/>
          </p:nvSpPr>
          <p:spPr>
            <a:xfrm>
              <a:off x="1147850" y="218022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878" name="Google Shape;13878;p26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اهداف و نتایج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79" name="Google Shape;13879;p26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4014394A-7978-48C0-A4A6-4CC5B5BDEC28}"/>
              </a:ext>
            </a:extLst>
          </p:cNvPr>
          <p:cNvSpPr txBox="1">
            <a:spLocks/>
          </p:cNvSpPr>
          <p:nvPr/>
        </p:nvSpPr>
        <p:spPr>
          <a:xfrm>
            <a:off x="972443" y="287255"/>
            <a:ext cx="11219558" cy="724247"/>
          </a:xfrm>
          <a:prstGeom prst="rect">
            <a:avLst/>
          </a:prstGeom>
        </p:spPr>
        <p:txBody>
          <a:bodyPr anchor="ctr"/>
          <a:lstStyle>
            <a:lvl1pPr marL="0" indent="0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dirty="0">
                <a:solidFill>
                  <a:schemeClr val="bg1"/>
                </a:solidFill>
                <a:cs typeface="B Nazanin" pitchFamily="2" charset="-78"/>
              </a:rPr>
              <a:t>سبک اینفوگرافیک</a:t>
            </a:r>
            <a:endParaRPr lang="ko-KR" alt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D65140-09EB-4959-AF89-6CCDD0D246D3}"/>
              </a:ext>
            </a:extLst>
          </p:cNvPr>
          <p:cNvSpPr/>
          <p:nvPr/>
        </p:nvSpPr>
        <p:spPr>
          <a:xfrm>
            <a:off x="272952" y="287255"/>
            <a:ext cx="368489" cy="7242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82ACC9-EDD1-4B40-8B9E-C6786B4D86E3}"/>
              </a:ext>
            </a:extLst>
          </p:cNvPr>
          <p:cNvSpPr/>
          <p:nvPr/>
        </p:nvSpPr>
        <p:spPr>
          <a:xfrm>
            <a:off x="-4" y="287254"/>
            <a:ext cx="191071" cy="7242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9" name="Group 13">
            <a:extLst>
              <a:ext uri="{FF2B5EF4-FFF2-40B4-BE49-F238E27FC236}">
                <a16:creationId xmlns:a16="http://schemas.microsoft.com/office/drawing/2014/main" id="{ABE40FA0-9627-40BA-8966-1F8EC65DA5DE}"/>
              </a:ext>
            </a:extLst>
          </p:cNvPr>
          <p:cNvGrpSpPr/>
          <p:nvPr/>
        </p:nvGrpSpPr>
        <p:grpSpPr>
          <a:xfrm>
            <a:off x="1267475" y="5082744"/>
            <a:ext cx="1546075" cy="480475"/>
            <a:chOff x="2574826" y="1258433"/>
            <a:chExt cx="1546075" cy="480475"/>
          </a:xfrm>
        </p:grpSpPr>
        <p:sp>
          <p:nvSpPr>
            <p:cNvPr id="10" name="Text Placeholder 17">
              <a:extLst>
                <a:ext uri="{FF2B5EF4-FFF2-40B4-BE49-F238E27FC236}">
                  <a16:creationId xmlns:a16="http://schemas.microsoft.com/office/drawing/2014/main" id="{56D6C473-C164-4E02-AF3B-3ACBC83F4CD9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258433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نام اینجا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 Placeholder 18">
              <a:extLst>
                <a:ext uri="{FF2B5EF4-FFF2-40B4-BE49-F238E27FC236}">
                  <a16:creationId xmlns:a16="http://schemas.microsoft.com/office/drawing/2014/main" id="{DB65FEF5-0A83-492D-BC61-560AA5AE64E4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489328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کارگردان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6">
            <a:extLst>
              <a:ext uri="{FF2B5EF4-FFF2-40B4-BE49-F238E27FC236}">
                <a16:creationId xmlns:a16="http://schemas.microsoft.com/office/drawing/2014/main" id="{C2ABD6E4-B128-498B-9D5E-3A0F97F9836F}"/>
              </a:ext>
            </a:extLst>
          </p:cNvPr>
          <p:cNvGrpSpPr/>
          <p:nvPr/>
        </p:nvGrpSpPr>
        <p:grpSpPr>
          <a:xfrm>
            <a:off x="3976940" y="5082744"/>
            <a:ext cx="1546075" cy="480475"/>
            <a:chOff x="2574826" y="1258433"/>
            <a:chExt cx="1546075" cy="480475"/>
          </a:xfrm>
        </p:grpSpPr>
        <p:sp>
          <p:nvSpPr>
            <p:cNvPr id="13" name="Text Placeholder 17">
              <a:extLst>
                <a:ext uri="{FF2B5EF4-FFF2-40B4-BE49-F238E27FC236}">
                  <a16:creationId xmlns:a16="http://schemas.microsoft.com/office/drawing/2014/main" id="{141F9686-BA68-4D80-AF92-6E8C7F408880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258433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نام اینجا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 Placeholder 18">
              <a:extLst>
                <a:ext uri="{FF2B5EF4-FFF2-40B4-BE49-F238E27FC236}">
                  <a16:creationId xmlns:a16="http://schemas.microsoft.com/office/drawing/2014/main" id="{1CE8C673-A790-433C-B05D-2B4A86A1B97A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489328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توسعه دهنده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Group 19">
            <a:extLst>
              <a:ext uri="{FF2B5EF4-FFF2-40B4-BE49-F238E27FC236}">
                <a16:creationId xmlns:a16="http://schemas.microsoft.com/office/drawing/2014/main" id="{517BD94E-F2BF-4B6F-B2AD-3BA4473DA712}"/>
              </a:ext>
            </a:extLst>
          </p:cNvPr>
          <p:cNvGrpSpPr/>
          <p:nvPr/>
        </p:nvGrpSpPr>
        <p:grpSpPr>
          <a:xfrm>
            <a:off x="6686405" y="5082744"/>
            <a:ext cx="1546075" cy="480475"/>
            <a:chOff x="2574826" y="1258433"/>
            <a:chExt cx="1546075" cy="480475"/>
          </a:xfrm>
        </p:grpSpPr>
        <p:sp>
          <p:nvSpPr>
            <p:cNvPr id="16" name="Text Placeholder 17">
              <a:extLst>
                <a:ext uri="{FF2B5EF4-FFF2-40B4-BE49-F238E27FC236}">
                  <a16:creationId xmlns:a16="http://schemas.microsoft.com/office/drawing/2014/main" id="{3D317F31-24B9-4C80-AFC7-E1C2681419E8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258433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نام اینجا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 Placeholder 18">
              <a:extLst>
                <a:ext uri="{FF2B5EF4-FFF2-40B4-BE49-F238E27FC236}">
                  <a16:creationId xmlns:a16="http://schemas.microsoft.com/office/drawing/2014/main" id="{CFEB0DF7-EF30-4833-B766-F43AA91C9DFC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489328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برنامه نویس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22">
            <a:extLst>
              <a:ext uri="{FF2B5EF4-FFF2-40B4-BE49-F238E27FC236}">
                <a16:creationId xmlns:a16="http://schemas.microsoft.com/office/drawing/2014/main" id="{AE6D7B6C-3EC6-47A7-A0CB-8015FE3DCE9C}"/>
              </a:ext>
            </a:extLst>
          </p:cNvPr>
          <p:cNvGrpSpPr/>
          <p:nvPr/>
        </p:nvGrpSpPr>
        <p:grpSpPr>
          <a:xfrm>
            <a:off x="9396142" y="5082744"/>
            <a:ext cx="1546075" cy="480475"/>
            <a:chOff x="2574826" y="1258433"/>
            <a:chExt cx="1546075" cy="480475"/>
          </a:xfrm>
        </p:grpSpPr>
        <p:sp>
          <p:nvSpPr>
            <p:cNvPr id="19" name="Text Placeholder 17">
              <a:extLst>
                <a:ext uri="{FF2B5EF4-FFF2-40B4-BE49-F238E27FC236}">
                  <a16:creationId xmlns:a16="http://schemas.microsoft.com/office/drawing/2014/main" id="{6C83DC98-FEE6-4FE8-B37F-B721ED9D0911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258433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نام اینجا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 Placeholder 18">
              <a:extLst>
                <a:ext uri="{FF2B5EF4-FFF2-40B4-BE49-F238E27FC236}">
                  <a16:creationId xmlns:a16="http://schemas.microsoft.com/office/drawing/2014/main" id="{D4D9D77A-720D-46EC-8E23-146F217537F7}"/>
                </a:ext>
              </a:extLst>
            </p:cNvPr>
            <p:cNvSpPr txBox="1">
              <a:spLocks/>
            </p:cNvSpPr>
            <p:nvPr/>
          </p:nvSpPr>
          <p:spPr>
            <a:xfrm>
              <a:off x="2574826" y="1489328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طراح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1" name="Oval 33">
            <a:extLst>
              <a:ext uri="{FF2B5EF4-FFF2-40B4-BE49-F238E27FC236}">
                <a16:creationId xmlns:a16="http://schemas.microsoft.com/office/drawing/2014/main" id="{F99CDA28-4FBB-4B7A-B78C-EC2D9A8F1CB6}"/>
              </a:ext>
            </a:extLst>
          </p:cNvPr>
          <p:cNvSpPr/>
          <p:nvPr/>
        </p:nvSpPr>
        <p:spPr>
          <a:xfrm>
            <a:off x="1643419" y="4205325"/>
            <a:ext cx="794184" cy="794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2" name="Oval 40">
            <a:extLst>
              <a:ext uri="{FF2B5EF4-FFF2-40B4-BE49-F238E27FC236}">
                <a16:creationId xmlns:a16="http://schemas.microsoft.com/office/drawing/2014/main" id="{4ECBED28-AE13-4C8E-A4BC-1D0C3C954516}"/>
              </a:ext>
            </a:extLst>
          </p:cNvPr>
          <p:cNvSpPr/>
          <p:nvPr/>
        </p:nvSpPr>
        <p:spPr>
          <a:xfrm>
            <a:off x="4352884" y="4205325"/>
            <a:ext cx="794184" cy="794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3" name="Oval 41">
            <a:extLst>
              <a:ext uri="{FF2B5EF4-FFF2-40B4-BE49-F238E27FC236}">
                <a16:creationId xmlns:a16="http://schemas.microsoft.com/office/drawing/2014/main" id="{02F79A12-9A3C-4525-BCCA-5C2F3F534677}"/>
              </a:ext>
            </a:extLst>
          </p:cNvPr>
          <p:cNvSpPr/>
          <p:nvPr/>
        </p:nvSpPr>
        <p:spPr>
          <a:xfrm>
            <a:off x="7062349" y="4205325"/>
            <a:ext cx="794184" cy="794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4" name="Oval 42">
            <a:extLst>
              <a:ext uri="{FF2B5EF4-FFF2-40B4-BE49-F238E27FC236}">
                <a16:creationId xmlns:a16="http://schemas.microsoft.com/office/drawing/2014/main" id="{756EA5C4-8494-4A96-BF4C-21E1B938F7F6}"/>
              </a:ext>
            </a:extLst>
          </p:cNvPr>
          <p:cNvSpPr/>
          <p:nvPr/>
        </p:nvSpPr>
        <p:spPr>
          <a:xfrm>
            <a:off x="9772086" y="4205325"/>
            <a:ext cx="794184" cy="794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25" name="Group 29">
            <a:extLst>
              <a:ext uri="{FF2B5EF4-FFF2-40B4-BE49-F238E27FC236}">
                <a16:creationId xmlns:a16="http://schemas.microsoft.com/office/drawing/2014/main" id="{A32D0A8E-F9B4-4465-9CD2-B6D11E7F93CE}"/>
              </a:ext>
            </a:extLst>
          </p:cNvPr>
          <p:cNvGrpSpPr/>
          <p:nvPr/>
        </p:nvGrpSpPr>
        <p:grpSpPr>
          <a:xfrm>
            <a:off x="1503361" y="5685608"/>
            <a:ext cx="1074300" cy="309125"/>
            <a:chOff x="3130166" y="5667342"/>
            <a:chExt cx="1254837" cy="361074"/>
          </a:xfrm>
        </p:grpSpPr>
        <p:sp>
          <p:nvSpPr>
            <p:cNvPr id="26" name="Rounded Rectangle 3">
              <a:extLst>
                <a:ext uri="{FF2B5EF4-FFF2-40B4-BE49-F238E27FC236}">
                  <a16:creationId xmlns:a16="http://schemas.microsoft.com/office/drawing/2014/main" id="{E30DC860-6149-47DE-B0ED-60DA5875E694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27" name="Rounded Rectangle 39">
              <a:extLst>
                <a:ext uri="{FF2B5EF4-FFF2-40B4-BE49-F238E27FC236}">
                  <a16:creationId xmlns:a16="http://schemas.microsoft.com/office/drawing/2014/main" id="{052B8A6C-79F3-4CC0-A6C2-5BA428D69D00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8" name="Rounded Rectangle 2">
              <a:extLst>
                <a:ext uri="{FF2B5EF4-FFF2-40B4-BE49-F238E27FC236}">
                  <a16:creationId xmlns:a16="http://schemas.microsoft.com/office/drawing/2014/main" id="{678D4F95-35DF-459A-90C5-8688D7F1BAD0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29" name="Group 38">
            <a:extLst>
              <a:ext uri="{FF2B5EF4-FFF2-40B4-BE49-F238E27FC236}">
                <a16:creationId xmlns:a16="http://schemas.microsoft.com/office/drawing/2014/main" id="{EE68C581-6491-4D02-8769-486945439160}"/>
              </a:ext>
            </a:extLst>
          </p:cNvPr>
          <p:cNvGrpSpPr/>
          <p:nvPr/>
        </p:nvGrpSpPr>
        <p:grpSpPr>
          <a:xfrm>
            <a:off x="4212826" y="5685608"/>
            <a:ext cx="1074300" cy="309125"/>
            <a:chOff x="3130166" y="5667342"/>
            <a:chExt cx="1254837" cy="361074"/>
          </a:xfrm>
        </p:grpSpPr>
        <p:sp>
          <p:nvSpPr>
            <p:cNvPr id="30" name="Rounded Rectangle 3">
              <a:extLst>
                <a:ext uri="{FF2B5EF4-FFF2-40B4-BE49-F238E27FC236}">
                  <a16:creationId xmlns:a16="http://schemas.microsoft.com/office/drawing/2014/main" id="{3DE31989-38F1-459E-8C99-E8E431D4EC4C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1" name="Rounded Rectangle 39">
              <a:extLst>
                <a:ext uri="{FF2B5EF4-FFF2-40B4-BE49-F238E27FC236}">
                  <a16:creationId xmlns:a16="http://schemas.microsoft.com/office/drawing/2014/main" id="{A8357D4E-BBE0-4BD5-BF1D-CA037CCDB629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32" name="Rounded Rectangle 2">
              <a:extLst>
                <a:ext uri="{FF2B5EF4-FFF2-40B4-BE49-F238E27FC236}">
                  <a16:creationId xmlns:a16="http://schemas.microsoft.com/office/drawing/2014/main" id="{7736C927-0292-4092-9FCE-FE1F3DD69BA0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33" name="Group 46">
            <a:extLst>
              <a:ext uri="{FF2B5EF4-FFF2-40B4-BE49-F238E27FC236}">
                <a16:creationId xmlns:a16="http://schemas.microsoft.com/office/drawing/2014/main" id="{753BE2CE-BE4D-46F4-98F9-6F33AC90CBD6}"/>
              </a:ext>
            </a:extLst>
          </p:cNvPr>
          <p:cNvGrpSpPr/>
          <p:nvPr/>
        </p:nvGrpSpPr>
        <p:grpSpPr>
          <a:xfrm>
            <a:off x="6922291" y="5685608"/>
            <a:ext cx="1074300" cy="309125"/>
            <a:chOff x="3130166" y="5667342"/>
            <a:chExt cx="1254837" cy="361074"/>
          </a:xfrm>
        </p:grpSpPr>
        <p:sp>
          <p:nvSpPr>
            <p:cNvPr id="34" name="Rounded Rectangle 3">
              <a:extLst>
                <a:ext uri="{FF2B5EF4-FFF2-40B4-BE49-F238E27FC236}">
                  <a16:creationId xmlns:a16="http://schemas.microsoft.com/office/drawing/2014/main" id="{F86209A5-382F-4F8C-B519-FC8B994D4AB4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5" name="Rounded Rectangle 39">
              <a:extLst>
                <a:ext uri="{FF2B5EF4-FFF2-40B4-BE49-F238E27FC236}">
                  <a16:creationId xmlns:a16="http://schemas.microsoft.com/office/drawing/2014/main" id="{D5A46C85-822A-4CAA-B2A1-5F5140122A65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36" name="Rounded Rectangle 2">
              <a:extLst>
                <a:ext uri="{FF2B5EF4-FFF2-40B4-BE49-F238E27FC236}">
                  <a16:creationId xmlns:a16="http://schemas.microsoft.com/office/drawing/2014/main" id="{E5353812-3F4E-42C4-8ACF-452E86186675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37" name="Group 50">
            <a:extLst>
              <a:ext uri="{FF2B5EF4-FFF2-40B4-BE49-F238E27FC236}">
                <a16:creationId xmlns:a16="http://schemas.microsoft.com/office/drawing/2014/main" id="{E6A1DA77-FF25-4BCB-89FE-4A7F8B99B494}"/>
              </a:ext>
            </a:extLst>
          </p:cNvPr>
          <p:cNvGrpSpPr/>
          <p:nvPr/>
        </p:nvGrpSpPr>
        <p:grpSpPr>
          <a:xfrm>
            <a:off x="9632028" y="5685608"/>
            <a:ext cx="1074300" cy="309125"/>
            <a:chOff x="3130166" y="5667342"/>
            <a:chExt cx="1254837" cy="361074"/>
          </a:xfrm>
        </p:grpSpPr>
        <p:sp>
          <p:nvSpPr>
            <p:cNvPr id="38" name="Rounded Rectangle 3">
              <a:extLst>
                <a:ext uri="{FF2B5EF4-FFF2-40B4-BE49-F238E27FC236}">
                  <a16:creationId xmlns:a16="http://schemas.microsoft.com/office/drawing/2014/main" id="{08ECD91B-A936-4151-918F-9254ECC95507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9" name="Rounded Rectangle 39">
              <a:extLst>
                <a:ext uri="{FF2B5EF4-FFF2-40B4-BE49-F238E27FC236}">
                  <a16:creationId xmlns:a16="http://schemas.microsoft.com/office/drawing/2014/main" id="{9F7DE5FF-07D1-4204-9D67-9ADCDBE0B6D3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40" name="Rounded Rectangle 2">
              <a:extLst>
                <a:ext uri="{FF2B5EF4-FFF2-40B4-BE49-F238E27FC236}">
                  <a16:creationId xmlns:a16="http://schemas.microsoft.com/office/drawing/2014/main" id="{9A5A4B4D-BE31-45BE-B112-371AD2322564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41" name="Rectangle 16">
            <a:extLst>
              <a:ext uri="{FF2B5EF4-FFF2-40B4-BE49-F238E27FC236}">
                <a16:creationId xmlns:a16="http://schemas.microsoft.com/office/drawing/2014/main" id="{3F507B8D-83FA-4479-8033-01946463C75C}"/>
              </a:ext>
            </a:extLst>
          </p:cNvPr>
          <p:cNvSpPr/>
          <p:nvPr/>
        </p:nvSpPr>
        <p:spPr>
          <a:xfrm rot="2700000">
            <a:off x="4636353" y="4391329"/>
            <a:ext cx="245088" cy="43939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2" name="Rectangle 9">
            <a:extLst>
              <a:ext uri="{FF2B5EF4-FFF2-40B4-BE49-F238E27FC236}">
                <a16:creationId xmlns:a16="http://schemas.microsoft.com/office/drawing/2014/main" id="{091E6750-EE48-40F8-B458-E94AE65DE957}"/>
              </a:ext>
            </a:extLst>
          </p:cNvPr>
          <p:cNvSpPr/>
          <p:nvPr/>
        </p:nvSpPr>
        <p:spPr>
          <a:xfrm>
            <a:off x="1885949" y="4445818"/>
            <a:ext cx="331913" cy="310700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43" name="Rounded Rectangle 5">
            <a:extLst>
              <a:ext uri="{FF2B5EF4-FFF2-40B4-BE49-F238E27FC236}">
                <a16:creationId xmlns:a16="http://schemas.microsoft.com/office/drawing/2014/main" id="{9FFEAE31-9848-493C-8ABA-29BCE8D70772}"/>
              </a:ext>
            </a:extLst>
          </p:cNvPr>
          <p:cNvSpPr/>
          <p:nvPr/>
        </p:nvSpPr>
        <p:spPr>
          <a:xfrm flipH="1">
            <a:off x="10016488" y="4481020"/>
            <a:ext cx="344621" cy="284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4" name="Teardrop 1">
            <a:extLst>
              <a:ext uri="{FF2B5EF4-FFF2-40B4-BE49-F238E27FC236}">
                <a16:creationId xmlns:a16="http://schemas.microsoft.com/office/drawing/2014/main" id="{34099A7A-F5D5-48EA-83DF-DD1B547355F3}"/>
              </a:ext>
            </a:extLst>
          </p:cNvPr>
          <p:cNvSpPr/>
          <p:nvPr/>
        </p:nvSpPr>
        <p:spPr>
          <a:xfrm rot="18805991">
            <a:off x="7272278" y="4419116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681BE1-687B-4A5E-90C2-3A1AEBA13093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79759F0-4322-4D54-AE57-63EBE05C6F6C}"/>
              </a:ext>
            </a:extLst>
          </p:cNvPr>
          <p:cNvSpPr>
            <a:spLocks noGrp="1"/>
          </p:cNvSpPr>
          <p:nvPr>
            <p:ph type="pic" idx="11"/>
          </p:nvPr>
        </p:nvSpPr>
        <p:spPr/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B5A834C4-03F5-4031-BE3F-69AC63B66D6D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id="{DB5F8DA5-96BD-40D9-90B6-A07F5A5A4242}"/>
              </a:ext>
            </a:extLst>
          </p:cNvPr>
          <p:cNvSpPr>
            <a:spLocks noGrp="1"/>
          </p:cNvSpPr>
          <p:nvPr>
            <p:ph type="pic" idx="13"/>
          </p:nvPr>
        </p:nvSpPr>
        <p:spPr/>
      </p:sp>
    </p:spTree>
    <p:extLst>
      <p:ext uri="{BB962C8B-B14F-4D97-AF65-F5344CB8AC3E}">
        <p14:creationId xmlns:p14="http://schemas.microsoft.com/office/powerpoint/2010/main" val="31866106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8F750052-CFB7-409B-AC12-F6952F537B6C}"/>
              </a:ext>
            </a:extLst>
          </p:cNvPr>
          <p:cNvGrpSpPr/>
          <p:nvPr/>
        </p:nvGrpSpPr>
        <p:grpSpPr>
          <a:xfrm>
            <a:off x="5647896" y="3652482"/>
            <a:ext cx="896209" cy="236561"/>
            <a:chOff x="6096000" y="4187585"/>
            <a:chExt cx="896209" cy="236561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8B60DD4-FC61-48A2-81E2-2FD24041E962}"/>
                </a:ext>
              </a:extLst>
            </p:cNvPr>
            <p:cNvSpPr/>
            <p:nvPr/>
          </p:nvSpPr>
          <p:spPr>
            <a:xfrm>
              <a:off x="6096000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0667247-8868-4DBC-8E41-9D792771474E}"/>
                </a:ext>
              </a:extLst>
            </p:cNvPr>
            <p:cNvSpPr/>
            <p:nvPr/>
          </p:nvSpPr>
          <p:spPr>
            <a:xfrm>
              <a:off x="6425824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7D1068AC-F9AD-4305-84F7-C5197502B9A5}"/>
                </a:ext>
              </a:extLst>
            </p:cNvPr>
            <p:cNvSpPr/>
            <p:nvPr/>
          </p:nvSpPr>
          <p:spPr>
            <a:xfrm>
              <a:off x="6755648" y="4187585"/>
              <a:ext cx="236561" cy="2365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5" name="L-Shape 24">
            <a:extLst>
              <a:ext uri="{FF2B5EF4-FFF2-40B4-BE49-F238E27FC236}">
                <a16:creationId xmlns:a16="http://schemas.microsoft.com/office/drawing/2014/main" id="{EBF5ADCC-311E-4BB9-B1A5-6F402E983606}"/>
              </a:ext>
            </a:extLst>
          </p:cNvPr>
          <p:cNvSpPr/>
          <p:nvPr/>
        </p:nvSpPr>
        <p:spPr>
          <a:xfrm rot="5400000">
            <a:off x="2075877" y="1025896"/>
            <a:ext cx="914400" cy="914400"/>
          </a:xfrm>
          <a:prstGeom prst="corner">
            <a:avLst>
              <a:gd name="adj1" fmla="val 20031"/>
              <a:gd name="adj2" fmla="val 1992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29" name="L-Shape 28">
            <a:extLst>
              <a:ext uri="{FF2B5EF4-FFF2-40B4-BE49-F238E27FC236}">
                <a16:creationId xmlns:a16="http://schemas.microsoft.com/office/drawing/2014/main" id="{2BBECA50-232B-4327-A0DB-356F5633E50C}"/>
              </a:ext>
            </a:extLst>
          </p:cNvPr>
          <p:cNvSpPr/>
          <p:nvPr/>
        </p:nvSpPr>
        <p:spPr>
          <a:xfrm>
            <a:off x="2075877" y="4917704"/>
            <a:ext cx="914400" cy="914400"/>
          </a:xfrm>
          <a:prstGeom prst="corner">
            <a:avLst>
              <a:gd name="adj1" fmla="val 20031"/>
              <a:gd name="adj2" fmla="val 1992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0" name="L-Shape 29">
            <a:extLst>
              <a:ext uri="{FF2B5EF4-FFF2-40B4-BE49-F238E27FC236}">
                <a16:creationId xmlns:a16="http://schemas.microsoft.com/office/drawing/2014/main" id="{1E20798B-F1C9-4E49-9FEE-3FD68F93D9E1}"/>
              </a:ext>
            </a:extLst>
          </p:cNvPr>
          <p:cNvSpPr/>
          <p:nvPr/>
        </p:nvSpPr>
        <p:spPr>
          <a:xfrm rot="16200000">
            <a:off x="9201724" y="4917703"/>
            <a:ext cx="914400" cy="914400"/>
          </a:xfrm>
          <a:prstGeom prst="corner">
            <a:avLst>
              <a:gd name="adj1" fmla="val 20031"/>
              <a:gd name="adj2" fmla="val 1992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1" name="L-Shape 30">
            <a:extLst>
              <a:ext uri="{FF2B5EF4-FFF2-40B4-BE49-F238E27FC236}">
                <a16:creationId xmlns:a16="http://schemas.microsoft.com/office/drawing/2014/main" id="{D9588F88-58D0-4CBB-A197-B3E8A482E6CD}"/>
              </a:ext>
            </a:extLst>
          </p:cNvPr>
          <p:cNvSpPr/>
          <p:nvPr/>
        </p:nvSpPr>
        <p:spPr>
          <a:xfrm rot="10800000">
            <a:off x="9201724" y="1025896"/>
            <a:ext cx="914400" cy="914400"/>
          </a:xfrm>
          <a:prstGeom prst="corner">
            <a:avLst>
              <a:gd name="adj1" fmla="val 20031"/>
              <a:gd name="adj2" fmla="val 1992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31C82F-4491-4B64-B66F-36A4CEAF5898}"/>
              </a:ext>
            </a:extLst>
          </p:cNvPr>
          <p:cNvSpPr txBox="1"/>
          <p:nvPr/>
        </p:nvSpPr>
        <p:spPr>
          <a:xfrm>
            <a:off x="2544417" y="2770688"/>
            <a:ext cx="7103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bg1"/>
                </a:solidFill>
                <a:cs typeface="B Nazanin" pitchFamily="2" charset="-78"/>
              </a:rPr>
              <a:t>ارائه عالی</a:t>
            </a:r>
            <a:endParaRPr lang="en-US" altLang="ko-KR" sz="4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7" name="Text Placeholder 27">
            <a:extLst>
              <a:ext uri="{FF2B5EF4-FFF2-40B4-BE49-F238E27FC236}">
                <a16:creationId xmlns:a16="http://schemas.microsoft.com/office/drawing/2014/main" id="{39898598-2E88-4DF1-B78F-A9474BAC1E13}"/>
              </a:ext>
            </a:extLst>
          </p:cNvPr>
          <p:cNvSpPr txBox="1">
            <a:spLocks/>
          </p:cNvSpPr>
          <p:nvPr/>
        </p:nvSpPr>
        <p:spPr>
          <a:xfrm>
            <a:off x="4797286" y="5094292"/>
            <a:ext cx="2597428" cy="432048"/>
          </a:xfrm>
          <a:prstGeom prst="rect">
            <a:avLst/>
          </a:prstGeom>
          <a:solidFill>
            <a:schemeClr val="bg1"/>
          </a:solidFill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2400" b="0" dirty="0">
                <a:solidFill>
                  <a:schemeClr val="accent1"/>
                </a:solidFill>
                <a:cs typeface="B Nazanin" pitchFamily="2" charset="-78"/>
              </a:rPr>
              <a:t>اینفوگرافیک</a:t>
            </a:r>
            <a:endParaRPr lang="en-US" altLang="ko-KR" sz="2400" b="0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CEFE10A-03F8-4010-B774-D3664BCF2409}"/>
              </a:ext>
            </a:extLst>
          </p:cNvPr>
          <p:cNvGrpSpPr/>
          <p:nvPr/>
        </p:nvGrpSpPr>
        <p:grpSpPr>
          <a:xfrm>
            <a:off x="5397976" y="1480405"/>
            <a:ext cx="1157512" cy="702914"/>
            <a:chOff x="3172436" y="1508641"/>
            <a:chExt cx="6382903" cy="3876105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DED5612-DBBC-4406-ACBB-A1A1DDF50B4F}"/>
                </a:ext>
              </a:extLst>
            </p:cNvPr>
            <p:cNvSpPr/>
            <p:nvPr/>
          </p:nvSpPr>
          <p:spPr>
            <a:xfrm>
              <a:off x="3776568" y="1677320"/>
              <a:ext cx="1038032" cy="330283"/>
            </a:xfrm>
            <a:custGeom>
              <a:avLst/>
              <a:gdLst>
                <a:gd name="connsiteX0" fmla="*/ 418624 w 419100"/>
                <a:gd name="connsiteY0" fmla="*/ 112871 h 133350"/>
                <a:gd name="connsiteX1" fmla="*/ 412909 w 419100"/>
                <a:gd name="connsiteY1" fmla="*/ 132874 h 133350"/>
                <a:gd name="connsiteX2" fmla="*/ 7144 w 419100"/>
                <a:gd name="connsiteY2" fmla="*/ 26194 h 133350"/>
                <a:gd name="connsiteX3" fmla="*/ 11906 w 419100"/>
                <a:gd name="connsiteY3" fmla="*/ 7144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100" h="133350">
                  <a:moveTo>
                    <a:pt x="418624" y="112871"/>
                  </a:moveTo>
                  <a:lnTo>
                    <a:pt x="412909" y="132874"/>
                  </a:lnTo>
                  <a:lnTo>
                    <a:pt x="7144" y="26194"/>
                  </a:lnTo>
                  <a:lnTo>
                    <a:pt x="11906" y="714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77F0DC13-C12B-480A-AC7C-A7BFF5BE803C}"/>
                </a:ext>
              </a:extLst>
            </p:cNvPr>
            <p:cNvSpPr/>
            <p:nvPr/>
          </p:nvSpPr>
          <p:spPr>
            <a:xfrm>
              <a:off x="4702640" y="1879641"/>
              <a:ext cx="589791" cy="283100"/>
            </a:xfrm>
            <a:custGeom>
              <a:avLst/>
              <a:gdLst>
                <a:gd name="connsiteX0" fmla="*/ 8735 w 238125"/>
                <a:gd name="connsiteY0" fmla="*/ 58457 h 114300"/>
                <a:gd name="connsiteX1" fmla="*/ 21902 w 238125"/>
                <a:gd name="connsiteY1" fmla="*/ 8735 h 114300"/>
                <a:gd name="connsiteX2" fmla="*/ 233682 w 238125"/>
                <a:gd name="connsiteY2" fmla="*/ 64818 h 114300"/>
                <a:gd name="connsiteX3" fmla="*/ 220514 w 238125"/>
                <a:gd name="connsiteY3" fmla="*/ 11454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114300">
                  <a:moveTo>
                    <a:pt x="8735" y="58457"/>
                  </a:moveTo>
                  <a:lnTo>
                    <a:pt x="21902" y="8735"/>
                  </a:lnTo>
                  <a:lnTo>
                    <a:pt x="233682" y="64818"/>
                  </a:lnTo>
                  <a:lnTo>
                    <a:pt x="220514" y="11454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47E56A40-3621-4458-A868-4BB2DA4768C3}"/>
                </a:ext>
              </a:extLst>
            </p:cNvPr>
            <p:cNvSpPr/>
            <p:nvPr/>
          </p:nvSpPr>
          <p:spPr>
            <a:xfrm>
              <a:off x="3557164" y="3463208"/>
              <a:ext cx="212325" cy="1061624"/>
            </a:xfrm>
            <a:custGeom>
              <a:avLst/>
              <a:gdLst>
                <a:gd name="connsiteX0" fmla="*/ 7144 w 85725"/>
                <a:gd name="connsiteY0" fmla="*/ 9049 h 428625"/>
                <a:gd name="connsiteX1" fmla="*/ 27146 w 85725"/>
                <a:gd name="connsiteY1" fmla="*/ 7144 h 428625"/>
                <a:gd name="connsiteX2" fmla="*/ 79534 w 85725"/>
                <a:gd name="connsiteY2" fmla="*/ 423386 h 428625"/>
                <a:gd name="connsiteX3" fmla="*/ 59531 w 85725"/>
                <a:gd name="connsiteY3" fmla="*/ 426244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428625">
                  <a:moveTo>
                    <a:pt x="7144" y="9049"/>
                  </a:moveTo>
                  <a:lnTo>
                    <a:pt x="27146" y="7144"/>
                  </a:lnTo>
                  <a:lnTo>
                    <a:pt x="79534" y="423386"/>
                  </a:lnTo>
                  <a:lnTo>
                    <a:pt x="59531" y="42624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77140AD-6B70-4862-823D-96E42B880B73}"/>
                </a:ext>
              </a:extLst>
            </p:cNvPr>
            <p:cNvSpPr/>
            <p:nvPr/>
          </p:nvSpPr>
          <p:spPr>
            <a:xfrm>
              <a:off x="3459365" y="2983799"/>
              <a:ext cx="212325" cy="589791"/>
            </a:xfrm>
            <a:custGeom>
              <a:avLst/>
              <a:gdLst>
                <a:gd name="connsiteX0" fmla="*/ 7950 w 85725"/>
                <a:gd name="connsiteY0" fmla="*/ 14122 h 238125"/>
                <a:gd name="connsiteX1" fmla="*/ 59014 w 85725"/>
                <a:gd name="connsiteY1" fmla="*/ 7950 h 238125"/>
                <a:gd name="connsiteX2" fmla="*/ 85303 w 85725"/>
                <a:gd name="connsiteY2" fmla="*/ 225447 h 238125"/>
                <a:gd name="connsiteX3" fmla="*/ 34239 w 85725"/>
                <a:gd name="connsiteY3" fmla="*/ 231619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" h="238125">
                  <a:moveTo>
                    <a:pt x="7950" y="14122"/>
                  </a:moveTo>
                  <a:lnTo>
                    <a:pt x="59014" y="7950"/>
                  </a:lnTo>
                  <a:lnTo>
                    <a:pt x="85303" y="225447"/>
                  </a:lnTo>
                  <a:lnTo>
                    <a:pt x="34239" y="23161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78D9F81-55E6-4F89-9184-104F0B109765}"/>
                </a:ext>
              </a:extLst>
            </p:cNvPr>
            <p:cNvSpPr/>
            <p:nvPr/>
          </p:nvSpPr>
          <p:spPr>
            <a:xfrm>
              <a:off x="3817854" y="1947446"/>
              <a:ext cx="2838073" cy="1903844"/>
            </a:xfrm>
            <a:custGeom>
              <a:avLst/>
              <a:gdLst>
                <a:gd name="connsiteX0" fmla="*/ 2098335 w 2838073"/>
                <a:gd name="connsiteY0" fmla="*/ 397944 h 1903844"/>
                <a:gd name="connsiteX1" fmla="*/ 1982738 w 2838073"/>
                <a:gd name="connsiteY1" fmla="*/ 513542 h 1903844"/>
                <a:gd name="connsiteX2" fmla="*/ 2098335 w 2838073"/>
                <a:gd name="connsiteY2" fmla="*/ 629143 h 1903844"/>
                <a:gd name="connsiteX3" fmla="*/ 2213936 w 2838073"/>
                <a:gd name="connsiteY3" fmla="*/ 513542 h 1903844"/>
                <a:gd name="connsiteX4" fmla="*/ 2098335 w 2838073"/>
                <a:gd name="connsiteY4" fmla="*/ 397944 h 1903844"/>
                <a:gd name="connsiteX5" fmla="*/ 0 w 2838073"/>
                <a:gd name="connsiteY5" fmla="*/ 0 h 1903844"/>
                <a:gd name="connsiteX6" fmla="*/ 2087859 w 2838073"/>
                <a:gd name="connsiteY6" fmla="*/ 143908 h 1903844"/>
                <a:gd name="connsiteX7" fmla="*/ 2448812 w 2838073"/>
                <a:gd name="connsiteY7" fmla="*/ 398698 h 1903844"/>
                <a:gd name="connsiteX8" fmla="*/ 2838073 w 2838073"/>
                <a:gd name="connsiteY8" fmla="*/ 1285743 h 1903844"/>
                <a:gd name="connsiteX9" fmla="*/ 2566771 w 2838073"/>
                <a:gd name="connsiteY9" fmla="*/ 1903844 h 1903844"/>
                <a:gd name="connsiteX10" fmla="*/ 2005290 w 2838073"/>
                <a:gd name="connsiteY10" fmla="*/ 884686 h 1903844"/>
                <a:gd name="connsiteX11" fmla="*/ 1745782 w 2838073"/>
                <a:gd name="connsiteY11" fmla="*/ 677079 h 1903844"/>
                <a:gd name="connsiteX12" fmla="*/ 0 w 2838073"/>
                <a:gd name="connsiteY12" fmla="*/ 174579 h 190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38073" h="1903844">
                  <a:moveTo>
                    <a:pt x="2098335" y="397944"/>
                  </a:moveTo>
                  <a:cubicBezTo>
                    <a:pt x="2034639" y="397944"/>
                    <a:pt x="1982738" y="449846"/>
                    <a:pt x="1982738" y="513542"/>
                  </a:cubicBezTo>
                  <a:cubicBezTo>
                    <a:pt x="1982738" y="577241"/>
                    <a:pt x="2034639" y="629143"/>
                    <a:pt x="2098335" y="629143"/>
                  </a:cubicBezTo>
                  <a:cubicBezTo>
                    <a:pt x="2162034" y="629143"/>
                    <a:pt x="2213936" y="577241"/>
                    <a:pt x="2213936" y="513542"/>
                  </a:cubicBezTo>
                  <a:cubicBezTo>
                    <a:pt x="2213936" y="449846"/>
                    <a:pt x="2162034" y="400302"/>
                    <a:pt x="2098335" y="397944"/>
                  </a:cubicBezTo>
                  <a:close/>
                  <a:moveTo>
                    <a:pt x="0" y="0"/>
                  </a:moveTo>
                  <a:lnTo>
                    <a:pt x="2087859" y="143908"/>
                  </a:lnTo>
                  <a:cubicBezTo>
                    <a:pt x="2229409" y="153345"/>
                    <a:pt x="2392192" y="268945"/>
                    <a:pt x="2448812" y="398698"/>
                  </a:cubicBezTo>
                  <a:lnTo>
                    <a:pt x="2838073" y="1285743"/>
                  </a:lnTo>
                  <a:lnTo>
                    <a:pt x="2566771" y="1903844"/>
                  </a:lnTo>
                  <a:lnTo>
                    <a:pt x="2005290" y="884686"/>
                  </a:lnTo>
                  <a:cubicBezTo>
                    <a:pt x="1958106" y="797398"/>
                    <a:pt x="1840148" y="705389"/>
                    <a:pt x="1745782" y="677079"/>
                  </a:cubicBezTo>
                  <a:lnTo>
                    <a:pt x="0" y="17457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36684E1-95BE-4C08-8B97-99ACB5F9399F}"/>
                </a:ext>
              </a:extLst>
            </p:cNvPr>
            <p:cNvSpPr/>
            <p:nvPr/>
          </p:nvSpPr>
          <p:spPr>
            <a:xfrm>
              <a:off x="6324465" y="2859263"/>
              <a:ext cx="3066913" cy="1439090"/>
            </a:xfrm>
            <a:custGeom>
              <a:avLst/>
              <a:gdLst>
                <a:gd name="connsiteX0" fmla="*/ 134779 w 1238250"/>
                <a:gd name="connsiteY0" fmla="*/ 7144 h 581025"/>
                <a:gd name="connsiteX1" fmla="*/ 89059 w 1238250"/>
                <a:gd name="connsiteY1" fmla="*/ 41434 h 581025"/>
                <a:gd name="connsiteX2" fmla="*/ 7144 w 1238250"/>
                <a:gd name="connsiteY2" fmla="*/ 305276 h 581025"/>
                <a:gd name="connsiteX3" fmla="*/ 7144 w 1238250"/>
                <a:gd name="connsiteY3" fmla="*/ 568166 h 581025"/>
                <a:gd name="connsiteX4" fmla="*/ 7144 w 1238250"/>
                <a:gd name="connsiteY4" fmla="*/ 571976 h 581025"/>
                <a:gd name="connsiteX5" fmla="*/ 42386 w 1238250"/>
                <a:gd name="connsiteY5" fmla="*/ 575786 h 581025"/>
                <a:gd name="connsiteX6" fmla="*/ 1202531 w 1238250"/>
                <a:gd name="connsiteY6" fmla="*/ 575786 h 581025"/>
                <a:gd name="connsiteX7" fmla="*/ 1237774 w 1238250"/>
                <a:gd name="connsiteY7" fmla="*/ 540544 h 581025"/>
                <a:gd name="connsiteX8" fmla="*/ 1237774 w 1238250"/>
                <a:gd name="connsiteY8" fmla="*/ 340519 h 581025"/>
                <a:gd name="connsiteX9" fmla="*/ 1202531 w 1238250"/>
                <a:gd name="connsiteY9" fmla="*/ 305276 h 581025"/>
                <a:gd name="connsiteX10" fmla="*/ 585311 w 1238250"/>
                <a:gd name="connsiteY10" fmla="*/ 305276 h 581025"/>
                <a:gd name="connsiteX11" fmla="*/ 464344 w 1238250"/>
                <a:gd name="connsiteY11" fmla="*/ 39529 h 581025"/>
                <a:gd name="connsiteX12" fmla="*/ 413861 w 1238250"/>
                <a:gd name="connsiteY12" fmla="*/ 7144 h 581025"/>
                <a:gd name="connsiteX13" fmla="*/ 134779 w 1238250"/>
                <a:gd name="connsiteY13" fmla="*/ 7144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581025">
                  <a:moveTo>
                    <a:pt x="134779" y="7144"/>
                  </a:moveTo>
                  <a:cubicBezTo>
                    <a:pt x="114776" y="7144"/>
                    <a:pt x="94774" y="22384"/>
                    <a:pt x="89059" y="41434"/>
                  </a:cubicBezTo>
                  <a:lnTo>
                    <a:pt x="7144" y="305276"/>
                  </a:lnTo>
                  <a:lnTo>
                    <a:pt x="7144" y="568166"/>
                  </a:lnTo>
                  <a:cubicBezTo>
                    <a:pt x="7144" y="568166"/>
                    <a:pt x="7144" y="570071"/>
                    <a:pt x="7144" y="571976"/>
                  </a:cubicBezTo>
                  <a:cubicBezTo>
                    <a:pt x="7144" y="573881"/>
                    <a:pt x="23336" y="575786"/>
                    <a:pt x="42386" y="575786"/>
                  </a:cubicBezTo>
                  <a:lnTo>
                    <a:pt x="1202531" y="575786"/>
                  </a:lnTo>
                  <a:cubicBezTo>
                    <a:pt x="1222534" y="575786"/>
                    <a:pt x="1237774" y="559594"/>
                    <a:pt x="1237774" y="540544"/>
                  </a:cubicBezTo>
                  <a:lnTo>
                    <a:pt x="1237774" y="340519"/>
                  </a:lnTo>
                  <a:cubicBezTo>
                    <a:pt x="1237774" y="320516"/>
                    <a:pt x="1221581" y="305276"/>
                    <a:pt x="1202531" y="305276"/>
                  </a:cubicBezTo>
                  <a:lnTo>
                    <a:pt x="585311" y="305276"/>
                  </a:lnTo>
                  <a:lnTo>
                    <a:pt x="464344" y="39529"/>
                  </a:lnTo>
                  <a:cubicBezTo>
                    <a:pt x="455771" y="21431"/>
                    <a:pt x="433864" y="7144"/>
                    <a:pt x="413861" y="7144"/>
                  </a:cubicBezTo>
                  <a:lnTo>
                    <a:pt x="134779" y="714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0E14A97-F11A-4B1F-9E2F-9072E28E88BB}"/>
                </a:ext>
              </a:extLst>
            </p:cNvPr>
            <p:cNvSpPr/>
            <p:nvPr/>
          </p:nvSpPr>
          <p:spPr>
            <a:xfrm>
              <a:off x="3172436" y="1508641"/>
              <a:ext cx="803481" cy="3258005"/>
            </a:xfrm>
            <a:custGeom>
              <a:avLst/>
              <a:gdLst>
                <a:gd name="connsiteX0" fmla="*/ 470301 w 803481"/>
                <a:gd name="connsiteY0" fmla="*/ 472174 h 3258005"/>
                <a:gd name="connsiteX1" fmla="*/ 392449 w 803481"/>
                <a:gd name="connsiteY1" fmla="*/ 550026 h 3258005"/>
                <a:gd name="connsiteX2" fmla="*/ 470301 w 803481"/>
                <a:gd name="connsiteY2" fmla="*/ 627879 h 3258005"/>
                <a:gd name="connsiteX3" fmla="*/ 548154 w 803481"/>
                <a:gd name="connsiteY3" fmla="*/ 550026 h 3258005"/>
                <a:gd name="connsiteX4" fmla="*/ 470301 w 803481"/>
                <a:gd name="connsiteY4" fmla="*/ 472174 h 3258005"/>
                <a:gd name="connsiteX5" fmla="*/ 628902 w 803481"/>
                <a:gd name="connsiteY5" fmla="*/ 0 h 3258005"/>
                <a:gd name="connsiteX6" fmla="*/ 716192 w 803481"/>
                <a:gd name="connsiteY6" fmla="*/ 894123 h 3258005"/>
                <a:gd name="connsiteX7" fmla="*/ 230204 w 803481"/>
                <a:gd name="connsiteY7" fmla="*/ 2507791 h 3258005"/>
                <a:gd name="connsiteX8" fmla="*/ 211186 w 803481"/>
                <a:gd name="connsiteY8" fmla="*/ 2523639 h 3258005"/>
                <a:gd name="connsiteX9" fmla="*/ 619466 w 803481"/>
                <a:gd name="connsiteY9" fmla="*/ 2446452 h 3258005"/>
                <a:gd name="connsiteX10" fmla="*/ 803481 w 803481"/>
                <a:gd name="connsiteY10" fmla="*/ 3258005 h 3258005"/>
                <a:gd name="connsiteX11" fmla="*/ 225484 w 803481"/>
                <a:gd name="connsiteY11" fmla="*/ 3203743 h 3258005"/>
                <a:gd name="connsiteX12" fmla="*/ 36751 w 803481"/>
                <a:gd name="connsiteY12" fmla="*/ 3019728 h 3258005"/>
                <a:gd name="connsiteX13" fmla="*/ 1365 w 803481"/>
                <a:gd name="connsiteY13" fmla="*/ 2734270 h 3258005"/>
                <a:gd name="connsiteX14" fmla="*/ 145273 w 803481"/>
                <a:gd name="connsiteY14" fmla="*/ 2536101 h 3258005"/>
                <a:gd name="connsiteX15" fmla="*/ 173584 w 803481"/>
                <a:gd name="connsiteY15" fmla="*/ 2530748 h 3258005"/>
                <a:gd name="connsiteX16" fmla="*/ 173584 w 803481"/>
                <a:gd name="connsiteY16" fmla="*/ 587431 h 3258005"/>
                <a:gd name="connsiteX17" fmla="*/ 308055 w 803481"/>
                <a:gd name="connsiteY17" fmla="*/ 502501 h 3258005"/>
                <a:gd name="connsiteX18" fmla="*/ 284464 w 803481"/>
                <a:gd name="connsiteY18" fmla="*/ 240635 h 3258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03481" h="3258005">
                  <a:moveTo>
                    <a:pt x="470301" y="472174"/>
                  </a:moveTo>
                  <a:cubicBezTo>
                    <a:pt x="427836" y="472174"/>
                    <a:pt x="392449" y="505203"/>
                    <a:pt x="392449" y="550026"/>
                  </a:cubicBezTo>
                  <a:cubicBezTo>
                    <a:pt x="392449" y="592491"/>
                    <a:pt x="427836" y="627879"/>
                    <a:pt x="470301" y="627879"/>
                  </a:cubicBezTo>
                  <a:cubicBezTo>
                    <a:pt x="512766" y="627879"/>
                    <a:pt x="548154" y="592491"/>
                    <a:pt x="548154" y="550026"/>
                  </a:cubicBezTo>
                  <a:cubicBezTo>
                    <a:pt x="548154" y="507561"/>
                    <a:pt x="512766" y="472174"/>
                    <a:pt x="470301" y="472174"/>
                  </a:cubicBezTo>
                  <a:close/>
                  <a:moveTo>
                    <a:pt x="628902" y="0"/>
                  </a:moveTo>
                  <a:lnTo>
                    <a:pt x="716192" y="894123"/>
                  </a:lnTo>
                  <a:lnTo>
                    <a:pt x="230204" y="2507791"/>
                  </a:lnTo>
                  <a:lnTo>
                    <a:pt x="211186" y="2523639"/>
                  </a:lnTo>
                  <a:lnTo>
                    <a:pt x="619466" y="2446452"/>
                  </a:lnTo>
                  <a:lnTo>
                    <a:pt x="803481" y="3258005"/>
                  </a:lnTo>
                  <a:lnTo>
                    <a:pt x="225484" y="3203743"/>
                  </a:lnTo>
                  <a:cubicBezTo>
                    <a:pt x="133478" y="3194306"/>
                    <a:pt x="48548" y="3111736"/>
                    <a:pt x="36751" y="3019728"/>
                  </a:cubicBezTo>
                  <a:lnTo>
                    <a:pt x="1365" y="2734270"/>
                  </a:lnTo>
                  <a:cubicBezTo>
                    <a:pt x="-10432" y="2642262"/>
                    <a:pt x="55624" y="2554974"/>
                    <a:pt x="145273" y="2536101"/>
                  </a:cubicBezTo>
                  <a:lnTo>
                    <a:pt x="173584" y="2530748"/>
                  </a:lnTo>
                  <a:lnTo>
                    <a:pt x="173584" y="587431"/>
                  </a:lnTo>
                  <a:lnTo>
                    <a:pt x="308055" y="502501"/>
                  </a:lnTo>
                  <a:lnTo>
                    <a:pt x="284464" y="24063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C220E73-DF0F-46A9-A020-23DDA2A414B6}"/>
                </a:ext>
              </a:extLst>
            </p:cNvPr>
            <p:cNvSpPr/>
            <p:nvPr/>
          </p:nvSpPr>
          <p:spPr>
            <a:xfrm>
              <a:off x="3288219" y="3904259"/>
              <a:ext cx="188733" cy="188733"/>
            </a:xfrm>
            <a:custGeom>
              <a:avLst/>
              <a:gdLst>
                <a:gd name="connsiteX0" fmla="*/ 70009 w 76200"/>
                <a:gd name="connsiteY0" fmla="*/ 38621 h 76200"/>
                <a:gd name="connsiteX1" fmla="*/ 38576 w 76200"/>
                <a:gd name="connsiteY1" fmla="*/ 70054 h 76200"/>
                <a:gd name="connsiteX2" fmla="*/ 7144 w 76200"/>
                <a:gd name="connsiteY2" fmla="*/ 38621 h 76200"/>
                <a:gd name="connsiteX3" fmla="*/ 38576 w 76200"/>
                <a:gd name="connsiteY3" fmla="*/ 7189 h 76200"/>
                <a:gd name="connsiteX4" fmla="*/ 70009 w 76200"/>
                <a:gd name="connsiteY4" fmla="*/ 38621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0009" y="38621"/>
                  </a:moveTo>
                  <a:cubicBezTo>
                    <a:pt x="70009" y="55766"/>
                    <a:pt x="55721" y="70054"/>
                    <a:pt x="38576" y="70054"/>
                  </a:cubicBezTo>
                  <a:cubicBezTo>
                    <a:pt x="21431" y="70054"/>
                    <a:pt x="7144" y="55766"/>
                    <a:pt x="7144" y="38621"/>
                  </a:cubicBezTo>
                  <a:cubicBezTo>
                    <a:pt x="7144" y="21476"/>
                    <a:pt x="21431" y="7189"/>
                    <a:pt x="38576" y="7189"/>
                  </a:cubicBezTo>
                  <a:cubicBezTo>
                    <a:pt x="55721" y="6236"/>
                    <a:pt x="70009" y="20524"/>
                    <a:pt x="70009" y="3862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F07ACA27-5AF3-4F59-BBC9-991222C91160}"/>
                </a:ext>
              </a:extLst>
            </p:cNvPr>
            <p:cNvSpPr/>
            <p:nvPr/>
          </p:nvSpPr>
          <p:spPr>
            <a:xfrm>
              <a:off x="5842015" y="4386820"/>
              <a:ext cx="3713324" cy="997926"/>
            </a:xfrm>
            <a:custGeom>
              <a:avLst/>
              <a:gdLst>
                <a:gd name="connsiteX0" fmla="*/ 1856661 w 3713324"/>
                <a:gd name="connsiteY0" fmla="*/ 0 h 997926"/>
                <a:gd name="connsiteX1" fmla="*/ 3253286 w 3713324"/>
                <a:gd name="connsiteY1" fmla="*/ 73133 h 997926"/>
                <a:gd name="connsiteX2" fmla="*/ 3713324 w 3713324"/>
                <a:gd name="connsiteY2" fmla="*/ 535530 h 997926"/>
                <a:gd name="connsiteX3" fmla="*/ 3250928 w 3713324"/>
                <a:gd name="connsiteY3" fmla="*/ 997926 h 997926"/>
                <a:gd name="connsiteX4" fmla="*/ 462397 w 3713324"/>
                <a:gd name="connsiteY4" fmla="*/ 997926 h 997926"/>
                <a:gd name="connsiteX5" fmla="*/ 0 w 3713324"/>
                <a:gd name="connsiteY5" fmla="*/ 535530 h 997926"/>
                <a:gd name="connsiteX6" fmla="*/ 462397 w 3713324"/>
                <a:gd name="connsiteY6" fmla="*/ 73133 h 997926"/>
                <a:gd name="connsiteX7" fmla="*/ 1856661 w 3713324"/>
                <a:gd name="connsiteY7" fmla="*/ 0 h 99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3324" h="997926">
                  <a:moveTo>
                    <a:pt x="1856661" y="0"/>
                  </a:moveTo>
                  <a:cubicBezTo>
                    <a:pt x="2203460" y="0"/>
                    <a:pt x="3243850" y="73133"/>
                    <a:pt x="3253286" y="73133"/>
                  </a:cubicBezTo>
                  <a:cubicBezTo>
                    <a:pt x="3505718" y="73133"/>
                    <a:pt x="3713324" y="280740"/>
                    <a:pt x="3713324" y="535530"/>
                  </a:cubicBezTo>
                  <a:cubicBezTo>
                    <a:pt x="3713324" y="790320"/>
                    <a:pt x="3505718" y="997926"/>
                    <a:pt x="3250928" y="997926"/>
                  </a:cubicBezTo>
                  <a:lnTo>
                    <a:pt x="462397" y="997926"/>
                  </a:lnTo>
                  <a:cubicBezTo>
                    <a:pt x="207607" y="997926"/>
                    <a:pt x="0" y="790320"/>
                    <a:pt x="0" y="535530"/>
                  </a:cubicBezTo>
                  <a:cubicBezTo>
                    <a:pt x="0" y="280740"/>
                    <a:pt x="207607" y="73133"/>
                    <a:pt x="462397" y="73133"/>
                  </a:cubicBezTo>
                  <a:cubicBezTo>
                    <a:pt x="469473" y="73133"/>
                    <a:pt x="1509865" y="0"/>
                    <a:pt x="1856661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8B9EFB0-EBAD-4E48-8643-EA80BA7C7D9A}"/>
                </a:ext>
              </a:extLst>
            </p:cNvPr>
            <p:cNvSpPr/>
            <p:nvPr/>
          </p:nvSpPr>
          <p:spPr>
            <a:xfrm>
              <a:off x="6060238" y="4680537"/>
              <a:ext cx="471833" cy="471833"/>
            </a:xfrm>
            <a:custGeom>
              <a:avLst/>
              <a:gdLst>
                <a:gd name="connsiteX0" fmla="*/ 98584 w 190500"/>
                <a:gd name="connsiteY0" fmla="*/ 190024 h 190500"/>
                <a:gd name="connsiteX1" fmla="*/ 7144 w 190500"/>
                <a:gd name="connsiteY1" fmla="*/ 98584 h 190500"/>
                <a:gd name="connsiteX2" fmla="*/ 98584 w 190500"/>
                <a:gd name="connsiteY2" fmla="*/ 7144 h 190500"/>
                <a:gd name="connsiteX3" fmla="*/ 190024 w 190500"/>
                <a:gd name="connsiteY3" fmla="*/ 98584 h 190500"/>
                <a:gd name="connsiteX4" fmla="*/ 98584 w 190500"/>
                <a:gd name="connsiteY4" fmla="*/ 19002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90500">
                  <a:moveTo>
                    <a:pt x="98584" y="190024"/>
                  </a:moveTo>
                  <a:cubicBezTo>
                    <a:pt x="48101" y="190024"/>
                    <a:pt x="7144" y="149066"/>
                    <a:pt x="7144" y="98584"/>
                  </a:cubicBezTo>
                  <a:cubicBezTo>
                    <a:pt x="7144" y="48101"/>
                    <a:pt x="48101" y="7144"/>
                    <a:pt x="98584" y="7144"/>
                  </a:cubicBezTo>
                  <a:cubicBezTo>
                    <a:pt x="149066" y="7144"/>
                    <a:pt x="190024" y="48101"/>
                    <a:pt x="190024" y="98584"/>
                  </a:cubicBezTo>
                  <a:cubicBezTo>
                    <a:pt x="190024" y="148114"/>
                    <a:pt x="149066" y="190024"/>
                    <a:pt x="98584" y="19002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7893F8D-81C9-4AE6-88DA-AE3B5BB9F535}"/>
                </a:ext>
              </a:extLst>
            </p:cNvPr>
            <p:cNvSpPr/>
            <p:nvPr/>
          </p:nvSpPr>
          <p:spPr>
            <a:xfrm>
              <a:off x="8812770" y="4643063"/>
              <a:ext cx="542608" cy="542608"/>
            </a:xfrm>
            <a:custGeom>
              <a:avLst/>
              <a:gdLst>
                <a:gd name="connsiteX0" fmla="*/ 127593 w 219075"/>
                <a:gd name="connsiteY0" fmla="*/ 22757 h 219075"/>
                <a:gd name="connsiteX1" fmla="*/ 203296 w 219075"/>
                <a:gd name="connsiteY1" fmla="*/ 127593 h 219075"/>
                <a:gd name="connsiteX2" fmla="*/ 98460 w 219075"/>
                <a:gd name="connsiteY2" fmla="*/ 203296 h 219075"/>
                <a:gd name="connsiteX3" fmla="*/ 22757 w 219075"/>
                <a:gd name="connsiteY3" fmla="*/ 98460 h 219075"/>
                <a:gd name="connsiteX4" fmla="*/ 127593 w 219075"/>
                <a:gd name="connsiteY4" fmla="*/ 22757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75" h="219075">
                  <a:moveTo>
                    <a:pt x="127593" y="22757"/>
                  </a:moveTo>
                  <a:cubicBezTo>
                    <a:pt x="177447" y="30802"/>
                    <a:pt x="211341" y="77738"/>
                    <a:pt x="203296" y="127593"/>
                  </a:cubicBezTo>
                  <a:cubicBezTo>
                    <a:pt x="195251" y="177447"/>
                    <a:pt x="148314" y="211341"/>
                    <a:pt x="98460" y="203296"/>
                  </a:cubicBezTo>
                  <a:cubicBezTo>
                    <a:pt x="48605" y="195251"/>
                    <a:pt x="14712" y="148315"/>
                    <a:pt x="22757" y="98460"/>
                  </a:cubicBezTo>
                  <a:cubicBezTo>
                    <a:pt x="30801" y="48605"/>
                    <a:pt x="77738" y="14712"/>
                    <a:pt x="127593" y="2275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CC3C848-460F-4553-A2E8-6BC5CDD016D7}"/>
                </a:ext>
              </a:extLst>
            </p:cNvPr>
            <p:cNvSpPr/>
            <p:nvPr/>
          </p:nvSpPr>
          <p:spPr>
            <a:xfrm>
              <a:off x="6465106" y="3021096"/>
              <a:ext cx="1171361" cy="607456"/>
            </a:xfrm>
            <a:custGeom>
              <a:avLst/>
              <a:gdLst>
                <a:gd name="connsiteX0" fmla="*/ 180233 w 1171361"/>
                <a:gd name="connsiteY0" fmla="*/ 0 h 607456"/>
                <a:gd name="connsiteX1" fmla="*/ 903051 w 1171361"/>
                <a:gd name="connsiteY1" fmla="*/ 0 h 607456"/>
                <a:gd name="connsiteX2" fmla="*/ 1171361 w 1171361"/>
                <a:gd name="connsiteY2" fmla="*/ 607456 h 607456"/>
                <a:gd name="connsiteX3" fmla="*/ 0 w 1171361"/>
                <a:gd name="connsiteY3" fmla="*/ 607456 h 60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1361" h="607456">
                  <a:moveTo>
                    <a:pt x="180233" y="0"/>
                  </a:moveTo>
                  <a:lnTo>
                    <a:pt x="903051" y="0"/>
                  </a:lnTo>
                  <a:lnTo>
                    <a:pt x="1171361" y="607456"/>
                  </a:lnTo>
                  <a:lnTo>
                    <a:pt x="0" y="60745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B7839C07-8051-427A-BF0B-F174A92C524D}"/>
                </a:ext>
              </a:extLst>
            </p:cNvPr>
            <p:cNvSpPr/>
            <p:nvPr/>
          </p:nvSpPr>
          <p:spPr>
            <a:xfrm>
              <a:off x="8103056" y="3422743"/>
              <a:ext cx="1103442" cy="41161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0697897-40F3-4336-AEA9-7B0105900768}"/>
                </a:ext>
              </a:extLst>
            </p:cNvPr>
            <p:cNvSpPr/>
            <p:nvPr/>
          </p:nvSpPr>
          <p:spPr>
            <a:xfrm>
              <a:off x="7050786" y="4254347"/>
              <a:ext cx="1544908" cy="231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C463BE0B-C33F-422D-8F26-932CC3B4EF7C}"/>
              </a:ext>
            </a:extLst>
          </p:cNvPr>
          <p:cNvSpPr txBox="1"/>
          <p:nvPr/>
        </p:nvSpPr>
        <p:spPr>
          <a:xfrm>
            <a:off x="3448879" y="3917047"/>
            <a:ext cx="529424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25898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EBED1CBC-D5AB-42E6-AD1F-F6DA25319C1D}"/>
              </a:ext>
            </a:extLst>
          </p:cNvPr>
          <p:cNvSpPr txBox="1"/>
          <p:nvPr/>
        </p:nvSpPr>
        <p:spPr>
          <a:xfrm>
            <a:off x="1082040" y="578199"/>
            <a:ext cx="5104813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accent1"/>
                </a:solidFill>
                <a:cs typeface="B Nazanin" pitchFamily="2" charset="-78"/>
              </a:rPr>
              <a:t>ارائه </a:t>
            </a:r>
          </a:p>
          <a:p>
            <a:pPr algn="ctr" rtl="1"/>
            <a:r>
              <a:rPr lang="fa-IR" altLang="ko-KR" sz="4800" b="1" dirty="0">
                <a:solidFill>
                  <a:schemeClr val="accent1"/>
                </a:solidFill>
                <a:cs typeface="B Nazanin" pitchFamily="2" charset="-78"/>
              </a:rPr>
              <a:t>عالی</a:t>
            </a:r>
          </a:p>
          <a:p>
            <a:pPr algn="r" rtl="1"/>
            <a:endParaRPr lang="en-US" altLang="ko-KR" sz="4800" b="1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07B084-62CD-4284-8945-7DE843A7195E}"/>
              </a:ext>
            </a:extLst>
          </p:cNvPr>
          <p:cNvSpPr txBox="1"/>
          <p:nvPr/>
        </p:nvSpPr>
        <p:spPr>
          <a:xfrm rot="16200000">
            <a:off x="3940418" y="3465573"/>
            <a:ext cx="495006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cs typeface="B Nazanin" pitchFamily="2" charset="-78"/>
              </a:rPr>
              <a:t>طرح بندی اسلاید متنی برای ارائه شما</a:t>
            </a:r>
            <a:endParaRPr lang="ko-KR" altLang="en-US" sz="1400" b="1" dirty="0">
              <a:cs typeface="B Nazanin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F3518C9-B5D4-424B-9BAC-08342FD96EE9}"/>
              </a:ext>
            </a:extLst>
          </p:cNvPr>
          <p:cNvSpPr/>
          <p:nvPr/>
        </p:nvSpPr>
        <p:spPr>
          <a:xfrm>
            <a:off x="1864907" y="2596587"/>
            <a:ext cx="45719" cy="10058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B2E8462-EDDB-4001-A911-D31398E7CF70}"/>
              </a:ext>
            </a:extLst>
          </p:cNvPr>
          <p:cNvSpPr txBox="1"/>
          <p:nvPr/>
        </p:nvSpPr>
        <p:spPr>
          <a:xfrm>
            <a:off x="806476" y="4154665"/>
            <a:ext cx="4557058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cs typeface="B Nazanin" pitchFamily="2" charset="-78"/>
              </a:rPr>
              <a:t>شما به راحتی می توانید بر مخاطبان خود تأثیر بگذارید و یک محصول منحصر به فرد را به ارائه های خود اضافه کنید. 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</a:t>
            </a:r>
            <a:endParaRPr lang="en-US" altLang="ko-KR" sz="1200" dirty="0">
              <a:cs typeface="B Nazanin" pitchFamily="2" charset="-78"/>
            </a:endParaRPr>
          </a:p>
        </p:txBody>
      </p:sp>
      <p:sp>
        <p:nvSpPr>
          <p:cNvPr id="24" name="Text Placeholder 27">
            <a:extLst>
              <a:ext uri="{FF2B5EF4-FFF2-40B4-BE49-F238E27FC236}">
                <a16:creationId xmlns:a16="http://schemas.microsoft.com/office/drawing/2014/main" id="{94ADF709-6B0B-4516-82AB-BD0EFB825A2F}"/>
              </a:ext>
            </a:extLst>
          </p:cNvPr>
          <p:cNvSpPr txBox="1">
            <a:spLocks/>
          </p:cNvSpPr>
          <p:nvPr/>
        </p:nvSpPr>
        <p:spPr>
          <a:xfrm>
            <a:off x="927051" y="5722567"/>
            <a:ext cx="2597428" cy="432048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2400" b="0" dirty="0">
                <a:cs typeface="B Nazanin" pitchFamily="2" charset="-78"/>
              </a:rPr>
              <a:t>اینفوگرافیک</a:t>
            </a:r>
            <a:endParaRPr lang="en-US" altLang="ko-KR" sz="2400" b="0" dirty="0"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498390D-FFFC-40CF-B67B-E9748966FB5E}"/>
              </a:ext>
            </a:extLst>
          </p:cNvPr>
          <p:cNvSpPr txBox="1"/>
          <p:nvPr/>
        </p:nvSpPr>
        <p:spPr>
          <a:xfrm>
            <a:off x="2371822" y="2607762"/>
            <a:ext cx="1215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3600" b="1" dirty="0">
                <a:solidFill>
                  <a:schemeClr val="accent1"/>
                </a:solidFill>
                <a:cs typeface="B Nazanin" pitchFamily="2" charset="-78"/>
              </a:rPr>
              <a:t>60%</a:t>
            </a:r>
            <a:endParaRPr lang="ko-KR" altLang="en-US" sz="36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B2C1F6C-CC22-499B-B589-2D0929AA11D4}"/>
              </a:ext>
            </a:extLst>
          </p:cNvPr>
          <p:cNvSpPr txBox="1"/>
          <p:nvPr/>
        </p:nvSpPr>
        <p:spPr>
          <a:xfrm>
            <a:off x="2371823" y="3196547"/>
            <a:ext cx="15854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677100-A71F-4AE9-9C5F-02DC037296AD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</p:spTree>
    <p:extLst>
      <p:ext uri="{BB962C8B-B14F-4D97-AF65-F5344CB8AC3E}">
        <p14:creationId xmlns:p14="http://schemas.microsoft.com/office/powerpoint/2010/main" val="20951826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D1AE3FB-4EB9-4FE6-8E65-B5FAA422F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chemeClr val="accent1"/>
                </a:solidFill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5FF6C8F4-FF87-4A49-9F5B-8FA3241135FE}"/>
              </a:ext>
            </a:extLst>
          </p:cNvPr>
          <p:cNvGrpSpPr/>
          <p:nvPr/>
        </p:nvGrpSpPr>
        <p:grpSpPr>
          <a:xfrm>
            <a:off x="7057783" y="2008864"/>
            <a:ext cx="3781207" cy="3891698"/>
            <a:chOff x="2881974" y="2106409"/>
            <a:chExt cx="3382255" cy="3481091"/>
          </a:xfrm>
        </p:grpSpPr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394A97ED-3435-4DF0-A0A1-0D4C72C9B870}"/>
                </a:ext>
              </a:extLst>
            </p:cNvPr>
            <p:cNvSpPr/>
            <p:nvPr/>
          </p:nvSpPr>
          <p:spPr>
            <a:xfrm rot="2700000">
              <a:off x="3911376" y="2156564"/>
              <a:ext cx="1323450" cy="1323450"/>
            </a:xfrm>
            <a:prstGeom prst="rect">
              <a:avLst/>
            </a:prstGeom>
            <a:noFill/>
            <a:ln w="50800"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A2AF8FF8-3463-4108-A4F4-CE1EDDE24AA0}"/>
                </a:ext>
              </a:extLst>
            </p:cNvPr>
            <p:cNvSpPr/>
            <p:nvPr/>
          </p:nvSpPr>
          <p:spPr>
            <a:xfrm rot="2700000">
              <a:off x="4940779" y="3185967"/>
              <a:ext cx="1323450" cy="1323450"/>
            </a:xfrm>
            <a:prstGeom prst="rect">
              <a:avLst/>
            </a:prstGeom>
            <a:noFill/>
            <a:ln w="50800">
              <a:solidFill>
                <a:schemeClr val="accent4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BC4D1764-2646-49D4-A83F-CEC04879E78C}"/>
                </a:ext>
              </a:extLst>
            </p:cNvPr>
            <p:cNvSpPr/>
            <p:nvPr/>
          </p:nvSpPr>
          <p:spPr>
            <a:xfrm rot="2700000">
              <a:off x="3911376" y="4215369"/>
              <a:ext cx="1323450" cy="1323450"/>
            </a:xfrm>
            <a:prstGeom prst="rect">
              <a:avLst/>
            </a:prstGeom>
            <a:noFill/>
            <a:ln w="50800">
              <a:solidFill>
                <a:schemeClr val="accent3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3929A939-02DD-477D-A100-3B0B2306558B}"/>
                </a:ext>
              </a:extLst>
            </p:cNvPr>
            <p:cNvSpPr/>
            <p:nvPr/>
          </p:nvSpPr>
          <p:spPr>
            <a:xfrm rot="2700000">
              <a:off x="2881974" y="3185967"/>
              <a:ext cx="1323450" cy="1323450"/>
            </a:xfrm>
            <a:prstGeom prst="rect">
              <a:avLst/>
            </a:prstGeom>
            <a:noFill/>
            <a:ln w="50800">
              <a:solidFill>
                <a:schemeClr val="accent2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51DC6BA3-0653-426B-A7A6-4A7C5B02C036}"/>
                </a:ext>
              </a:extLst>
            </p:cNvPr>
            <p:cNvSpPr/>
            <p:nvPr/>
          </p:nvSpPr>
          <p:spPr>
            <a:xfrm rot="2700000">
              <a:off x="4242276" y="4017049"/>
              <a:ext cx="661651" cy="66165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DC8EF97E-BCC4-416F-830B-F58EEB9081ED}"/>
                </a:ext>
              </a:extLst>
            </p:cNvPr>
            <p:cNvSpPr/>
            <p:nvPr/>
          </p:nvSpPr>
          <p:spPr>
            <a:xfrm rot="2700000">
              <a:off x="4742459" y="3516866"/>
              <a:ext cx="661651" cy="6616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8E716511-0365-4814-B4F1-1C5CE19B6694}"/>
                </a:ext>
              </a:extLst>
            </p:cNvPr>
            <p:cNvSpPr/>
            <p:nvPr/>
          </p:nvSpPr>
          <p:spPr>
            <a:xfrm rot="2700000">
              <a:off x="4242276" y="3016683"/>
              <a:ext cx="661651" cy="6616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7DCD35E3-4B4D-4AA8-BAE3-C1055AA14EA9}"/>
                </a:ext>
              </a:extLst>
            </p:cNvPr>
            <p:cNvSpPr/>
            <p:nvPr/>
          </p:nvSpPr>
          <p:spPr>
            <a:xfrm rot="2700000">
              <a:off x="3742092" y="3516866"/>
              <a:ext cx="661651" cy="6616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F4733641-D581-441A-A5AF-B4450F1BE9FE}"/>
                </a:ext>
              </a:extLst>
            </p:cNvPr>
            <p:cNvSpPr/>
            <p:nvPr/>
          </p:nvSpPr>
          <p:spPr>
            <a:xfrm>
              <a:off x="4309281" y="2106409"/>
              <a:ext cx="529380" cy="7433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rtl="1"/>
              <a:r>
                <a:rPr lang="en-US" altLang="ko-KR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S</a:t>
              </a:r>
              <a:endParaRPr lang="ko-KR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A7172225-7F8A-4278-9A1A-101DEE86DC61}"/>
                </a:ext>
              </a:extLst>
            </p:cNvPr>
            <p:cNvSpPr/>
            <p:nvPr/>
          </p:nvSpPr>
          <p:spPr>
            <a:xfrm>
              <a:off x="2943252" y="3482037"/>
              <a:ext cx="529380" cy="7433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rtl="1"/>
              <a:r>
                <a:rPr lang="en-US" altLang="ko-KR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W</a:t>
              </a:r>
              <a:endParaRPr lang="ko-KR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C03ED909-19DE-41F3-B0DF-8F26751034B5}"/>
                </a:ext>
              </a:extLst>
            </p:cNvPr>
            <p:cNvSpPr/>
            <p:nvPr/>
          </p:nvSpPr>
          <p:spPr>
            <a:xfrm>
              <a:off x="5680729" y="3476028"/>
              <a:ext cx="529380" cy="7433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rtl="1"/>
              <a:r>
                <a:rPr lang="en-US" altLang="ko-KR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T</a:t>
              </a:r>
              <a:endParaRPr lang="ko-KR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C3B7C66E-52FE-42BE-94BD-C5822E81EDD3}"/>
                </a:ext>
              </a:extLst>
            </p:cNvPr>
            <p:cNvSpPr/>
            <p:nvPr/>
          </p:nvSpPr>
          <p:spPr>
            <a:xfrm>
              <a:off x="4319627" y="4844180"/>
              <a:ext cx="529380" cy="7433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rtl="1"/>
              <a:r>
                <a:rPr lang="en-US" altLang="ko-KR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O</a:t>
              </a:r>
              <a:endParaRPr lang="ko-KR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B061D21F-9629-4ADA-80D5-2BBC6BC6F730}"/>
              </a:ext>
            </a:extLst>
          </p:cNvPr>
          <p:cNvGrpSpPr/>
          <p:nvPr/>
        </p:nvGrpSpPr>
        <p:grpSpPr>
          <a:xfrm>
            <a:off x="1926211" y="1738457"/>
            <a:ext cx="5244471" cy="728903"/>
            <a:chOff x="572117" y="2297666"/>
            <a:chExt cx="2436534" cy="728903"/>
          </a:xfrm>
        </p:grpSpPr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17401DE0-40BD-4614-A263-9ADE9DEC6795}"/>
                </a:ext>
              </a:extLst>
            </p:cNvPr>
            <p:cNvSpPr txBox="1"/>
            <p:nvPr/>
          </p:nvSpPr>
          <p:spPr>
            <a:xfrm>
              <a:off x="572117" y="2297666"/>
              <a:ext cx="24365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نقاط قوت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13CBDF3A-B41F-495E-BAF8-C21A5D328D71}"/>
                </a:ext>
              </a:extLst>
            </p:cNvPr>
            <p:cNvSpPr txBox="1"/>
            <p:nvPr/>
          </p:nvSpPr>
          <p:spPr>
            <a:xfrm>
              <a:off x="572118" y="2564904"/>
              <a:ext cx="2436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094FA005-F659-4439-86D7-AD4254AADB2B}"/>
              </a:ext>
            </a:extLst>
          </p:cNvPr>
          <p:cNvGrpSpPr/>
          <p:nvPr/>
        </p:nvGrpSpPr>
        <p:grpSpPr>
          <a:xfrm>
            <a:off x="769121" y="2942600"/>
            <a:ext cx="5244472" cy="723520"/>
            <a:chOff x="-867415" y="3168851"/>
            <a:chExt cx="3739457" cy="723520"/>
          </a:xfrm>
        </p:grpSpPr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567B23CF-2502-4A74-96C0-3D8BF41C3D1F}"/>
                </a:ext>
              </a:extLst>
            </p:cNvPr>
            <p:cNvSpPr txBox="1"/>
            <p:nvPr/>
          </p:nvSpPr>
          <p:spPr>
            <a:xfrm>
              <a:off x="-867415" y="3168851"/>
              <a:ext cx="37394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ضعف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37D502DF-101D-4A39-B2B9-074B6C5EC81C}"/>
                </a:ext>
              </a:extLst>
            </p:cNvPr>
            <p:cNvSpPr txBox="1"/>
            <p:nvPr/>
          </p:nvSpPr>
          <p:spPr>
            <a:xfrm>
              <a:off x="-867415" y="3430706"/>
              <a:ext cx="37394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BC93D34A-3FB6-4DB6-924A-DB306AE4B7F5}"/>
              </a:ext>
            </a:extLst>
          </p:cNvPr>
          <p:cNvGrpSpPr/>
          <p:nvPr/>
        </p:nvGrpSpPr>
        <p:grpSpPr>
          <a:xfrm>
            <a:off x="769124" y="4141361"/>
            <a:ext cx="5244468" cy="724416"/>
            <a:chOff x="-264176" y="4096598"/>
            <a:chExt cx="3739454" cy="724416"/>
          </a:xfrm>
        </p:grpSpPr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398F979A-BD2C-4D77-B27A-055A55F67CF6}"/>
                </a:ext>
              </a:extLst>
            </p:cNvPr>
            <p:cNvSpPr txBox="1"/>
            <p:nvPr/>
          </p:nvSpPr>
          <p:spPr>
            <a:xfrm>
              <a:off x="-264176" y="4096598"/>
              <a:ext cx="37394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فرصت ها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93C19381-D1A3-4D01-AF15-63AC329B0837}"/>
                </a:ext>
              </a:extLst>
            </p:cNvPr>
            <p:cNvSpPr txBox="1"/>
            <p:nvPr/>
          </p:nvSpPr>
          <p:spPr>
            <a:xfrm>
              <a:off x="-264176" y="4359349"/>
              <a:ext cx="37394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06ADE379-35B4-4288-A8C5-A33A5AF41B60}"/>
              </a:ext>
            </a:extLst>
          </p:cNvPr>
          <p:cNvGrpSpPr/>
          <p:nvPr/>
        </p:nvGrpSpPr>
        <p:grpSpPr>
          <a:xfrm>
            <a:off x="1884716" y="5341018"/>
            <a:ext cx="5285965" cy="725312"/>
            <a:chOff x="-264176" y="5080906"/>
            <a:chExt cx="3769043" cy="725312"/>
          </a:xfrm>
        </p:grpSpPr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53A11FA9-F7C4-4DAB-BE81-0D455F6C89C5}"/>
                </a:ext>
              </a:extLst>
            </p:cNvPr>
            <p:cNvSpPr txBox="1"/>
            <p:nvPr/>
          </p:nvSpPr>
          <p:spPr>
            <a:xfrm>
              <a:off x="-264176" y="5080906"/>
              <a:ext cx="37690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تهدیدها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C90C71E6-8E7D-45B8-BA71-2ECC65696E50}"/>
                </a:ext>
              </a:extLst>
            </p:cNvPr>
            <p:cNvSpPr txBox="1"/>
            <p:nvPr/>
          </p:nvSpPr>
          <p:spPr>
            <a:xfrm>
              <a:off x="-264176" y="5344553"/>
              <a:ext cx="37690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راحتی می توانید بر مخاطبان خود تأثیر بگذارید و یک محصول منحصر به فرد را به ارائه های خود اضافه کنید. تغییر رنگ، عکس و متن آسان است.  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46" name="Parallelogram 30">
            <a:extLst>
              <a:ext uri="{FF2B5EF4-FFF2-40B4-BE49-F238E27FC236}">
                <a16:creationId xmlns:a16="http://schemas.microsoft.com/office/drawing/2014/main" id="{1610F3D4-E951-412F-8172-1E4DC44945DF}"/>
              </a:ext>
            </a:extLst>
          </p:cNvPr>
          <p:cNvSpPr/>
          <p:nvPr/>
        </p:nvSpPr>
        <p:spPr>
          <a:xfrm flipH="1">
            <a:off x="9328986" y="3774975"/>
            <a:ext cx="351685" cy="352555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47" name="Rectangle 130">
            <a:extLst>
              <a:ext uri="{FF2B5EF4-FFF2-40B4-BE49-F238E27FC236}">
                <a16:creationId xmlns:a16="http://schemas.microsoft.com/office/drawing/2014/main" id="{A8369F2E-D029-4AE2-BABA-036B9F9D6BEA}"/>
              </a:ext>
            </a:extLst>
          </p:cNvPr>
          <p:cNvSpPr/>
          <p:nvPr/>
        </p:nvSpPr>
        <p:spPr>
          <a:xfrm>
            <a:off x="8225718" y="3776056"/>
            <a:ext cx="351990" cy="353588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8" name="Rectangle 9">
            <a:extLst>
              <a:ext uri="{FF2B5EF4-FFF2-40B4-BE49-F238E27FC236}">
                <a16:creationId xmlns:a16="http://schemas.microsoft.com/office/drawing/2014/main" id="{50A4A9F1-9E4E-4CF6-9CD7-E796D0F2BDA6}"/>
              </a:ext>
            </a:extLst>
          </p:cNvPr>
          <p:cNvSpPr/>
          <p:nvPr/>
        </p:nvSpPr>
        <p:spPr>
          <a:xfrm>
            <a:off x="8774218" y="3175576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49" name="Freeform 18">
            <a:extLst>
              <a:ext uri="{FF2B5EF4-FFF2-40B4-BE49-F238E27FC236}">
                <a16:creationId xmlns:a16="http://schemas.microsoft.com/office/drawing/2014/main" id="{05B9CF57-5C81-440C-9D47-335F5858156A}"/>
              </a:ext>
            </a:extLst>
          </p:cNvPr>
          <p:cNvSpPr/>
          <p:nvPr/>
        </p:nvSpPr>
        <p:spPr>
          <a:xfrm>
            <a:off x="8746390" y="4289982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23776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constructi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27900"/>
      </a:accent1>
      <a:accent2>
        <a:srgbClr val="E7E5E6"/>
      </a:accent2>
      <a:accent3>
        <a:srgbClr val="BBC0C3"/>
      </a:accent3>
      <a:accent4>
        <a:srgbClr val="A0A5AA"/>
      </a:accent4>
      <a:accent5>
        <a:srgbClr val="7D7D7D"/>
      </a:accent5>
      <a:accent6>
        <a:srgbClr val="5E5E5E"/>
      </a:accent6>
      <a:hlink>
        <a:srgbClr val="262626"/>
      </a:hlink>
      <a:folHlink>
        <a:srgbClr val="262626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constructi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27900"/>
      </a:accent1>
      <a:accent2>
        <a:srgbClr val="E7E5E6"/>
      </a:accent2>
      <a:accent3>
        <a:srgbClr val="BBC0C3"/>
      </a:accent3>
      <a:accent4>
        <a:srgbClr val="A0A5AA"/>
      </a:accent4>
      <a:accent5>
        <a:srgbClr val="7D7D7D"/>
      </a:accent5>
      <a:accent6>
        <a:srgbClr val="5E5E5E"/>
      </a:accent6>
      <a:hlink>
        <a:srgbClr val="262626"/>
      </a:hlink>
      <a:folHlink>
        <a:srgbClr val="262626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nstructi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27900"/>
      </a:accent1>
      <a:accent2>
        <a:srgbClr val="E7E5E6"/>
      </a:accent2>
      <a:accent3>
        <a:srgbClr val="BBC0C3"/>
      </a:accent3>
      <a:accent4>
        <a:srgbClr val="A0A5AA"/>
      </a:accent4>
      <a:accent5>
        <a:srgbClr val="7D7D7D"/>
      </a:accent5>
      <a:accent6>
        <a:srgbClr val="5E5E5E"/>
      </a:accent6>
      <a:hlink>
        <a:srgbClr val="262626"/>
      </a:hlink>
      <a:folHlink>
        <a:srgbClr val="262626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5034</Words>
  <Application>Microsoft Office PowerPoint</Application>
  <PresentationFormat>Widescreen</PresentationFormat>
  <Paragraphs>487</Paragraphs>
  <Slides>58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69" baseType="lpstr">
      <vt:lpstr>Amatic SC</vt:lpstr>
      <vt:lpstr>Arial</vt:lpstr>
      <vt:lpstr>B Nazanin</vt:lpstr>
      <vt:lpstr>Calibri</vt:lpstr>
      <vt:lpstr>Lato</vt:lpstr>
      <vt:lpstr>Lato Black</vt:lpstr>
      <vt:lpstr>Open Sans Light</vt:lpstr>
      <vt:lpstr>Roboto Medium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2023-11-12T18:14:13Z</dcterms:created>
  <dcterms:modified xsi:type="dcterms:W3CDTF">2023-11-12T18:14:35Z</dcterms:modified>
</cp:coreProperties>
</file>