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3.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0"/>
  </p:notesMasterIdLst>
  <p:sldIdLst>
    <p:sldId id="256" r:id="rId2"/>
    <p:sldId id="257" r:id="rId3"/>
    <p:sldId id="283" r:id="rId4"/>
    <p:sldId id="265" r:id="rId5"/>
    <p:sldId id="266" r:id="rId6"/>
    <p:sldId id="282" r:id="rId7"/>
    <p:sldId id="268" r:id="rId8"/>
    <p:sldId id="261" r:id="rId9"/>
    <p:sldId id="269" r:id="rId10"/>
    <p:sldId id="270" r:id="rId11"/>
    <p:sldId id="271" r:id="rId12"/>
    <p:sldId id="262" r:id="rId13"/>
    <p:sldId id="272" r:id="rId14"/>
    <p:sldId id="281" r:id="rId15"/>
    <p:sldId id="274" r:id="rId16"/>
    <p:sldId id="263" r:id="rId17"/>
    <p:sldId id="276" r:id="rId18"/>
    <p:sldId id="275" r:id="rId19"/>
    <p:sldId id="277" r:id="rId20"/>
    <p:sldId id="280" r:id="rId21"/>
    <p:sldId id="258" r:id="rId22"/>
    <p:sldId id="278" r:id="rId23"/>
    <p:sldId id="267" r:id="rId24"/>
    <p:sldId id="259" r:id="rId25"/>
    <p:sldId id="1746" r:id="rId26"/>
    <p:sldId id="1749" r:id="rId27"/>
    <p:sldId id="1748" r:id="rId28"/>
    <p:sldId id="292" r:id="rId29"/>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32" autoAdjust="0"/>
    <p:restoredTop sz="94660"/>
  </p:normalViewPr>
  <p:slideViewPr>
    <p:cSldViewPr snapToGrid="0">
      <p:cViewPr varScale="1">
        <p:scale>
          <a:sx n="62" d="100"/>
          <a:sy n="62" d="100"/>
        </p:scale>
        <p:origin x="888" y="66"/>
      </p:cViewPr>
      <p:guideLst>
        <p:guide orient="horz" pos="2160"/>
        <p:guide pos="384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36829D-7571-4773-B6DA-EE950C5CBD56}" type="datetimeFigureOut">
              <a:rPr lang="zh-CN" altLang="en-US" smtClean="0"/>
              <a:pPr/>
              <a:t>2023/11/25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3C6E1B-1237-4680-98A1-24AF5FEC4AAB}" type="slidenum">
              <a:rPr lang="zh-CN" altLang="en-US" smtClean="0"/>
              <a:pPr/>
              <a:t>‹#›</a:t>
            </a:fld>
            <a:endParaRPr lang="zh-CN" altLang="en-US"/>
          </a:p>
        </p:txBody>
      </p:sp>
    </p:spTree>
    <p:extLst>
      <p:ext uri="{BB962C8B-B14F-4D97-AF65-F5344CB8AC3E}">
        <p14:creationId xmlns:p14="http://schemas.microsoft.com/office/powerpoint/2010/main" val="938491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3C6E1B-1237-4680-98A1-24AF5FEC4AAB}"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3C6E1B-1237-4680-98A1-24AF5FEC4AAB}" type="slidenum">
              <a:rPr lang="zh-CN" altLang="en-US" smtClean="0"/>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3C6E1B-1237-4680-98A1-24AF5FEC4AAB}" type="slidenum">
              <a:rPr lang="zh-CN" altLang="en-US" smtClean="0"/>
              <a:pPr/>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3C6E1B-1237-4680-98A1-24AF5FEC4AAB}" type="slidenum">
              <a:rPr lang="zh-CN" altLang="en-US" smtClean="0"/>
              <a:pPr/>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3C6E1B-1237-4680-98A1-24AF5FEC4AAB}" type="slidenum">
              <a:rPr lang="zh-CN" altLang="en-US" smtClean="0"/>
              <a:pPr/>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3C6E1B-1237-4680-98A1-24AF5FEC4AAB}" type="slidenum">
              <a:rPr lang="zh-CN" altLang="en-US" smtClean="0"/>
              <a:pPr/>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3C6E1B-1237-4680-98A1-24AF5FEC4AAB}" type="slidenum">
              <a:rPr lang="zh-CN" altLang="en-US" smtClean="0"/>
              <a:pPr/>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3C6E1B-1237-4680-98A1-24AF5FEC4AAB}" type="slidenum">
              <a:rPr lang="zh-CN" altLang="en-US" smtClean="0"/>
              <a:pPr/>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3C6E1B-1237-4680-98A1-24AF5FEC4AAB}" type="slidenum">
              <a:rPr lang="zh-CN" altLang="en-US" smtClean="0"/>
              <a:pPr/>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3C6E1B-1237-4680-98A1-24AF5FEC4AAB}" type="slidenum">
              <a:rPr lang="zh-CN" altLang="en-US" smtClean="0"/>
              <a:pPr/>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3C6E1B-1237-4680-98A1-24AF5FEC4AAB}" type="slidenum">
              <a:rPr lang="zh-CN" altLang="en-US" smtClean="0"/>
              <a:pPr/>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3C6E1B-1237-4680-98A1-24AF5FEC4AAB}" type="slidenum">
              <a:rPr lang="zh-CN" altLang="en-US" smtClean="0"/>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3C6E1B-1237-4680-98A1-24AF5FEC4AAB}" type="slidenum">
              <a:rPr lang="zh-CN" altLang="en-US" smtClean="0"/>
              <a:pPr/>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3C6E1B-1237-4680-98A1-24AF5FEC4AAB}" type="slidenum">
              <a:rPr lang="zh-CN" altLang="en-US" smtClean="0"/>
              <a:pPr/>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3C6E1B-1237-4680-98A1-24AF5FEC4AAB}" type="slidenum">
              <a:rPr lang="zh-CN" altLang="en-US" smtClean="0"/>
              <a:pPr/>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3C6E1B-1237-4680-98A1-24AF5FEC4AAB}" type="slidenum">
              <a:rPr lang="zh-CN" altLang="en-US" smtClean="0"/>
              <a:pPr/>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3C6E1B-1237-4680-98A1-24AF5FEC4AAB}" type="slidenum">
              <a:rPr lang="zh-CN" altLang="en-US" smtClean="0"/>
              <a:pPr/>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3C6E1B-1237-4680-98A1-24AF5FEC4AAB}" type="slidenum">
              <a:rPr lang="zh-CN" altLang="en-US" smtClean="0"/>
              <a:pPr/>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3C6E1B-1237-4680-98A1-24AF5FEC4AAB}" type="slidenum">
              <a:rPr lang="zh-CN" altLang="en-US" smtClean="0"/>
              <a:pPr/>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3C6E1B-1237-4680-98A1-24AF5FEC4AAB}" type="slidenum">
              <a:rPr lang="zh-CN" altLang="en-US" smtClean="0"/>
              <a:pPr/>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176abbfc273_2_137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5" name="Google Shape;1195;g176abbfc273_2_137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3C6E1B-1237-4680-98A1-24AF5FEC4AAB}" type="slidenum">
              <a:rPr lang="zh-CN" altLang="en-US" smtClean="0"/>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3C6E1B-1237-4680-98A1-24AF5FEC4AAB}" type="slidenum">
              <a:rPr lang="zh-CN" altLang="en-US" smtClean="0"/>
              <a:pPr/>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3C6E1B-1237-4680-98A1-24AF5FEC4AAB}" type="slidenum">
              <a:rPr lang="zh-CN" altLang="en-US" smtClean="0"/>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3C6E1B-1237-4680-98A1-24AF5FEC4AAB}" type="slidenum">
              <a:rPr lang="zh-CN" altLang="en-US" smtClean="0"/>
              <a:pPr/>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3C6E1B-1237-4680-98A1-24AF5FEC4AAB}" type="slidenum">
              <a:rPr lang="zh-CN" altLang="en-US" smtClean="0"/>
              <a:pPr/>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3C6E1B-1237-4680-98A1-24AF5FEC4AAB}" type="slidenum">
              <a:rPr lang="zh-CN" altLang="en-US" smtClean="0"/>
              <a:pPr/>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3C6E1B-1237-4680-98A1-24AF5FEC4AAB}" type="slidenum">
              <a:rPr lang="zh-CN" altLang="en-US" smtClean="0"/>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327F61-52A9-4E8B-943E-79C2A17C311A}"/>
              </a:ext>
            </a:extLst>
          </p:cNvPr>
          <p:cNvSpPr>
            <a:spLocks noGrp="1"/>
          </p:cNvSpPr>
          <p:nvPr>
            <p:ph type="ctrTitle"/>
          </p:nvPr>
        </p:nvSpPr>
        <p:spPr>
          <a:xfrm>
            <a:off x="1524000" y="1122363"/>
            <a:ext cx="9144000" cy="2387600"/>
          </a:xfrm>
        </p:spPr>
        <p:txBody>
          <a:bodyPr anchor="t">
            <a:normAutofit/>
          </a:bodyPr>
          <a:lstStyle>
            <a:lvl1pPr algn="ctr">
              <a:defRPr sz="6000"/>
            </a:lvl1pPr>
          </a:lstStyle>
          <a:p>
            <a:r>
              <a:rPr lang="en-US" altLang="en-US"/>
              <a:t>Click here to edit master header styles</a:t>
            </a:r>
          </a:p>
        </p:txBody>
      </p:sp>
      <p:sp>
        <p:nvSpPr>
          <p:cNvPr id="3" name="副标题 2">
            <a:extLst>
              <a:ext uri="{FF2B5EF4-FFF2-40B4-BE49-F238E27FC236}">
                <a16:creationId xmlns:a16="http://schemas.microsoft.com/office/drawing/2014/main" id="{3502A931-6D14-4B90-9968-227198A13D65}"/>
              </a:ext>
            </a:extLst>
          </p:cNvPr>
          <p:cNvSpPr>
            <a:spLocks noGrp="1"/>
          </p:cNvSpPr>
          <p:nvPr>
            <p:ph type="subTitle" idx="1"/>
          </p:nvPr>
        </p:nvSpPr>
        <p:spPr>
          <a:xfrm>
            <a:off x="1524000" y="3602038"/>
            <a:ext cx="9144000" cy="1655762"/>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a:t>Click here to edit master subtitle styles</a:t>
            </a:r>
          </a:p>
        </p:txBody>
      </p:sp>
      <p:sp>
        <p:nvSpPr>
          <p:cNvPr id="4" name="日期占位符 3">
            <a:extLst>
              <a:ext uri="{FF2B5EF4-FFF2-40B4-BE49-F238E27FC236}">
                <a16:creationId xmlns:a16="http://schemas.microsoft.com/office/drawing/2014/main" id="{A29D1E3D-5EDA-4825-8D42-CC4AE5968FFA}"/>
              </a:ext>
            </a:extLst>
          </p:cNvPr>
          <p:cNvSpPr>
            <a:spLocks noGrp="1"/>
          </p:cNvSpPr>
          <p:nvPr>
            <p:ph type="dt" sz="half" idx="10"/>
          </p:nvPr>
        </p:nvSpPr>
        <p:spPr/>
        <p:txBody>
          <a:bodyPr>
            <a:normAutofit/>
          </a:bodyPr>
          <a:lstStyle/>
          <a:p>
            <a:fld id="{30C4DC1C-F8A6-467F-88D4-8F9A67684125}" type="datetimeFigureOut">
              <a:rPr lang="en-US" altLang="en-US" sz="1100" smtClean="0"/>
              <a:pPr/>
              <a:t>11/25/2023</a:t>
            </a:fld>
            <a:endParaRPr lang="zh-CN" altLang="en-US"/>
          </a:p>
        </p:txBody>
      </p:sp>
      <p:sp>
        <p:nvSpPr>
          <p:cNvPr id="5" name="页脚占位符 4">
            <a:extLst>
              <a:ext uri="{FF2B5EF4-FFF2-40B4-BE49-F238E27FC236}">
                <a16:creationId xmlns:a16="http://schemas.microsoft.com/office/drawing/2014/main" id="{6BDB9316-434C-4214-BE85-B322AC0942C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3F3F83-6E0B-4735-8690-5E77E109ABFE}"/>
              </a:ext>
            </a:extLst>
          </p:cNvPr>
          <p:cNvSpPr>
            <a:spLocks noGrp="1"/>
          </p:cNvSpPr>
          <p:nvPr>
            <p:ph type="sldNum" sz="quarter" idx="12"/>
          </p:nvPr>
        </p:nvSpPr>
        <p:spPr/>
        <p:txBody>
          <a:bodyPr>
            <a:normAutofit/>
          </a:bodyPr>
          <a:lstStyle/>
          <a:p>
            <a:fld id="{0BA9D9AA-2793-4A65-AF49-069805B7708A}" type="slidenum">
              <a:rPr lang="en-US" altLang="en-US" smtClean="0"/>
              <a:pPr/>
              <a:t>‹#›</a:t>
            </a:fld>
            <a:endParaRPr lang="zh-CN" altLang="en-US"/>
          </a:p>
        </p:txBody>
      </p:sp>
    </p:spTree>
    <p:extLst>
      <p:ext uri="{BB962C8B-B14F-4D97-AF65-F5344CB8AC3E}">
        <p14:creationId xmlns:p14="http://schemas.microsoft.com/office/powerpoint/2010/main" val="402902146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E09160-39EE-43D2-ABDE-0BBB86289767}"/>
              </a:ext>
            </a:extLst>
          </p:cNvPr>
          <p:cNvSpPr>
            <a:spLocks noGrp="1"/>
          </p:cNvSpPr>
          <p:nvPr>
            <p:ph type="title"/>
          </p:nvPr>
        </p:nvSpPr>
        <p:spPr/>
        <p:txBody>
          <a:bodyPr>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id="{60937165-3125-4332-A157-CD0C5F22C684}"/>
              </a:ext>
            </a:extLst>
          </p:cNvPr>
          <p:cNvSpPr>
            <a:spLocks noGrp="1"/>
          </p:cNvSpPr>
          <p:nvPr>
            <p:ph type="body" orient="vert" idx="1"/>
          </p:nvPr>
        </p:nvSpPr>
        <p:spPr/>
        <p:txBody>
          <a:bodyPr vert="vert">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6523FE77-4AB0-4099-A305-4B7960A33C92}"/>
              </a:ext>
            </a:extLst>
          </p:cNvPr>
          <p:cNvSpPr>
            <a:spLocks noGrp="1"/>
          </p:cNvSpPr>
          <p:nvPr>
            <p:ph type="dt" sz="half" idx="10"/>
          </p:nvPr>
        </p:nvSpPr>
        <p:spPr/>
        <p:txBody>
          <a:bodyPr>
            <a:normAutofit/>
          </a:bodyPr>
          <a:lstStyle/>
          <a:p>
            <a:fld id="{30C4DC1C-F8A6-467F-88D4-8F9A67684125}" type="datetimeFigureOut">
              <a:rPr lang="en-US" altLang="en-US" sz="1100" smtClean="0"/>
              <a:pPr/>
              <a:t>11/25/2023</a:t>
            </a:fld>
            <a:endParaRPr lang="zh-CN" altLang="en-US"/>
          </a:p>
        </p:txBody>
      </p:sp>
      <p:sp>
        <p:nvSpPr>
          <p:cNvPr id="5" name="页脚占位符 4">
            <a:extLst>
              <a:ext uri="{FF2B5EF4-FFF2-40B4-BE49-F238E27FC236}">
                <a16:creationId xmlns:a16="http://schemas.microsoft.com/office/drawing/2014/main" id="{CB8C863A-4DC5-4EE7-B083-840830ECF9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4A07F80-FDF3-4280-9222-8D138E3E327D}"/>
              </a:ext>
            </a:extLst>
          </p:cNvPr>
          <p:cNvSpPr>
            <a:spLocks noGrp="1"/>
          </p:cNvSpPr>
          <p:nvPr>
            <p:ph type="sldNum" sz="quarter" idx="12"/>
          </p:nvPr>
        </p:nvSpPr>
        <p:spPr/>
        <p:txBody>
          <a:bodyPr>
            <a:normAutofit/>
          </a:bodyPr>
          <a:lstStyle/>
          <a:p>
            <a:fld id="{0BA9D9AA-2793-4A65-AF49-069805B7708A}" type="slidenum">
              <a:rPr lang="en-US" altLang="en-US" smtClean="0"/>
              <a:pPr/>
              <a:t>‹#›</a:t>
            </a:fld>
            <a:endParaRPr lang="zh-CN" altLang="en-US"/>
          </a:p>
        </p:txBody>
      </p:sp>
    </p:spTree>
    <p:extLst>
      <p:ext uri="{BB962C8B-B14F-4D97-AF65-F5344CB8AC3E}">
        <p14:creationId xmlns:p14="http://schemas.microsoft.com/office/powerpoint/2010/main" val="178255116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43E8CBA-0DAC-45BD-B3E4-67A1024D1BED}"/>
              </a:ext>
            </a:extLst>
          </p:cNvPr>
          <p:cNvSpPr>
            <a:spLocks noGrp="1"/>
          </p:cNvSpPr>
          <p:nvPr>
            <p:ph type="title" orient="vert"/>
          </p:nvPr>
        </p:nvSpPr>
        <p:spPr>
          <a:xfrm>
            <a:off x="8724900" y="365125"/>
            <a:ext cx="2628900" cy="5811838"/>
          </a:xfrm>
        </p:spPr>
        <p:txBody>
          <a:bodyPr vert="vert">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id="{01CE8ED6-289E-4CB2-A5F0-84889B7CBCA5}"/>
              </a:ext>
            </a:extLst>
          </p:cNvPr>
          <p:cNvSpPr>
            <a:spLocks noGrp="1"/>
          </p:cNvSpPr>
          <p:nvPr>
            <p:ph type="body" orient="vert" idx="1"/>
          </p:nvPr>
        </p:nvSpPr>
        <p:spPr>
          <a:xfrm>
            <a:off x="838200" y="365125"/>
            <a:ext cx="7734300" cy="5811838"/>
          </a:xfrm>
        </p:spPr>
        <p:txBody>
          <a:bodyPr vert="vert">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1910143F-8DE9-4478-BA01-C899AF4034A1}"/>
              </a:ext>
            </a:extLst>
          </p:cNvPr>
          <p:cNvSpPr>
            <a:spLocks noGrp="1"/>
          </p:cNvSpPr>
          <p:nvPr>
            <p:ph type="dt" sz="half" idx="10"/>
          </p:nvPr>
        </p:nvSpPr>
        <p:spPr/>
        <p:txBody>
          <a:bodyPr>
            <a:normAutofit/>
          </a:bodyPr>
          <a:lstStyle/>
          <a:p>
            <a:fld id="{30C4DC1C-F8A6-467F-88D4-8F9A67684125}" type="datetimeFigureOut">
              <a:rPr lang="en-US" altLang="en-US" sz="1100" smtClean="0"/>
              <a:pPr/>
              <a:t>11/25/2023</a:t>
            </a:fld>
            <a:endParaRPr lang="zh-CN" altLang="en-US"/>
          </a:p>
        </p:txBody>
      </p:sp>
      <p:sp>
        <p:nvSpPr>
          <p:cNvPr id="5" name="页脚占位符 4">
            <a:extLst>
              <a:ext uri="{FF2B5EF4-FFF2-40B4-BE49-F238E27FC236}">
                <a16:creationId xmlns:a16="http://schemas.microsoft.com/office/drawing/2014/main" id="{3EBA5325-C36C-4268-A348-5468C088588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9AAFE84-1EEF-4D6F-946D-CEB8429DE76E}"/>
              </a:ext>
            </a:extLst>
          </p:cNvPr>
          <p:cNvSpPr>
            <a:spLocks noGrp="1"/>
          </p:cNvSpPr>
          <p:nvPr>
            <p:ph type="sldNum" sz="quarter" idx="12"/>
          </p:nvPr>
        </p:nvSpPr>
        <p:spPr/>
        <p:txBody>
          <a:bodyPr>
            <a:normAutofit/>
          </a:bodyPr>
          <a:lstStyle/>
          <a:p>
            <a:fld id="{0BA9D9AA-2793-4A65-AF49-069805B7708A}" type="slidenum">
              <a:rPr lang="en-US" altLang="en-US" smtClean="0"/>
              <a:pPr/>
              <a:t>‹#›</a:t>
            </a:fld>
            <a:endParaRPr lang="zh-CN" altLang="en-US"/>
          </a:p>
        </p:txBody>
      </p:sp>
    </p:spTree>
    <p:extLst>
      <p:ext uri="{BB962C8B-B14F-4D97-AF65-F5344CB8AC3E}">
        <p14:creationId xmlns:p14="http://schemas.microsoft.com/office/powerpoint/2010/main" val="198317739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94"/>
        <p:cNvGrpSpPr/>
        <p:nvPr/>
      </p:nvGrpSpPr>
      <p:grpSpPr>
        <a:xfrm>
          <a:off x="0" y="0"/>
          <a:ext cx="0" cy="0"/>
          <a:chOff x="0" y="0"/>
          <a:chExt cx="0" cy="0"/>
        </a:xfrm>
      </p:grpSpPr>
      <p:sp>
        <p:nvSpPr>
          <p:cNvPr id="195" name="Google Shape;195;p33"/>
          <p:cNvSpPr txBox="1">
            <a:spLocks noGrp="1"/>
          </p:cNvSpPr>
          <p:nvPr>
            <p:ph type="title"/>
          </p:nvPr>
        </p:nvSpPr>
        <p:spPr>
          <a:xfrm>
            <a:off x="955700" y="681200"/>
            <a:ext cx="10280800" cy="643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extLst>
      <p:ext uri="{BB962C8B-B14F-4D97-AF65-F5344CB8AC3E}">
        <p14:creationId xmlns:p14="http://schemas.microsoft.com/office/powerpoint/2010/main" val="3333866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ภาพนิ่งชื่อเรื่อ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092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B136C6-8529-4C45-B9C6-F6D5B30825A0}"/>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id="{A78DD83B-4ED2-447D-A4B4-B0F0D8C7F355}"/>
              </a:ext>
            </a:extLst>
          </p:cNvPr>
          <p:cNvSpPr>
            <a:spLocks noGrp="1"/>
          </p:cNvSpPr>
          <p:nvPr>
            <p:ph idx="1"/>
          </p:nvPr>
        </p:nvSpPr>
        <p:spPr/>
        <p:txBody>
          <a:bodyPr>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3AFB0A1F-03DE-4A5F-86B0-53C82DE0C833}"/>
              </a:ext>
            </a:extLst>
          </p:cNvPr>
          <p:cNvSpPr>
            <a:spLocks noGrp="1"/>
          </p:cNvSpPr>
          <p:nvPr>
            <p:ph type="dt" sz="half" idx="10"/>
          </p:nvPr>
        </p:nvSpPr>
        <p:spPr/>
        <p:txBody>
          <a:bodyPr>
            <a:normAutofit/>
          </a:bodyPr>
          <a:lstStyle/>
          <a:p>
            <a:fld id="{30C4DC1C-F8A6-467F-88D4-8F9A67684125}" type="datetimeFigureOut">
              <a:rPr lang="en-US" altLang="en-US" sz="1100" smtClean="0"/>
              <a:pPr/>
              <a:t>11/25/2023</a:t>
            </a:fld>
            <a:endParaRPr lang="zh-CN" altLang="en-US"/>
          </a:p>
        </p:txBody>
      </p:sp>
      <p:sp>
        <p:nvSpPr>
          <p:cNvPr id="5" name="页脚占位符 4">
            <a:extLst>
              <a:ext uri="{FF2B5EF4-FFF2-40B4-BE49-F238E27FC236}">
                <a16:creationId xmlns:a16="http://schemas.microsoft.com/office/drawing/2014/main" id="{D54D7375-24FC-45E8-91D6-DF6CF234824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FE9E44-996A-46DF-B596-9CD1E494A40B}"/>
              </a:ext>
            </a:extLst>
          </p:cNvPr>
          <p:cNvSpPr>
            <a:spLocks noGrp="1"/>
          </p:cNvSpPr>
          <p:nvPr>
            <p:ph type="sldNum" sz="quarter" idx="12"/>
          </p:nvPr>
        </p:nvSpPr>
        <p:spPr/>
        <p:txBody>
          <a:bodyPr>
            <a:normAutofit/>
          </a:bodyPr>
          <a:lstStyle/>
          <a:p>
            <a:fld id="{0BA9D9AA-2793-4A65-AF49-069805B7708A}" type="slidenum">
              <a:rPr lang="en-US" altLang="en-US" smtClean="0"/>
              <a:pPr/>
              <a:t>‹#›</a:t>
            </a:fld>
            <a:endParaRPr lang="zh-CN" altLang="en-US"/>
          </a:p>
        </p:txBody>
      </p:sp>
    </p:spTree>
    <p:extLst>
      <p:ext uri="{BB962C8B-B14F-4D97-AF65-F5344CB8AC3E}">
        <p14:creationId xmlns:p14="http://schemas.microsoft.com/office/powerpoint/2010/main" val="270593210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AF4656-DB00-4B6A-B2C1-D15E94C336F0}"/>
              </a:ext>
            </a:extLst>
          </p:cNvPr>
          <p:cNvSpPr>
            <a:spLocks noGrp="1"/>
          </p:cNvSpPr>
          <p:nvPr>
            <p:ph type="title"/>
          </p:nvPr>
        </p:nvSpPr>
        <p:spPr>
          <a:xfrm>
            <a:off x="831850" y="1709738"/>
            <a:ext cx="10515600" cy="2852737"/>
          </a:xfrm>
        </p:spPr>
        <p:txBody>
          <a:bodyPr anchor="t">
            <a:normAutofit/>
          </a:bodyPr>
          <a:lstStyle>
            <a:lvl1pPr>
              <a:defRPr sz="6000"/>
            </a:lvl1pPr>
          </a:lstStyle>
          <a:p>
            <a:r>
              <a:rPr lang="en-US" altLang="en-US"/>
              <a:t>Click here to edit master</a:t>
            </a:r>
          </a:p>
        </p:txBody>
      </p:sp>
      <p:sp>
        <p:nvSpPr>
          <p:cNvPr id="3" name="文本占位符 2">
            <a:extLst>
              <a:ext uri="{FF2B5EF4-FFF2-40B4-BE49-F238E27FC236}">
                <a16:creationId xmlns:a16="http://schemas.microsoft.com/office/drawing/2014/main" id="{EBD59160-9815-40B9-A114-85349B94B02C}"/>
              </a:ext>
            </a:extLst>
          </p:cNvPr>
          <p:cNvSpPr>
            <a:spLocks noGrp="1"/>
          </p:cNvSpPr>
          <p:nvPr>
            <p:ph type="body" idx="1"/>
          </p:nvPr>
        </p:nvSpPr>
        <p:spPr>
          <a:xfrm>
            <a:off x="831850" y="4589463"/>
            <a:ext cx="10515600"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en-US"/>
              <a:t>Click here to edit master text styles</a:t>
            </a:r>
          </a:p>
        </p:txBody>
      </p:sp>
      <p:sp>
        <p:nvSpPr>
          <p:cNvPr id="4" name="日期占位符 3">
            <a:extLst>
              <a:ext uri="{FF2B5EF4-FFF2-40B4-BE49-F238E27FC236}">
                <a16:creationId xmlns:a16="http://schemas.microsoft.com/office/drawing/2014/main" id="{EDCBFE0A-A5EF-4102-A938-C62E10F538AA}"/>
              </a:ext>
            </a:extLst>
          </p:cNvPr>
          <p:cNvSpPr>
            <a:spLocks noGrp="1"/>
          </p:cNvSpPr>
          <p:nvPr>
            <p:ph type="dt" sz="half" idx="10"/>
          </p:nvPr>
        </p:nvSpPr>
        <p:spPr/>
        <p:txBody>
          <a:bodyPr>
            <a:normAutofit/>
          </a:bodyPr>
          <a:lstStyle/>
          <a:p>
            <a:fld id="{30C4DC1C-F8A6-467F-88D4-8F9A67684125}" type="datetimeFigureOut">
              <a:rPr lang="en-US" altLang="en-US" sz="1100" smtClean="0"/>
              <a:pPr/>
              <a:t>11/25/2023</a:t>
            </a:fld>
            <a:endParaRPr lang="zh-CN" altLang="en-US"/>
          </a:p>
        </p:txBody>
      </p:sp>
      <p:sp>
        <p:nvSpPr>
          <p:cNvPr id="5" name="页脚占位符 4">
            <a:extLst>
              <a:ext uri="{FF2B5EF4-FFF2-40B4-BE49-F238E27FC236}">
                <a16:creationId xmlns:a16="http://schemas.microsoft.com/office/drawing/2014/main" id="{77C73614-F688-49EA-A7AC-1F844928BA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87A8BA9-2634-432A-B1F7-BA4475F02595}"/>
              </a:ext>
            </a:extLst>
          </p:cNvPr>
          <p:cNvSpPr>
            <a:spLocks noGrp="1"/>
          </p:cNvSpPr>
          <p:nvPr>
            <p:ph type="sldNum" sz="quarter" idx="12"/>
          </p:nvPr>
        </p:nvSpPr>
        <p:spPr/>
        <p:txBody>
          <a:bodyPr>
            <a:normAutofit/>
          </a:bodyPr>
          <a:lstStyle/>
          <a:p>
            <a:fld id="{0BA9D9AA-2793-4A65-AF49-069805B7708A}" type="slidenum">
              <a:rPr lang="en-US" altLang="en-US" smtClean="0"/>
              <a:pPr/>
              <a:t>‹#›</a:t>
            </a:fld>
            <a:endParaRPr lang="zh-CN" altLang="en-US"/>
          </a:p>
        </p:txBody>
      </p:sp>
    </p:spTree>
    <p:extLst>
      <p:ext uri="{BB962C8B-B14F-4D97-AF65-F5344CB8AC3E}">
        <p14:creationId xmlns:p14="http://schemas.microsoft.com/office/powerpoint/2010/main" val="196715587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6825CF-3883-4B7D-9A74-A5F3D0D335C2}"/>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id="{87D3CE9F-68B9-4043-AB99-4EA814604D53}"/>
              </a:ext>
            </a:extLst>
          </p:cNvPr>
          <p:cNvSpPr>
            <a:spLocks noGrp="1"/>
          </p:cNvSpPr>
          <p:nvPr>
            <p:ph sz="half" idx="1"/>
          </p:nvPr>
        </p:nvSpPr>
        <p:spPr>
          <a:xfrm>
            <a:off x="838200" y="1825625"/>
            <a:ext cx="5181600" cy="435133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内容占位符 3">
            <a:extLst>
              <a:ext uri="{FF2B5EF4-FFF2-40B4-BE49-F238E27FC236}">
                <a16:creationId xmlns:a16="http://schemas.microsoft.com/office/drawing/2014/main" id="{B99403DA-371A-4FA2-9709-9A93858B0F64}"/>
              </a:ext>
            </a:extLst>
          </p:cNvPr>
          <p:cNvSpPr>
            <a:spLocks noGrp="1"/>
          </p:cNvSpPr>
          <p:nvPr>
            <p:ph sz="half" idx="2"/>
          </p:nvPr>
        </p:nvSpPr>
        <p:spPr>
          <a:xfrm>
            <a:off x="6172200" y="1825625"/>
            <a:ext cx="5181600" cy="435133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日期占位符 4">
            <a:extLst>
              <a:ext uri="{FF2B5EF4-FFF2-40B4-BE49-F238E27FC236}">
                <a16:creationId xmlns:a16="http://schemas.microsoft.com/office/drawing/2014/main" id="{F4C83929-4AFB-4B46-9D6E-81140A6F4E81}"/>
              </a:ext>
            </a:extLst>
          </p:cNvPr>
          <p:cNvSpPr>
            <a:spLocks noGrp="1"/>
          </p:cNvSpPr>
          <p:nvPr>
            <p:ph type="dt" sz="half" idx="10"/>
          </p:nvPr>
        </p:nvSpPr>
        <p:spPr/>
        <p:txBody>
          <a:bodyPr>
            <a:normAutofit/>
          </a:bodyPr>
          <a:lstStyle/>
          <a:p>
            <a:fld id="{30C4DC1C-F8A6-467F-88D4-8F9A67684125}" type="datetimeFigureOut">
              <a:rPr lang="en-US" altLang="en-US" sz="1100" smtClean="0"/>
              <a:pPr/>
              <a:t>11/25/2023</a:t>
            </a:fld>
            <a:endParaRPr lang="zh-CN" altLang="en-US"/>
          </a:p>
        </p:txBody>
      </p:sp>
      <p:sp>
        <p:nvSpPr>
          <p:cNvPr id="6" name="页脚占位符 5">
            <a:extLst>
              <a:ext uri="{FF2B5EF4-FFF2-40B4-BE49-F238E27FC236}">
                <a16:creationId xmlns:a16="http://schemas.microsoft.com/office/drawing/2014/main" id="{3FC3C020-BE08-4E3D-B5D7-6D008E9685B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6EAFF9-A17D-4B63-81DB-EBCFC078653B}"/>
              </a:ext>
            </a:extLst>
          </p:cNvPr>
          <p:cNvSpPr>
            <a:spLocks noGrp="1"/>
          </p:cNvSpPr>
          <p:nvPr>
            <p:ph type="sldNum" sz="quarter" idx="12"/>
          </p:nvPr>
        </p:nvSpPr>
        <p:spPr/>
        <p:txBody>
          <a:bodyPr>
            <a:normAutofit/>
          </a:bodyPr>
          <a:lstStyle/>
          <a:p>
            <a:fld id="{0BA9D9AA-2793-4A65-AF49-069805B7708A}" type="slidenum">
              <a:rPr lang="en-US" altLang="en-US" smtClean="0"/>
              <a:pPr/>
              <a:t>‹#›</a:t>
            </a:fld>
            <a:endParaRPr lang="zh-CN" altLang="en-US"/>
          </a:p>
        </p:txBody>
      </p:sp>
    </p:spTree>
    <p:extLst>
      <p:ext uri="{BB962C8B-B14F-4D97-AF65-F5344CB8AC3E}">
        <p14:creationId xmlns:p14="http://schemas.microsoft.com/office/powerpoint/2010/main" val="30505439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AC936C-583D-47F0-A301-59D4588AA28B}"/>
              </a:ext>
            </a:extLst>
          </p:cNvPr>
          <p:cNvSpPr>
            <a:spLocks noGrp="1"/>
          </p:cNvSpPr>
          <p:nvPr>
            <p:ph type="title"/>
          </p:nvPr>
        </p:nvSpPr>
        <p:spPr>
          <a:xfrm>
            <a:off x="839788" y="365125"/>
            <a:ext cx="10515600" cy="1325563"/>
          </a:xfrm>
        </p:spPr>
        <p:txBody>
          <a:bodyPr>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id="{CCF87F4A-DB09-43F4-9BA8-CB9D098CC326}"/>
              </a:ext>
            </a:extLst>
          </p:cNvPr>
          <p:cNvSpPr>
            <a:spLocks noGrp="1"/>
          </p:cNvSpPr>
          <p:nvPr>
            <p:ph type="body" idx="1"/>
          </p:nvPr>
        </p:nvSpPr>
        <p:spPr>
          <a:xfrm>
            <a:off x="839788" y="1681163"/>
            <a:ext cx="5157787"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a:t>
            </a:r>
          </a:p>
        </p:txBody>
      </p:sp>
      <p:sp>
        <p:nvSpPr>
          <p:cNvPr id="4" name="内容占位符 3">
            <a:extLst>
              <a:ext uri="{FF2B5EF4-FFF2-40B4-BE49-F238E27FC236}">
                <a16:creationId xmlns:a16="http://schemas.microsoft.com/office/drawing/2014/main" id="{38433362-FA9B-4427-8A00-149DD121D4A5}"/>
              </a:ext>
            </a:extLst>
          </p:cNvPr>
          <p:cNvSpPr>
            <a:spLocks noGrp="1"/>
          </p:cNvSpPr>
          <p:nvPr>
            <p:ph sz="half" idx="2"/>
          </p:nvPr>
        </p:nvSpPr>
        <p:spPr>
          <a:xfrm>
            <a:off x="839788" y="2505075"/>
            <a:ext cx="5157787" cy="368458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文本占位符 4">
            <a:extLst>
              <a:ext uri="{FF2B5EF4-FFF2-40B4-BE49-F238E27FC236}">
                <a16:creationId xmlns:a16="http://schemas.microsoft.com/office/drawing/2014/main" id="{03802705-191E-41B1-8F72-5A6BC20A7485}"/>
              </a:ext>
            </a:extLst>
          </p:cNvPr>
          <p:cNvSpPr>
            <a:spLocks noGrp="1"/>
          </p:cNvSpPr>
          <p:nvPr>
            <p:ph type="body" sz="quarter" idx="3"/>
          </p:nvPr>
        </p:nvSpPr>
        <p:spPr>
          <a:xfrm>
            <a:off x="6172200" y="1681163"/>
            <a:ext cx="5183188"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a:t>
            </a:r>
          </a:p>
        </p:txBody>
      </p:sp>
      <p:sp>
        <p:nvSpPr>
          <p:cNvPr id="6" name="内容占位符 5">
            <a:extLst>
              <a:ext uri="{FF2B5EF4-FFF2-40B4-BE49-F238E27FC236}">
                <a16:creationId xmlns:a16="http://schemas.microsoft.com/office/drawing/2014/main" id="{BA37298F-5A0C-458F-8D7B-567A4EB99695}"/>
              </a:ext>
            </a:extLst>
          </p:cNvPr>
          <p:cNvSpPr>
            <a:spLocks noGrp="1"/>
          </p:cNvSpPr>
          <p:nvPr>
            <p:ph sz="quarter" idx="4"/>
          </p:nvPr>
        </p:nvSpPr>
        <p:spPr>
          <a:xfrm>
            <a:off x="6172200" y="2505075"/>
            <a:ext cx="5183188" cy="368458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7" name="日期占位符 6">
            <a:extLst>
              <a:ext uri="{FF2B5EF4-FFF2-40B4-BE49-F238E27FC236}">
                <a16:creationId xmlns:a16="http://schemas.microsoft.com/office/drawing/2014/main" id="{BC369B2E-FF3C-4116-AAE6-616879AE0BFE}"/>
              </a:ext>
            </a:extLst>
          </p:cNvPr>
          <p:cNvSpPr>
            <a:spLocks noGrp="1"/>
          </p:cNvSpPr>
          <p:nvPr>
            <p:ph type="dt" sz="half" idx="10"/>
          </p:nvPr>
        </p:nvSpPr>
        <p:spPr/>
        <p:txBody>
          <a:bodyPr>
            <a:normAutofit/>
          </a:bodyPr>
          <a:lstStyle/>
          <a:p>
            <a:fld id="{30C4DC1C-F8A6-467F-88D4-8F9A67684125}" type="datetimeFigureOut">
              <a:rPr lang="en-US" altLang="en-US" sz="1100" smtClean="0"/>
              <a:pPr/>
              <a:t>11/25/2023</a:t>
            </a:fld>
            <a:endParaRPr lang="zh-CN" altLang="en-US"/>
          </a:p>
        </p:txBody>
      </p:sp>
      <p:sp>
        <p:nvSpPr>
          <p:cNvPr id="8" name="页脚占位符 7">
            <a:extLst>
              <a:ext uri="{FF2B5EF4-FFF2-40B4-BE49-F238E27FC236}">
                <a16:creationId xmlns:a16="http://schemas.microsoft.com/office/drawing/2014/main" id="{E6E7500C-E3FB-4035-AA28-76CE5D30D3E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CA72061-37E5-48E1-9658-F8842649169D}"/>
              </a:ext>
            </a:extLst>
          </p:cNvPr>
          <p:cNvSpPr>
            <a:spLocks noGrp="1"/>
          </p:cNvSpPr>
          <p:nvPr>
            <p:ph type="sldNum" sz="quarter" idx="12"/>
          </p:nvPr>
        </p:nvSpPr>
        <p:spPr/>
        <p:txBody>
          <a:bodyPr>
            <a:normAutofit/>
          </a:bodyPr>
          <a:lstStyle/>
          <a:p>
            <a:fld id="{0BA9D9AA-2793-4A65-AF49-069805B7708A}" type="slidenum">
              <a:rPr lang="en-US" altLang="en-US" smtClean="0"/>
              <a:pPr/>
              <a:t>‹#›</a:t>
            </a:fld>
            <a:endParaRPr lang="zh-CN" altLang="en-US"/>
          </a:p>
        </p:txBody>
      </p:sp>
    </p:spTree>
    <p:extLst>
      <p:ext uri="{BB962C8B-B14F-4D97-AF65-F5344CB8AC3E}">
        <p14:creationId xmlns:p14="http://schemas.microsoft.com/office/powerpoint/2010/main" val="345479784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C3248D-B93D-42E0-8E31-3A038873F376}"/>
              </a:ext>
            </a:extLst>
          </p:cNvPr>
          <p:cNvSpPr>
            <a:spLocks noGrp="1"/>
          </p:cNvSpPr>
          <p:nvPr>
            <p:ph type="title"/>
          </p:nvPr>
        </p:nvSpPr>
        <p:spPr/>
        <p:txBody>
          <a:bodyPr>
            <a:normAutofit/>
          </a:bodyPr>
          <a:lstStyle/>
          <a:p>
            <a:r>
              <a:rPr lang="en-US" altLang="en-US"/>
              <a:t>Click here to edit master header styles</a:t>
            </a:r>
          </a:p>
        </p:txBody>
      </p:sp>
      <p:sp>
        <p:nvSpPr>
          <p:cNvPr id="3" name="日期占位符 2">
            <a:extLst>
              <a:ext uri="{FF2B5EF4-FFF2-40B4-BE49-F238E27FC236}">
                <a16:creationId xmlns:a16="http://schemas.microsoft.com/office/drawing/2014/main" id="{455782CF-C045-40AB-9752-D83F012386B8}"/>
              </a:ext>
            </a:extLst>
          </p:cNvPr>
          <p:cNvSpPr>
            <a:spLocks noGrp="1"/>
          </p:cNvSpPr>
          <p:nvPr>
            <p:ph type="dt" sz="half" idx="10"/>
          </p:nvPr>
        </p:nvSpPr>
        <p:spPr/>
        <p:txBody>
          <a:bodyPr>
            <a:normAutofit/>
          </a:bodyPr>
          <a:lstStyle/>
          <a:p>
            <a:fld id="{30C4DC1C-F8A6-467F-88D4-8F9A67684125}" type="datetimeFigureOut">
              <a:rPr lang="en-US" altLang="en-US" sz="1100" smtClean="0"/>
              <a:pPr/>
              <a:t>11/25/2023</a:t>
            </a:fld>
            <a:endParaRPr lang="zh-CN" altLang="en-US"/>
          </a:p>
        </p:txBody>
      </p:sp>
      <p:sp>
        <p:nvSpPr>
          <p:cNvPr id="4" name="页脚占位符 3">
            <a:extLst>
              <a:ext uri="{FF2B5EF4-FFF2-40B4-BE49-F238E27FC236}">
                <a16:creationId xmlns:a16="http://schemas.microsoft.com/office/drawing/2014/main" id="{BADEE11A-1BDF-4ED6-92C4-AD00A29A582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185F17B-C3CD-4C8D-84A2-18B81324E3EE}"/>
              </a:ext>
            </a:extLst>
          </p:cNvPr>
          <p:cNvSpPr>
            <a:spLocks noGrp="1"/>
          </p:cNvSpPr>
          <p:nvPr>
            <p:ph type="sldNum" sz="quarter" idx="12"/>
          </p:nvPr>
        </p:nvSpPr>
        <p:spPr/>
        <p:txBody>
          <a:bodyPr>
            <a:normAutofit/>
          </a:bodyPr>
          <a:lstStyle/>
          <a:p>
            <a:fld id="{0BA9D9AA-2793-4A65-AF49-069805B7708A}" type="slidenum">
              <a:rPr lang="en-US" altLang="en-US" smtClean="0"/>
              <a:pPr/>
              <a:t>‹#›</a:t>
            </a:fld>
            <a:endParaRPr lang="zh-CN" altLang="en-US"/>
          </a:p>
        </p:txBody>
      </p:sp>
    </p:spTree>
    <p:extLst>
      <p:ext uri="{BB962C8B-B14F-4D97-AF65-F5344CB8AC3E}">
        <p14:creationId xmlns:p14="http://schemas.microsoft.com/office/powerpoint/2010/main" val="89784559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8360461-A0E7-4774-BFAC-81AE15F01FF0}"/>
              </a:ext>
            </a:extLst>
          </p:cNvPr>
          <p:cNvSpPr>
            <a:spLocks noGrp="1"/>
          </p:cNvSpPr>
          <p:nvPr>
            <p:ph type="dt" sz="half" idx="10"/>
          </p:nvPr>
        </p:nvSpPr>
        <p:spPr/>
        <p:txBody>
          <a:bodyPr>
            <a:normAutofit/>
          </a:bodyPr>
          <a:lstStyle/>
          <a:p>
            <a:fld id="{30C4DC1C-F8A6-467F-88D4-8F9A67684125}" type="datetimeFigureOut">
              <a:rPr lang="en-US" altLang="en-US" sz="1100" smtClean="0"/>
              <a:pPr/>
              <a:t>11/25/2023</a:t>
            </a:fld>
            <a:endParaRPr lang="zh-CN" altLang="en-US"/>
          </a:p>
        </p:txBody>
      </p:sp>
      <p:sp>
        <p:nvSpPr>
          <p:cNvPr id="3" name="页脚占位符 2">
            <a:extLst>
              <a:ext uri="{FF2B5EF4-FFF2-40B4-BE49-F238E27FC236}">
                <a16:creationId xmlns:a16="http://schemas.microsoft.com/office/drawing/2014/main" id="{1583A156-477E-4310-A0B4-6E93C3D8A64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76D9678-F275-4B89-AD4B-4A49055FD45F}"/>
              </a:ext>
            </a:extLst>
          </p:cNvPr>
          <p:cNvSpPr>
            <a:spLocks noGrp="1"/>
          </p:cNvSpPr>
          <p:nvPr>
            <p:ph type="sldNum" sz="quarter" idx="12"/>
          </p:nvPr>
        </p:nvSpPr>
        <p:spPr/>
        <p:txBody>
          <a:bodyPr>
            <a:normAutofit/>
          </a:bodyPr>
          <a:lstStyle/>
          <a:p>
            <a:fld id="{0BA9D9AA-2793-4A65-AF49-069805B7708A}" type="slidenum">
              <a:rPr lang="en-US" altLang="en-US" smtClean="0"/>
              <a:pPr/>
              <a:t>‹#›</a:t>
            </a:fld>
            <a:endParaRPr lang="zh-CN" altLang="en-US"/>
          </a:p>
        </p:txBody>
      </p:sp>
    </p:spTree>
    <p:extLst>
      <p:ext uri="{BB962C8B-B14F-4D97-AF65-F5344CB8AC3E}">
        <p14:creationId xmlns:p14="http://schemas.microsoft.com/office/powerpoint/2010/main" val="278437976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6A33C4-A938-4715-A098-5D76C21FDD4B}"/>
              </a:ext>
            </a:extLst>
          </p:cNvPr>
          <p:cNvSpPr>
            <a:spLocks noGrp="1"/>
          </p:cNvSpPr>
          <p:nvPr>
            <p:ph type="title"/>
          </p:nvPr>
        </p:nvSpPr>
        <p:spPr>
          <a:xfrm>
            <a:off x="839788" y="457200"/>
            <a:ext cx="3932237" cy="1600200"/>
          </a:xfrm>
        </p:spPr>
        <p:txBody>
          <a:bodyPr anchor="t">
            <a:normAutofit/>
          </a:bodyPr>
          <a:lstStyle>
            <a:lvl1pPr>
              <a:defRPr sz="3200"/>
            </a:lvl1pPr>
          </a:lstStyle>
          <a:p>
            <a:r>
              <a:rPr lang="en-US" altLang="en-US"/>
              <a:t>Click here to edit master header styles</a:t>
            </a:r>
          </a:p>
        </p:txBody>
      </p:sp>
      <p:sp>
        <p:nvSpPr>
          <p:cNvPr id="3" name="内容占位符 2">
            <a:extLst>
              <a:ext uri="{FF2B5EF4-FFF2-40B4-BE49-F238E27FC236}">
                <a16:creationId xmlns:a16="http://schemas.microsoft.com/office/drawing/2014/main" id="{5635F0DF-10EF-439C-B893-AC9CDF29D7A0}"/>
              </a:ext>
            </a:extLst>
          </p:cNvPr>
          <p:cNvSpPr>
            <a:spLocks noGrp="1"/>
          </p:cNvSpPr>
          <p:nvPr>
            <p:ph idx="1"/>
          </p:nvPr>
        </p:nvSpPr>
        <p:spPr>
          <a:xfrm>
            <a:off x="5183188" y="987425"/>
            <a:ext cx="6172200" cy="4873625"/>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文本占位符 3">
            <a:extLst>
              <a:ext uri="{FF2B5EF4-FFF2-40B4-BE49-F238E27FC236}">
                <a16:creationId xmlns:a16="http://schemas.microsoft.com/office/drawing/2014/main" id="{374D7503-8127-4BF3-8D27-DB728092C8BB}"/>
              </a:ext>
            </a:extLst>
          </p:cNvPr>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id="{A60B7BF6-E02A-4E97-BFEE-91BF0AFAB97F}"/>
              </a:ext>
            </a:extLst>
          </p:cNvPr>
          <p:cNvSpPr>
            <a:spLocks noGrp="1"/>
          </p:cNvSpPr>
          <p:nvPr>
            <p:ph type="dt" sz="half" idx="10"/>
          </p:nvPr>
        </p:nvSpPr>
        <p:spPr/>
        <p:txBody>
          <a:bodyPr>
            <a:normAutofit/>
          </a:bodyPr>
          <a:lstStyle/>
          <a:p>
            <a:fld id="{30C4DC1C-F8A6-467F-88D4-8F9A67684125}" type="datetimeFigureOut">
              <a:rPr lang="en-US" altLang="en-US" sz="1100" smtClean="0"/>
              <a:pPr/>
              <a:t>11/25/2023</a:t>
            </a:fld>
            <a:endParaRPr lang="zh-CN" altLang="en-US"/>
          </a:p>
        </p:txBody>
      </p:sp>
      <p:sp>
        <p:nvSpPr>
          <p:cNvPr id="6" name="页脚占位符 5">
            <a:extLst>
              <a:ext uri="{FF2B5EF4-FFF2-40B4-BE49-F238E27FC236}">
                <a16:creationId xmlns:a16="http://schemas.microsoft.com/office/drawing/2014/main" id="{417C0028-63BF-4550-8068-9204034F82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C6E600C-5F82-4D76-8AFD-D3C7E0A2C655}"/>
              </a:ext>
            </a:extLst>
          </p:cNvPr>
          <p:cNvSpPr>
            <a:spLocks noGrp="1"/>
          </p:cNvSpPr>
          <p:nvPr>
            <p:ph type="sldNum" sz="quarter" idx="12"/>
          </p:nvPr>
        </p:nvSpPr>
        <p:spPr/>
        <p:txBody>
          <a:bodyPr>
            <a:normAutofit/>
          </a:bodyPr>
          <a:lstStyle/>
          <a:p>
            <a:fld id="{0BA9D9AA-2793-4A65-AF49-069805B7708A}" type="slidenum">
              <a:rPr lang="en-US" altLang="en-US" smtClean="0"/>
              <a:pPr/>
              <a:t>‹#›</a:t>
            </a:fld>
            <a:endParaRPr lang="zh-CN" altLang="en-US"/>
          </a:p>
        </p:txBody>
      </p:sp>
    </p:spTree>
    <p:extLst>
      <p:ext uri="{BB962C8B-B14F-4D97-AF65-F5344CB8AC3E}">
        <p14:creationId xmlns:p14="http://schemas.microsoft.com/office/powerpoint/2010/main" val="260276016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1F2D78-A9CF-4C46-8169-D0BBBB6F05ED}"/>
              </a:ext>
            </a:extLst>
          </p:cNvPr>
          <p:cNvSpPr>
            <a:spLocks noGrp="1"/>
          </p:cNvSpPr>
          <p:nvPr>
            <p:ph type="title"/>
          </p:nvPr>
        </p:nvSpPr>
        <p:spPr>
          <a:xfrm>
            <a:off x="839788" y="457200"/>
            <a:ext cx="3932237" cy="1600200"/>
          </a:xfrm>
        </p:spPr>
        <p:txBody>
          <a:bodyPr anchor="t">
            <a:normAutofit/>
          </a:bodyPr>
          <a:lstStyle>
            <a:lvl1pPr>
              <a:defRPr sz="3200"/>
            </a:lvl1pPr>
          </a:lstStyle>
          <a:p>
            <a:r>
              <a:rPr lang="en-US" altLang="en-US"/>
              <a:t>Click here to edit master header styles</a:t>
            </a:r>
          </a:p>
        </p:txBody>
      </p:sp>
      <p:sp>
        <p:nvSpPr>
          <p:cNvPr id="3" name="图片占位符 2">
            <a:extLst>
              <a:ext uri="{FF2B5EF4-FFF2-40B4-BE49-F238E27FC236}">
                <a16:creationId xmlns:a16="http://schemas.microsoft.com/office/drawing/2014/main" id="{C4BFFD9D-07A8-4518-96E3-7F315B9379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8EF6D34-83B3-444D-90D8-94914A5D3263}"/>
              </a:ext>
            </a:extLst>
          </p:cNvPr>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id="{3ED07FE7-47E1-4212-B18F-88517CB39D65}"/>
              </a:ext>
            </a:extLst>
          </p:cNvPr>
          <p:cNvSpPr>
            <a:spLocks noGrp="1"/>
          </p:cNvSpPr>
          <p:nvPr>
            <p:ph type="dt" sz="half" idx="10"/>
          </p:nvPr>
        </p:nvSpPr>
        <p:spPr/>
        <p:txBody>
          <a:bodyPr>
            <a:normAutofit/>
          </a:bodyPr>
          <a:lstStyle/>
          <a:p>
            <a:fld id="{30C4DC1C-F8A6-467F-88D4-8F9A67684125}" type="datetimeFigureOut">
              <a:rPr lang="en-US" altLang="en-US" sz="1100" smtClean="0"/>
              <a:pPr/>
              <a:t>11/25/2023</a:t>
            </a:fld>
            <a:endParaRPr lang="zh-CN" altLang="en-US"/>
          </a:p>
        </p:txBody>
      </p:sp>
      <p:sp>
        <p:nvSpPr>
          <p:cNvPr id="6" name="页脚占位符 5">
            <a:extLst>
              <a:ext uri="{FF2B5EF4-FFF2-40B4-BE49-F238E27FC236}">
                <a16:creationId xmlns:a16="http://schemas.microsoft.com/office/drawing/2014/main" id="{7A81C8B5-9968-40C1-993D-13C3F2C749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140C5F1-0039-47E2-8567-5B1C1F778B04}"/>
              </a:ext>
            </a:extLst>
          </p:cNvPr>
          <p:cNvSpPr>
            <a:spLocks noGrp="1"/>
          </p:cNvSpPr>
          <p:nvPr>
            <p:ph type="sldNum" sz="quarter" idx="12"/>
          </p:nvPr>
        </p:nvSpPr>
        <p:spPr/>
        <p:txBody>
          <a:bodyPr>
            <a:normAutofit/>
          </a:bodyPr>
          <a:lstStyle/>
          <a:p>
            <a:fld id="{0BA9D9AA-2793-4A65-AF49-069805B7708A}" type="slidenum">
              <a:rPr lang="en-US" altLang="en-US" smtClean="0"/>
              <a:pPr/>
              <a:t>‹#›</a:t>
            </a:fld>
            <a:endParaRPr lang="zh-CN" altLang="en-US"/>
          </a:p>
        </p:txBody>
      </p:sp>
    </p:spTree>
    <p:extLst>
      <p:ext uri="{BB962C8B-B14F-4D97-AF65-F5344CB8AC3E}">
        <p14:creationId xmlns:p14="http://schemas.microsoft.com/office/powerpoint/2010/main" val="42261631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81294A2-6AE2-4652-A3AC-506E2560B5C7}"/>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id="{94E06049-C000-4FA7-9779-E0713F42FB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02D30213-E5FA-439E-A846-4EB6092CD5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30C4DC1C-F8A6-467F-88D4-8F9A67684125}" type="datetimeFigureOut">
              <a:rPr lang="en-US" altLang="en-US" sz="1100" smtClean="0"/>
              <a:pPr/>
              <a:t>11/25/2023</a:t>
            </a:fld>
            <a:endParaRPr lang="zh-CN" altLang="en-US"/>
          </a:p>
        </p:txBody>
      </p:sp>
      <p:sp>
        <p:nvSpPr>
          <p:cNvPr id="5" name="页脚占位符 4">
            <a:extLst>
              <a:ext uri="{FF2B5EF4-FFF2-40B4-BE49-F238E27FC236}">
                <a16:creationId xmlns:a16="http://schemas.microsoft.com/office/drawing/2014/main" id="{47D1B62B-283F-4424-9DC8-E99A5BC86D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C7CC1A0-A958-4796-90DA-1BE70AE384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0BA9D9AA-2793-4A65-AF49-069805B7708A}" type="slidenum">
              <a:rPr lang="en-US" altLang="en-US" smtClean="0"/>
              <a:pPr/>
              <a:t>‹#›</a:t>
            </a:fld>
            <a:endParaRPr lang="zh-CN" altLang="en-US"/>
          </a:p>
        </p:txBody>
      </p:sp>
    </p:spTree>
    <p:extLst>
      <p:ext uri="{BB962C8B-B14F-4D97-AF65-F5344CB8AC3E}">
        <p14:creationId xmlns:p14="http://schemas.microsoft.com/office/powerpoint/2010/main" val="138483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mp3"/><Relationship Id="rId7" Type="http://schemas.microsoft.com/office/2007/relationships/hdphoto" Target="../media/hdphoto1.wdp"/><Relationship Id="rId12" Type="http://schemas.openxmlformats.org/officeDocument/2006/relationships/image" Target="../media/image4.png"/><Relationship Id="rId2" Type="http://schemas.microsoft.com/office/2007/relationships/media" Target="../media/media1.mp3"/><Relationship Id="rId1" Type="http://schemas.openxmlformats.org/officeDocument/2006/relationships/themeOverride" Target="../theme/themeOverride1.xml"/><Relationship Id="rId6" Type="http://schemas.openxmlformats.org/officeDocument/2006/relationships/image" Target="../media/image1.png"/><Relationship Id="rId11" Type="http://schemas.microsoft.com/office/2007/relationships/hdphoto" Target="../media/hdphoto3.wdp"/><Relationship Id="rId5" Type="http://schemas.openxmlformats.org/officeDocument/2006/relationships/notesSlide" Target="../notesSlides/notesSlide1.xml"/><Relationship Id="rId10" Type="http://schemas.openxmlformats.org/officeDocument/2006/relationships/image" Target="../media/image3.png"/><Relationship Id="rId4" Type="http://schemas.openxmlformats.org/officeDocument/2006/relationships/slideLayout" Target="../slideLayouts/slideLayout7.xml"/><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5.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5.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microsoft.com/office/2007/relationships/hdphoto" Target="../media/hdphoto4.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5.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24.xml"/><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20.png"/><Relationship Id="rId9" Type="http://schemas.microsoft.com/office/2007/relationships/hdphoto" Target="../media/hdphoto3.wdp"/></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5.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5.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D5F1E4A-3140-47F2-B519-C8BFF4FE2D4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8006066" y="2940048"/>
            <a:ext cx="4116509" cy="3932768"/>
          </a:xfrm>
          <a:prstGeom prst="rect">
            <a:avLst/>
          </a:prstGeom>
        </p:spPr>
      </p:pic>
      <p:pic>
        <p:nvPicPr>
          <p:cNvPr id="3" name="图片 2">
            <a:extLst>
              <a:ext uri="{FF2B5EF4-FFF2-40B4-BE49-F238E27FC236}">
                <a16:creationId xmlns:a16="http://schemas.microsoft.com/office/drawing/2014/main" id="{2E9FD7B1-D55F-4F43-BB8E-9D42C6B353A1}"/>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22862" y="4144437"/>
            <a:ext cx="12205555" cy="2713563"/>
          </a:xfrm>
          <a:prstGeom prst="rect">
            <a:avLst/>
          </a:prstGeom>
        </p:spPr>
      </p:pic>
      <p:pic>
        <p:nvPicPr>
          <p:cNvPr id="5" name="图片 4">
            <a:extLst>
              <a:ext uri="{FF2B5EF4-FFF2-40B4-BE49-F238E27FC236}">
                <a16:creationId xmlns:a16="http://schemas.microsoft.com/office/drawing/2014/main" id="{DAB327D8-1E7F-4617-A99F-2C852E81B44E}"/>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t="58269"/>
          <a:stretch>
            <a:fillRect/>
          </a:stretch>
        </p:blipFill>
        <p:spPr>
          <a:xfrm>
            <a:off x="-22863" y="3689349"/>
            <a:ext cx="12205555" cy="3183467"/>
          </a:xfrm>
          <a:prstGeom prst="rect">
            <a:avLst/>
          </a:prstGeom>
        </p:spPr>
      </p:pic>
      <p:sp>
        <p:nvSpPr>
          <p:cNvPr id="12" name="文本框 11">
            <a:extLst>
              <a:ext uri="{FF2B5EF4-FFF2-40B4-BE49-F238E27FC236}">
                <a16:creationId xmlns:a16="http://schemas.microsoft.com/office/drawing/2014/main" id="{7DBFBA1D-74D9-4162-B8F1-962211F6F645}"/>
              </a:ext>
            </a:extLst>
          </p:cNvPr>
          <p:cNvSpPr txBox="1"/>
          <p:nvPr/>
        </p:nvSpPr>
        <p:spPr>
          <a:xfrm>
            <a:off x="2120900" y="1362348"/>
            <a:ext cx="7950199" cy="2529840"/>
          </a:xfrm>
          <a:prstGeom prst="rect">
            <a:avLst/>
          </a:prstGeom>
          <a:noFill/>
        </p:spPr>
        <p:txBody>
          <a:bodyPr wrap="square">
            <a:normAutofit/>
          </a:bodyPr>
          <a:lstStyle/>
          <a:p>
            <a:pPr algn="ctr"/>
            <a:r>
              <a:rPr lang="fa-IR" altLang="en-US" sz="8000" dirty="0">
                <a:latin typeface="思源黑体 Medium"/>
                <a:ea typeface="思源黑体 CN Medium" panose="020B0600000000000000" pitchFamily="34" charset="-122"/>
                <a:cs typeface="B Nazanin" panose="00000700000000000000" pitchFamily="2" charset="-78"/>
                <a:sym typeface="思源黑体 CN Medium" panose="020B0600000000000000" pitchFamily="34" charset="-122"/>
              </a:rPr>
              <a:t>تم : مهندسی عمران</a:t>
            </a:r>
            <a:endParaRPr lang="zh-CN" altLang="en-US" sz="5400" dirty="0">
              <a:latin typeface="思源黑体 CN Medium" panose="020B0600000000000000" pitchFamily="34" charset="-122"/>
              <a:ea typeface="思源黑体 CN Medium" panose="020B0600000000000000" pitchFamily="34" charset="-122"/>
              <a:cs typeface="B Nazanin" panose="00000700000000000000" pitchFamily="2" charset="-78"/>
              <a:sym typeface="思源黑体 CN Medium" panose="020B0600000000000000" pitchFamily="34" charset="-122"/>
            </a:endParaRPr>
          </a:p>
        </p:txBody>
      </p:sp>
      <p:sp>
        <p:nvSpPr>
          <p:cNvPr id="13" name="矩形 12">
            <a:extLst>
              <a:ext uri="{FF2B5EF4-FFF2-40B4-BE49-F238E27FC236}">
                <a16:creationId xmlns:a16="http://schemas.microsoft.com/office/drawing/2014/main" id="{6F35BD2B-4C8C-4A77-88BD-B9E8A56F333F}"/>
              </a:ext>
            </a:extLst>
          </p:cNvPr>
          <p:cNvSpPr/>
          <p:nvPr/>
        </p:nvSpPr>
        <p:spPr>
          <a:xfrm flipV="1">
            <a:off x="2192333" y="2573699"/>
            <a:ext cx="780733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cs typeface="B Nazanin" panose="00000700000000000000" pitchFamily="2" charset="-78"/>
              <a:sym typeface="思源黑体 CN Medium" panose="020B0600000000000000" pitchFamily="34" charset="-122"/>
            </a:endParaRPr>
          </a:p>
        </p:txBody>
      </p:sp>
      <p:sp>
        <p:nvSpPr>
          <p:cNvPr id="17" name="矩形 16">
            <a:extLst>
              <a:ext uri="{FF2B5EF4-FFF2-40B4-BE49-F238E27FC236}">
                <a16:creationId xmlns:a16="http://schemas.microsoft.com/office/drawing/2014/main" id="{68558AE0-650C-421B-8416-758F32E40478}"/>
              </a:ext>
            </a:extLst>
          </p:cNvPr>
          <p:cNvSpPr/>
          <p:nvPr/>
        </p:nvSpPr>
        <p:spPr>
          <a:xfrm>
            <a:off x="6080798" y="4037831"/>
            <a:ext cx="45719" cy="2842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cs typeface="B Nazanin" panose="00000700000000000000" pitchFamily="2" charset="-78"/>
              <a:sym typeface="思源黑体 CN Medium" panose="020B0600000000000000" pitchFamily="34" charset="-122"/>
            </a:endParaRPr>
          </a:p>
        </p:txBody>
      </p:sp>
      <p:pic>
        <p:nvPicPr>
          <p:cNvPr id="19" name="焕然一新">
            <a:hlinkClick r:id="" action="ppaction://media"/>
            <a:extLst>
              <a:ext uri="{FF2B5EF4-FFF2-40B4-BE49-F238E27FC236}">
                <a16:creationId xmlns:a16="http://schemas.microsoft.com/office/drawing/2014/main" id="{034F67C3-BF85-4A28-B84B-D480A6C72549}"/>
              </a:ext>
            </a:extLst>
          </p:cNvPr>
          <p:cNvPicPr>
            <a:picLocks noChangeAspect="1"/>
          </p:cNvPicPr>
          <p:nvPr>
            <a:audioFile r:link="rId3"/>
            <p:extLst>
              <p:ext uri="{DAA4B4D4-6D71-4841-9C94-3DE7FCFB9230}">
                <p14:media xmlns:p14="http://schemas.microsoft.com/office/powerpoint/2010/main" r:embed="rId2">
                  <p14:fade in="500" out="500"/>
                </p14:media>
              </p:ext>
            </p:extLst>
          </p:nvPr>
        </p:nvPicPr>
        <p:blipFill>
          <a:blip r:embed="rId12" cstate="print"/>
          <a:stretch>
            <a:fillRect/>
          </a:stretch>
        </p:blipFill>
        <p:spPr>
          <a:xfrm>
            <a:off x="825500" y="7418917"/>
            <a:ext cx="406400" cy="406400"/>
          </a:xfrm>
          <a:prstGeom prst="rect">
            <a:avLst/>
          </a:prstGeom>
        </p:spPr>
      </p:pic>
      <p:sp>
        <p:nvSpPr>
          <p:cNvPr id="2" name="TextBox 1">
            <a:extLst>
              <a:ext uri="{FF2B5EF4-FFF2-40B4-BE49-F238E27FC236}">
                <a16:creationId xmlns:a16="http://schemas.microsoft.com/office/drawing/2014/main" id="{2B4903F7-BFFB-72DA-1B15-829AEA862ECC}"/>
              </a:ext>
            </a:extLst>
          </p:cNvPr>
          <p:cNvSpPr txBox="1"/>
          <p:nvPr/>
        </p:nvSpPr>
        <p:spPr>
          <a:xfrm>
            <a:off x="607050" y="513332"/>
            <a:ext cx="1938029" cy="400110"/>
          </a:xfrm>
          <a:prstGeom prst="rect">
            <a:avLst/>
          </a:prstGeom>
          <a:noFill/>
        </p:spPr>
        <p:txBody>
          <a:bodyPr wrap="square" rtlCol="0" anchor="ctr">
            <a:spAutoFit/>
          </a:bodyPr>
          <a:lstStyle/>
          <a:p>
            <a:pPr algn="r" rtl="1"/>
            <a:r>
              <a:rPr lang="en-US" altLang="ko-KR" sz="2000" dirty="0">
                <a:cs typeface="B Nazanin" panose="00000700000000000000" pitchFamily="2" charset="-78"/>
              </a:rPr>
              <a:t>20begir.com</a:t>
            </a:r>
            <a:endParaRPr lang="ko-KR" altLang="en-US" sz="2000" dirty="0">
              <a:cs typeface="B Nazanin" panose="00000700000000000000" pitchFamily="2" charset="-78"/>
            </a:endParaRPr>
          </a:p>
        </p:txBody>
      </p:sp>
      <p:sp>
        <p:nvSpPr>
          <p:cNvPr id="4" name="Rounded Rectangle 7">
            <a:extLst>
              <a:ext uri="{FF2B5EF4-FFF2-40B4-BE49-F238E27FC236}">
                <a16:creationId xmlns:a16="http://schemas.microsoft.com/office/drawing/2014/main" id="{EC1BAD26-EFCC-19BE-AC50-805A19FFB46B}"/>
              </a:ext>
            </a:extLst>
          </p:cNvPr>
          <p:cNvSpPr/>
          <p:nvPr/>
        </p:nvSpPr>
        <p:spPr>
          <a:xfrm>
            <a:off x="701040" y="511740"/>
            <a:ext cx="1859280" cy="413563"/>
          </a:xfrm>
          <a:prstGeom prst="roundRect">
            <a:avLst>
              <a:gd name="adj" fmla="val 50000"/>
            </a:avLst>
          </a:prstGeom>
          <a:solidFill>
            <a:schemeClr val="bg1">
              <a:alpha val="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ko-KR" altLang="en-US" sz="2700">
              <a:cs typeface="B Nazanin" panose="00000700000000000000" pitchFamily="2" charset="-78"/>
            </a:endParaRPr>
          </a:p>
        </p:txBody>
      </p:sp>
    </p:spTree>
    <p:extLst>
      <p:ext uri="{BB962C8B-B14F-4D97-AF65-F5344CB8AC3E}">
        <p14:creationId xmlns:p14="http://schemas.microsoft.com/office/powerpoint/2010/main" val="2137515189"/>
      </p:ext>
    </p:extLst>
  </p:cSld>
  <p:clrMapOvr>
    <a:masterClrMapping/>
  </p:clrMapOvr>
  <mc:AlternateContent xmlns:mc="http://schemas.openxmlformats.org/markup-compatibility/2006" xmlns:p14="http://schemas.microsoft.com/office/powerpoint/2010/main">
    <mc:Choice Requires="p14">
      <p:transition spd="slow" p14:dur="4000" advClick="0" advTm="2000">
        <p14:vortex dir="r"/>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par>
                                <p:cTn id="7" presetID="22" presetClass="entr" presetSubtype="4"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0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nodeType="afterGroup">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par>
                          <p:cTn id="28" fill="hold" nodeType="afterGroup">
                            <p:stCondLst>
                              <p:cond delay="2000"/>
                            </p:stCondLst>
                            <p:childTnLst>
                              <p:par>
                                <p:cTn id="29" presetID="2" presetClass="entr" presetSubtype="4"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3" repeatCount="indefinite" fill="remove" display="0">
                  <p:stCondLst>
                    <p:cond delay="indefinite"/>
                  </p:stCondLst>
                  <p:endCondLst>
                    <p:cond evt="onPrev" delay="0">
                      <p:tgtEl>
                        <p:sldTgt/>
                      </p:tgtEl>
                    </p:cond>
                    <p:cond evt="onStopAudio" delay="0">
                      <p:tgtEl>
                        <p:sldTgt/>
                      </p:tgtEl>
                    </p:cond>
                  </p:endCondLst>
                </p:cTn>
                <p:tgtEl>
                  <p:spTgt spid="19"/>
                </p:tgtEl>
              </p:cMediaNode>
            </p:audio>
          </p:childTnLst>
        </p:cTn>
      </p:par>
    </p:tnLst>
    <p:bldLst>
      <p:bldP spid="12" grpId="0"/>
      <p:bldP spid="13" grpId="0" animBg="1"/>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ŝľîḍe">
            <a:extLst>
              <a:ext uri="{FF2B5EF4-FFF2-40B4-BE49-F238E27FC236}">
                <a16:creationId xmlns:a16="http://schemas.microsoft.com/office/drawing/2014/main" id="{ED791216-BDFF-4500-B47C-43D4E3B3315B}"/>
              </a:ext>
            </a:extLst>
          </p:cNvPr>
          <p:cNvSpPr/>
          <p:nvPr/>
        </p:nvSpPr>
        <p:spPr>
          <a:xfrm rot="5400000">
            <a:off x="1908560" y="4309416"/>
            <a:ext cx="141624" cy="671129"/>
          </a:xfrm>
          <a:prstGeom prst="roundRect">
            <a:avLst>
              <a:gd name="adj" fmla="val 14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rtl="1"/>
            <a:endParaRPr lang="zh-CN" altLang="en-US" b="1">
              <a:solidFill>
                <a:srgbClr val="FFFFFF"/>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4" name="iṥḻïḍé">
            <a:extLst>
              <a:ext uri="{FF2B5EF4-FFF2-40B4-BE49-F238E27FC236}">
                <a16:creationId xmlns:a16="http://schemas.microsoft.com/office/drawing/2014/main" id="{4176A9B6-325E-45CD-AE35-6338954420D2}"/>
              </a:ext>
            </a:extLst>
          </p:cNvPr>
          <p:cNvSpPr/>
          <p:nvPr/>
        </p:nvSpPr>
        <p:spPr>
          <a:xfrm rot="5400000">
            <a:off x="6684283" y="4339899"/>
            <a:ext cx="141624" cy="671129"/>
          </a:xfrm>
          <a:prstGeom prst="roundRect">
            <a:avLst>
              <a:gd name="adj" fmla="val 14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rtl="1"/>
            <a:endParaRPr lang="zh-CN" altLang="en-US" b="1">
              <a:solidFill>
                <a:srgbClr val="FFFFFF"/>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5" name="îŝḻîďe">
            <a:extLst>
              <a:ext uri="{FF2B5EF4-FFF2-40B4-BE49-F238E27FC236}">
                <a16:creationId xmlns:a16="http://schemas.microsoft.com/office/drawing/2014/main" id="{2D3922EE-69B7-4AD8-B8D0-F66FBA58B5A6}"/>
              </a:ext>
            </a:extLst>
          </p:cNvPr>
          <p:cNvSpPr/>
          <p:nvPr/>
        </p:nvSpPr>
        <p:spPr>
          <a:xfrm rot="5400000">
            <a:off x="9360736" y="4339900"/>
            <a:ext cx="141624" cy="671129"/>
          </a:xfrm>
          <a:prstGeom prst="roundRect">
            <a:avLst>
              <a:gd name="adj" fmla="val 14000"/>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rtl="1"/>
            <a:endParaRPr lang="zh-CN" altLang="en-US" b="1">
              <a:solidFill>
                <a:srgbClr val="FFFFFF"/>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6" name="ïŝľïďè">
            <a:extLst>
              <a:ext uri="{FF2B5EF4-FFF2-40B4-BE49-F238E27FC236}">
                <a16:creationId xmlns:a16="http://schemas.microsoft.com/office/drawing/2014/main" id="{FC1F29B4-EACB-4FEE-A125-7FFDB0384693}"/>
              </a:ext>
            </a:extLst>
          </p:cNvPr>
          <p:cNvSpPr txBox="1"/>
          <p:nvPr/>
        </p:nvSpPr>
        <p:spPr>
          <a:xfrm>
            <a:off x="768848" y="1641955"/>
            <a:ext cx="4525198" cy="518160"/>
          </a:xfrm>
          <a:prstGeom prst="rect">
            <a:avLst/>
          </a:prstGeom>
          <a:noFill/>
        </p:spPr>
        <p:txBody>
          <a:bodyPr wrap="square">
            <a:normAutofit/>
          </a:bodyPr>
          <a:lstStyle/>
          <a:p>
            <a:pPr lvl="0" algn="r" defTabSz="913765" rtl="1">
              <a:spcBef>
                <a:spcPct val="0"/>
              </a:spcBef>
              <a:spcAft>
                <a:spcPct val="0"/>
              </a:spcAft>
              <a:buSzPct val="25000"/>
              <a:defRPr/>
            </a:pPr>
            <a:r>
              <a:rPr lang="fa-IR" altLang="en-US" sz="2800" b="1" dirty="0">
                <a:solidFill>
                  <a:schemeClr val="accent1"/>
                </a:solidFill>
                <a:latin typeface="思源黑体 Medium"/>
                <a:ea typeface="思源黑体 CN Medium" panose="020B0600000000000000" pitchFamily="34" charset="-122"/>
                <a:cs typeface="B Nazanin" pitchFamily="2" charset="-78"/>
                <a:sym typeface="思源黑体 CN Medium" panose="020B0600000000000000" pitchFamily="34" charset="-122"/>
              </a:rPr>
              <a:t>متن خود را وارد کنید</a:t>
            </a:r>
            <a:endParaRPr kumimoji="0" lang="en-US" altLang="zh-CN" sz="2800" b="1" i="0" u="none" strike="noStrike" kern="1200" cap="none" spc="0" normalizeH="0" baseline="0" noProof="0" dirty="0">
              <a:ln>
                <a:noFill/>
              </a:ln>
              <a:effectLst/>
              <a:uLnTx/>
              <a:uFillTx/>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7" name="ïŝľïde">
            <a:extLst>
              <a:ext uri="{FF2B5EF4-FFF2-40B4-BE49-F238E27FC236}">
                <a16:creationId xmlns:a16="http://schemas.microsoft.com/office/drawing/2014/main" id="{9A502F36-E5FF-4958-BD9B-4515D5664907}"/>
              </a:ext>
            </a:extLst>
          </p:cNvPr>
          <p:cNvSpPr txBox="1"/>
          <p:nvPr/>
        </p:nvSpPr>
        <p:spPr>
          <a:xfrm>
            <a:off x="768848" y="2306593"/>
            <a:ext cx="4443166" cy="555586"/>
          </a:xfrm>
          <a:prstGeom prst="rect">
            <a:avLst/>
          </a:prstGeom>
          <a:noFill/>
        </p:spPr>
        <p:txBody>
          <a:bodyPr wrap="square" rtlCol="0">
            <a:normAutofit/>
          </a:bodyPr>
          <a:lstStyle>
            <a:defPPr>
              <a:defRPr lang="zh-CN"/>
            </a:defPPr>
            <a:lvl1pPr lvl="0" defTabSz="913765">
              <a:lnSpc>
                <a:spcPct val="150000"/>
              </a:lnSpc>
              <a:buSzPct val="25000"/>
              <a:defRPr sz="1050">
                <a:solidFill>
                  <a:schemeClr val="tx1">
                    <a:lumMod val="95000"/>
                    <a:lumOff val="5000"/>
                  </a:schemeClr>
                </a:solidFill>
              </a:defRPr>
            </a:lvl1pPr>
          </a:lstStyle>
          <a:p>
            <a:pPr algn="r" rtl="1"/>
            <a:r>
              <a:rPr lang="fa-IR" altLang="en-US" dirty="0">
                <a:solidFill>
                  <a:schemeClr val="tx1"/>
                </a:solidFill>
                <a:latin typeface="思源黑体 Medium"/>
                <a:ea typeface="思源黑体 CN Medium" panose="020B0600000000000000" pitchFamily="34" charset="-122"/>
                <a:cs typeface="B Nazanin" pitchFamily="2" charset="-78"/>
                <a:sym typeface="思源黑体 CN Medium" panose="020B0600000000000000" pitchFamily="34" charset="-122"/>
              </a:rPr>
              <a:t>محتوای شما در اینجا قرار می گیرد، یا با کپی کردن متن خود، در محتوای این کادر در اینجا، یا با کپی کردن متن خود، انتخاب کنید</a:t>
            </a:r>
            <a:endParaRPr lang="en-US" altLang="en-US" dirty="0">
              <a:solidFill>
                <a:schemeClr val="tx1"/>
              </a:solidFill>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cxnSp>
        <p:nvCxnSpPr>
          <p:cNvPr id="8" name="íşḻidé">
            <a:extLst>
              <a:ext uri="{FF2B5EF4-FFF2-40B4-BE49-F238E27FC236}">
                <a16:creationId xmlns:a16="http://schemas.microsoft.com/office/drawing/2014/main" id="{DFB1D6F7-0CD8-43B9-9B07-2B95FD4A821B}"/>
              </a:ext>
            </a:extLst>
          </p:cNvPr>
          <p:cNvCxnSpPr>
            <a:stCxn id="3" idx="0"/>
            <a:endCxn id="4" idx="2"/>
          </p:cNvCxnSpPr>
          <p:nvPr/>
        </p:nvCxnSpPr>
        <p:spPr>
          <a:xfrm>
            <a:off x="2314937" y="4644981"/>
            <a:ext cx="4104594" cy="30483"/>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 name="ïSļïḍê">
            <a:extLst>
              <a:ext uri="{FF2B5EF4-FFF2-40B4-BE49-F238E27FC236}">
                <a16:creationId xmlns:a16="http://schemas.microsoft.com/office/drawing/2014/main" id="{FFDE1C11-4D87-478A-885D-EB7ECA51083A}"/>
              </a:ext>
            </a:extLst>
          </p:cNvPr>
          <p:cNvCxnSpPr>
            <a:stCxn id="4" idx="0"/>
            <a:endCxn id="5" idx="2"/>
          </p:cNvCxnSpPr>
          <p:nvPr/>
        </p:nvCxnSpPr>
        <p:spPr>
          <a:xfrm>
            <a:off x="7090660" y="4675464"/>
            <a:ext cx="2005324" cy="1"/>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0" name="ísḷïďê">
            <a:extLst>
              <a:ext uri="{FF2B5EF4-FFF2-40B4-BE49-F238E27FC236}">
                <a16:creationId xmlns:a16="http://schemas.microsoft.com/office/drawing/2014/main" id="{107A102E-F1E4-471F-B04B-C6598FF4A722}"/>
              </a:ext>
            </a:extLst>
          </p:cNvPr>
          <p:cNvGrpSpPr/>
          <p:nvPr/>
        </p:nvGrpSpPr>
        <p:grpSpPr>
          <a:xfrm>
            <a:off x="551045" y="5029108"/>
            <a:ext cx="2858763" cy="838156"/>
            <a:chOff x="8272424" y="1349226"/>
            <a:chExt cx="2858763" cy="838156"/>
          </a:xfrm>
        </p:grpSpPr>
        <p:sp>
          <p:nvSpPr>
            <p:cNvPr id="135" name="iṥļíḓè">
              <a:extLst>
                <a:ext uri="{FF2B5EF4-FFF2-40B4-BE49-F238E27FC236}">
                  <a16:creationId xmlns:a16="http://schemas.microsoft.com/office/drawing/2014/main" id="{FEBE0691-47C6-4B04-A27D-F86D024991FB}"/>
                </a:ext>
              </a:extLst>
            </p:cNvPr>
            <p:cNvSpPr txBox="1"/>
            <p:nvPr/>
          </p:nvSpPr>
          <p:spPr>
            <a:xfrm>
              <a:off x="8272424" y="1349226"/>
              <a:ext cx="2858763" cy="326229"/>
            </a:xfrm>
            <a:prstGeom prst="rect">
              <a:avLst/>
            </a:prstGeom>
            <a:noFill/>
          </p:spPr>
          <p:txBody>
            <a:bodyPr wrap="square" rtlCol="0">
              <a:normAutofit/>
            </a:bodyPr>
            <a:lstStyle>
              <a:defPPr>
                <a:defRPr lang="zh-CN"/>
              </a:defPPr>
              <a:lvl1pPr>
                <a:lnSpc>
                  <a:spcPct val="150000"/>
                </a:lnSpc>
                <a:defRPr kumimoji="0" sz="1200" b="1" i="0" u="none" strike="noStrike" cap="none" spc="0" normalizeH="0" baseline="0">
                  <a:ln>
                    <a:noFill/>
                  </a:ln>
                  <a:effectLst/>
                  <a:uLnTx/>
                  <a:uFillTx/>
                </a:defRPr>
              </a:lvl1pPr>
            </a:lstStyle>
            <a:p>
              <a:pPr algn="ctr" rtl="1"/>
              <a:r>
                <a:rPr lang="fa-IR" altLang="en-US" sz="1100" dirty="0">
                  <a:latin typeface="思源黑体 Medium"/>
                  <a:ea typeface="思源黑体 CN Medium" panose="020B0600000000000000" pitchFamily="34" charset="-122"/>
                  <a:cs typeface="B Nazanin" pitchFamily="2" charset="-78"/>
                  <a:sym typeface="思源黑体 CN Medium" panose="020B0600000000000000" pitchFamily="34" charset="-122"/>
                </a:rPr>
                <a:t>متن عنوان</a:t>
              </a:r>
              <a:endParaRPr lang="en-US" altLang="zh-CN"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36" name="íśḻiḑé">
              <a:extLst>
                <a:ext uri="{FF2B5EF4-FFF2-40B4-BE49-F238E27FC236}">
                  <a16:creationId xmlns:a16="http://schemas.microsoft.com/office/drawing/2014/main" id="{9C97BDCC-DAD8-4C52-A301-C5F6D95B999E}"/>
                </a:ext>
              </a:extLst>
            </p:cNvPr>
            <p:cNvSpPr txBox="1"/>
            <p:nvPr/>
          </p:nvSpPr>
          <p:spPr>
            <a:xfrm>
              <a:off x="8333383" y="1698102"/>
              <a:ext cx="2634116" cy="489280"/>
            </a:xfrm>
            <a:prstGeom prst="rect">
              <a:avLst/>
            </a:prstGeom>
            <a:noFill/>
          </p:spPr>
          <p:txBody>
            <a:bodyPr wrap="square" rtlCol="0">
              <a:normAutofit fontScale="92500"/>
            </a:bodyPr>
            <a:lstStyle>
              <a:defPPr>
                <a:defRPr lang="zh-CN"/>
              </a:defPPr>
              <a:lvl1pPr algn="ctr">
                <a:lnSpc>
                  <a:spcPct val="150000"/>
                </a:lnSpc>
                <a:defRPr kumimoji="0" sz="900" i="0" u="none" strike="noStrike" cap="none" spc="0" normalizeH="0" baseline="0">
                  <a:ln>
                    <a:noFill/>
                  </a:ln>
                  <a:effectLst/>
                  <a:uLnTx/>
                  <a:uFillTx/>
                </a:defRPr>
              </a:lvl1pPr>
            </a:lstStyle>
            <a:p>
              <a:pPr rtl="1"/>
              <a:r>
                <a:rPr lang="fa-IR" altLang="en-US" sz="1000" dirty="0">
                  <a:latin typeface="思源黑体 Medium"/>
                  <a:ea typeface="思源黑体 CN Medium" panose="020B0600000000000000" pitchFamily="34" charset="-122"/>
                  <a:cs typeface="B Nazanin" pitchFamily="2" charset="-78"/>
                  <a:sym typeface="思源黑体 CN Medium" panose="020B0600000000000000" pitchFamily="34" charset="-122"/>
                </a:rPr>
                <a:t>محتوا در اینجا، یا با کپی کردن متن خود، جایگذاری را در این کادر انتخاب کنید</a:t>
              </a:r>
              <a:endParaRPr lang="en-US" altLang="en-US" sz="1000" dirty="0">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grpSp>
      <p:grpSp>
        <p:nvGrpSpPr>
          <p:cNvPr id="11" name="îṡļïḍè">
            <a:extLst>
              <a:ext uri="{FF2B5EF4-FFF2-40B4-BE49-F238E27FC236}">
                <a16:creationId xmlns:a16="http://schemas.microsoft.com/office/drawing/2014/main" id="{FEAFC0EE-F104-44C6-9085-9FFDFEBB873E}"/>
              </a:ext>
            </a:extLst>
          </p:cNvPr>
          <p:cNvGrpSpPr/>
          <p:nvPr/>
        </p:nvGrpSpPr>
        <p:grpSpPr>
          <a:xfrm>
            <a:off x="5246619" y="5013868"/>
            <a:ext cx="2449582" cy="838156"/>
            <a:chOff x="8333382" y="1349226"/>
            <a:chExt cx="2858764" cy="838156"/>
          </a:xfrm>
        </p:grpSpPr>
        <p:sp>
          <p:nvSpPr>
            <p:cNvPr id="133" name="îṥḷíḓê">
              <a:extLst>
                <a:ext uri="{FF2B5EF4-FFF2-40B4-BE49-F238E27FC236}">
                  <a16:creationId xmlns:a16="http://schemas.microsoft.com/office/drawing/2014/main" id="{DDBA4569-E2EE-42C1-A36E-25E34312D793}"/>
                </a:ext>
              </a:extLst>
            </p:cNvPr>
            <p:cNvSpPr txBox="1"/>
            <p:nvPr/>
          </p:nvSpPr>
          <p:spPr>
            <a:xfrm>
              <a:off x="8333384" y="1349226"/>
              <a:ext cx="2858763" cy="326229"/>
            </a:xfrm>
            <a:prstGeom prst="rect">
              <a:avLst/>
            </a:prstGeom>
            <a:noFill/>
          </p:spPr>
          <p:txBody>
            <a:bodyPr wrap="square" rtlCol="0">
              <a:normAutofit/>
            </a:bodyPr>
            <a:lstStyle>
              <a:defPPr>
                <a:defRPr lang="zh-CN"/>
              </a:defPPr>
              <a:lvl1pPr>
                <a:lnSpc>
                  <a:spcPct val="150000"/>
                </a:lnSpc>
                <a:defRPr kumimoji="0" sz="1200" b="1" i="0" u="none" strike="noStrike" cap="none" spc="0" normalizeH="0" baseline="0">
                  <a:ln>
                    <a:noFill/>
                  </a:ln>
                  <a:effectLst/>
                  <a:uLnTx/>
                  <a:uFillTx/>
                </a:defRPr>
              </a:lvl1pPr>
            </a:lstStyle>
            <a:p>
              <a:pPr algn="ctr" rtl="1"/>
              <a:r>
                <a:rPr lang="fa-IR" altLang="en-US" sz="1100" dirty="0">
                  <a:latin typeface="思源黑体 Medium"/>
                  <a:ea typeface="思源黑体 CN Medium" panose="020B0600000000000000" pitchFamily="34" charset="-122"/>
                  <a:cs typeface="B Nazanin" pitchFamily="2" charset="-78"/>
                  <a:sym typeface="思源黑体 CN Medium" panose="020B0600000000000000" pitchFamily="34" charset="-122"/>
                </a:rPr>
                <a:t>متن عنوان</a:t>
              </a:r>
              <a:endParaRPr lang="en-US" altLang="zh-CN"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34" name="ísľîḍé">
              <a:extLst>
                <a:ext uri="{FF2B5EF4-FFF2-40B4-BE49-F238E27FC236}">
                  <a16:creationId xmlns:a16="http://schemas.microsoft.com/office/drawing/2014/main" id="{6A023604-DF09-48E4-8FD3-FB60B8EA9B98}"/>
                </a:ext>
              </a:extLst>
            </p:cNvPr>
            <p:cNvSpPr txBox="1"/>
            <p:nvPr/>
          </p:nvSpPr>
          <p:spPr>
            <a:xfrm>
              <a:off x="8333383" y="1698102"/>
              <a:ext cx="2755012" cy="489280"/>
            </a:xfrm>
            <a:prstGeom prst="rect">
              <a:avLst/>
            </a:prstGeom>
            <a:noFill/>
          </p:spPr>
          <p:txBody>
            <a:bodyPr wrap="square" rtlCol="0">
              <a:normAutofit/>
            </a:bodyPr>
            <a:lstStyle>
              <a:defPPr>
                <a:defRPr lang="zh-CN"/>
              </a:defPPr>
              <a:lvl1pPr algn="ctr">
                <a:lnSpc>
                  <a:spcPct val="150000"/>
                </a:lnSpc>
                <a:defRPr kumimoji="0" sz="900" i="0" u="none" strike="noStrike" cap="none" spc="0" normalizeH="0" baseline="0">
                  <a:ln>
                    <a:noFill/>
                  </a:ln>
                  <a:effectLst/>
                  <a:uLnTx/>
                  <a:uFillTx/>
                </a:defRPr>
              </a:lvl1pPr>
            </a:lstStyle>
            <a:p>
              <a:pPr rtl="1"/>
              <a:r>
                <a:rPr lang="fa-IR" altLang="en-US" dirty="0">
                  <a:latin typeface="思源黑体 Medium"/>
                  <a:ea typeface="思源黑体 CN Medium" panose="020B0600000000000000" pitchFamily="34" charset="-122"/>
                  <a:cs typeface="B Nazanin" pitchFamily="2" charset="-78"/>
                  <a:sym typeface="思源黑体 CN Medium" panose="020B0600000000000000" pitchFamily="34" charset="-122"/>
                </a:rPr>
                <a:t>محتوا در اینجا، یا با کپی کردن متن خود، جایگذاری را در این کادر انتخاب کنید</a:t>
              </a:r>
              <a:endParaRPr lang="en-US" altLang="en-US" dirty="0">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grpSp>
      <p:grpSp>
        <p:nvGrpSpPr>
          <p:cNvPr id="12" name="îsḷîḑè">
            <a:extLst>
              <a:ext uri="{FF2B5EF4-FFF2-40B4-BE49-F238E27FC236}">
                <a16:creationId xmlns:a16="http://schemas.microsoft.com/office/drawing/2014/main" id="{7E228C3E-6E2D-45D7-B25E-3BB3163DA564}"/>
              </a:ext>
            </a:extLst>
          </p:cNvPr>
          <p:cNvGrpSpPr/>
          <p:nvPr/>
        </p:nvGrpSpPr>
        <p:grpSpPr>
          <a:xfrm>
            <a:off x="8973569" y="5029108"/>
            <a:ext cx="2449582" cy="838156"/>
            <a:chOff x="8333384" y="1349226"/>
            <a:chExt cx="2858764" cy="838156"/>
          </a:xfrm>
        </p:grpSpPr>
        <p:sp>
          <p:nvSpPr>
            <p:cNvPr id="131" name="îşlîḓê">
              <a:extLst>
                <a:ext uri="{FF2B5EF4-FFF2-40B4-BE49-F238E27FC236}">
                  <a16:creationId xmlns:a16="http://schemas.microsoft.com/office/drawing/2014/main" id="{D4E3DFF1-3E28-44B1-AA93-CA0B831033A8}"/>
                </a:ext>
              </a:extLst>
            </p:cNvPr>
            <p:cNvSpPr txBox="1"/>
            <p:nvPr/>
          </p:nvSpPr>
          <p:spPr>
            <a:xfrm>
              <a:off x="8333385" y="1349226"/>
              <a:ext cx="2858763" cy="326229"/>
            </a:xfrm>
            <a:prstGeom prst="rect">
              <a:avLst/>
            </a:prstGeom>
            <a:noFill/>
          </p:spPr>
          <p:txBody>
            <a:bodyPr wrap="square" rtlCol="0">
              <a:normAutofit/>
            </a:bodyPr>
            <a:lstStyle>
              <a:defPPr>
                <a:defRPr lang="zh-CN"/>
              </a:defPPr>
              <a:lvl1pPr>
                <a:lnSpc>
                  <a:spcPct val="150000"/>
                </a:lnSpc>
                <a:defRPr kumimoji="0" sz="1200" b="1" i="0" u="none" strike="noStrike" cap="none" spc="0" normalizeH="0" baseline="0">
                  <a:ln>
                    <a:noFill/>
                  </a:ln>
                  <a:effectLst/>
                  <a:uLnTx/>
                  <a:uFillTx/>
                </a:defRPr>
              </a:lvl1pPr>
            </a:lstStyle>
            <a:p>
              <a:pPr algn="ctr" rtl="1"/>
              <a:r>
                <a:rPr lang="fa-IR" altLang="en-US" sz="1100" dirty="0">
                  <a:latin typeface="思源黑体 Medium"/>
                  <a:ea typeface="思源黑体 CN Medium" panose="020B0600000000000000" pitchFamily="34" charset="-122"/>
                  <a:cs typeface="B Nazanin" pitchFamily="2" charset="-78"/>
                  <a:sym typeface="思源黑体 CN Medium" panose="020B0600000000000000" pitchFamily="34" charset="-122"/>
                </a:rPr>
                <a:t>متن عنوان</a:t>
              </a:r>
              <a:endParaRPr lang="en-US" altLang="zh-CN"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32" name="îşľïdê">
              <a:extLst>
                <a:ext uri="{FF2B5EF4-FFF2-40B4-BE49-F238E27FC236}">
                  <a16:creationId xmlns:a16="http://schemas.microsoft.com/office/drawing/2014/main" id="{8848F482-5E93-4ABE-B9FB-6CF559A0CCAA}"/>
                </a:ext>
              </a:extLst>
            </p:cNvPr>
            <p:cNvSpPr txBox="1"/>
            <p:nvPr/>
          </p:nvSpPr>
          <p:spPr>
            <a:xfrm>
              <a:off x="8333383" y="1698102"/>
              <a:ext cx="2755012" cy="489280"/>
            </a:xfrm>
            <a:prstGeom prst="rect">
              <a:avLst/>
            </a:prstGeom>
            <a:noFill/>
          </p:spPr>
          <p:txBody>
            <a:bodyPr wrap="square" rtlCol="0">
              <a:normAutofit/>
            </a:bodyPr>
            <a:lstStyle>
              <a:defPPr>
                <a:defRPr lang="zh-CN"/>
              </a:defPPr>
              <a:lvl1pPr algn="ctr">
                <a:lnSpc>
                  <a:spcPct val="150000"/>
                </a:lnSpc>
                <a:defRPr kumimoji="0" sz="900" i="0" u="none" strike="noStrike" cap="none" spc="0" normalizeH="0" baseline="0">
                  <a:ln>
                    <a:noFill/>
                  </a:ln>
                  <a:effectLst/>
                  <a:uLnTx/>
                  <a:uFillTx/>
                </a:defRPr>
              </a:lvl1pPr>
            </a:lstStyle>
            <a:p>
              <a:pPr rtl="1"/>
              <a:r>
                <a:rPr lang="fa-IR" altLang="en-US" dirty="0">
                  <a:latin typeface="思源黑体 Medium"/>
                  <a:ea typeface="思源黑体 CN Medium" panose="020B0600000000000000" pitchFamily="34" charset="-122"/>
                  <a:cs typeface="B Nazanin" pitchFamily="2" charset="-78"/>
                  <a:sym typeface="思源黑体 CN Medium" panose="020B0600000000000000" pitchFamily="34" charset="-122"/>
                </a:rPr>
                <a:t>محتوا در اینجا، یا با کپی کردن متن خود، جایگذاری را در این کادر انتخاب کنید</a:t>
              </a:r>
              <a:endParaRPr lang="en-US" altLang="en-US" dirty="0">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grpSp>
      <p:sp>
        <p:nvSpPr>
          <p:cNvPr id="14" name="ïŝḷîḍe">
            <a:extLst>
              <a:ext uri="{FF2B5EF4-FFF2-40B4-BE49-F238E27FC236}">
                <a16:creationId xmlns:a16="http://schemas.microsoft.com/office/drawing/2014/main" id="{CC88F244-283F-4845-B56D-9EF00C57B386}"/>
              </a:ext>
            </a:extLst>
          </p:cNvPr>
          <p:cNvSpPr txBox="1"/>
          <p:nvPr/>
        </p:nvSpPr>
        <p:spPr>
          <a:xfrm>
            <a:off x="1500368" y="3768723"/>
            <a:ext cx="918841" cy="830997"/>
          </a:xfrm>
          <a:prstGeom prst="rect">
            <a:avLst/>
          </a:prstGeom>
          <a:noFill/>
        </p:spPr>
        <p:txBody>
          <a:bodyPr wrap="none">
            <a:normAutofit/>
          </a:bodyPr>
          <a:lstStyle>
            <a:defPPr>
              <a:defRPr lang="zh-CN"/>
            </a:defPPr>
            <a:lvl1pPr marR="0" lvl="0" indent="0" defTabSz="913765" fontAlgn="auto">
              <a:lnSpc>
                <a:spcPct val="100000"/>
              </a:lnSpc>
              <a:spcBef>
                <a:spcPct val="0"/>
              </a:spcBef>
              <a:spcAft>
                <a:spcPct val="0"/>
              </a:spcAft>
              <a:buClrTx/>
              <a:buSzPct val="25000"/>
              <a:buFontTx/>
              <a:buNone/>
              <a:defRPr kumimoji="0" sz="4800" b="1" i="0" u="none" strike="noStrike" cap="none" spc="0" normalizeH="0" baseline="0">
                <a:ln>
                  <a:noFill/>
                </a:ln>
                <a:solidFill>
                  <a:schemeClr val="accent1"/>
                </a:solidFill>
                <a:effectLst/>
                <a:uLnTx/>
                <a:uFillTx/>
              </a:defRPr>
            </a:lvl1pPr>
          </a:lstStyle>
          <a:p>
            <a:pPr algn="r" rtl="1"/>
            <a:r>
              <a:rPr lang="en-US" altLang="zh-CN">
                <a:latin typeface="思源黑体 Medium"/>
                <a:ea typeface="思源黑体 CN Medium" panose="020B0600000000000000" pitchFamily="34" charset="-122"/>
                <a:cs typeface="B Nazanin" pitchFamily="2" charset="-78"/>
                <a:sym typeface="思源黑体 CN Medium" panose="020B0600000000000000" pitchFamily="34" charset="-122"/>
              </a:rPr>
              <a:t>01</a:t>
            </a:r>
            <a:endParaRPr lang="zh-CN" altLang="en-US">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5" name="iṡļíḍé">
            <a:extLst>
              <a:ext uri="{FF2B5EF4-FFF2-40B4-BE49-F238E27FC236}">
                <a16:creationId xmlns:a16="http://schemas.microsoft.com/office/drawing/2014/main" id="{08DEB86C-18CD-4F8F-B303-27E83E892904}"/>
              </a:ext>
            </a:extLst>
          </p:cNvPr>
          <p:cNvSpPr txBox="1"/>
          <p:nvPr/>
        </p:nvSpPr>
        <p:spPr>
          <a:xfrm>
            <a:off x="6063179" y="3677283"/>
            <a:ext cx="918841" cy="830997"/>
          </a:xfrm>
          <a:prstGeom prst="rect">
            <a:avLst/>
          </a:prstGeom>
          <a:noFill/>
        </p:spPr>
        <p:txBody>
          <a:bodyPr wrap="none">
            <a:normAutofit/>
          </a:bodyPr>
          <a:lstStyle>
            <a:defPPr>
              <a:defRPr lang="zh-CN"/>
            </a:defPPr>
            <a:lvl1pPr marR="0" lvl="0" indent="0" defTabSz="913765" fontAlgn="auto">
              <a:lnSpc>
                <a:spcPct val="100000"/>
              </a:lnSpc>
              <a:spcBef>
                <a:spcPct val="0"/>
              </a:spcBef>
              <a:spcAft>
                <a:spcPct val="0"/>
              </a:spcAft>
              <a:buClrTx/>
              <a:buSzPct val="25000"/>
              <a:buFontTx/>
              <a:buNone/>
              <a:defRPr kumimoji="0" sz="8000" b="1" i="0" u="none" strike="noStrike" cap="none" spc="0" normalizeH="0" baseline="0">
                <a:ln>
                  <a:noFill/>
                </a:ln>
                <a:solidFill>
                  <a:schemeClr val="tx1">
                    <a:lumMod val="95000"/>
                    <a:lumOff val="5000"/>
                    <a:alpha val="15000"/>
                  </a:schemeClr>
                </a:solidFill>
                <a:effectLst/>
                <a:uLnTx/>
                <a:uFillTx/>
              </a:defRPr>
            </a:lvl1pPr>
          </a:lstStyle>
          <a:p>
            <a:pPr algn="r" rtl="1"/>
            <a:r>
              <a:rPr lang="en-US" altLang="zh-CN" sz="4800" dirty="0">
                <a:solidFill>
                  <a:schemeClr val="accent1"/>
                </a:solidFill>
                <a:latin typeface="思源黑体 Medium"/>
                <a:ea typeface="思源黑体 CN Medium" panose="020B0600000000000000" pitchFamily="34" charset="-122"/>
                <a:cs typeface="B Nazanin" pitchFamily="2" charset="-78"/>
                <a:sym typeface="思源黑体 CN Medium" panose="020B0600000000000000" pitchFamily="34" charset="-122"/>
              </a:rPr>
              <a:t>02</a:t>
            </a:r>
            <a:endParaRPr lang="zh-CN" altLang="en-US" sz="4800" dirty="0">
              <a:solidFill>
                <a:schemeClr val="accent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6" name="íṥļiḓê">
            <a:extLst>
              <a:ext uri="{FF2B5EF4-FFF2-40B4-BE49-F238E27FC236}">
                <a16:creationId xmlns:a16="http://schemas.microsoft.com/office/drawing/2014/main" id="{48354C3E-F9AC-46EC-95DD-07F976411CCF}"/>
              </a:ext>
            </a:extLst>
          </p:cNvPr>
          <p:cNvSpPr txBox="1"/>
          <p:nvPr/>
        </p:nvSpPr>
        <p:spPr>
          <a:xfrm>
            <a:off x="9105788" y="3601083"/>
            <a:ext cx="918841" cy="830997"/>
          </a:xfrm>
          <a:prstGeom prst="rect">
            <a:avLst/>
          </a:prstGeom>
          <a:noFill/>
        </p:spPr>
        <p:txBody>
          <a:bodyPr wrap="none">
            <a:normAutofit/>
          </a:bodyPr>
          <a:lstStyle>
            <a:defPPr>
              <a:defRPr lang="zh-CN"/>
            </a:defPPr>
            <a:lvl1pPr marR="0" lvl="0" indent="0" defTabSz="913765" fontAlgn="auto">
              <a:lnSpc>
                <a:spcPct val="100000"/>
              </a:lnSpc>
              <a:spcBef>
                <a:spcPct val="0"/>
              </a:spcBef>
              <a:spcAft>
                <a:spcPct val="0"/>
              </a:spcAft>
              <a:buClrTx/>
              <a:buSzPct val="25000"/>
              <a:buFontTx/>
              <a:buNone/>
              <a:defRPr kumimoji="0" sz="8000" b="1" i="0" u="none" strike="noStrike" cap="none" spc="0" normalizeH="0" baseline="0">
                <a:ln>
                  <a:noFill/>
                </a:ln>
                <a:solidFill>
                  <a:schemeClr val="tx1">
                    <a:lumMod val="95000"/>
                    <a:lumOff val="5000"/>
                    <a:alpha val="15000"/>
                  </a:schemeClr>
                </a:solidFill>
                <a:effectLst/>
                <a:uLnTx/>
                <a:uFillTx/>
              </a:defRPr>
            </a:lvl1pPr>
          </a:lstStyle>
          <a:p>
            <a:pPr algn="r" rtl="1"/>
            <a:r>
              <a:rPr lang="en-US" altLang="zh-CN" sz="4800" dirty="0">
                <a:solidFill>
                  <a:schemeClr val="accent1"/>
                </a:solidFill>
                <a:latin typeface="思源黑体 Medium"/>
                <a:ea typeface="思源黑体 CN Medium" panose="020B0600000000000000" pitchFamily="34" charset="-122"/>
                <a:cs typeface="B Nazanin" pitchFamily="2" charset="-78"/>
                <a:sym typeface="思源黑体 CN Medium" panose="020B0600000000000000" pitchFamily="34" charset="-122"/>
              </a:rPr>
              <a:t>03</a:t>
            </a:r>
            <a:endParaRPr lang="zh-CN" altLang="en-US" sz="4800" dirty="0">
              <a:solidFill>
                <a:schemeClr val="accent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pic>
        <p:nvPicPr>
          <p:cNvPr id="162" name="图片 161">
            <a:extLst>
              <a:ext uri="{FF2B5EF4-FFF2-40B4-BE49-F238E27FC236}">
                <a16:creationId xmlns:a16="http://schemas.microsoft.com/office/drawing/2014/main" id="{2B9C038F-2A8A-4D1B-8550-F09AF43272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73636" y="702749"/>
            <a:ext cx="3349514" cy="2980448"/>
          </a:xfrm>
          <a:prstGeom prst="rect">
            <a:avLst/>
          </a:prstGeom>
        </p:spPr>
      </p:pic>
      <p:grpSp>
        <p:nvGrpSpPr>
          <p:cNvPr id="163" name="组合 162">
            <a:extLst>
              <a:ext uri="{FF2B5EF4-FFF2-40B4-BE49-F238E27FC236}">
                <a16:creationId xmlns:a16="http://schemas.microsoft.com/office/drawing/2014/main" id="{8C409752-FBA3-4E51-A823-DD3C428A32D7}"/>
              </a:ext>
            </a:extLst>
          </p:cNvPr>
          <p:cNvGrpSpPr/>
          <p:nvPr/>
        </p:nvGrpSpPr>
        <p:grpSpPr>
          <a:xfrm>
            <a:off x="179624" y="213360"/>
            <a:ext cx="4921731" cy="807720"/>
            <a:chOff x="302202" y="183849"/>
            <a:chExt cx="4786313" cy="511448"/>
          </a:xfrm>
        </p:grpSpPr>
        <p:sp>
          <p:nvSpPr>
            <p:cNvPr id="164" name="文本框 163">
              <a:extLst>
                <a:ext uri="{FF2B5EF4-FFF2-40B4-BE49-F238E27FC236}">
                  <a16:creationId xmlns:a16="http://schemas.microsoft.com/office/drawing/2014/main" id="{BF483821-0120-4F32-8C7B-0A270733E301}"/>
                </a:ext>
              </a:extLst>
            </p:cNvPr>
            <p:cNvSpPr txBox="1">
              <a:spLocks noChangeArrowheads="1"/>
            </p:cNvSpPr>
            <p:nvPr/>
          </p:nvSpPr>
          <p:spPr bwMode="auto">
            <a:xfrm>
              <a:off x="2836539" y="183849"/>
              <a:ext cx="893767" cy="2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eaLnBrk="0" hangingPunct="0">
                <a:defRPr sz="1300">
                  <a:solidFill>
                    <a:schemeClr val="tx1"/>
                  </a:solidFill>
                  <a:latin typeface="Calibri" panose="020F0502020204030204" pitchFamily="34" charset="0"/>
                  <a:ea typeface="宋体" panose="02010600030101010101" pitchFamily="2" charset="-122"/>
                </a:defRPr>
              </a:lvl2pPr>
              <a:lvl3pPr eaLnBrk="0" hangingPunct="0">
                <a:defRPr sz="1300">
                  <a:solidFill>
                    <a:schemeClr val="tx1"/>
                  </a:solidFill>
                  <a:latin typeface="Calibri" panose="020F0502020204030204" pitchFamily="34" charset="0"/>
                  <a:ea typeface="宋体" panose="02010600030101010101" pitchFamily="2" charset="-122"/>
                </a:defRPr>
              </a:lvl3pPr>
              <a:lvl4pPr eaLnBrk="0" hangingPunct="0">
                <a:defRPr sz="1300">
                  <a:solidFill>
                    <a:schemeClr val="tx1"/>
                  </a:solidFill>
                  <a:latin typeface="Calibri" panose="020F0502020204030204" pitchFamily="34" charset="0"/>
                  <a:ea typeface="宋体" panose="02010600030101010101" pitchFamily="2" charset="-122"/>
                </a:defRPr>
              </a:lvl4pPr>
              <a:lvl5pPr eaLnBrk="0" hangingPunct="0">
                <a:defRPr sz="1300">
                  <a:solidFill>
                    <a:schemeClr val="tx1"/>
                  </a:solidFill>
                  <a:latin typeface="Calibri" panose="020F0502020204030204" pitchFamily="34" charset="0"/>
                  <a:ea typeface="宋体" panose="02010600030101010101" pitchFamily="2" charset="-122"/>
                </a:defRPr>
              </a:lvl5pPr>
              <a:lvl6pPr marL="18288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gn="r" rtl="1" eaLnBrk="1" hangingPunct="1"/>
              <a:r>
                <a:rPr lang="fa-IR" altLang="en-US" sz="1200" b="1"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بررسی اجمالی پروژه</a:t>
              </a:r>
              <a:endParaRPr lang="en-US" altLang="en-US" sz="1200" b="1"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165" name="TextBox 46">
              <a:extLst>
                <a:ext uri="{FF2B5EF4-FFF2-40B4-BE49-F238E27FC236}">
                  <a16:creationId xmlns:a16="http://schemas.microsoft.com/office/drawing/2014/main" id="{AD671B4A-5E5A-4991-9C08-EB651762F0AE}"/>
                </a:ext>
              </a:extLst>
            </p:cNvPr>
            <p:cNvSpPr txBox="1">
              <a:spLocks noChangeArrowheads="1"/>
            </p:cNvSpPr>
            <p:nvPr/>
          </p:nvSpPr>
          <p:spPr bwMode="auto">
            <a:xfrm>
              <a:off x="302202" y="420977"/>
              <a:ext cx="4786313"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defTabSz="522288" eaLnBrk="0" hangingPunct="0">
                <a:defRPr sz="1300">
                  <a:solidFill>
                    <a:schemeClr val="tx1"/>
                  </a:solidFill>
                  <a:latin typeface="Calibri" panose="020F0502020204030204" pitchFamily="34" charset="0"/>
                  <a:ea typeface="宋体" panose="02010600030101010101" pitchFamily="2" charset="-122"/>
                </a:defRPr>
              </a:lvl1pPr>
              <a:lvl2pPr defTabSz="522288" eaLnBrk="0" hangingPunct="0">
                <a:defRPr sz="1300">
                  <a:solidFill>
                    <a:schemeClr val="tx1"/>
                  </a:solidFill>
                  <a:latin typeface="Calibri" panose="020F0502020204030204" pitchFamily="34" charset="0"/>
                  <a:ea typeface="宋体" panose="02010600030101010101" pitchFamily="2" charset="-122"/>
                </a:defRPr>
              </a:lvl2pPr>
              <a:lvl3pPr defTabSz="522288" eaLnBrk="0" hangingPunct="0">
                <a:defRPr sz="1300">
                  <a:solidFill>
                    <a:schemeClr val="tx1"/>
                  </a:solidFill>
                  <a:latin typeface="Calibri" panose="020F0502020204030204" pitchFamily="34" charset="0"/>
                  <a:ea typeface="宋体" panose="02010600030101010101" pitchFamily="2" charset="-122"/>
                </a:defRPr>
              </a:lvl3pPr>
              <a:lvl4pPr defTabSz="522288" eaLnBrk="0" hangingPunct="0">
                <a:defRPr sz="1300">
                  <a:solidFill>
                    <a:schemeClr val="tx1"/>
                  </a:solidFill>
                  <a:latin typeface="Calibri" panose="020F0502020204030204" pitchFamily="34" charset="0"/>
                  <a:ea typeface="宋体" panose="02010600030101010101" pitchFamily="2" charset="-122"/>
                </a:defRPr>
              </a:lvl4pPr>
              <a:lvl5pPr defTabSz="522288" eaLnBrk="0" hangingPunct="0">
                <a:defRPr sz="1300">
                  <a:solidFill>
                    <a:schemeClr val="tx1"/>
                  </a:solidFill>
                  <a:latin typeface="Calibri" panose="020F0502020204030204" pitchFamily="34" charset="0"/>
                  <a:ea typeface="宋体" panose="02010600030101010101" pitchFamily="2" charset="-122"/>
                </a:defRPr>
              </a:lvl5pPr>
              <a:lvl6pPr marL="18288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gn="r" rtl="1" eaLnBrk="1" hangingPunct="1"/>
              <a:r>
                <a:rPr lang="fa-IR" altLang="en-US" sz="2400"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محتوا در اینجا </a:t>
              </a:r>
              <a:endParaRPr lang="en-US" altLang="zh-CN" sz="2400" dirty="0">
                <a:solidFill>
                  <a:srgbClr val="404040"/>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sp>
        <p:nvSpPr>
          <p:cNvPr id="28" name="iŝľîḍe">
            <a:extLst>
              <a:ext uri="{FF2B5EF4-FFF2-40B4-BE49-F238E27FC236}">
                <a16:creationId xmlns:a16="http://schemas.microsoft.com/office/drawing/2014/main" id="{ED791216-BDFF-4500-B47C-43D4E3B3315B}"/>
              </a:ext>
            </a:extLst>
          </p:cNvPr>
          <p:cNvSpPr/>
          <p:nvPr/>
        </p:nvSpPr>
        <p:spPr>
          <a:xfrm rot="5400000">
            <a:off x="6465322" y="4202738"/>
            <a:ext cx="141624" cy="671129"/>
          </a:xfrm>
          <a:prstGeom prst="roundRect">
            <a:avLst>
              <a:gd name="adj" fmla="val 14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rtl="1"/>
            <a:endParaRPr lang="zh-CN" altLang="en-US" b="1">
              <a:solidFill>
                <a:srgbClr val="FFFFFF"/>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29" name="iŝľîḍe">
            <a:extLst>
              <a:ext uri="{FF2B5EF4-FFF2-40B4-BE49-F238E27FC236}">
                <a16:creationId xmlns:a16="http://schemas.microsoft.com/office/drawing/2014/main" id="{ED791216-BDFF-4500-B47C-43D4E3B3315B}"/>
              </a:ext>
            </a:extLst>
          </p:cNvPr>
          <p:cNvSpPr/>
          <p:nvPr/>
        </p:nvSpPr>
        <p:spPr>
          <a:xfrm rot="5400000">
            <a:off x="9467602" y="4157017"/>
            <a:ext cx="141624" cy="671129"/>
          </a:xfrm>
          <a:prstGeom prst="roundRect">
            <a:avLst>
              <a:gd name="adj" fmla="val 14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rtl="1"/>
            <a:endParaRPr lang="zh-CN" altLang="en-US" b="1">
              <a:solidFill>
                <a:srgbClr val="FFFFFF"/>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Tree>
    <p:extLst>
      <p:ext uri="{BB962C8B-B14F-4D97-AF65-F5344CB8AC3E}">
        <p14:creationId xmlns:p14="http://schemas.microsoft.com/office/powerpoint/2010/main" val="342983931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par>
                          <p:cTn id="14" fill="hold" nodeType="afterGroup">
                            <p:stCondLst>
                              <p:cond delay="1500"/>
                            </p:stCondLst>
                            <p:childTnLst>
                              <p:par>
                                <p:cTn id="15" presetID="47" presetClass="entr" presetSubtype="0" fill="hold" nodeType="afterEffect">
                                  <p:stCondLst>
                                    <p:cond delay="0"/>
                                  </p:stCondLst>
                                  <p:childTnLst>
                                    <p:set>
                                      <p:cBhvr>
                                        <p:cTn id="16" dur="1" fill="hold">
                                          <p:stCondLst>
                                            <p:cond delay="0"/>
                                          </p:stCondLst>
                                        </p:cTn>
                                        <p:tgtEl>
                                          <p:spTgt spid="162"/>
                                        </p:tgtEl>
                                        <p:attrNameLst>
                                          <p:attrName>style.visibility</p:attrName>
                                        </p:attrNameLst>
                                      </p:cBhvr>
                                      <p:to>
                                        <p:strVal val="visible"/>
                                      </p:to>
                                    </p:set>
                                    <p:animEffect transition="in" filter="fade">
                                      <p:cBhvr>
                                        <p:cTn id="17" dur="1000"/>
                                        <p:tgtEl>
                                          <p:spTgt spid="162"/>
                                        </p:tgtEl>
                                      </p:cBhvr>
                                    </p:animEffect>
                                    <p:anim calcmode="lin" valueType="num">
                                      <p:cBhvr>
                                        <p:cTn id="18" dur="1000" fill="hold"/>
                                        <p:tgtEl>
                                          <p:spTgt spid="162"/>
                                        </p:tgtEl>
                                        <p:attrNameLst>
                                          <p:attrName>ppt_x</p:attrName>
                                        </p:attrNameLst>
                                      </p:cBhvr>
                                      <p:tavLst>
                                        <p:tav tm="0">
                                          <p:val>
                                            <p:strVal val="#ppt_x"/>
                                          </p:val>
                                        </p:tav>
                                        <p:tav tm="100000">
                                          <p:val>
                                            <p:strVal val="#ppt_x"/>
                                          </p:val>
                                        </p:tav>
                                      </p:tavLst>
                                    </p:anim>
                                    <p:anim calcmode="lin" valueType="num">
                                      <p:cBhvr>
                                        <p:cTn id="19" dur="1000" fill="hold"/>
                                        <p:tgtEl>
                                          <p:spTgt spid="162"/>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par>
                                <p:cTn id="36" presetID="53" presetClass="entr" presetSubtype="16"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par>
                                <p:cTn id="41" presetID="53" presetClass="entr" presetSubtype="16"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par>
                                <p:cTn id="46" presetID="53" presetClass="entr" presetSubtype="16"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par>
                                <p:cTn id="51" presetID="53" presetClass="entr" presetSubtype="16"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500" fill="hold"/>
                                        <p:tgtEl>
                                          <p:spTgt spid="11"/>
                                        </p:tgtEl>
                                        <p:attrNameLst>
                                          <p:attrName>ppt_w</p:attrName>
                                        </p:attrNameLst>
                                      </p:cBhvr>
                                      <p:tavLst>
                                        <p:tav tm="0">
                                          <p:val>
                                            <p:fltVal val="0"/>
                                          </p:val>
                                        </p:tav>
                                        <p:tav tm="100000">
                                          <p:val>
                                            <p:strVal val="#ppt_w"/>
                                          </p:val>
                                        </p:tav>
                                      </p:tavLst>
                                    </p:anim>
                                    <p:anim calcmode="lin" valueType="num">
                                      <p:cBhvr>
                                        <p:cTn id="54" dur="500" fill="hold"/>
                                        <p:tgtEl>
                                          <p:spTgt spid="11"/>
                                        </p:tgtEl>
                                        <p:attrNameLst>
                                          <p:attrName>ppt_h</p:attrName>
                                        </p:attrNameLst>
                                      </p:cBhvr>
                                      <p:tavLst>
                                        <p:tav tm="0">
                                          <p:val>
                                            <p:fltVal val="0"/>
                                          </p:val>
                                        </p:tav>
                                        <p:tav tm="100000">
                                          <p:val>
                                            <p:strVal val="#ppt_h"/>
                                          </p:val>
                                        </p:tav>
                                      </p:tavLst>
                                    </p:anim>
                                    <p:animEffect transition="in" filter="fade">
                                      <p:cBhvr>
                                        <p:cTn id="55" dur="500"/>
                                        <p:tgtEl>
                                          <p:spTgt spid="11"/>
                                        </p:tgtEl>
                                      </p:cBhvr>
                                    </p:animEffect>
                                  </p:childTnLst>
                                </p:cTn>
                              </p:par>
                              <p:par>
                                <p:cTn id="56" presetID="53" presetClass="entr" presetSubtype="16"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fltVal val="0"/>
                                          </p:val>
                                        </p:tav>
                                        <p:tav tm="100000">
                                          <p:val>
                                            <p:strVal val="#ppt_w"/>
                                          </p:val>
                                        </p:tav>
                                      </p:tavLst>
                                    </p:anim>
                                    <p:anim calcmode="lin" valueType="num">
                                      <p:cBhvr>
                                        <p:cTn id="59" dur="500" fill="hold"/>
                                        <p:tgtEl>
                                          <p:spTgt spid="12"/>
                                        </p:tgtEl>
                                        <p:attrNameLst>
                                          <p:attrName>ppt_h</p:attrName>
                                        </p:attrNameLst>
                                      </p:cBhvr>
                                      <p:tavLst>
                                        <p:tav tm="0">
                                          <p:val>
                                            <p:fltVal val="0"/>
                                          </p:val>
                                        </p:tav>
                                        <p:tav tm="100000">
                                          <p:val>
                                            <p:strVal val="#ppt_h"/>
                                          </p:val>
                                        </p:tav>
                                      </p:tavLst>
                                    </p:anim>
                                    <p:animEffect transition="in" filter="fade">
                                      <p:cBhvr>
                                        <p:cTn id="60" dur="500"/>
                                        <p:tgtEl>
                                          <p:spTgt spid="1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Effect transition="in" filter="fade">
                                      <p:cBhvr>
                                        <p:cTn id="65" dur="500"/>
                                        <p:tgtEl>
                                          <p:spTgt spid="14"/>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p:cTn id="68" dur="500" fill="hold"/>
                                        <p:tgtEl>
                                          <p:spTgt spid="15"/>
                                        </p:tgtEl>
                                        <p:attrNameLst>
                                          <p:attrName>ppt_w</p:attrName>
                                        </p:attrNameLst>
                                      </p:cBhvr>
                                      <p:tavLst>
                                        <p:tav tm="0">
                                          <p:val>
                                            <p:fltVal val="0"/>
                                          </p:val>
                                        </p:tav>
                                        <p:tav tm="100000">
                                          <p:val>
                                            <p:strVal val="#ppt_w"/>
                                          </p:val>
                                        </p:tav>
                                      </p:tavLst>
                                    </p:anim>
                                    <p:anim calcmode="lin" valueType="num">
                                      <p:cBhvr>
                                        <p:cTn id="69" dur="500" fill="hold"/>
                                        <p:tgtEl>
                                          <p:spTgt spid="15"/>
                                        </p:tgtEl>
                                        <p:attrNameLst>
                                          <p:attrName>ppt_h</p:attrName>
                                        </p:attrNameLst>
                                      </p:cBhvr>
                                      <p:tavLst>
                                        <p:tav tm="0">
                                          <p:val>
                                            <p:fltVal val="0"/>
                                          </p:val>
                                        </p:tav>
                                        <p:tav tm="100000">
                                          <p:val>
                                            <p:strVal val="#ppt_h"/>
                                          </p:val>
                                        </p:tav>
                                      </p:tavLst>
                                    </p:anim>
                                    <p:animEffect transition="in" filter="fade">
                                      <p:cBhvr>
                                        <p:cTn id="70" dur="500"/>
                                        <p:tgtEl>
                                          <p:spTgt spid="15"/>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Effect transition="in" filter="fade">
                                      <p:cBhvr>
                                        <p:cTn id="75" dur="500"/>
                                        <p:tgtEl>
                                          <p:spTgt spid="16"/>
                                        </p:tgtEl>
                                      </p:cBhvr>
                                    </p:animEffect>
                                  </p:childTnLst>
                                </p:cTn>
                              </p:par>
                            </p:childTnLst>
                          </p:cTn>
                        </p:par>
                        <p:par>
                          <p:cTn id="76" fill="hold">
                            <p:stCondLst>
                              <p:cond delay="3000"/>
                            </p:stCondLst>
                            <p:childTnLst>
                              <p:par>
                                <p:cTn id="77" presetID="53" presetClass="entr" presetSubtype="16" fill="hold" grpId="0" nodeType="after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p:cTn id="79" dur="500" fill="hold"/>
                                        <p:tgtEl>
                                          <p:spTgt spid="28"/>
                                        </p:tgtEl>
                                        <p:attrNameLst>
                                          <p:attrName>ppt_w</p:attrName>
                                        </p:attrNameLst>
                                      </p:cBhvr>
                                      <p:tavLst>
                                        <p:tav tm="0">
                                          <p:val>
                                            <p:fltVal val="0"/>
                                          </p:val>
                                        </p:tav>
                                        <p:tav tm="100000">
                                          <p:val>
                                            <p:strVal val="#ppt_w"/>
                                          </p:val>
                                        </p:tav>
                                      </p:tavLst>
                                    </p:anim>
                                    <p:anim calcmode="lin" valueType="num">
                                      <p:cBhvr>
                                        <p:cTn id="80" dur="500" fill="hold"/>
                                        <p:tgtEl>
                                          <p:spTgt spid="28"/>
                                        </p:tgtEl>
                                        <p:attrNameLst>
                                          <p:attrName>ppt_h</p:attrName>
                                        </p:attrNameLst>
                                      </p:cBhvr>
                                      <p:tavLst>
                                        <p:tav tm="0">
                                          <p:val>
                                            <p:fltVal val="0"/>
                                          </p:val>
                                        </p:tav>
                                        <p:tav tm="100000">
                                          <p:val>
                                            <p:strVal val="#ppt_h"/>
                                          </p:val>
                                        </p:tav>
                                      </p:tavLst>
                                    </p:anim>
                                    <p:animEffect transition="in" filter="fade">
                                      <p:cBhvr>
                                        <p:cTn id="81" dur="500"/>
                                        <p:tgtEl>
                                          <p:spTgt spid="28"/>
                                        </p:tgtEl>
                                      </p:cBhvr>
                                    </p:animEffect>
                                  </p:childTnLst>
                                </p:cTn>
                              </p:par>
                            </p:childTnLst>
                          </p:cTn>
                        </p:par>
                        <p:par>
                          <p:cTn id="82" fill="hold">
                            <p:stCondLst>
                              <p:cond delay="3500"/>
                            </p:stCondLst>
                            <p:childTnLst>
                              <p:par>
                                <p:cTn id="83" presetID="53" presetClass="entr" presetSubtype="16" fill="hold" grpId="0" nodeType="afterEffect">
                                  <p:stCondLst>
                                    <p:cond delay="0"/>
                                  </p:stCondLst>
                                  <p:childTnLst>
                                    <p:set>
                                      <p:cBhvr>
                                        <p:cTn id="84" dur="1" fill="hold">
                                          <p:stCondLst>
                                            <p:cond delay="0"/>
                                          </p:stCondLst>
                                        </p:cTn>
                                        <p:tgtEl>
                                          <p:spTgt spid="29"/>
                                        </p:tgtEl>
                                        <p:attrNameLst>
                                          <p:attrName>style.visibility</p:attrName>
                                        </p:attrNameLst>
                                      </p:cBhvr>
                                      <p:to>
                                        <p:strVal val="visible"/>
                                      </p:to>
                                    </p:set>
                                    <p:anim calcmode="lin" valueType="num">
                                      <p:cBhvr>
                                        <p:cTn id="85" dur="500" fill="hold"/>
                                        <p:tgtEl>
                                          <p:spTgt spid="29"/>
                                        </p:tgtEl>
                                        <p:attrNameLst>
                                          <p:attrName>ppt_w</p:attrName>
                                        </p:attrNameLst>
                                      </p:cBhvr>
                                      <p:tavLst>
                                        <p:tav tm="0">
                                          <p:val>
                                            <p:fltVal val="0"/>
                                          </p:val>
                                        </p:tav>
                                        <p:tav tm="100000">
                                          <p:val>
                                            <p:strVal val="#ppt_w"/>
                                          </p:val>
                                        </p:tav>
                                      </p:tavLst>
                                    </p:anim>
                                    <p:anim calcmode="lin" valueType="num">
                                      <p:cBhvr>
                                        <p:cTn id="86" dur="500" fill="hold"/>
                                        <p:tgtEl>
                                          <p:spTgt spid="29"/>
                                        </p:tgtEl>
                                        <p:attrNameLst>
                                          <p:attrName>ppt_h</p:attrName>
                                        </p:attrNameLst>
                                      </p:cBhvr>
                                      <p:tavLst>
                                        <p:tav tm="0">
                                          <p:val>
                                            <p:fltVal val="0"/>
                                          </p:val>
                                        </p:tav>
                                        <p:tav tm="100000">
                                          <p:val>
                                            <p:strVal val="#ppt_h"/>
                                          </p:val>
                                        </p:tav>
                                      </p:tavLst>
                                    </p:anim>
                                    <p:animEffect transition="in" filter="fade">
                                      <p:cBhvr>
                                        <p:cTn id="8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P spid="14" grpId="0"/>
      <p:bldP spid="15" grpId="0"/>
      <p:bldP spid="16" grpId="0"/>
      <p:bldP spid="28"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îṡḻíde">
            <a:extLst>
              <a:ext uri="{FF2B5EF4-FFF2-40B4-BE49-F238E27FC236}">
                <a16:creationId xmlns:a16="http://schemas.microsoft.com/office/drawing/2014/main" id="{F0B45CAD-94C5-4648-8B7F-922732022494}"/>
              </a:ext>
            </a:extLst>
          </p:cNvPr>
          <p:cNvSpPr/>
          <p:nvPr/>
        </p:nvSpPr>
        <p:spPr>
          <a:xfrm>
            <a:off x="949425" y="1149551"/>
            <a:ext cx="10293149" cy="3178653"/>
          </a:xfrm>
          <a:prstGeom prst="rect">
            <a:avLst/>
          </a:prstGeom>
          <a:blipFill dpi="0" rotWithShape="1">
            <a:blip r:embed="rId3">
              <a:extLst>
                <a:ext uri="{28A0092B-C50C-407E-A947-70E740481C1C}">
                  <a14:useLocalDpi xmlns:a14="http://schemas.microsoft.com/office/drawing/2010/main" val="0"/>
                </a:ext>
              </a:extLst>
            </a:blip>
            <a:tile tx="0" ty="0" sx="100000" sy="100000" flip="none" algn="ctr"/>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l" rtl="1"/>
            <a:endParaRPr lang="en-US" altLang="zh-CN" b="1">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nvGrpSpPr>
          <p:cNvPr id="4" name="îṩ1ïḑe">
            <a:extLst>
              <a:ext uri="{FF2B5EF4-FFF2-40B4-BE49-F238E27FC236}">
                <a16:creationId xmlns:a16="http://schemas.microsoft.com/office/drawing/2014/main" id="{A647AF2E-3899-4057-86C7-7E8D5E353A95}"/>
              </a:ext>
            </a:extLst>
          </p:cNvPr>
          <p:cNvGrpSpPr/>
          <p:nvPr/>
        </p:nvGrpSpPr>
        <p:grpSpPr>
          <a:xfrm>
            <a:off x="949426" y="3422677"/>
            <a:ext cx="2417442" cy="2730674"/>
            <a:chOff x="660401" y="3403426"/>
            <a:chExt cx="2550220" cy="2730674"/>
          </a:xfrm>
        </p:grpSpPr>
        <p:sp>
          <p:nvSpPr>
            <p:cNvPr id="26" name="î$ḻîḍè">
              <a:extLst>
                <a:ext uri="{FF2B5EF4-FFF2-40B4-BE49-F238E27FC236}">
                  <a16:creationId xmlns:a16="http://schemas.microsoft.com/office/drawing/2014/main" id="{BB3FF416-27F9-40BB-BA10-9680ED2647F6}"/>
                </a:ext>
              </a:extLst>
            </p:cNvPr>
            <p:cNvSpPr/>
            <p:nvPr/>
          </p:nvSpPr>
          <p:spPr>
            <a:xfrm>
              <a:off x="660401" y="3403426"/>
              <a:ext cx="2550220" cy="2730674"/>
            </a:xfrm>
            <a:prstGeom prst="rect">
              <a:avLst/>
            </a:prstGeom>
            <a:solidFill>
              <a:schemeClr val="tx1">
                <a:lumMod val="50000"/>
                <a:lumOff val="50000"/>
                <a:alpha val="10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rtl="1">
                <a:buSzPct val="25000"/>
              </a:pPr>
              <a:endParaRPr lang="en-US" altLang="zh-CN" sz="2800">
                <a:solidFill>
                  <a:schemeClr val="tx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27" name="iṡḷíďê">
              <a:extLst>
                <a:ext uri="{FF2B5EF4-FFF2-40B4-BE49-F238E27FC236}">
                  <a16:creationId xmlns:a16="http://schemas.microsoft.com/office/drawing/2014/main" id="{CDB03060-8703-4060-A89A-E4D1A7E6FDBE}"/>
                </a:ext>
              </a:extLst>
            </p:cNvPr>
            <p:cNvSpPr/>
            <p:nvPr/>
          </p:nvSpPr>
          <p:spPr>
            <a:xfrm flipH="1">
              <a:off x="886844" y="4744277"/>
              <a:ext cx="2095715" cy="554803"/>
            </a:xfrm>
            <a:prstGeom prst="rect">
              <a:avLst/>
            </a:prstGeom>
            <a:ln>
              <a:noFill/>
            </a:ln>
          </p:spPr>
          <p:txBody>
            <a:bodyPr wrap="square" lIns="91440" tIns="45720" rIns="91440" bIns="45720" anchor="t">
              <a:normAutofit/>
            </a:bodyPr>
            <a:lstStyle/>
            <a:p>
              <a:pPr algn="ctr" defTabSz="913765" rtl="1">
                <a:lnSpc>
                  <a:spcPct val="120000"/>
                </a:lnSpc>
                <a:buSzPct val="25000"/>
                <a:defRPr/>
              </a:pPr>
              <a:r>
                <a:rPr kumimoji="0" lang="fa-IR" altLang="en-US" sz="800" b="0" i="0" u="none" strike="noStrike" kern="1200" cap="none" spc="0" normalizeH="0" baseline="0" noProof="0" dirty="0">
                  <a:ln>
                    <a:noFill/>
                  </a:ln>
                  <a:effectLst/>
                  <a:uLnTx/>
                  <a:uFillTx/>
                  <a:latin typeface="思源黑体 Medium"/>
                  <a:ea typeface="思源黑体 CN Medium" panose="020B0600000000000000" pitchFamily="34" charset="-122"/>
                  <a:cs typeface="B Nazanin" pitchFamily="2" charset="-78"/>
                  <a:sym typeface="思源黑体 CN Medium" panose="020B0600000000000000" pitchFamily="34" charset="-122"/>
                </a:rPr>
                <a:t>محتوای شما در اینجا یا با کپی کردن متن شما در این مورد نمایش داده می شود</a:t>
              </a:r>
              <a:endParaRPr kumimoji="0" lang="en-US" altLang="en-US" sz="800" b="0" i="0" u="none" strike="noStrike" kern="1200" cap="none" spc="0" normalizeH="0" baseline="0" noProof="0" dirty="0">
                <a:ln>
                  <a:noFill/>
                </a:ln>
                <a:effectLst/>
                <a:uLnTx/>
                <a:uFillTx/>
                <a:latin typeface="思源黑体 Medium"/>
                <a:ea typeface="思源黑体 CN Medium" panose="020B0600000000000000" pitchFamily="34" charset="-122"/>
                <a:cs typeface="B Nazanin" pitchFamily="2" charset="-78"/>
                <a:sym typeface="思源黑体 CN Medium" panose="020B0600000000000000" pitchFamily="34" charset="-122"/>
              </a:endParaRPr>
            </a:p>
            <a:p>
              <a:pPr marL="0" marR="0" lvl="0" indent="0" algn="ctr" defTabSz="913765" rtl="1" eaLnBrk="1" fontAlgn="auto" latinLnBrk="0" hangingPunct="1">
                <a:lnSpc>
                  <a:spcPct val="150000"/>
                </a:lnSpc>
                <a:spcBef>
                  <a:spcPct val="0"/>
                </a:spcBef>
                <a:spcAft>
                  <a:spcPct val="0"/>
                </a:spcAft>
                <a:buClrTx/>
                <a:buSzPct val="25000"/>
                <a:buFontTx/>
                <a:buNone/>
                <a:defRPr/>
              </a:pPr>
              <a:endParaRPr kumimoji="0" lang="zh-CN" altLang="en-US" sz="800" b="0" i="0" u="none" strike="noStrike" kern="1200" cap="none" spc="0" normalizeH="0" baseline="0" noProof="0" dirty="0">
                <a:ln>
                  <a:noFill/>
                </a:ln>
                <a:effectLst/>
                <a:uLnTx/>
                <a:uFillTx/>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28" name="ï$lïďê">
              <a:extLst>
                <a:ext uri="{FF2B5EF4-FFF2-40B4-BE49-F238E27FC236}">
                  <a16:creationId xmlns:a16="http://schemas.microsoft.com/office/drawing/2014/main" id="{4A2CB910-B5FC-47E1-B0BE-CFA05CA71C84}"/>
                </a:ext>
              </a:extLst>
            </p:cNvPr>
            <p:cNvSpPr txBox="1"/>
            <p:nvPr/>
          </p:nvSpPr>
          <p:spPr>
            <a:xfrm>
              <a:off x="888482" y="4374940"/>
              <a:ext cx="2091367" cy="369332"/>
            </a:xfrm>
            <a:prstGeom prst="rect">
              <a:avLst/>
            </a:prstGeom>
            <a:noFill/>
            <a:effectLst/>
          </p:spPr>
          <p:txBody>
            <a:bodyPr wrap="none" rtlCol="0">
              <a:normAutofit/>
            </a:bodyPr>
            <a:lstStyle>
              <a:defPPr>
                <a:defRPr lang="zh-CN"/>
              </a:defPPr>
              <a:lvl1pPr algn="ctr">
                <a:defRPr b="1" i="0">
                  <a:gradFill>
                    <a:gsLst>
                      <a:gs pos="0">
                        <a:schemeClr val="accent1">
                          <a:lumMod val="60000"/>
                          <a:lumOff val="40000"/>
                        </a:schemeClr>
                      </a:gs>
                      <a:gs pos="60000">
                        <a:schemeClr val="accent1"/>
                      </a:gs>
                    </a:gsLst>
                    <a:lin ang="2700000" scaled="0"/>
                  </a:gradFill>
                  <a:effectLst/>
                </a:defRPr>
              </a:lvl1pPr>
            </a:lstStyle>
            <a:p>
              <a:pPr rtl="1"/>
              <a:r>
                <a:rPr lang="fa-IR" altLang="en-US" dirty="0">
                  <a:latin typeface="思源黑体 Medium"/>
                  <a:ea typeface="思源黑体 CN Medium" panose="020B0600000000000000" pitchFamily="34" charset="-122"/>
                  <a:cs typeface="B Nazanin" pitchFamily="2" charset="-78"/>
                  <a:sym typeface="思源黑体 CN Medium" panose="020B0600000000000000" pitchFamily="34" charset="-122"/>
                </a:rPr>
                <a:t>متن عنوان</a:t>
              </a:r>
              <a:endParaRPr lang="en-US" altLang="zh-CN"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nvGrpSpPr>
            <p:cNvPr id="29" name="iṩľiďè">
              <a:extLst>
                <a:ext uri="{FF2B5EF4-FFF2-40B4-BE49-F238E27FC236}">
                  <a16:creationId xmlns:a16="http://schemas.microsoft.com/office/drawing/2014/main" id="{8D3697AB-D4CA-4505-B485-833C31DF970A}"/>
                </a:ext>
              </a:extLst>
            </p:cNvPr>
            <p:cNvGrpSpPr/>
            <p:nvPr/>
          </p:nvGrpSpPr>
          <p:grpSpPr>
            <a:xfrm>
              <a:off x="1057697" y="3695537"/>
              <a:ext cx="410200" cy="410198"/>
              <a:chOff x="3526795" y="4024421"/>
              <a:chExt cx="410200" cy="410198"/>
            </a:xfrm>
          </p:grpSpPr>
          <p:sp>
            <p:nvSpPr>
              <p:cNvPr id="30" name="îṣḻîḋè">
                <a:extLst>
                  <a:ext uri="{FF2B5EF4-FFF2-40B4-BE49-F238E27FC236}">
                    <a16:creationId xmlns:a16="http://schemas.microsoft.com/office/drawing/2014/main" id="{C08F149E-0BC4-4DAB-BD01-F139B2FFB761}"/>
                  </a:ext>
                </a:extLst>
              </p:cNvPr>
              <p:cNvSpPr/>
              <p:nvPr/>
            </p:nvSpPr>
            <p:spPr>
              <a:xfrm>
                <a:off x="3526795" y="4024421"/>
                <a:ext cx="410200" cy="410198"/>
              </a:xfrm>
              <a:prstGeom prst="rect">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31" name="iṣḻíde">
                <a:extLst>
                  <a:ext uri="{FF2B5EF4-FFF2-40B4-BE49-F238E27FC236}">
                    <a16:creationId xmlns:a16="http://schemas.microsoft.com/office/drawing/2014/main" id="{55775BA2-1342-4DE1-B183-B6929EA847BA}"/>
                  </a:ext>
                </a:extLst>
              </p:cNvPr>
              <p:cNvSpPr/>
              <p:nvPr/>
            </p:nvSpPr>
            <p:spPr>
              <a:xfrm>
                <a:off x="3642895" y="4162770"/>
                <a:ext cx="178001" cy="133500"/>
              </a:xfrm>
              <a:custGeom>
                <a:avLst/>
                <a:gdLst>
                  <a:gd name="connsiteX0" fmla="*/ 505433 w 533400"/>
                  <a:gd name="connsiteY0" fmla="*/ 621 h 400050"/>
                  <a:gd name="connsiteX1" fmla="*/ 534008 w 533400"/>
                  <a:gd name="connsiteY1" fmla="*/ 29196 h 400050"/>
                  <a:gd name="connsiteX2" fmla="*/ 534008 w 533400"/>
                  <a:gd name="connsiteY2" fmla="*/ 372096 h 400050"/>
                  <a:gd name="connsiteX3" fmla="*/ 505433 w 533400"/>
                  <a:gd name="connsiteY3" fmla="*/ 400671 h 400050"/>
                  <a:gd name="connsiteX4" fmla="*/ 29183 w 533400"/>
                  <a:gd name="connsiteY4" fmla="*/ 400671 h 400050"/>
                  <a:gd name="connsiteX5" fmla="*/ 608 w 533400"/>
                  <a:gd name="connsiteY5" fmla="*/ 372096 h 400050"/>
                  <a:gd name="connsiteX6" fmla="*/ 608 w 533400"/>
                  <a:gd name="connsiteY6" fmla="*/ 29196 h 400050"/>
                  <a:gd name="connsiteX7" fmla="*/ 29183 w 533400"/>
                  <a:gd name="connsiteY7" fmla="*/ 621 h 400050"/>
                  <a:gd name="connsiteX8" fmla="*/ 505433 w 533400"/>
                  <a:gd name="connsiteY8" fmla="*/ 621 h 400050"/>
                  <a:gd name="connsiteX9" fmla="*/ 391419 w 533400"/>
                  <a:gd name="connsiteY9" fmla="*/ 198646 h 400050"/>
                  <a:gd name="connsiteX10" fmla="*/ 351414 w 533400"/>
                  <a:gd name="connsiteY10" fmla="*/ 204170 h 400050"/>
                  <a:gd name="connsiteX11" fmla="*/ 351414 w 533400"/>
                  <a:gd name="connsiteY11" fmla="*/ 204170 h 400050"/>
                  <a:gd name="connsiteX12" fmla="*/ 267118 w 533400"/>
                  <a:gd name="connsiteY12" fmla="*/ 315613 h 400050"/>
                  <a:gd name="connsiteX13" fmla="*/ 264641 w 533400"/>
                  <a:gd name="connsiteY13" fmla="*/ 318470 h 400050"/>
                  <a:gd name="connsiteX14" fmla="*/ 224255 w 533400"/>
                  <a:gd name="connsiteY14" fmla="*/ 318756 h 400050"/>
                  <a:gd name="connsiteX15" fmla="*/ 224255 w 533400"/>
                  <a:gd name="connsiteY15" fmla="*/ 318756 h 400050"/>
                  <a:gd name="connsiteX16" fmla="*/ 162152 w 533400"/>
                  <a:gd name="connsiteY16" fmla="*/ 257415 h 400050"/>
                  <a:gd name="connsiteX17" fmla="*/ 160247 w 533400"/>
                  <a:gd name="connsiteY17" fmla="*/ 255701 h 400050"/>
                  <a:gd name="connsiteX18" fmla="*/ 120052 w 533400"/>
                  <a:gd name="connsiteY18" fmla="*/ 259606 h 400050"/>
                  <a:gd name="connsiteX19" fmla="*/ 120052 w 533400"/>
                  <a:gd name="connsiteY19" fmla="*/ 259606 h 400050"/>
                  <a:gd name="connsiteX20" fmla="*/ 32517 w 533400"/>
                  <a:gd name="connsiteY20" fmla="*/ 366095 h 400050"/>
                  <a:gd name="connsiteX21" fmla="*/ 30326 w 533400"/>
                  <a:gd name="connsiteY21" fmla="*/ 372096 h 400050"/>
                  <a:gd name="connsiteX22" fmla="*/ 39851 w 533400"/>
                  <a:gd name="connsiteY22" fmla="*/ 381621 h 400050"/>
                  <a:gd name="connsiteX23" fmla="*/ 39851 w 533400"/>
                  <a:gd name="connsiteY23" fmla="*/ 381621 h 400050"/>
                  <a:gd name="connsiteX24" fmla="*/ 497242 w 533400"/>
                  <a:gd name="connsiteY24" fmla="*/ 381621 h 400050"/>
                  <a:gd name="connsiteX25" fmla="*/ 502480 w 533400"/>
                  <a:gd name="connsiteY25" fmla="*/ 380002 h 400050"/>
                  <a:gd name="connsiteX26" fmla="*/ 505147 w 533400"/>
                  <a:gd name="connsiteY26" fmla="*/ 366762 h 400050"/>
                  <a:gd name="connsiteX27" fmla="*/ 505147 w 533400"/>
                  <a:gd name="connsiteY27" fmla="*/ 366762 h 400050"/>
                  <a:gd name="connsiteX28" fmla="*/ 397991 w 533400"/>
                  <a:gd name="connsiteY28" fmla="*/ 205504 h 400050"/>
                  <a:gd name="connsiteX29" fmla="*/ 391419 w 533400"/>
                  <a:gd name="connsiteY29" fmla="*/ 198646 h 400050"/>
                  <a:gd name="connsiteX30" fmla="*/ 95858 w 533400"/>
                  <a:gd name="connsiteY30" fmla="*/ 57771 h 400050"/>
                  <a:gd name="connsiteX31" fmla="*/ 57758 w 533400"/>
                  <a:gd name="connsiteY31" fmla="*/ 95871 h 400050"/>
                  <a:gd name="connsiteX32" fmla="*/ 95858 w 533400"/>
                  <a:gd name="connsiteY32" fmla="*/ 133971 h 400050"/>
                  <a:gd name="connsiteX33" fmla="*/ 133958 w 533400"/>
                  <a:gd name="connsiteY33" fmla="*/ 95871 h 400050"/>
                  <a:gd name="connsiteX34" fmla="*/ 95858 w 533400"/>
                  <a:gd name="connsiteY34" fmla="*/ 57771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3400" h="400050">
                    <a:moveTo>
                      <a:pt x="505433" y="621"/>
                    </a:moveTo>
                    <a:cubicBezTo>
                      <a:pt x="521245" y="621"/>
                      <a:pt x="534008" y="13385"/>
                      <a:pt x="534008" y="29196"/>
                    </a:cubicBezTo>
                    <a:lnTo>
                      <a:pt x="534008" y="372096"/>
                    </a:lnTo>
                    <a:cubicBezTo>
                      <a:pt x="534008" y="387907"/>
                      <a:pt x="521245" y="400671"/>
                      <a:pt x="505433" y="400671"/>
                    </a:cubicBezTo>
                    <a:lnTo>
                      <a:pt x="29183" y="400671"/>
                    </a:lnTo>
                    <a:cubicBezTo>
                      <a:pt x="13371" y="400671"/>
                      <a:pt x="608" y="387907"/>
                      <a:pt x="608" y="372096"/>
                    </a:cubicBezTo>
                    <a:lnTo>
                      <a:pt x="608" y="29196"/>
                    </a:lnTo>
                    <a:cubicBezTo>
                      <a:pt x="608" y="13385"/>
                      <a:pt x="13371" y="621"/>
                      <a:pt x="29183" y="621"/>
                    </a:cubicBezTo>
                    <a:lnTo>
                      <a:pt x="505433" y="621"/>
                    </a:lnTo>
                    <a:close/>
                    <a:moveTo>
                      <a:pt x="391419" y="198646"/>
                    </a:moveTo>
                    <a:cubicBezTo>
                      <a:pt x="378846" y="189121"/>
                      <a:pt x="360939" y="191597"/>
                      <a:pt x="351414" y="204170"/>
                    </a:cubicBezTo>
                    <a:lnTo>
                      <a:pt x="351414" y="204170"/>
                    </a:lnTo>
                    <a:lnTo>
                      <a:pt x="267118" y="315613"/>
                    </a:lnTo>
                    <a:cubicBezTo>
                      <a:pt x="266355" y="316660"/>
                      <a:pt x="265498" y="317518"/>
                      <a:pt x="264641" y="318470"/>
                    </a:cubicBezTo>
                    <a:cubicBezTo>
                      <a:pt x="253592" y="329710"/>
                      <a:pt x="235495" y="329805"/>
                      <a:pt x="224255" y="318756"/>
                    </a:cubicBezTo>
                    <a:lnTo>
                      <a:pt x="224255" y="318756"/>
                    </a:lnTo>
                    <a:lnTo>
                      <a:pt x="162152" y="257415"/>
                    </a:lnTo>
                    <a:cubicBezTo>
                      <a:pt x="161485" y="256844"/>
                      <a:pt x="160914" y="256177"/>
                      <a:pt x="160247" y="255701"/>
                    </a:cubicBezTo>
                    <a:cubicBezTo>
                      <a:pt x="148055" y="245699"/>
                      <a:pt x="130053" y="247414"/>
                      <a:pt x="120052" y="259606"/>
                    </a:cubicBezTo>
                    <a:lnTo>
                      <a:pt x="120052" y="259606"/>
                    </a:lnTo>
                    <a:lnTo>
                      <a:pt x="32517" y="366095"/>
                    </a:lnTo>
                    <a:cubicBezTo>
                      <a:pt x="31088" y="367810"/>
                      <a:pt x="30326" y="369905"/>
                      <a:pt x="30326" y="372096"/>
                    </a:cubicBezTo>
                    <a:cubicBezTo>
                      <a:pt x="30326" y="377335"/>
                      <a:pt x="34612" y="381621"/>
                      <a:pt x="39851" y="381621"/>
                    </a:cubicBezTo>
                    <a:lnTo>
                      <a:pt x="39851" y="381621"/>
                    </a:lnTo>
                    <a:lnTo>
                      <a:pt x="497242" y="381621"/>
                    </a:lnTo>
                    <a:cubicBezTo>
                      <a:pt x="499146" y="381621"/>
                      <a:pt x="500956" y="381050"/>
                      <a:pt x="502480" y="380002"/>
                    </a:cubicBezTo>
                    <a:cubicBezTo>
                      <a:pt x="506862" y="377049"/>
                      <a:pt x="508005" y="371144"/>
                      <a:pt x="505147" y="366762"/>
                    </a:cubicBezTo>
                    <a:lnTo>
                      <a:pt x="505147" y="366762"/>
                    </a:lnTo>
                    <a:lnTo>
                      <a:pt x="397991" y="205504"/>
                    </a:lnTo>
                    <a:cubicBezTo>
                      <a:pt x="396181" y="202932"/>
                      <a:pt x="393990" y="200551"/>
                      <a:pt x="391419" y="198646"/>
                    </a:cubicBezTo>
                    <a:close/>
                    <a:moveTo>
                      <a:pt x="95858" y="57771"/>
                    </a:moveTo>
                    <a:cubicBezTo>
                      <a:pt x="74808" y="57771"/>
                      <a:pt x="57758" y="74821"/>
                      <a:pt x="57758" y="95871"/>
                    </a:cubicBezTo>
                    <a:cubicBezTo>
                      <a:pt x="57758" y="116921"/>
                      <a:pt x="74808" y="133971"/>
                      <a:pt x="95858" y="133971"/>
                    </a:cubicBezTo>
                    <a:cubicBezTo>
                      <a:pt x="116908" y="133971"/>
                      <a:pt x="133958" y="116921"/>
                      <a:pt x="133958" y="95871"/>
                    </a:cubicBezTo>
                    <a:cubicBezTo>
                      <a:pt x="133958" y="74821"/>
                      <a:pt x="116908" y="57771"/>
                      <a:pt x="95858" y="57771"/>
                    </a:cubicBezTo>
                    <a:close/>
                  </a:path>
                </a:pathLst>
              </a:custGeom>
              <a:solidFill>
                <a:srgbClr val="FFFFF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2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grpSp>
      <p:grpSp>
        <p:nvGrpSpPr>
          <p:cNvPr id="5" name="íṡḷîḋè">
            <a:extLst>
              <a:ext uri="{FF2B5EF4-FFF2-40B4-BE49-F238E27FC236}">
                <a16:creationId xmlns:a16="http://schemas.microsoft.com/office/drawing/2014/main" id="{6930E592-9709-46A3-9FCE-4070CCE01E46}"/>
              </a:ext>
            </a:extLst>
          </p:cNvPr>
          <p:cNvGrpSpPr/>
          <p:nvPr/>
        </p:nvGrpSpPr>
        <p:grpSpPr>
          <a:xfrm>
            <a:off x="3538761" y="3422677"/>
            <a:ext cx="2417442" cy="2730674"/>
            <a:chOff x="3391956" y="3403426"/>
            <a:chExt cx="2550220" cy="2730674"/>
          </a:xfrm>
        </p:grpSpPr>
        <p:sp>
          <p:nvSpPr>
            <p:cNvPr id="20" name="î$ļiḑê">
              <a:extLst>
                <a:ext uri="{FF2B5EF4-FFF2-40B4-BE49-F238E27FC236}">
                  <a16:creationId xmlns:a16="http://schemas.microsoft.com/office/drawing/2014/main" id="{5A85D296-0CFC-4E47-9738-91873B5606CC}"/>
                </a:ext>
              </a:extLst>
            </p:cNvPr>
            <p:cNvSpPr/>
            <p:nvPr/>
          </p:nvSpPr>
          <p:spPr>
            <a:xfrm>
              <a:off x="3391956" y="3403426"/>
              <a:ext cx="2550220" cy="2730674"/>
            </a:xfrm>
            <a:prstGeom prst="rect">
              <a:avLst/>
            </a:prstGeom>
            <a:solidFill>
              <a:schemeClr val="tx1">
                <a:lumMod val="50000"/>
                <a:lumOff val="50000"/>
                <a:alpha val="10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rtl="1">
                <a:buSzPct val="25000"/>
              </a:pPr>
              <a:endParaRPr lang="en-US" altLang="zh-CN" sz="2800">
                <a:solidFill>
                  <a:schemeClr val="tx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21" name="ïṣļíďe">
              <a:extLst>
                <a:ext uri="{FF2B5EF4-FFF2-40B4-BE49-F238E27FC236}">
                  <a16:creationId xmlns:a16="http://schemas.microsoft.com/office/drawing/2014/main" id="{8C764650-A2C9-42DB-9FAF-9FB48AE7DD45}"/>
                </a:ext>
              </a:extLst>
            </p:cNvPr>
            <p:cNvSpPr/>
            <p:nvPr/>
          </p:nvSpPr>
          <p:spPr>
            <a:xfrm flipH="1">
              <a:off x="3618399" y="4744277"/>
              <a:ext cx="2095715" cy="554803"/>
            </a:xfrm>
            <a:prstGeom prst="rect">
              <a:avLst/>
            </a:prstGeom>
            <a:ln>
              <a:noFill/>
            </a:ln>
          </p:spPr>
          <p:txBody>
            <a:bodyPr wrap="square" lIns="91440" tIns="45720" rIns="91440" bIns="45720" anchor="t">
              <a:normAutofit/>
            </a:bodyPr>
            <a:lstStyle/>
            <a:p>
              <a:pPr algn="ctr" defTabSz="913765" rtl="1">
                <a:lnSpc>
                  <a:spcPct val="120000"/>
                </a:lnSpc>
                <a:buSzPct val="25000"/>
                <a:defRPr/>
              </a:pPr>
              <a:r>
                <a:rPr kumimoji="0" lang="fa-IR" altLang="en-US" sz="800" b="0" i="0" u="none" strike="noStrike" kern="1200" cap="none" spc="0" normalizeH="0" baseline="0" noProof="0" dirty="0">
                  <a:ln>
                    <a:noFill/>
                  </a:ln>
                  <a:effectLst/>
                  <a:uLnTx/>
                  <a:uFillTx/>
                  <a:latin typeface="思源黑体 Medium"/>
                  <a:ea typeface="思源黑体 CN Medium" panose="020B0600000000000000" pitchFamily="34" charset="-122"/>
                  <a:cs typeface="B Nazanin" pitchFamily="2" charset="-78"/>
                  <a:sym typeface="思源黑体 CN Medium" panose="020B0600000000000000" pitchFamily="34" charset="-122"/>
                </a:rPr>
                <a:t>محتوای شما در اینجا یا با کپی کردن متن شما در این مورد نمایش داده می شود</a:t>
              </a:r>
              <a:endParaRPr kumimoji="0" lang="en-US" altLang="en-US" sz="800" b="0" i="0" u="none" strike="noStrike" kern="1200" cap="none" spc="0" normalizeH="0" baseline="0" noProof="0" dirty="0">
                <a:ln>
                  <a:noFill/>
                </a:ln>
                <a:effectLst/>
                <a:uLnTx/>
                <a:uFillTx/>
                <a:latin typeface="思源黑体 Medium"/>
                <a:ea typeface="思源黑体 CN Medium" panose="020B0600000000000000" pitchFamily="34" charset="-122"/>
                <a:cs typeface="B Nazanin" pitchFamily="2" charset="-78"/>
                <a:sym typeface="思源黑体 CN Medium" panose="020B0600000000000000" pitchFamily="34" charset="-122"/>
              </a:endParaRPr>
            </a:p>
            <a:p>
              <a:pPr marL="0" marR="0" lvl="0" indent="0" algn="ctr" defTabSz="913765" rtl="1" eaLnBrk="1" fontAlgn="auto" latinLnBrk="0" hangingPunct="1">
                <a:lnSpc>
                  <a:spcPct val="150000"/>
                </a:lnSpc>
                <a:spcBef>
                  <a:spcPct val="0"/>
                </a:spcBef>
                <a:spcAft>
                  <a:spcPct val="0"/>
                </a:spcAft>
                <a:buClrTx/>
                <a:buSzPct val="25000"/>
                <a:buFontTx/>
                <a:buNone/>
                <a:defRPr/>
              </a:pPr>
              <a:endParaRPr kumimoji="0" lang="zh-CN" altLang="en-US" sz="800" b="0" i="0" u="none" strike="noStrike" kern="1200" cap="none" spc="0" normalizeH="0" baseline="0" noProof="0" dirty="0">
                <a:ln>
                  <a:noFill/>
                </a:ln>
                <a:effectLst/>
                <a:uLnTx/>
                <a:uFillTx/>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22" name="îślîďé">
              <a:extLst>
                <a:ext uri="{FF2B5EF4-FFF2-40B4-BE49-F238E27FC236}">
                  <a16:creationId xmlns:a16="http://schemas.microsoft.com/office/drawing/2014/main" id="{E9C4434F-1A09-45DC-8E40-2A4A2EE8C8AD}"/>
                </a:ext>
              </a:extLst>
            </p:cNvPr>
            <p:cNvSpPr txBox="1"/>
            <p:nvPr/>
          </p:nvSpPr>
          <p:spPr>
            <a:xfrm>
              <a:off x="3620037" y="4374940"/>
              <a:ext cx="2091367" cy="369332"/>
            </a:xfrm>
            <a:prstGeom prst="rect">
              <a:avLst/>
            </a:prstGeom>
            <a:noFill/>
            <a:effectLst/>
          </p:spPr>
          <p:txBody>
            <a:bodyPr wrap="none" rtlCol="0">
              <a:normAutofit/>
            </a:bodyPr>
            <a:lstStyle>
              <a:defPPr>
                <a:defRPr lang="zh-CN"/>
              </a:defPPr>
              <a:lvl1pPr algn="ctr">
                <a:defRPr b="1" i="0">
                  <a:gradFill>
                    <a:gsLst>
                      <a:gs pos="0">
                        <a:schemeClr val="accent3">
                          <a:lumMod val="60000"/>
                          <a:lumOff val="40000"/>
                        </a:schemeClr>
                      </a:gs>
                      <a:gs pos="60000">
                        <a:schemeClr val="accent3"/>
                      </a:gs>
                    </a:gsLst>
                    <a:lin ang="2700000" scaled="0"/>
                  </a:gradFill>
                  <a:effectLst/>
                </a:defRPr>
              </a:lvl1pPr>
            </a:lstStyle>
            <a:p>
              <a:pPr rtl="1"/>
              <a:r>
                <a:rPr lang="fa-IR" altLang="en-US" dirty="0">
                  <a:latin typeface="思源黑体 Medium"/>
                  <a:ea typeface="思源黑体 CN Medium" panose="020B0600000000000000" pitchFamily="34" charset="-122"/>
                  <a:cs typeface="B Nazanin" pitchFamily="2" charset="-78"/>
                  <a:sym typeface="思源黑体 CN Medium" panose="020B0600000000000000" pitchFamily="34" charset="-122"/>
                </a:rPr>
                <a:t>متن عنوان</a:t>
              </a:r>
              <a:endParaRPr lang="en-US" altLang="zh-CN"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nvGrpSpPr>
            <p:cNvPr id="23" name="îṣ1ídè">
              <a:extLst>
                <a:ext uri="{FF2B5EF4-FFF2-40B4-BE49-F238E27FC236}">
                  <a16:creationId xmlns:a16="http://schemas.microsoft.com/office/drawing/2014/main" id="{773EE123-1EF6-434F-88DA-920429FFD32F}"/>
                </a:ext>
              </a:extLst>
            </p:cNvPr>
            <p:cNvGrpSpPr/>
            <p:nvPr/>
          </p:nvGrpSpPr>
          <p:grpSpPr>
            <a:xfrm>
              <a:off x="3789252" y="3695537"/>
              <a:ext cx="410200" cy="410198"/>
              <a:chOff x="5417189" y="4024421"/>
              <a:chExt cx="410200" cy="410198"/>
            </a:xfrm>
          </p:grpSpPr>
          <p:sp>
            <p:nvSpPr>
              <p:cNvPr id="24" name="iṡ1iḑé">
                <a:extLst>
                  <a:ext uri="{FF2B5EF4-FFF2-40B4-BE49-F238E27FC236}">
                    <a16:creationId xmlns:a16="http://schemas.microsoft.com/office/drawing/2014/main" id="{843B65D5-250D-4E4B-9325-1B6014FE225B}"/>
                  </a:ext>
                </a:extLst>
              </p:cNvPr>
              <p:cNvSpPr/>
              <p:nvPr/>
            </p:nvSpPr>
            <p:spPr>
              <a:xfrm>
                <a:off x="5417189" y="4024421"/>
                <a:ext cx="410200" cy="410198"/>
              </a:xfrm>
              <a:prstGeom prst="rect">
                <a:avLst/>
              </a:prstGeom>
              <a:gradFill>
                <a:gsLst>
                  <a:gs pos="0">
                    <a:schemeClr val="accent3">
                      <a:lumMod val="60000"/>
                      <a:lumOff val="40000"/>
                    </a:schemeClr>
                  </a:gs>
                  <a:gs pos="60000">
                    <a:schemeClr val="accent3"/>
                  </a:gs>
                </a:gsLst>
                <a:lin ang="2700000" scaled="0"/>
              </a:gradFill>
              <a:ln w="57150" cap="rnd">
                <a:noFill/>
                <a:prstDash val="solid"/>
                <a:round/>
              </a:ln>
              <a:effectLst>
                <a:outerShdw blurRad="76200" dist="50800" dir="5400000" algn="c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25" name="ïṡliḓé">
                <a:extLst>
                  <a:ext uri="{FF2B5EF4-FFF2-40B4-BE49-F238E27FC236}">
                    <a16:creationId xmlns:a16="http://schemas.microsoft.com/office/drawing/2014/main" id="{CA29286D-A838-44F0-94FA-12EEC17577FA}"/>
                  </a:ext>
                </a:extLst>
              </p:cNvPr>
              <p:cNvSpPr/>
              <p:nvPr/>
            </p:nvSpPr>
            <p:spPr>
              <a:xfrm>
                <a:off x="5533289" y="4158600"/>
                <a:ext cx="178001" cy="148188"/>
              </a:xfrm>
              <a:custGeom>
                <a:avLst/>
                <a:gdLst>
                  <a:gd name="connsiteX0" fmla="*/ 483573 w 526297"/>
                  <a:gd name="connsiteY0" fmla="*/ 133971 h 438150"/>
                  <a:gd name="connsiteX1" fmla="*/ 527674 w 526297"/>
                  <a:gd name="connsiteY1" fmla="*/ 178072 h 438150"/>
                  <a:gd name="connsiteX2" fmla="*/ 527579 w 526297"/>
                  <a:gd name="connsiteY2" fmla="*/ 181501 h 438150"/>
                  <a:gd name="connsiteX3" fmla="*/ 514244 w 526297"/>
                  <a:gd name="connsiteY3" fmla="*/ 355237 h 438150"/>
                  <a:gd name="connsiteX4" fmla="*/ 485764 w 526297"/>
                  <a:gd name="connsiteY4" fmla="*/ 381621 h 438150"/>
                  <a:gd name="connsiteX5" fmla="*/ 454998 w 526297"/>
                  <a:gd name="connsiteY5" fmla="*/ 381621 h 438150"/>
                  <a:gd name="connsiteX6" fmla="*/ 454998 w 526297"/>
                  <a:gd name="connsiteY6" fmla="*/ 438771 h 438150"/>
                  <a:gd name="connsiteX7" fmla="*/ 435948 w 526297"/>
                  <a:gd name="connsiteY7" fmla="*/ 438771 h 438150"/>
                  <a:gd name="connsiteX8" fmla="*/ 435948 w 526297"/>
                  <a:gd name="connsiteY8" fmla="*/ 381621 h 438150"/>
                  <a:gd name="connsiteX9" fmla="*/ 93048 w 526297"/>
                  <a:gd name="connsiteY9" fmla="*/ 381621 h 438150"/>
                  <a:gd name="connsiteX10" fmla="*/ 93048 w 526297"/>
                  <a:gd name="connsiteY10" fmla="*/ 438771 h 438150"/>
                  <a:gd name="connsiteX11" fmla="*/ 73998 w 526297"/>
                  <a:gd name="connsiteY11" fmla="*/ 438771 h 438150"/>
                  <a:gd name="connsiteX12" fmla="*/ 73998 w 526297"/>
                  <a:gd name="connsiteY12" fmla="*/ 381621 h 438150"/>
                  <a:gd name="connsiteX13" fmla="*/ 43328 w 526297"/>
                  <a:gd name="connsiteY13" fmla="*/ 381621 h 438150"/>
                  <a:gd name="connsiteX14" fmla="*/ 14848 w 526297"/>
                  <a:gd name="connsiteY14" fmla="*/ 355237 h 438150"/>
                  <a:gd name="connsiteX15" fmla="*/ 1513 w 526297"/>
                  <a:gd name="connsiteY15" fmla="*/ 181501 h 438150"/>
                  <a:gd name="connsiteX16" fmla="*/ 42089 w 526297"/>
                  <a:gd name="connsiteY16" fmla="*/ 134162 h 438150"/>
                  <a:gd name="connsiteX17" fmla="*/ 45518 w 526297"/>
                  <a:gd name="connsiteY17" fmla="*/ 134066 h 438150"/>
                  <a:gd name="connsiteX18" fmla="*/ 101906 w 526297"/>
                  <a:gd name="connsiteY18" fmla="*/ 180834 h 438150"/>
                  <a:gd name="connsiteX19" fmla="*/ 121623 w 526297"/>
                  <a:gd name="connsiteY19" fmla="*/ 286371 h 438150"/>
                  <a:gd name="connsiteX20" fmla="*/ 407373 w 526297"/>
                  <a:gd name="connsiteY20" fmla="*/ 286371 h 438150"/>
                  <a:gd name="connsiteX21" fmla="*/ 427185 w 526297"/>
                  <a:gd name="connsiteY21" fmla="*/ 180739 h 438150"/>
                  <a:gd name="connsiteX22" fmla="*/ 483573 w 526297"/>
                  <a:gd name="connsiteY22" fmla="*/ 133971 h 438150"/>
                  <a:gd name="connsiteX23" fmla="*/ 416898 w 526297"/>
                  <a:gd name="connsiteY23" fmla="*/ 621 h 438150"/>
                  <a:gd name="connsiteX24" fmla="*/ 483573 w 526297"/>
                  <a:gd name="connsiteY24" fmla="*/ 67296 h 438150"/>
                  <a:gd name="connsiteX25" fmla="*/ 483573 w 526297"/>
                  <a:gd name="connsiteY25" fmla="*/ 115397 h 438150"/>
                  <a:gd name="connsiteX26" fmla="*/ 476429 w 526297"/>
                  <a:gd name="connsiteY26" fmla="*/ 114921 h 438150"/>
                  <a:gd name="connsiteX27" fmla="*/ 412040 w 526297"/>
                  <a:gd name="connsiteY27" fmla="*/ 166451 h 438150"/>
                  <a:gd name="connsiteX28" fmla="*/ 411564 w 526297"/>
                  <a:gd name="connsiteY28" fmla="*/ 168737 h 438150"/>
                  <a:gd name="connsiteX29" fmla="*/ 393086 w 526297"/>
                  <a:gd name="connsiteY29" fmla="*/ 267321 h 438150"/>
                  <a:gd name="connsiteX30" fmla="*/ 135911 w 526297"/>
                  <a:gd name="connsiteY30" fmla="*/ 267321 h 438150"/>
                  <a:gd name="connsiteX31" fmla="*/ 117432 w 526297"/>
                  <a:gd name="connsiteY31" fmla="*/ 168737 h 438150"/>
                  <a:gd name="connsiteX32" fmla="*/ 52567 w 526297"/>
                  <a:gd name="connsiteY32" fmla="*/ 114921 h 438150"/>
                  <a:gd name="connsiteX33" fmla="*/ 54948 w 526297"/>
                  <a:gd name="connsiteY33" fmla="*/ 67296 h 438150"/>
                  <a:gd name="connsiteX34" fmla="*/ 121623 w 526297"/>
                  <a:gd name="connsiteY34" fmla="*/ 621 h 438150"/>
                  <a:gd name="connsiteX35" fmla="*/ 416898 w 526297"/>
                  <a:gd name="connsiteY35" fmla="*/ 621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6297" h="438150">
                    <a:moveTo>
                      <a:pt x="483573" y="133971"/>
                    </a:moveTo>
                    <a:cubicBezTo>
                      <a:pt x="507957" y="133971"/>
                      <a:pt x="527674" y="153688"/>
                      <a:pt x="527674" y="178072"/>
                    </a:cubicBezTo>
                    <a:cubicBezTo>
                      <a:pt x="527674" y="179215"/>
                      <a:pt x="527674" y="180358"/>
                      <a:pt x="527579" y="181501"/>
                    </a:cubicBezTo>
                    <a:lnTo>
                      <a:pt x="514244" y="355237"/>
                    </a:lnTo>
                    <a:cubicBezTo>
                      <a:pt x="513101" y="370096"/>
                      <a:pt x="500718" y="381621"/>
                      <a:pt x="485764" y="381621"/>
                    </a:cubicBezTo>
                    <a:lnTo>
                      <a:pt x="454998" y="381621"/>
                    </a:lnTo>
                    <a:lnTo>
                      <a:pt x="454998" y="438771"/>
                    </a:lnTo>
                    <a:lnTo>
                      <a:pt x="435948" y="438771"/>
                    </a:lnTo>
                    <a:lnTo>
                      <a:pt x="435948" y="381621"/>
                    </a:lnTo>
                    <a:lnTo>
                      <a:pt x="93048" y="381621"/>
                    </a:lnTo>
                    <a:lnTo>
                      <a:pt x="93048" y="438771"/>
                    </a:lnTo>
                    <a:lnTo>
                      <a:pt x="73998" y="438771"/>
                    </a:lnTo>
                    <a:lnTo>
                      <a:pt x="73998" y="381621"/>
                    </a:lnTo>
                    <a:lnTo>
                      <a:pt x="43328" y="381621"/>
                    </a:lnTo>
                    <a:cubicBezTo>
                      <a:pt x="28373" y="381621"/>
                      <a:pt x="15991" y="370096"/>
                      <a:pt x="14848" y="355237"/>
                    </a:cubicBezTo>
                    <a:lnTo>
                      <a:pt x="1513" y="181501"/>
                    </a:lnTo>
                    <a:cubicBezTo>
                      <a:pt x="-392" y="157212"/>
                      <a:pt x="17801" y="135971"/>
                      <a:pt x="42089" y="134162"/>
                    </a:cubicBezTo>
                    <a:cubicBezTo>
                      <a:pt x="43232" y="134066"/>
                      <a:pt x="44375" y="134066"/>
                      <a:pt x="45518" y="134066"/>
                    </a:cubicBezTo>
                    <a:cubicBezTo>
                      <a:pt x="73141" y="134066"/>
                      <a:pt x="96858" y="153688"/>
                      <a:pt x="101906" y="180834"/>
                    </a:cubicBezTo>
                    <a:lnTo>
                      <a:pt x="121623" y="286371"/>
                    </a:lnTo>
                    <a:lnTo>
                      <a:pt x="407373" y="286371"/>
                    </a:lnTo>
                    <a:lnTo>
                      <a:pt x="427185" y="180739"/>
                    </a:lnTo>
                    <a:cubicBezTo>
                      <a:pt x="432233" y="153592"/>
                      <a:pt x="455951" y="133971"/>
                      <a:pt x="483573" y="133971"/>
                    </a:cubicBezTo>
                    <a:close/>
                    <a:moveTo>
                      <a:pt x="416898" y="621"/>
                    </a:moveTo>
                    <a:cubicBezTo>
                      <a:pt x="453760" y="621"/>
                      <a:pt x="483573" y="30434"/>
                      <a:pt x="483573" y="67296"/>
                    </a:cubicBezTo>
                    <a:lnTo>
                      <a:pt x="483573" y="115397"/>
                    </a:lnTo>
                    <a:cubicBezTo>
                      <a:pt x="481192" y="115112"/>
                      <a:pt x="478811" y="114921"/>
                      <a:pt x="476429" y="114921"/>
                    </a:cubicBezTo>
                    <a:cubicBezTo>
                      <a:pt x="445473" y="114921"/>
                      <a:pt x="418803" y="136448"/>
                      <a:pt x="412040" y="166451"/>
                    </a:cubicBezTo>
                    <a:lnTo>
                      <a:pt x="411564" y="168737"/>
                    </a:lnTo>
                    <a:lnTo>
                      <a:pt x="393086" y="267321"/>
                    </a:lnTo>
                    <a:lnTo>
                      <a:pt x="135911" y="267321"/>
                    </a:lnTo>
                    <a:lnTo>
                      <a:pt x="117432" y="168737"/>
                    </a:lnTo>
                    <a:cubicBezTo>
                      <a:pt x="111622" y="137495"/>
                      <a:pt x="84285" y="114921"/>
                      <a:pt x="52567" y="114921"/>
                    </a:cubicBezTo>
                    <a:lnTo>
                      <a:pt x="54948" y="67296"/>
                    </a:lnTo>
                    <a:cubicBezTo>
                      <a:pt x="54948" y="30434"/>
                      <a:pt x="84761" y="621"/>
                      <a:pt x="121623" y="621"/>
                    </a:cubicBezTo>
                    <a:lnTo>
                      <a:pt x="416898" y="621"/>
                    </a:lnTo>
                    <a:close/>
                  </a:path>
                </a:pathLst>
              </a:custGeom>
              <a:solidFill>
                <a:srgbClr val="FFFFF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2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grpSp>
      <p:grpSp>
        <p:nvGrpSpPr>
          <p:cNvPr id="6" name="îŝ1iḓé">
            <a:extLst>
              <a:ext uri="{FF2B5EF4-FFF2-40B4-BE49-F238E27FC236}">
                <a16:creationId xmlns:a16="http://schemas.microsoft.com/office/drawing/2014/main" id="{D415EC44-4EF1-44E4-8192-18D98E6EF0E9}"/>
              </a:ext>
            </a:extLst>
          </p:cNvPr>
          <p:cNvGrpSpPr/>
          <p:nvPr/>
        </p:nvGrpSpPr>
        <p:grpSpPr>
          <a:xfrm>
            <a:off x="6128097" y="3422677"/>
            <a:ext cx="2417442" cy="2730674"/>
            <a:chOff x="6123511" y="3403426"/>
            <a:chExt cx="2550220" cy="2730674"/>
          </a:xfrm>
        </p:grpSpPr>
        <p:sp>
          <p:nvSpPr>
            <p:cNvPr id="14" name="ïšḷîḓê">
              <a:extLst>
                <a:ext uri="{FF2B5EF4-FFF2-40B4-BE49-F238E27FC236}">
                  <a16:creationId xmlns:a16="http://schemas.microsoft.com/office/drawing/2014/main" id="{E6BE11FB-DF1E-453E-A5B9-951BA0D5A5B8}"/>
                </a:ext>
              </a:extLst>
            </p:cNvPr>
            <p:cNvSpPr/>
            <p:nvPr/>
          </p:nvSpPr>
          <p:spPr>
            <a:xfrm>
              <a:off x="6123511" y="3403426"/>
              <a:ext cx="2550220" cy="2730674"/>
            </a:xfrm>
            <a:prstGeom prst="rect">
              <a:avLst/>
            </a:prstGeom>
            <a:solidFill>
              <a:schemeClr val="tx1">
                <a:lumMod val="50000"/>
                <a:lumOff val="50000"/>
                <a:alpha val="10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rtl="1">
                <a:buSzPct val="25000"/>
              </a:pPr>
              <a:endParaRPr lang="en-US" altLang="zh-CN" sz="2800">
                <a:solidFill>
                  <a:schemeClr val="tx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5" name="ïṥľidé">
              <a:extLst>
                <a:ext uri="{FF2B5EF4-FFF2-40B4-BE49-F238E27FC236}">
                  <a16:creationId xmlns:a16="http://schemas.microsoft.com/office/drawing/2014/main" id="{09FBF924-F54A-4BDE-962A-22BF92AF515D}"/>
                </a:ext>
              </a:extLst>
            </p:cNvPr>
            <p:cNvSpPr/>
            <p:nvPr/>
          </p:nvSpPr>
          <p:spPr>
            <a:xfrm flipH="1">
              <a:off x="6349953" y="4744277"/>
              <a:ext cx="2095715" cy="554803"/>
            </a:xfrm>
            <a:prstGeom prst="rect">
              <a:avLst/>
            </a:prstGeom>
            <a:ln>
              <a:noFill/>
            </a:ln>
          </p:spPr>
          <p:txBody>
            <a:bodyPr wrap="square" lIns="91440" tIns="45720" rIns="91440" bIns="45720" anchor="t">
              <a:normAutofit/>
            </a:bodyPr>
            <a:lstStyle/>
            <a:p>
              <a:pPr algn="ctr" defTabSz="913765" rtl="1">
                <a:lnSpc>
                  <a:spcPct val="120000"/>
                </a:lnSpc>
                <a:buSzPct val="25000"/>
                <a:defRPr/>
              </a:pPr>
              <a:r>
                <a:rPr kumimoji="0" lang="fa-IR" altLang="en-US" sz="800" b="0" i="0" u="none" strike="noStrike" kern="1200" cap="none" spc="0" normalizeH="0" baseline="0" noProof="0" dirty="0">
                  <a:ln>
                    <a:noFill/>
                  </a:ln>
                  <a:effectLst/>
                  <a:uLnTx/>
                  <a:uFillTx/>
                  <a:latin typeface="思源黑体 Medium"/>
                  <a:ea typeface="思源黑体 CN Medium" panose="020B0600000000000000" pitchFamily="34" charset="-122"/>
                  <a:cs typeface="B Nazanin" pitchFamily="2" charset="-78"/>
                  <a:sym typeface="思源黑体 CN Medium" panose="020B0600000000000000" pitchFamily="34" charset="-122"/>
                </a:rPr>
                <a:t>محتوای شما در اینجا یا با کپی کردن متن شما در این مورد نمایش داده می شود</a:t>
              </a:r>
              <a:endParaRPr kumimoji="0" lang="en-US" altLang="en-US" sz="800" b="0" i="0" u="none" strike="noStrike" kern="1200" cap="none" spc="0" normalizeH="0" baseline="0" noProof="0" dirty="0">
                <a:ln>
                  <a:noFill/>
                </a:ln>
                <a:effectLst/>
                <a:uLnTx/>
                <a:uFillTx/>
                <a:latin typeface="思源黑体 Medium"/>
                <a:ea typeface="思源黑体 CN Medium" panose="020B0600000000000000" pitchFamily="34" charset="-122"/>
                <a:cs typeface="B Nazanin" pitchFamily="2" charset="-78"/>
                <a:sym typeface="思源黑体 CN Medium" panose="020B0600000000000000" pitchFamily="34" charset="-122"/>
              </a:endParaRPr>
            </a:p>
            <a:p>
              <a:pPr marL="0" marR="0" lvl="0" indent="0" algn="ctr" defTabSz="913765" rtl="1" eaLnBrk="1" fontAlgn="auto" latinLnBrk="0" hangingPunct="1">
                <a:lnSpc>
                  <a:spcPct val="150000"/>
                </a:lnSpc>
                <a:spcBef>
                  <a:spcPct val="0"/>
                </a:spcBef>
                <a:spcAft>
                  <a:spcPct val="0"/>
                </a:spcAft>
                <a:buClrTx/>
                <a:buSzPct val="25000"/>
                <a:buFontTx/>
                <a:buNone/>
                <a:defRPr/>
              </a:pPr>
              <a:endParaRPr kumimoji="0" lang="zh-CN" altLang="en-US" sz="800" b="0" i="0" u="none" strike="noStrike" kern="1200" cap="none" spc="0" normalizeH="0" baseline="0" noProof="0" dirty="0">
                <a:ln>
                  <a:noFill/>
                </a:ln>
                <a:effectLst/>
                <a:uLnTx/>
                <a:uFillTx/>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6" name="is1iďè">
              <a:extLst>
                <a:ext uri="{FF2B5EF4-FFF2-40B4-BE49-F238E27FC236}">
                  <a16:creationId xmlns:a16="http://schemas.microsoft.com/office/drawing/2014/main" id="{D628D672-760F-4126-8928-D74724960C3E}"/>
                </a:ext>
              </a:extLst>
            </p:cNvPr>
            <p:cNvSpPr txBox="1"/>
            <p:nvPr/>
          </p:nvSpPr>
          <p:spPr>
            <a:xfrm>
              <a:off x="6351592" y="4374940"/>
              <a:ext cx="2091367" cy="369332"/>
            </a:xfrm>
            <a:prstGeom prst="rect">
              <a:avLst/>
            </a:prstGeom>
            <a:noFill/>
            <a:effectLst/>
          </p:spPr>
          <p:txBody>
            <a:bodyPr wrap="none" rtlCol="0">
              <a:normAutofit/>
            </a:bodyPr>
            <a:lstStyle>
              <a:defPPr>
                <a:defRPr lang="zh-CN"/>
              </a:defPPr>
              <a:lvl1pPr algn="ctr">
                <a:defRPr b="1" i="0">
                  <a:gradFill>
                    <a:gsLst>
                      <a:gs pos="0">
                        <a:schemeClr val="accent5">
                          <a:lumMod val="60000"/>
                          <a:lumOff val="40000"/>
                        </a:schemeClr>
                      </a:gs>
                      <a:gs pos="60000">
                        <a:schemeClr val="accent5"/>
                      </a:gs>
                    </a:gsLst>
                    <a:lin ang="2700000" scaled="0"/>
                  </a:gradFill>
                  <a:effectLst/>
                </a:defRPr>
              </a:lvl1pPr>
            </a:lstStyle>
            <a:p>
              <a:pPr rtl="1"/>
              <a:r>
                <a:rPr lang="fa-IR" altLang="en-US" dirty="0">
                  <a:latin typeface="思源黑体 Medium"/>
                  <a:ea typeface="思源黑体 CN Medium" panose="020B0600000000000000" pitchFamily="34" charset="-122"/>
                  <a:cs typeface="B Nazanin" pitchFamily="2" charset="-78"/>
                  <a:sym typeface="思源黑体 CN Medium" panose="020B0600000000000000" pitchFamily="34" charset="-122"/>
                </a:rPr>
                <a:t>متن عنوان</a:t>
              </a:r>
              <a:endParaRPr lang="en-US" altLang="zh-CN"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nvGrpSpPr>
            <p:cNvPr id="17" name="ïŝ1iḍé">
              <a:extLst>
                <a:ext uri="{FF2B5EF4-FFF2-40B4-BE49-F238E27FC236}">
                  <a16:creationId xmlns:a16="http://schemas.microsoft.com/office/drawing/2014/main" id="{6F6F0F0F-CC27-4F5C-AFDD-7D3F19A95773}"/>
                </a:ext>
              </a:extLst>
            </p:cNvPr>
            <p:cNvGrpSpPr/>
            <p:nvPr/>
          </p:nvGrpSpPr>
          <p:grpSpPr>
            <a:xfrm>
              <a:off x="6520807" y="3695537"/>
              <a:ext cx="410200" cy="410198"/>
              <a:chOff x="7307583" y="4024421"/>
              <a:chExt cx="410200" cy="410198"/>
            </a:xfrm>
          </p:grpSpPr>
          <p:sp>
            <p:nvSpPr>
              <p:cNvPr id="18" name="ïṣļîďè">
                <a:extLst>
                  <a:ext uri="{FF2B5EF4-FFF2-40B4-BE49-F238E27FC236}">
                    <a16:creationId xmlns:a16="http://schemas.microsoft.com/office/drawing/2014/main" id="{10052D45-90D6-4AA5-A4B0-86BEC063195A}"/>
                  </a:ext>
                </a:extLst>
              </p:cNvPr>
              <p:cNvSpPr/>
              <p:nvPr/>
            </p:nvSpPr>
            <p:spPr>
              <a:xfrm>
                <a:off x="7307583" y="4024421"/>
                <a:ext cx="410200" cy="410198"/>
              </a:xfrm>
              <a:prstGeom prst="rect">
                <a:avLst/>
              </a:prstGeom>
              <a:gradFill>
                <a:gsLst>
                  <a:gs pos="0">
                    <a:schemeClr val="accent5">
                      <a:lumMod val="60000"/>
                      <a:lumOff val="40000"/>
                    </a:schemeClr>
                  </a:gs>
                  <a:gs pos="60000">
                    <a:schemeClr val="accent5"/>
                  </a:gs>
                </a:gsLst>
                <a:lin ang="2700000" scaled="0"/>
              </a:gradFill>
              <a:ln w="57150" cap="rnd">
                <a:noFill/>
                <a:prstDash val="solid"/>
                <a:round/>
              </a:ln>
              <a:effectLst>
                <a:outerShdw blurRad="76200" dist="50800" dir="5400000" algn="ctr" rotWithShape="0">
                  <a:schemeClr val="accent5">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9" name="îṥḻîḍè">
                <a:extLst>
                  <a:ext uri="{FF2B5EF4-FFF2-40B4-BE49-F238E27FC236}">
                    <a16:creationId xmlns:a16="http://schemas.microsoft.com/office/drawing/2014/main" id="{A35FB66A-0A9F-48AA-8BE9-20A55BFD3C7A}"/>
                  </a:ext>
                </a:extLst>
              </p:cNvPr>
              <p:cNvSpPr/>
              <p:nvPr/>
            </p:nvSpPr>
            <p:spPr>
              <a:xfrm>
                <a:off x="7423682" y="4145283"/>
                <a:ext cx="178001" cy="174822"/>
              </a:xfrm>
              <a:custGeom>
                <a:avLst/>
                <a:gdLst>
                  <a:gd name="connsiteX0" fmla="*/ 343764 w 533400"/>
                  <a:gd name="connsiteY0" fmla="*/ 276846 h 523875"/>
                  <a:gd name="connsiteX1" fmla="*/ 372339 w 533400"/>
                  <a:gd name="connsiteY1" fmla="*/ 305421 h 523875"/>
                  <a:gd name="connsiteX2" fmla="*/ 372339 w 533400"/>
                  <a:gd name="connsiteY2" fmla="*/ 495921 h 523875"/>
                  <a:gd name="connsiteX3" fmla="*/ 343764 w 533400"/>
                  <a:gd name="connsiteY3" fmla="*/ 524496 h 523875"/>
                  <a:gd name="connsiteX4" fmla="*/ 191364 w 533400"/>
                  <a:gd name="connsiteY4" fmla="*/ 524496 h 523875"/>
                  <a:gd name="connsiteX5" fmla="*/ 162789 w 533400"/>
                  <a:gd name="connsiteY5" fmla="*/ 495921 h 523875"/>
                  <a:gd name="connsiteX6" fmla="*/ 162789 w 533400"/>
                  <a:gd name="connsiteY6" fmla="*/ 305421 h 523875"/>
                  <a:gd name="connsiteX7" fmla="*/ 191364 w 533400"/>
                  <a:gd name="connsiteY7" fmla="*/ 276846 h 523875"/>
                  <a:gd name="connsiteX8" fmla="*/ 343764 w 533400"/>
                  <a:gd name="connsiteY8" fmla="*/ 276846 h 523875"/>
                  <a:gd name="connsiteX9" fmla="*/ 143739 w 533400"/>
                  <a:gd name="connsiteY9" fmla="*/ 114921 h 523875"/>
                  <a:gd name="connsiteX10" fmla="*/ 179934 w 533400"/>
                  <a:gd name="connsiteY10" fmla="*/ 153021 h 523875"/>
                  <a:gd name="connsiteX11" fmla="*/ 181839 w 533400"/>
                  <a:gd name="connsiteY11" fmla="*/ 153021 h 523875"/>
                  <a:gd name="connsiteX12" fmla="*/ 353289 w 533400"/>
                  <a:gd name="connsiteY12" fmla="*/ 153021 h 523875"/>
                  <a:gd name="connsiteX13" fmla="*/ 391389 w 533400"/>
                  <a:gd name="connsiteY13" fmla="*/ 116826 h 523875"/>
                  <a:gd name="connsiteX14" fmla="*/ 391389 w 533400"/>
                  <a:gd name="connsiteY14" fmla="*/ 114921 h 523875"/>
                  <a:gd name="connsiteX15" fmla="*/ 505689 w 533400"/>
                  <a:gd name="connsiteY15" fmla="*/ 114921 h 523875"/>
                  <a:gd name="connsiteX16" fmla="*/ 534264 w 533400"/>
                  <a:gd name="connsiteY16" fmla="*/ 143496 h 523875"/>
                  <a:gd name="connsiteX17" fmla="*/ 534264 w 533400"/>
                  <a:gd name="connsiteY17" fmla="*/ 381621 h 523875"/>
                  <a:gd name="connsiteX18" fmla="*/ 505689 w 533400"/>
                  <a:gd name="connsiteY18" fmla="*/ 410196 h 523875"/>
                  <a:gd name="connsiteX19" fmla="*/ 391389 w 533400"/>
                  <a:gd name="connsiteY19" fmla="*/ 410196 h 523875"/>
                  <a:gd name="connsiteX20" fmla="*/ 391389 w 533400"/>
                  <a:gd name="connsiteY20" fmla="*/ 295896 h 523875"/>
                  <a:gd name="connsiteX21" fmla="*/ 355194 w 533400"/>
                  <a:gd name="connsiteY21" fmla="*/ 257796 h 523875"/>
                  <a:gd name="connsiteX22" fmla="*/ 353289 w 533400"/>
                  <a:gd name="connsiteY22" fmla="*/ 257796 h 523875"/>
                  <a:gd name="connsiteX23" fmla="*/ 181839 w 533400"/>
                  <a:gd name="connsiteY23" fmla="*/ 257796 h 523875"/>
                  <a:gd name="connsiteX24" fmla="*/ 143739 w 533400"/>
                  <a:gd name="connsiteY24" fmla="*/ 293991 h 523875"/>
                  <a:gd name="connsiteX25" fmla="*/ 143739 w 533400"/>
                  <a:gd name="connsiteY25" fmla="*/ 295896 h 523875"/>
                  <a:gd name="connsiteX26" fmla="*/ 143739 w 533400"/>
                  <a:gd name="connsiteY26" fmla="*/ 410196 h 523875"/>
                  <a:gd name="connsiteX27" fmla="*/ 29439 w 533400"/>
                  <a:gd name="connsiteY27" fmla="*/ 410196 h 523875"/>
                  <a:gd name="connsiteX28" fmla="*/ 864 w 533400"/>
                  <a:gd name="connsiteY28" fmla="*/ 381621 h 523875"/>
                  <a:gd name="connsiteX29" fmla="*/ 864 w 533400"/>
                  <a:gd name="connsiteY29" fmla="*/ 201408 h 523875"/>
                  <a:gd name="connsiteX30" fmla="*/ 11151 w 533400"/>
                  <a:gd name="connsiteY30" fmla="*/ 175405 h 523875"/>
                  <a:gd name="connsiteX31" fmla="*/ 56300 w 533400"/>
                  <a:gd name="connsiteY31" fmla="*/ 127018 h 523875"/>
                  <a:gd name="connsiteX32" fmla="*/ 84112 w 533400"/>
                  <a:gd name="connsiteY32" fmla="*/ 114921 h 523875"/>
                  <a:gd name="connsiteX33" fmla="*/ 143739 w 533400"/>
                  <a:gd name="connsiteY33" fmla="*/ 114921 h 523875"/>
                  <a:gd name="connsiteX34" fmla="*/ 462827 w 533400"/>
                  <a:gd name="connsiteY34" fmla="*/ 172071 h 523875"/>
                  <a:gd name="connsiteX35" fmla="*/ 448539 w 533400"/>
                  <a:gd name="connsiteY35" fmla="*/ 186359 h 523875"/>
                  <a:gd name="connsiteX36" fmla="*/ 462827 w 533400"/>
                  <a:gd name="connsiteY36" fmla="*/ 200646 h 523875"/>
                  <a:gd name="connsiteX37" fmla="*/ 477114 w 533400"/>
                  <a:gd name="connsiteY37" fmla="*/ 186359 h 523875"/>
                  <a:gd name="connsiteX38" fmla="*/ 462827 w 533400"/>
                  <a:gd name="connsiteY38" fmla="*/ 172071 h 523875"/>
                  <a:gd name="connsiteX39" fmla="*/ 343764 w 533400"/>
                  <a:gd name="connsiteY39" fmla="*/ 621 h 523875"/>
                  <a:gd name="connsiteX40" fmla="*/ 372339 w 533400"/>
                  <a:gd name="connsiteY40" fmla="*/ 29196 h 523875"/>
                  <a:gd name="connsiteX41" fmla="*/ 372339 w 533400"/>
                  <a:gd name="connsiteY41" fmla="*/ 105396 h 523875"/>
                  <a:gd name="connsiteX42" fmla="*/ 343764 w 533400"/>
                  <a:gd name="connsiteY42" fmla="*/ 133971 h 523875"/>
                  <a:gd name="connsiteX43" fmla="*/ 191364 w 533400"/>
                  <a:gd name="connsiteY43" fmla="*/ 133971 h 523875"/>
                  <a:gd name="connsiteX44" fmla="*/ 162789 w 533400"/>
                  <a:gd name="connsiteY44" fmla="*/ 105396 h 523875"/>
                  <a:gd name="connsiteX45" fmla="*/ 162789 w 533400"/>
                  <a:gd name="connsiteY45" fmla="*/ 29196 h 523875"/>
                  <a:gd name="connsiteX46" fmla="*/ 191364 w 533400"/>
                  <a:gd name="connsiteY46" fmla="*/ 621 h 523875"/>
                  <a:gd name="connsiteX47" fmla="*/ 343764 w 533400"/>
                  <a:gd name="connsiteY47" fmla="*/ 621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33400" h="523875">
                    <a:moveTo>
                      <a:pt x="343764" y="276846"/>
                    </a:moveTo>
                    <a:cubicBezTo>
                      <a:pt x="359576" y="276846"/>
                      <a:pt x="372339" y="289610"/>
                      <a:pt x="372339" y="305421"/>
                    </a:cubicBezTo>
                    <a:lnTo>
                      <a:pt x="372339" y="495921"/>
                    </a:lnTo>
                    <a:cubicBezTo>
                      <a:pt x="372339" y="511732"/>
                      <a:pt x="359576" y="524496"/>
                      <a:pt x="343764" y="524496"/>
                    </a:cubicBezTo>
                    <a:lnTo>
                      <a:pt x="191364" y="524496"/>
                    </a:lnTo>
                    <a:cubicBezTo>
                      <a:pt x="175552" y="524496"/>
                      <a:pt x="162789" y="511732"/>
                      <a:pt x="162789" y="495921"/>
                    </a:cubicBezTo>
                    <a:lnTo>
                      <a:pt x="162789" y="305421"/>
                    </a:lnTo>
                    <a:cubicBezTo>
                      <a:pt x="162789" y="289610"/>
                      <a:pt x="175552" y="276846"/>
                      <a:pt x="191364" y="276846"/>
                    </a:cubicBezTo>
                    <a:lnTo>
                      <a:pt x="343764" y="276846"/>
                    </a:lnTo>
                    <a:close/>
                    <a:moveTo>
                      <a:pt x="143739" y="114921"/>
                    </a:moveTo>
                    <a:cubicBezTo>
                      <a:pt x="143739" y="135305"/>
                      <a:pt x="159741" y="151973"/>
                      <a:pt x="179934" y="153021"/>
                    </a:cubicBezTo>
                    <a:lnTo>
                      <a:pt x="181839" y="153021"/>
                    </a:lnTo>
                    <a:lnTo>
                      <a:pt x="353289" y="153021"/>
                    </a:lnTo>
                    <a:cubicBezTo>
                      <a:pt x="373673" y="153021"/>
                      <a:pt x="390341" y="137019"/>
                      <a:pt x="391389" y="116826"/>
                    </a:cubicBezTo>
                    <a:lnTo>
                      <a:pt x="391389" y="114921"/>
                    </a:lnTo>
                    <a:lnTo>
                      <a:pt x="505689" y="114921"/>
                    </a:lnTo>
                    <a:cubicBezTo>
                      <a:pt x="521501" y="114921"/>
                      <a:pt x="534264" y="127685"/>
                      <a:pt x="534264" y="143496"/>
                    </a:cubicBezTo>
                    <a:lnTo>
                      <a:pt x="534264" y="381621"/>
                    </a:lnTo>
                    <a:cubicBezTo>
                      <a:pt x="534264" y="397432"/>
                      <a:pt x="521501" y="410196"/>
                      <a:pt x="505689" y="410196"/>
                    </a:cubicBezTo>
                    <a:lnTo>
                      <a:pt x="391389" y="410196"/>
                    </a:lnTo>
                    <a:lnTo>
                      <a:pt x="391389" y="295896"/>
                    </a:lnTo>
                    <a:cubicBezTo>
                      <a:pt x="391389" y="275512"/>
                      <a:pt x="375387" y="258844"/>
                      <a:pt x="355194" y="257796"/>
                    </a:cubicBezTo>
                    <a:lnTo>
                      <a:pt x="353289" y="257796"/>
                    </a:lnTo>
                    <a:lnTo>
                      <a:pt x="181839" y="257796"/>
                    </a:lnTo>
                    <a:cubicBezTo>
                      <a:pt x="161455" y="257796"/>
                      <a:pt x="144787" y="273798"/>
                      <a:pt x="143739" y="293991"/>
                    </a:cubicBezTo>
                    <a:lnTo>
                      <a:pt x="143739" y="295896"/>
                    </a:lnTo>
                    <a:lnTo>
                      <a:pt x="143739" y="410196"/>
                    </a:lnTo>
                    <a:lnTo>
                      <a:pt x="29439" y="410196"/>
                    </a:lnTo>
                    <a:cubicBezTo>
                      <a:pt x="13627" y="410196"/>
                      <a:pt x="864" y="397432"/>
                      <a:pt x="864" y="381621"/>
                    </a:cubicBezTo>
                    <a:lnTo>
                      <a:pt x="864" y="201408"/>
                    </a:lnTo>
                    <a:cubicBezTo>
                      <a:pt x="864" y="191788"/>
                      <a:pt x="4484" y="182454"/>
                      <a:pt x="11151" y="175405"/>
                    </a:cubicBezTo>
                    <a:lnTo>
                      <a:pt x="56300" y="127018"/>
                    </a:lnTo>
                    <a:cubicBezTo>
                      <a:pt x="63538" y="119303"/>
                      <a:pt x="73635" y="114921"/>
                      <a:pt x="84112" y="114921"/>
                    </a:cubicBezTo>
                    <a:lnTo>
                      <a:pt x="143739" y="114921"/>
                    </a:lnTo>
                    <a:close/>
                    <a:moveTo>
                      <a:pt x="462827" y="172071"/>
                    </a:moveTo>
                    <a:cubicBezTo>
                      <a:pt x="454921" y="172071"/>
                      <a:pt x="448539" y="178453"/>
                      <a:pt x="448539" y="186359"/>
                    </a:cubicBezTo>
                    <a:cubicBezTo>
                      <a:pt x="448539" y="194264"/>
                      <a:pt x="454921" y="200646"/>
                      <a:pt x="462827" y="200646"/>
                    </a:cubicBezTo>
                    <a:cubicBezTo>
                      <a:pt x="470732" y="200646"/>
                      <a:pt x="477114" y="194264"/>
                      <a:pt x="477114" y="186359"/>
                    </a:cubicBezTo>
                    <a:cubicBezTo>
                      <a:pt x="477114" y="178453"/>
                      <a:pt x="470732" y="172071"/>
                      <a:pt x="462827" y="172071"/>
                    </a:cubicBezTo>
                    <a:close/>
                    <a:moveTo>
                      <a:pt x="343764" y="621"/>
                    </a:moveTo>
                    <a:cubicBezTo>
                      <a:pt x="359576" y="621"/>
                      <a:pt x="372339" y="13385"/>
                      <a:pt x="372339" y="29196"/>
                    </a:cubicBezTo>
                    <a:lnTo>
                      <a:pt x="372339" y="105396"/>
                    </a:lnTo>
                    <a:cubicBezTo>
                      <a:pt x="372339" y="121207"/>
                      <a:pt x="359576" y="133971"/>
                      <a:pt x="343764" y="133971"/>
                    </a:cubicBezTo>
                    <a:lnTo>
                      <a:pt x="191364" y="133971"/>
                    </a:lnTo>
                    <a:cubicBezTo>
                      <a:pt x="175552" y="133971"/>
                      <a:pt x="162789" y="121207"/>
                      <a:pt x="162789" y="105396"/>
                    </a:cubicBezTo>
                    <a:lnTo>
                      <a:pt x="162789" y="29196"/>
                    </a:lnTo>
                    <a:cubicBezTo>
                      <a:pt x="162789" y="13385"/>
                      <a:pt x="175552" y="621"/>
                      <a:pt x="191364" y="621"/>
                    </a:cubicBezTo>
                    <a:lnTo>
                      <a:pt x="343764" y="621"/>
                    </a:lnTo>
                    <a:close/>
                  </a:path>
                </a:pathLst>
              </a:custGeom>
              <a:solidFill>
                <a:srgbClr val="FFFFF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2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grpSp>
      <p:grpSp>
        <p:nvGrpSpPr>
          <p:cNvPr id="7" name="îṡļíḋe">
            <a:extLst>
              <a:ext uri="{FF2B5EF4-FFF2-40B4-BE49-F238E27FC236}">
                <a16:creationId xmlns:a16="http://schemas.microsoft.com/office/drawing/2014/main" id="{35076570-C10E-43A0-BEBE-8FEFA213FB0C}"/>
              </a:ext>
            </a:extLst>
          </p:cNvPr>
          <p:cNvGrpSpPr/>
          <p:nvPr/>
        </p:nvGrpSpPr>
        <p:grpSpPr>
          <a:xfrm>
            <a:off x="8717434" y="3422677"/>
            <a:ext cx="2417442" cy="2730674"/>
            <a:chOff x="8855067" y="3403426"/>
            <a:chExt cx="2550220" cy="2730674"/>
          </a:xfrm>
        </p:grpSpPr>
        <p:sp>
          <p:nvSpPr>
            <p:cNvPr id="8" name="iṧlîďé">
              <a:extLst>
                <a:ext uri="{FF2B5EF4-FFF2-40B4-BE49-F238E27FC236}">
                  <a16:creationId xmlns:a16="http://schemas.microsoft.com/office/drawing/2014/main" id="{28A494F0-3197-4D0C-8DCA-A18C7932D469}"/>
                </a:ext>
              </a:extLst>
            </p:cNvPr>
            <p:cNvSpPr/>
            <p:nvPr/>
          </p:nvSpPr>
          <p:spPr>
            <a:xfrm>
              <a:off x="8855067" y="3403426"/>
              <a:ext cx="2550220" cy="2730674"/>
            </a:xfrm>
            <a:prstGeom prst="rect">
              <a:avLst/>
            </a:prstGeom>
            <a:solidFill>
              <a:schemeClr val="tx1">
                <a:lumMod val="50000"/>
                <a:lumOff val="50000"/>
                <a:alpha val="10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rtl="1">
                <a:buSzPct val="25000"/>
              </a:pPr>
              <a:endParaRPr lang="en-US" altLang="zh-CN" sz="2800">
                <a:solidFill>
                  <a:schemeClr val="tx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9" name="îṥḷîḋe">
              <a:extLst>
                <a:ext uri="{FF2B5EF4-FFF2-40B4-BE49-F238E27FC236}">
                  <a16:creationId xmlns:a16="http://schemas.microsoft.com/office/drawing/2014/main" id="{614292A8-00CD-4637-A9DA-DDE9B2E857DD}"/>
                </a:ext>
              </a:extLst>
            </p:cNvPr>
            <p:cNvSpPr/>
            <p:nvPr/>
          </p:nvSpPr>
          <p:spPr>
            <a:xfrm flipH="1">
              <a:off x="9081510" y="4744277"/>
              <a:ext cx="2095715" cy="554803"/>
            </a:xfrm>
            <a:prstGeom prst="rect">
              <a:avLst/>
            </a:prstGeom>
            <a:ln>
              <a:noFill/>
            </a:ln>
          </p:spPr>
          <p:txBody>
            <a:bodyPr wrap="square" lIns="91440" tIns="45720" rIns="91440" bIns="45720" anchor="t">
              <a:normAutofit/>
            </a:bodyPr>
            <a:lstStyle/>
            <a:p>
              <a:pPr algn="ctr" defTabSz="913765" rtl="1">
                <a:lnSpc>
                  <a:spcPct val="120000"/>
                </a:lnSpc>
                <a:buSzPct val="25000"/>
                <a:defRPr/>
              </a:pPr>
              <a:r>
                <a:rPr kumimoji="0" lang="fa-IR" altLang="en-US" sz="800" b="0" i="0" u="none" strike="noStrike" kern="1200" cap="none" spc="0" normalizeH="0" baseline="0" noProof="0" dirty="0">
                  <a:ln>
                    <a:noFill/>
                  </a:ln>
                  <a:effectLst/>
                  <a:uLnTx/>
                  <a:uFillTx/>
                  <a:latin typeface="思源黑体 Medium"/>
                  <a:ea typeface="思源黑体 CN Medium" panose="020B0600000000000000" pitchFamily="34" charset="-122"/>
                  <a:cs typeface="B Nazanin" pitchFamily="2" charset="-78"/>
                  <a:sym typeface="思源黑体 CN Medium" panose="020B0600000000000000" pitchFamily="34" charset="-122"/>
                </a:rPr>
                <a:t>محتوای شما در اینجا یا با کپی کردن متن شما در این مورد نمایش داده می شود</a:t>
              </a:r>
              <a:endParaRPr kumimoji="0" lang="en-US" altLang="en-US" sz="800" b="0" i="0" u="none" strike="noStrike" kern="1200" cap="none" spc="0" normalizeH="0" baseline="0" noProof="0" dirty="0">
                <a:ln>
                  <a:noFill/>
                </a:ln>
                <a:effectLst/>
                <a:uLnTx/>
                <a:uFillTx/>
                <a:latin typeface="思源黑体 Medium"/>
                <a:ea typeface="思源黑体 CN Medium" panose="020B0600000000000000" pitchFamily="34" charset="-122"/>
                <a:cs typeface="B Nazanin" pitchFamily="2" charset="-78"/>
                <a:sym typeface="思源黑体 CN Medium" panose="020B0600000000000000" pitchFamily="34" charset="-122"/>
              </a:endParaRPr>
            </a:p>
            <a:p>
              <a:pPr marL="0" marR="0" lvl="0" indent="0" algn="ctr" defTabSz="913765" rtl="1" eaLnBrk="1" fontAlgn="auto" latinLnBrk="0" hangingPunct="1">
                <a:lnSpc>
                  <a:spcPct val="150000"/>
                </a:lnSpc>
                <a:spcBef>
                  <a:spcPct val="0"/>
                </a:spcBef>
                <a:spcAft>
                  <a:spcPct val="0"/>
                </a:spcAft>
                <a:buClrTx/>
                <a:buSzPct val="25000"/>
                <a:buFontTx/>
                <a:buNone/>
                <a:defRPr/>
              </a:pPr>
              <a:endParaRPr kumimoji="0" lang="zh-CN" altLang="en-US" sz="800" b="0" i="0" u="none" strike="noStrike" kern="1200" cap="none" spc="0" normalizeH="0" baseline="0" noProof="0" dirty="0">
                <a:ln>
                  <a:noFill/>
                </a:ln>
                <a:effectLst/>
                <a:uLnTx/>
                <a:uFillTx/>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0" name="îšľiḓe">
              <a:extLst>
                <a:ext uri="{FF2B5EF4-FFF2-40B4-BE49-F238E27FC236}">
                  <a16:creationId xmlns:a16="http://schemas.microsoft.com/office/drawing/2014/main" id="{F1D0EB44-5252-49E5-ADB3-7CA669840E8D}"/>
                </a:ext>
              </a:extLst>
            </p:cNvPr>
            <p:cNvSpPr txBox="1"/>
            <p:nvPr/>
          </p:nvSpPr>
          <p:spPr>
            <a:xfrm>
              <a:off x="9083148" y="4374940"/>
              <a:ext cx="2091367" cy="369332"/>
            </a:xfrm>
            <a:prstGeom prst="rect">
              <a:avLst/>
            </a:prstGeom>
            <a:noFill/>
            <a:effectLst/>
          </p:spPr>
          <p:txBody>
            <a:bodyPr wrap="none" rtlCol="0">
              <a:normAutofit/>
            </a:bodyPr>
            <a:lstStyle>
              <a:defPPr>
                <a:defRPr lang="zh-CN"/>
              </a:defPPr>
              <a:lvl1pPr algn="ctr">
                <a:defRPr b="1" i="0">
                  <a:gradFill>
                    <a:gsLst>
                      <a:gs pos="0">
                        <a:schemeClr val="accent2">
                          <a:lumMod val="60000"/>
                          <a:lumOff val="40000"/>
                        </a:schemeClr>
                      </a:gs>
                      <a:gs pos="60000">
                        <a:schemeClr val="accent2"/>
                      </a:gs>
                    </a:gsLst>
                    <a:lin ang="2700000" scaled="0"/>
                  </a:gradFill>
                  <a:effectLst/>
                </a:defRPr>
              </a:lvl1pPr>
            </a:lstStyle>
            <a:p>
              <a:pPr rtl="1"/>
              <a:r>
                <a:rPr lang="fa-IR" altLang="en-US" dirty="0">
                  <a:latin typeface="思源黑体 Medium"/>
                  <a:ea typeface="思源黑体 CN Medium" panose="020B0600000000000000" pitchFamily="34" charset="-122"/>
                  <a:cs typeface="B Nazanin" pitchFamily="2" charset="-78"/>
                  <a:sym typeface="思源黑体 CN Medium" panose="020B0600000000000000" pitchFamily="34" charset="-122"/>
                </a:rPr>
                <a:t>متن عنوان</a:t>
              </a:r>
              <a:endParaRPr lang="en-US" altLang="zh-CN"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nvGrpSpPr>
            <p:cNvPr id="11" name="i$ļiḍé">
              <a:extLst>
                <a:ext uri="{FF2B5EF4-FFF2-40B4-BE49-F238E27FC236}">
                  <a16:creationId xmlns:a16="http://schemas.microsoft.com/office/drawing/2014/main" id="{9B8FFBE4-8136-4CAC-9B43-6FB207E34472}"/>
                </a:ext>
              </a:extLst>
            </p:cNvPr>
            <p:cNvGrpSpPr/>
            <p:nvPr/>
          </p:nvGrpSpPr>
          <p:grpSpPr>
            <a:xfrm>
              <a:off x="9252363" y="3695537"/>
              <a:ext cx="410200" cy="410198"/>
              <a:chOff x="4471992" y="4024421"/>
              <a:chExt cx="410200" cy="410198"/>
            </a:xfrm>
          </p:grpSpPr>
          <p:sp>
            <p:nvSpPr>
              <p:cNvPr id="12" name="îṣļïḑé">
                <a:extLst>
                  <a:ext uri="{FF2B5EF4-FFF2-40B4-BE49-F238E27FC236}">
                    <a16:creationId xmlns:a16="http://schemas.microsoft.com/office/drawing/2014/main" id="{A05DFE4F-D034-4377-9C8A-45750AA7D48F}"/>
                  </a:ext>
                </a:extLst>
              </p:cNvPr>
              <p:cNvSpPr/>
              <p:nvPr/>
            </p:nvSpPr>
            <p:spPr>
              <a:xfrm>
                <a:off x="4471992" y="4024421"/>
                <a:ext cx="410200" cy="410198"/>
              </a:xfrm>
              <a:prstGeom prst="rect">
                <a:avLst/>
              </a:prstGeom>
              <a:gradFill>
                <a:gsLst>
                  <a:gs pos="0">
                    <a:schemeClr val="accent2">
                      <a:lumMod val="60000"/>
                      <a:lumOff val="40000"/>
                    </a:schemeClr>
                  </a:gs>
                  <a:gs pos="60000">
                    <a:schemeClr val="accent2"/>
                  </a:gs>
                </a:gsLst>
                <a:lin ang="2700000" scaled="0"/>
              </a:gradFill>
              <a:ln w="57150" cap="rnd">
                <a:noFill/>
                <a:prstDash val="solid"/>
                <a:round/>
              </a:ln>
              <a:effectLst>
                <a:outerShdw blurRad="76200" dist="50800" dir="5400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3" name="îṩļiďé">
                <a:extLst>
                  <a:ext uri="{FF2B5EF4-FFF2-40B4-BE49-F238E27FC236}">
                    <a16:creationId xmlns:a16="http://schemas.microsoft.com/office/drawing/2014/main" id="{8834E835-BFE7-4034-880A-3AB620531C99}"/>
                  </a:ext>
                </a:extLst>
              </p:cNvPr>
              <p:cNvSpPr/>
              <p:nvPr/>
            </p:nvSpPr>
            <p:spPr>
              <a:xfrm>
                <a:off x="4595899" y="4146869"/>
                <a:ext cx="162386" cy="178001"/>
              </a:xfrm>
              <a:custGeom>
                <a:avLst/>
                <a:gdLst>
                  <a:gd name="connsiteX0" fmla="*/ 248770 w 495300"/>
                  <a:gd name="connsiteY0" fmla="*/ 621 h 542925"/>
                  <a:gd name="connsiteX1" fmla="*/ 496420 w 495300"/>
                  <a:gd name="connsiteY1" fmla="*/ 248271 h 542925"/>
                  <a:gd name="connsiteX2" fmla="*/ 323827 w 495300"/>
                  <a:gd name="connsiteY2" fmla="*/ 484396 h 542925"/>
                  <a:gd name="connsiteX3" fmla="*/ 346973 w 495300"/>
                  <a:gd name="connsiteY3" fmla="*/ 524496 h 542925"/>
                  <a:gd name="connsiteX4" fmla="*/ 420220 w 495300"/>
                  <a:gd name="connsiteY4" fmla="*/ 524496 h 542925"/>
                  <a:gd name="connsiteX5" fmla="*/ 420220 w 495300"/>
                  <a:gd name="connsiteY5" fmla="*/ 543546 h 542925"/>
                  <a:gd name="connsiteX6" fmla="*/ 77320 w 495300"/>
                  <a:gd name="connsiteY6" fmla="*/ 543546 h 542925"/>
                  <a:gd name="connsiteX7" fmla="*/ 77320 w 495300"/>
                  <a:gd name="connsiteY7" fmla="*/ 524496 h 542925"/>
                  <a:gd name="connsiteX8" fmla="*/ 150567 w 495300"/>
                  <a:gd name="connsiteY8" fmla="*/ 524496 h 542925"/>
                  <a:gd name="connsiteX9" fmla="*/ 173713 w 495300"/>
                  <a:gd name="connsiteY9" fmla="*/ 484396 h 542925"/>
                  <a:gd name="connsiteX10" fmla="*/ 1120 w 495300"/>
                  <a:gd name="connsiteY10" fmla="*/ 248271 h 542925"/>
                  <a:gd name="connsiteX11" fmla="*/ 248770 w 495300"/>
                  <a:gd name="connsiteY11" fmla="*/ 621 h 542925"/>
                  <a:gd name="connsiteX12" fmla="*/ 192763 w 495300"/>
                  <a:gd name="connsiteY12" fmla="*/ 489539 h 542925"/>
                  <a:gd name="connsiteX13" fmla="*/ 172570 w 495300"/>
                  <a:gd name="connsiteY13" fmla="*/ 524496 h 542925"/>
                  <a:gd name="connsiteX14" fmla="*/ 324970 w 495300"/>
                  <a:gd name="connsiteY14" fmla="*/ 524496 h 542925"/>
                  <a:gd name="connsiteX15" fmla="*/ 304777 w 495300"/>
                  <a:gd name="connsiteY15" fmla="*/ 489539 h 542925"/>
                  <a:gd name="connsiteX16" fmla="*/ 248770 w 495300"/>
                  <a:gd name="connsiteY16" fmla="*/ 495921 h 542925"/>
                  <a:gd name="connsiteX17" fmla="*/ 192763 w 495300"/>
                  <a:gd name="connsiteY17" fmla="*/ 489539 h 542925"/>
                  <a:gd name="connsiteX18" fmla="*/ 248770 w 495300"/>
                  <a:gd name="connsiteY18" fmla="*/ 143496 h 542925"/>
                  <a:gd name="connsiteX19" fmla="*/ 143995 w 495300"/>
                  <a:gd name="connsiteY19" fmla="*/ 248271 h 542925"/>
                  <a:gd name="connsiteX20" fmla="*/ 248770 w 495300"/>
                  <a:gd name="connsiteY20" fmla="*/ 353046 h 542925"/>
                  <a:gd name="connsiteX21" fmla="*/ 353545 w 495300"/>
                  <a:gd name="connsiteY21" fmla="*/ 248271 h 542925"/>
                  <a:gd name="connsiteX22" fmla="*/ 248770 w 495300"/>
                  <a:gd name="connsiteY22" fmla="*/ 143496 h 542925"/>
                  <a:gd name="connsiteX23" fmla="*/ 367833 w 495300"/>
                  <a:gd name="connsiteY23" fmla="*/ 114921 h 542925"/>
                  <a:gd name="connsiteX24" fmla="*/ 353545 w 495300"/>
                  <a:gd name="connsiteY24" fmla="*/ 129209 h 542925"/>
                  <a:gd name="connsiteX25" fmla="*/ 367833 w 495300"/>
                  <a:gd name="connsiteY25" fmla="*/ 143496 h 542925"/>
                  <a:gd name="connsiteX26" fmla="*/ 382120 w 495300"/>
                  <a:gd name="connsiteY26" fmla="*/ 129209 h 542925"/>
                  <a:gd name="connsiteX27" fmla="*/ 367833 w 495300"/>
                  <a:gd name="connsiteY27" fmla="*/ 114921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5300" h="542925">
                    <a:moveTo>
                      <a:pt x="248770" y="621"/>
                    </a:moveTo>
                    <a:cubicBezTo>
                      <a:pt x="385549" y="621"/>
                      <a:pt x="496420" y="111492"/>
                      <a:pt x="496420" y="248271"/>
                    </a:cubicBezTo>
                    <a:cubicBezTo>
                      <a:pt x="496420" y="358856"/>
                      <a:pt x="423935" y="452582"/>
                      <a:pt x="323827" y="484396"/>
                    </a:cubicBezTo>
                    <a:lnTo>
                      <a:pt x="346973" y="524496"/>
                    </a:lnTo>
                    <a:lnTo>
                      <a:pt x="420220" y="524496"/>
                    </a:lnTo>
                    <a:lnTo>
                      <a:pt x="420220" y="543546"/>
                    </a:lnTo>
                    <a:lnTo>
                      <a:pt x="77320" y="543546"/>
                    </a:lnTo>
                    <a:lnTo>
                      <a:pt x="77320" y="524496"/>
                    </a:lnTo>
                    <a:lnTo>
                      <a:pt x="150567" y="524496"/>
                    </a:lnTo>
                    <a:lnTo>
                      <a:pt x="173713" y="484396"/>
                    </a:lnTo>
                    <a:cubicBezTo>
                      <a:pt x="73605" y="452582"/>
                      <a:pt x="1120" y="358856"/>
                      <a:pt x="1120" y="248271"/>
                    </a:cubicBezTo>
                    <a:cubicBezTo>
                      <a:pt x="1120" y="111492"/>
                      <a:pt x="111991" y="621"/>
                      <a:pt x="248770" y="621"/>
                    </a:cubicBezTo>
                    <a:close/>
                    <a:moveTo>
                      <a:pt x="192763" y="489539"/>
                    </a:moveTo>
                    <a:lnTo>
                      <a:pt x="172570" y="524496"/>
                    </a:lnTo>
                    <a:lnTo>
                      <a:pt x="324970" y="524496"/>
                    </a:lnTo>
                    <a:lnTo>
                      <a:pt x="304777" y="489539"/>
                    </a:lnTo>
                    <a:cubicBezTo>
                      <a:pt x="286775" y="493730"/>
                      <a:pt x="268010" y="495921"/>
                      <a:pt x="248770" y="495921"/>
                    </a:cubicBezTo>
                    <a:cubicBezTo>
                      <a:pt x="229530" y="495921"/>
                      <a:pt x="210765" y="493730"/>
                      <a:pt x="192763" y="489539"/>
                    </a:cubicBezTo>
                    <a:close/>
                    <a:moveTo>
                      <a:pt x="248770" y="143496"/>
                    </a:moveTo>
                    <a:cubicBezTo>
                      <a:pt x="190858" y="143496"/>
                      <a:pt x="143995" y="190359"/>
                      <a:pt x="143995" y="248271"/>
                    </a:cubicBezTo>
                    <a:cubicBezTo>
                      <a:pt x="143995" y="306183"/>
                      <a:pt x="190858" y="353046"/>
                      <a:pt x="248770" y="353046"/>
                    </a:cubicBezTo>
                    <a:cubicBezTo>
                      <a:pt x="306682" y="353046"/>
                      <a:pt x="353545" y="306183"/>
                      <a:pt x="353545" y="248271"/>
                    </a:cubicBezTo>
                    <a:cubicBezTo>
                      <a:pt x="353545" y="190359"/>
                      <a:pt x="306682" y="143496"/>
                      <a:pt x="248770" y="143496"/>
                    </a:cubicBezTo>
                    <a:close/>
                    <a:moveTo>
                      <a:pt x="367833" y="114921"/>
                    </a:moveTo>
                    <a:cubicBezTo>
                      <a:pt x="359927" y="114921"/>
                      <a:pt x="353545" y="121303"/>
                      <a:pt x="353545" y="129209"/>
                    </a:cubicBezTo>
                    <a:cubicBezTo>
                      <a:pt x="353545" y="137114"/>
                      <a:pt x="359927" y="143496"/>
                      <a:pt x="367833" y="143496"/>
                    </a:cubicBezTo>
                    <a:cubicBezTo>
                      <a:pt x="375738" y="143496"/>
                      <a:pt x="382120" y="137114"/>
                      <a:pt x="382120" y="129209"/>
                    </a:cubicBezTo>
                    <a:cubicBezTo>
                      <a:pt x="382120" y="121303"/>
                      <a:pt x="375738" y="114921"/>
                      <a:pt x="367833" y="114921"/>
                    </a:cubicBezTo>
                    <a:close/>
                  </a:path>
                </a:pathLst>
              </a:custGeom>
              <a:solidFill>
                <a:srgbClr val="FFFFF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32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grpSp>
      <p:grpSp>
        <p:nvGrpSpPr>
          <p:cNvPr id="32" name="组合 31">
            <a:extLst>
              <a:ext uri="{FF2B5EF4-FFF2-40B4-BE49-F238E27FC236}">
                <a16:creationId xmlns:a16="http://schemas.microsoft.com/office/drawing/2014/main" id="{26AB725F-57C3-467F-9286-C971DB1B449D}"/>
              </a:ext>
            </a:extLst>
          </p:cNvPr>
          <p:cNvGrpSpPr/>
          <p:nvPr/>
        </p:nvGrpSpPr>
        <p:grpSpPr>
          <a:xfrm>
            <a:off x="179624" y="255787"/>
            <a:ext cx="4921731" cy="750053"/>
            <a:chOff x="302202" y="249844"/>
            <a:chExt cx="4786313" cy="445453"/>
          </a:xfrm>
        </p:grpSpPr>
        <p:sp>
          <p:nvSpPr>
            <p:cNvPr id="33" name="文本框 32">
              <a:extLst>
                <a:ext uri="{FF2B5EF4-FFF2-40B4-BE49-F238E27FC236}">
                  <a16:creationId xmlns:a16="http://schemas.microsoft.com/office/drawing/2014/main" id="{684DCA81-D3C2-4BBE-ABEE-C58D2BEA556B}"/>
                </a:ext>
              </a:extLst>
            </p:cNvPr>
            <p:cNvSpPr txBox="1">
              <a:spLocks noChangeArrowheads="1"/>
            </p:cNvSpPr>
            <p:nvPr/>
          </p:nvSpPr>
          <p:spPr bwMode="auto">
            <a:xfrm>
              <a:off x="3948090" y="249844"/>
              <a:ext cx="893767" cy="2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rm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eaLnBrk="0" hangingPunct="0">
                <a:defRPr sz="1300">
                  <a:solidFill>
                    <a:schemeClr val="tx1"/>
                  </a:solidFill>
                  <a:latin typeface="Calibri" panose="020F0502020204030204" pitchFamily="34" charset="0"/>
                  <a:ea typeface="宋体" panose="02010600030101010101" pitchFamily="2" charset="-122"/>
                </a:defRPr>
              </a:lvl2pPr>
              <a:lvl3pPr eaLnBrk="0" hangingPunct="0">
                <a:defRPr sz="1300">
                  <a:solidFill>
                    <a:schemeClr val="tx1"/>
                  </a:solidFill>
                  <a:latin typeface="Calibri" panose="020F0502020204030204" pitchFamily="34" charset="0"/>
                  <a:ea typeface="宋体" panose="02010600030101010101" pitchFamily="2" charset="-122"/>
                </a:defRPr>
              </a:lvl3pPr>
              <a:lvl4pPr eaLnBrk="0" hangingPunct="0">
                <a:defRPr sz="1300">
                  <a:solidFill>
                    <a:schemeClr val="tx1"/>
                  </a:solidFill>
                  <a:latin typeface="Calibri" panose="020F0502020204030204" pitchFamily="34" charset="0"/>
                  <a:ea typeface="宋体" panose="02010600030101010101" pitchFamily="2" charset="-122"/>
                </a:defRPr>
              </a:lvl4pPr>
              <a:lvl5pPr eaLnBrk="0" hangingPunct="0">
                <a:defRPr sz="1300">
                  <a:solidFill>
                    <a:schemeClr val="tx1"/>
                  </a:solidFill>
                  <a:latin typeface="Calibri" panose="020F0502020204030204" pitchFamily="34" charset="0"/>
                  <a:ea typeface="宋体" panose="02010600030101010101" pitchFamily="2" charset="-122"/>
                </a:defRPr>
              </a:lvl5pPr>
              <a:lvl6pPr marL="18288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gn="l" rtl="1" eaLnBrk="1" hangingPunct="1"/>
              <a:r>
                <a:rPr lang="fa-IR" altLang="en-US" sz="1400" b="1"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بررسی اجمالی پروژه</a:t>
              </a:r>
              <a:endParaRPr lang="en-US" altLang="en-US" sz="1400" b="1"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34" name="TextBox 46">
              <a:extLst>
                <a:ext uri="{FF2B5EF4-FFF2-40B4-BE49-F238E27FC236}">
                  <a16:creationId xmlns:a16="http://schemas.microsoft.com/office/drawing/2014/main" id="{0635C9A9-921A-4A0C-AE58-99A8C37D6382}"/>
                </a:ext>
              </a:extLst>
            </p:cNvPr>
            <p:cNvSpPr txBox="1">
              <a:spLocks noChangeArrowheads="1"/>
            </p:cNvSpPr>
            <p:nvPr/>
          </p:nvSpPr>
          <p:spPr bwMode="auto">
            <a:xfrm>
              <a:off x="302202" y="420977"/>
              <a:ext cx="4786313"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defTabSz="522288" eaLnBrk="0" hangingPunct="0">
                <a:defRPr sz="1300">
                  <a:solidFill>
                    <a:schemeClr val="tx1"/>
                  </a:solidFill>
                  <a:latin typeface="Calibri" panose="020F0502020204030204" pitchFamily="34" charset="0"/>
                  <a:ea typeface="宋体" panose="02010600030101010101" pitchFamily="2" charset="-122"/>
                </a:defRPr>
              </a:lvl1pPr>
              <a:lvl2pPr defTabSz="522288" eaLnBrk="0" hangingPunct="0">
                <a:defRPr sz="1300">
                  <a:solidFill>
                    <a:schemeClr val="tx1"/>
                  </a:solidFill>
                  <a:latin typeface="Calibri" panose="020F0502020204030204" pitchFamily="34" charset="0"/>
                  <a:ea typeface="宋体" panose="02010600030101010101" pitchFamily="2" charset="-122"/>
                </a:defRPr>
              </a:lvl2pPr>
              <a:lvl3pPr defTabSz="522288" eaLnBrk="0" hangingPunct="0">
                <a:defRPr sz="1300">
                  <a:solidFill>
                    <a:schemeClr val="tx1"/>
                  </a:solidFill>
                  <a:latin typeface="Calibri" panose="020F0502020204030204" pitchFamily="34" charset="0"/>
                  <a:ea typeface="宋体" panose="02010600030101010101" pitchFamily="2" charset="-122"/>
                </a:defRPr>
              </a:lvl3pPr>
              <a:lvl4pPr defTabSz="522288" eaLnBrk="0" hangingPunct="0">
                <a:defRPr sz="1300">
                  <a:solidFill>
                    <a:schemeClr val="tx1"/>
                  </a:solidFill>
                  <a:latin typeface="Calibri" panose="020F0502020204030204" pitchFamily="34" charset="0"/>
                  <a:ea typeface="宋体" panose="02010600030101010101" pitchFamily="2" charset="-122"/>
                </a:defRPr>
              </a:lvl4pPr>
              <a:lvl5pPr defTabSz="522288" eaLnBrk="0" hangingPunct="0">
                <a:defRPr sz="1300">
                  <a:solidFill>
                    <a:schemeClr val="tx1"/>
                  </a:solidFill>
                  <a:latin typeface="Calibri" panose="020F0502020204030204" pitchFamily="34" charset="0"/>
                  <a:ea typeface="宋体" panose="02010600030101010101" pitchFamily="2" charset="-122"/>
                </a:defRPr>
              </a:lvl5pPr>
              <a:lvl6pPr marL="18288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gn="r" rtl="1" eaLnBrk="1" hangingPunct="1"/>
              <a:r>
                <a:rPr lang="fa-IR" altLang="en-US" sz="1800"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محتوا در اینجا </a:t>
              </a:r>
              <a:endParaRPr lang="en-US" altLang="zh-CN" sz="1800" dirty="0">
                <a:solidFill>
                  <a:srgbClr val="404040"/>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spTree>
    <p:extLst>
      <p:ext uri="{BB962C8B-B14F-4D97-AF65-F5344CB8AC3E}">
        <p14:creationId xmlns:p14="http://schemas.microsoft.com/office/powerpoint/2010/main" val="315195512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nodeType="afterGroup">
                            <p:stCondLst>
                              <p:cond delay="500"/>
                            </p:stCondLst>
                            <p:childTnLst>
                              <p:par>
                                <p:cTn id="11" presetID="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EFC118F-AE37-4DE9-A952-13B32FF1E84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13555" y="4144437"/>
            <a:ext cx="12205555" cy="2713563"/>
          </a:xfrm>
          <a:prstGeom prst="rect">
            <a:avLst/>
          </a:prstGeom>
        </p:spPr>
      </p:pic>
      <p:pic>
        <p:nvPicPr>
          <p:cNvPr id="8" name="图片 7">
            <a:extLst>
              <a:ext uri="{FF2B5EF4-FFF2-40B4-BE49-F238E27FC236}">
                <a16:creationId xmlns:a16="http://schemas.microsoft.com/office/drawing/2014/main" id="{F933B6C9-910D-40B6-A6EC-8E206069AF5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t="75987" r="5247"/>
          <a:stretch>
            <a:fillRect/>
          </a:stretch>
        </p:blipFill>
        <p:spPr>
          <a:xfrm rot="5400000">
            <a:off x="-1093671" y="1086452"/>
            <a:ext cx="6865218" cy="4677878"/>
          </a:xfrm>
          <a:custGeom>
            <a:avLst/>
            <a:gdLst>
              <a:gd name="connsiteX0" fmla="*/ 0 w 6865218"/>
              <a:gd name="connsiteY0" fmla="*/ 4677878 h 4677878"/>
              <a:gd name="connsiteX1" fmla="*/ 0 w 6865218"/>
              <a:gd name="connsiteY1" fmla="*/ 0 h 4677878"/>
              <a:gd name="connsiteX2" fmla="*/ 6865218 w 6865218"/>
              <a:gd name="connsiteY2" fmla="*/ 0 h 4677878"/>
              <a:gd name="connsiteX3" fmla="*/ 6865218 w 6865218"/>
              <a:gd name="connsiteY3" fmla="*/ 4677878 h 4677878"/>
            </a:gdLst>
            <a:ahLst/>
            <a:cxnLst>
              <a:cxn ang="0">
                <a:pos x="connsiteX0" y="connsiteY0"/>
              </a:cxn>
              <a:cxn ang="0">
                <a:pos x="connsiteX1" y="connsiteY1"/>
              </a:cxn>
              <a:cxn ang="0">
                <a:pos x="connsiteX2" y="connsiteY2"/>
              </a:cxn>
              <a:cxn ang="0">
                <a:pos x="connsiteX3" y="connsiteY3"/>
              </a:cxn>
            </a:cxnLst>
            <a:rect l="l" t="t" r="r" b="b"/>
            <a:pathLst>
              <a:path w="6865218" h="4677878">
                <a:moveTo>
                  <a:pt x="0" y="4677878"/>
                </a:moveTo>
                <a:lnTo>
                  <a:pt x="0" y="0"/>
                </a:lnTo>
                <a:lnTo>
                  <a:pt x="6865218" y="0"/>
                </a:lnTo>
                <a:lnTo>
                  <a:pt x="6865218" y="4677878"/>
                </a:lnTo>
                <a:close/>
              </a:path>
            </a:pathLst>
          </a:custGeom>
        </p:spPr>
      </p:pic>
      <p:sp>
        <p:nvSpPr>
          <p:cNvPr id="9" name="标题 4">
            <a:extLst>
              <a:ext uri="{FF2B5EF4-FFF2-40B4-BE49-F238E27FC236}">
                <a16:creationId xmlns:a16="http://schemas.microsoft.com/office/drawing/2014/main" id="{165193DC-1A91-485C-AA8B-0679897CD237}"/>
              </a:ext>
            </a:extLst>
          </p:cNvPr>
          <p:cNvSpPr txBox="1"/>
          <p:nvPr/>
        </p:nvSpPr>
        <p:spPr>
          <a:xfrm>
            <a:off x="5579235" y="2468971"/>
            <a:ext cx="5419185" cy="659844"/>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altLang="en-US" sz="4300" dirty="0">
                <a:latin typeface="思源黑体 Medium"/>
                <a:ea typeface="思源黑体 CN Medium" panose="020B0600000000000000" pitchFamily="34" charset="-122"/>
                <a:cs typeface="B Nazanin" pitchFamily="2" charset="-78"/>
                <a:sym typeface="思源黑体 CN Medium" panose="020B0600000000000000" pitchFamily="34" charset="-122"/>
              </a:rPr>
              <a:t>طراحی معماری</a:t>
            </a:r>
            <a:endParaRPr lang="en-US" altLang="en-US" sz="4300" dirty="0">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10" name="文本占位符 5">
            <a:extLst>
              <a:ext uri="{FF2B5EF4-FFF2-40B4-BE49-F238E27FC236}">
                <a16:creationId xmlns:a16="http://schemas.microsoft.com/office/drawing/2014/main" id="{2108E525-61DF-4A43-B39B-11719F9DA437}"/>
              </a:ext>
            </a:extLst>
          </p:cNvPr>
          <p:cNvSpPr txBox="1"/>
          <p:nvPr/>
        </p:nvSpPr>
        <p:spPr>
          <a:xfrm>
            <a:off x="5579235" y="3425391"/>
            <a:ext cx="6183304" cy="10156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lnSpc>
                <a:spcPct val="100000"/>
              </a:lnSpc>
              <a:buNone/>
            </a:pPr>
            <a:r>
              <a:rPr lang="fa-IR" altLang="en-US" sz="1600" dirty="0">
                <a:latin typeface="思源黑体 Medium"/>
                <a:ea typeface="思源黑体 CN Medium" panose="020B0600000000000000" pitchFamily="34" charset="-122"/>
                <a:cs typeface="B Nazanin" pitchFamily="2" charset="-78"/>
                <a:sym typeface="思源黑体 CN Medium" panose="020B0600000000000000" pitchFamily="34" charset="-122"/>
              </a:rPr>
              <a:t>متن خود را وارد کنید</a:t>
            </a:r>
            <a:endParaRPr lang="en-US" altLang="zh-CN" sz="1600"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1" name="文本框 10">
            <a:extLst>
              <a:ext uri="{FF2B5EF4-FFF2-40B4-BE49-F238E27FC236}">
                <a16:creationId xmlns:a16="http://schemas.microsoft.com/office/drawing/2014/main" id="{B292EA51-936F-45D9-B439-4E92D9F1F29D}"/>
              </a:ext>
            </a:extLst>
          </p:cNvPr>
          <p:cNvSpPr txBox="1"/>
          <p:nvPr/>
        </p:nvSpPr>
        <p:spPr>
          <a:xfrm>
            <a:off x="3667225" y="2524563"/>
            <a:ext cx="1557765" cy="1208502"/>
          </a:xfrm>
          <a:prstGeom prst="rect">
            <a:avLst/>
          </a:prstGeom>
          <a:noFill/>
          <a:ln w="117475">
            <a:noFill/>
          </a:ln>
        </p:spPr>
        <p:txBody>
          <a:bodyPr wrap="none" rtlCol="0">
            <a:prstTxWarp prst="textPlain">
              <a:avLst/>
            </a:prstTxWarp>
            <a:normAutofit/>
          </a:bodyPr>
          <a:lstStyle/>
          <a:p>
            <a:pPr algn="ctr" rtl="1"/>
            <a:r>
              <a:rPr lang="en-US" altLang="zh-CN" spc="100" dirty="0">
                <a:solidFill>
                  <a:schemeClr val="accent1"/>
                </a:solidFill>
                <a:latin typeface="思源黑体 Medium"/>
                <a:ea typeface="思源黑体 CN Medium" panose="020B0600000000000000" pitchFamily="34" charset="-122"/>
                <a:cs typeface="B Nazanin" pitchFamily="2" charset="-78"/>
                <a:sym typeface="思源黑体 CN Medium" panose="020B0600000000000000" pitchFamily="34" charset="-122"/>
              </a:rPr>
              <a:t>03</a:t>
            </a:r>
            <a:endParaRPr lang="zh-CN" altLang="en-US" spc="100" dirty="0">
              <a:solidFill>
                <a:schemeClr val="accent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Tree>
    <p:extLst>
      <p:ext uri="{BB962C8B-B14F-4D97-AF65-F5344CB8AC3E}">
        <p14:creationId xmlns:p14="http://schemas.microsoft.com/office/powerpoint/2010/main" val="231850097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par>
                    <p:cTn id="20" fill="hold" nodeType="clickPar">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î$ľíḑe">
            <a:extLst>
              <a:ext uri="{FF2B5EF4-FFF2-40B4-BE49-F238E27FC236}">
                <a16:creationId xmlns:a16="http://schemas.microsoft.com/office/drawing/2014/main" id="{1DEF0E27-284A-43CF-BDB1-30C38F916F00}"/>
              </a:ext>
            </a:extLst>
          </p:cNvPr>
          <p:cNvSpPr/>
          <p:nvPr/>
        </p:nvSpPr>
        <p:spPr>
          <a:xfrm>
            <a:off x="0" y="0"/>
            <a:ext cx="3757808" cy="6858000"/>
          </a:xfrm>
          <a:prstGeom prst="rect">
            <a:avLst/>
          </a:prstGeom>
          <a:solidFill>
            <a:schemeClr val="tx1">
              <a:lumMod val="50000"/>
              <a:lumOff val="50000"/>
              <a:alpha val="10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r" defTabSz="913765" rtl="1">
              <a:buSzPct val="25000"/>
            </a:pPr>
            <a:endParaRPr lang="en-US" altLang="zh-CN" sz="4000">
              <a:solidFill>
                <a:schemeClr val="tx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4" name="îṥľíḑe">
            <a:extLst>
              <a:ext uri="{FF2B5EF4-FFF2-40B4-BE49-F238E27FC236}">
                <a16:creationId xmlns:a16="http://schemas.microsoft.com/office/drawing/2014/main" id="{53722D0A-C63A-46A4-8508-B4942B51FF63}"/>
              </a:ext>
            </a:extLst>
          </p:cNvPr>
          <p:cNvSpPr/>
          <p:nvPr/>
        </p:nvSpPr>
        <p:spPr>
          <a:xfrm>
            <a:off x="3131507" y="1780880"/>
            <a:ext cx="8387391" cy="2177345"/>
          </a:xfrm>
          <a:prstGeom prst="rect">
            <a:avLst/>
          </a:prstGeom>
          <a:blipFill dpi="0" rotWithShape="1">
            <a:blip r:embed="rId3">
              <a:extLst>
                <a:ext uri="{28A0092B-C50C-407E-A947-70E740481C1C}">
                  <a14:useLocalDpi xmlns:a14="http://schemas.microsoft.com/office/drawing/2010/main" val="0"/>
                </a:ext>
              </a:extLst>
            </a:blip>
            <a:tile tx="0" ty="0" sx="100000" sy="100000" flip="none" algn="ctr"/>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r" rtl="1"/>
            <a:endParaRPr lang="en-US" altLang="zh-CN" sz="2800" b="1">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5" name="iṥľídè">
            <a:extLst>
              <a:ext uri="{FF2B5EF4-FFF2-40B4-BE49-F238E27FC236}">
                <a16:creationId xmlns:a16="http://schemas.microsoft.com/office/drawing/2014/main" id="{77535FBD-88DA-46B3-8ED8-484CA8FA07E9}"/>
              </a:ext>
            </a:extLst>
          </p:cNvPr>
          <p:cNvSpPr txBox="1"/>
          <p:nvPr/>
        </p:nvSpPr>
        <p:spPr>
          <a:xfrm flipH="1">
            <a:off x="315310" y="2066418"/>
            <a:ext cx="2590232" cy="792480"/>
          </a:xfrm>
          <a:prstGeom prst="rect">
            <a:avLst/>
          </a:prstGeom>
          <a:noFill/>
          <a:effectLst/>
        </p:spPr>
        <p:txBody>
          <a:bodyPr wrap="square" rtlCol="0">
            <a:normAutofit fontScale="92500"/>
          </a:bodyPr>
          <a:lstStyle>
            <a:defPPr>
              <a:defRPr lang="zh-CN"/>
            </a:defPPr>
            <a:lvl1pPr algn="ctr">
              <a:defRPr b="1" i="0">
                <a:gradFill>
                  <a:gsLst>
                    <a:gs pos="0">
                      <a:schemeClr val="accent2">
                        <a:lumMod val="60000"/>
                        <a:lumOff val="40000"/>
                      </a:schemeClr>
                    </a:gs>
                    <a:gs pos="60000">
                      <a:schemeClr val="accent2"/>
                    </a:gs>
                  </a:gsLst>
                  <a:lin ang="2700000" scaled="0"/>
                </a:gradFill>
                <a:effectLst/>
              </a:defRPr>
            </a:lvl1pPr>
          </a:lstStyle>
          <a:p>
            <a:pPr algn="r" rtl="1"/>
            <a:r>
              <a:rPr lang="fa-IR" altLang="en-US" sz="2800" dirty="0">
                <a:latin typeface="思源黑体 Medium"/>
                <a:ea typeface="思源黑体 CN Medium" panose="020B0600000000000000" pitchFamily="34" charset="-122"/>
                <a:cs typeface="B Nazanin" pitchFamily="2" charset="-78"/>
                <a:sym typeface="思源黑体 CN Medium" panose="020B0600000000000000" pitchFamily="34" charset="-122"/>
              </a:rPr>
              <a:t>متن خود را وارد کنید</a:t>
            </a:r>
            <a:endParaRPr lang="en-US" altLang="zh-CN" sz="3600"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6" name="ïşḻíḍè">
            <a:extLst>
              <a:ext uri="{FF2B5EF4-FFF2-40B4-BE49-F238E27FC236}">
                <a16:creationId xmlns:a16="http://schemas.microsoft.com/office/drawing/2014/main" id="{3998612B-D6D9-47AE-A6B1-5CEF73BB4B5A}"/>
              </a:ext>
            </a:extLst>
          </p:cNvPr>
          <p:cNvSpPr/>
          <p:nvPr/>
        </p:nvSpPr>
        <p:spPr>
          <a:xfrm flipH="1">
            <a:off x="673099" y="3195278"/>
            <a:ext cx="2232441" cy="379198"/>
          </a:xfrm>
          <a:prstGeom prst="rect">
            <a:avLst/>
          </a:prstGeom>
          <a:ln>
            <a:noFill/>
          </a:ln>
        </p:spPr>
        <p:txBody>
          <a:bodyPr wrap="square" lIns="91440" tIns="45720" rIns="91440" bIns="45720" anchor="t">
            <a:normAutofit fontScale="92500" lnSpcReduction="20000"/>
          </a:bodyPr>
          <a:lstStyle/>
          <a:p>
            <a:pPr marL="0" marR="0" lvl="0" indent="0" algn="r" defTabSz="913765" rtl="1" eaLnBrk="1" fontAlgn="auto" latinLnBrk="0" hangingPunct="1">
              <a:lnSpc>
                <a:spcPct val="120000"/>
              </a:lnSpc>
              <a:spcBef>
                <a:spcPct val="0"/>
              </a:spcBef>
              <a:spcAft>
                <a:spcPct val="0"/>
              </a:spcAft>
              <a:buClrTx/>
              <a:buSzPct val="25000"/>
              <a:buFontTx/>
              <a:buNone/>
              <a:defRPr/>
            </a:pPr>
            <a:r>
              <a:rPr kumimoji="0" lang="fa-IR" altLang="en-US" sz="1000" b="0" i="0" u="none" strike="noStrike" kern="1200" cap="none" spc="0" normalizeH="0" baseline="0" noProof="0" dirty="0">
                <a:ln>
                  <a:noFill/>
                </a:ln>
                <a:effectLst/>
                <a:uLnTx/>
                <a:uFillTx/>
                <a:latin typeface="思源黑体 Medium"/>
                <a:ea typeface="思源黑体 CN Medium" panose="020B0600000000000000" pitchFamily="34" charset="-122"/>
                <a:cs typeface="B Nazanin" pitchFamily="2" charset="-78"/>
                <a:sym typeface="思源黑体 CN Medium" panose="020B0600000000000000" pitchFamily="34" charset="-122"/>
              </a:rPr>
              <a:t>محتوا در اینجا، یا با کپی کردن متن خود، جایگذاری را در این کادر انتخاب کنید</a:t>
            </a:r>
            <a:endParaRPr kumimoji="0" lang="en-US" altLang="en-US" sz="1000" b="0" i="0" u="none" strike="noStrike" kern="1200" cap="none" spc="0" normalizeH="0" baseline="0" noProof="0" dirty="0">
              <a:ln>
                <a:noFill/>
              </a:ln>
              <a:effectLst/>
              <a:uLnTx/>
              <a:uFillTx/>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grpSp>
        <p:nvGrpSpPr>
          <p:cNvPr id="7" name="îşļîḑê">
            <a:extLst>
              <a:ext uri="{FF2B5EF4-FFF2-40B4-BE49-F238E27FC236}">
                <a16:creationId xmlns:a16="http://schemas.microsoft.com/office/drawing/2014/main" id="{25B0D581-612B-4658-9731-485A77846D10}"/>
              </a:ext>
            </a:extLst>
          </p:cNvPr>
          <p:cNvGrpSpPr/>
          <p:nvPr/>
        </p:nvGrpSpPr>
        <p:grpSpPr>
          <a:xfrm>
            <a:off x="3849365" y="4800120"/>
            <a:ext cx="1792513" cy="656198"/>
            <a:chOff x="3849366" y="4800120"/>
            <a:chExt cx="1792513" cy="656198"/>
          </a:xfrm>
        </p:grpSpPr>
        <p:sp>
          <p:nvSpPr>
            <p:cNvPr id="18" name="iṥļídê">
              <a:extLst>
                <a:ext uri="{FF2B5EF4-FFF2-40B4-BE49-F238E27FC236}">
                  <a16:creationId xmlns:a16="http://schemas.microsoft.com/office/drawing/2014/main" id="{ECF2A6E7-F9F6-400F-8C37-FAB1D45B11D1}"/>
                </a:ext>
              </a:extLst>
            </p:cNvPr>
            <p:cNvSpPr txBox="1"/>
            <p:nvPr/>
          </p:nvSpPr>
          <p:spPr>
            <a:xfrm>
              <a:off x="3849366" y="4800120"/>
              <a:ext cx="1792513" cy="276999"/>
            </a:xfrm>
            <a:prstGeom prst="rect">
              <a:avLst/>
            </a:prstGeom>
            <a:noFill/>
            <a:effectLst/>
          </p:spPr>
          <p:txBody>
            <a:bodyPr wrap="none" rtlCol="0">
              <a:normAutofit fontScale="85000" lnSpcReduction="20000"/>
            </a:bodyPr>
            <a:lstStyle>
              <a:defPPr>
                <a:defRPr lang="zh-CN"/>
              </a:defPPr>
              <a:lvl1pPr algn="ctr">
                <a:defRPr sz="1200" b="1" i="0">
                  <a:gradFill>
                    <a:gsLst>
                      <a:gs pos="0">
                        <a:schemeClr val="accent5">
                          <a:lumMod val="60000"/>
                          <a:lumOff val="40000"/>
                        </a:schemeClr>
                      </a:gs>
                      <a:gs pos="60000">
                        <a:schemeClr val="accent5"/>
                      </a:gs>
                    </a:gsLst>
                    <a:lin ang="2700000" scaled="0"/>
                  </a:gradFill>
                  <a:effectLst/>
                </a:defRPr>
              </a:lvl1pPr>
            </a:lstStyle>
            <a:p>
              <a:pPr algn="r" rtl="1"/>
              <a:r>
                <a:rPr lang="en-US" altLang="zh-CN" sz="1600" dirty="0">
                  <a:latin typeface="思源黑体 Medium"/>
                  <a:ea typeface="思源黑体 CN Medium" panose="020B0600000000000000" pitchFamily="34" charset="-122"/>
                  <a:cs typeface="B Nazanin" pitchFamily="2" charset="-78"/>
                  <a:sym typeface="思源黑体 CN Medium" panose="020B0600000000000000" pitchFamily="34" charset="-122"/>
                </a:rPr>
                <a:t>20XX -</a:t>
              </a:r>
              <a:endParaRPr lang="zh-CN" altLang="en-US" sz="1600"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9" name="ïślíḍè">
              <a:extLst>
                <a:ext uri="{FF2B5EF4-FFF2-40B4-BE49-F238E27FC236}">
                  <a16:creationId xmlns:a16="http://schemas.microsoft.com/office/drawing/2014/main" id="{F1495B54-7992-4699-BA9C-4B93E900E21D}"/>
                </a:ext>
              </a:extLst>
            </p:cNvPr>
            <p:cNvSpPr/>
            <p:nvPr/>
          </p:nvSpPr>
          <p:spPr>
            <a:xfrm flipH="1">
              <a:off x="3849367" y="5077120"/>
              <a:ext cx="1792511" cy="379198"/>
            </a:xfrm>
            <a:prstGeom prst="rect">
              <a:avLst/>
            </a:prstGeom>
            <a:ln>
              <a:noFill/>
            </a:ln>
          </p:spPr>
          <p:txBody>
            <a:bodyPr wrap="square" lIns="91440" tIns="45720" rIns="91440" bIns="45720" anchor="t">
              <a:normAutofit/>
            </a:bodyPr>
            <a:lstStyle/>
            <a:p>
              <a:pPr marL="0" marR="0" lvl="0" indent="0" algn="r" defTabSz="913765" rtl="1" eaLnBrk="1" fontAlgn="auto" latinLnBrk="0" hangingPunct="1">
                <a:lnSpc>
                  <a:spcPct val="120000"/>
                </a:lnSpc>
                <a:spcBef>
                  <a:spcPct val="0"/>
                </a:spcBef>
                <a:spcAft>
                  <a:spcPct val="0"/>
                </a:spcAft>
                <a:buClrTx/>
                <a:buSzPct val="25000"/>
                <a:buFontTx/>
                <a:buNone/>
                <a:defRPr/>
              </a:pPr>
              <a:r>
                <a:rPr kumimoji="0" lang="fa-IR" altLang="en-US" sz="1050" i="0" u="none" strike="noStrike" kern="1200" cap="none" spc="0" normalizeH="0" baseline="0" noProof="0" dirty="0">
                  <a:ln>
                    <a:noFill/>
                  </a:ln>
                  <a:effectLst/>
                  <a:uLnTx/>
                  <a:uFillTx/>
                  <a:latin typeface="思源黑体 Medium"/>
                  <a:ea typeface="思源黑体 CN Medium" panose="020B0600000000000000" pitchFamily="34" charset="-122"/>
                  <a:cs typeface="B Nazanin" pitchFamily="2" charset="-78"/>
                  <a:sym typeface="思源黑体 CN Medium" panose="020B0600000000000000" pitchFamily="34" charset="-122"/>
                </a:rPr>
                <a:t>محتوا در اینجا </a:t>
              </a:r>
              <a:endParaRPr kumimoji="0" lang="en-US" altLang="en-US" sz="1050" i="0" u="none" strike="noStrike" kern="1200" cap="none" spc="0" normalizeH="0" baseline="0" noProof="0" dirty="0">
                <a:ln>
                  <a:noFill/>
                </a:ln>
                <a:effectLst/>
                <a:uLnTx/>
                <a:uFillTx/>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grpSp>
      <p:grpSp>
        <p:nvGrpSpPr>
          <p:cNvPr id="8" name="ïşļiďé">
            <a:extLst>
              <a:ext uri="{FF2B5EF4-FFF2-40B4-BE49-F238E27FC236}">
                <a16:creationId xmlns:a16="http://schemas.microsoft.com/office/drawing/2014/main" id="{E03D688E-9126-4329-BD52-9E3B93BB7801}"/>
              </a:ext>
            </a:extLst>
          </p:cNvPr>
          <p:cNvGrpSpPr/>
          <p:nvPr/>
        </p:nvGrpSpPr>
        <p:grpSpPr>
          <a:xfrm>
            <a:off x="5808373" y="4800120"/>
            <a:ext cx="1792513" cy="656198"/>
            <a:chOff x="5808373" y="4800120"/>
            <a:chExt cx="1792513" cy="656198"/>
          </a:xfrm>
        </p:grpSpPr>
        <p:sp>
          <p:nvSpPr>
            <p:cNvPr id="16" name="îṥ1ïďe">
              <a:extLst>
                <a:ext uri="{FF2B5EF4-FFF2-40B4-BE49-F238E27FC236}">
                  <a16:creationId xmlns:a16="http://schemas.microsoft.com/office/drawing/2014/main" id="{1F843678-7FEE-4934-B7B0-0CAC5D74845E}"/>
                </a:ext>
              </a:extLst>
            </p:cNvPr>
            <p:cNvSpPr txBox="1"/>
            <p:nvPr/>
          </p:nvSpPr>
          <p:spPr>
            <a:xfrm>
              <a:off x="5808373" y="4800120"/>
              <a:ext cx="1792513" cy="276999"/>
            </a:xfrm>
            <a:prstGeom prst="rect">
              <a:avLst/>
            </a:prstGeom>
            <a:noFill/>
            <a:effectLst/>
          </p:spPr>
          <p:txBody>
            <a:bodyPr wrap="none" rtlCol="0">
              <a:normAutofit fontScale="85000" lnSpcReduction="20000"/>
            </a:bodyPr>
            <a:lstStyle>
              <a:defPPr>
                <a:defRPr lang="zh-CN"/>
              </a:defPPr>
              <a:lvl1pPr algn="ctr">
                <a:defRPr sz="1200" b="1" i="0">
                  <a:gradFill>
                    <a:gsLst>
                      <a:gs pos="0">
                        <a:schemeClr val="accent5">
                          <a:lumMod val="60000"/>
                          <a:lumOff val="40000"/>
                        </a:schemeClr>
                      </a:gs>
                      <a:gs pos="60000">
                        <a:schemeClr val="accent5"/>
                      </a:gs>
                    </a:gsLst>
                    <a:lin ang="2700000" scaled="0"/>
                  </a:gradFill>
                  <a:effectLst/>
                </a:defRPr>
              </a:lvl1pPr>
            </a:lstStyle>
            <a:p>
              <a:pPr algn="r" rtl="1"/>
              <a:r>
                <a:rPr lang="en-US" altLang="zh-CN" sz="1600">
                  <a:latin typeface="思源黑体 Medium"/>
                  <a:ea typeface="思源黑体 CN Medium" panose="020B0600000000000000" pitchFamily="34" charset="-122"/>
                  <a:cs typeface="B Nazanin" pitchFamily="2" charset="-78"/>
                  <a:sym typeface="思源黑体 CN Medium" panose="020B0600000000000000" pitchFamily="34" charset="-122"/>
                </a:rPr>
                <a:t>20XX -</a:t>
              </a:r>
              <a:endParaRPr lang="zh-CN" altLang="en-US" sz="160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7" name="ïṡḻïḓé">
              <a:extLst>
                <a:ext uri="{FF2B5EF4-FFF2-40B4-BE49-F238E27FC236}">
                  <a16:creationId xmlns:a16="http://schemas.microsoft.com/office/drawing/2014/main" id="{BD05FDAE-F2A6-493D-B29A-99AE0C54BC97}"/>
                </a:ext>
              </a:extLst>
            </p:cNvPr>
            <p:cNvSpPr/>
            <p:nvPr/>
          </p:nvSpPr>
          <p:spPr>
            <a:xfrm flipH="1">
              <a:off x="5808373" y="5077120"/>
              <a:ext cx="1792511" cy="379198"/>
            </a:xfrm>
            <a:prstGeom prst="rect">
              <a:avLst/>
            </a:prstGeom>
            <a:ln>
              <a:noFill/>
            </a:ln>
          </p:spPr>
          <p:txBody>
            <a:bodyPr wrap="square" lIns="91440" tIns="45720" rIns="91440" bIns="45720" anchor="t">
              <a:normAutofit/>
            </a:bodyPr>
            <a:lstStyle/>
            <a:p>
              <a:pPr marL="0" marR="0" lvl="0" indent="0" algn="r" defTabSz="913765" rtl="1" eaLnBrk="1" fontAlgn="auto" latinLnBrk="0" hangingPunct="1">
                <a:lnSpc>
                  <a:spcPct val="120000"/>
                </a:lnSpc>
                <a:spcBef>
                  <a:spcPct val="0"/>
                </a:spcBef>
                <a:spcAft>
                  <a:spcPct val="0"/>
                </a:spcAft>
                <a:buClrTx/>
                <a:buSzPct val="25000"/>
                <a:buFontTx/>
                <a:buNone/>
                <a:defRPr/>
              </a:pPr>
              <a:r>
                <a:rPr kumimoji="0" lang="fa-IR" altLang="en-US" sz="1050" i="0" u="none" strike="noStrike" kern="1200" cap="none" spc="0" normalizeH="0" baseline="0" noProof="0" dirty="0">
                  <a:ln>
                    <a:noFill/>
                  </a:ln>
                  <a:effectLst/>
                  <a:uLnTx/>
                  <a:uFillTx/>
                  <a:latin typeface="思源黑体 Medium"/>
                  <a:ea typeface="思源黑体 CN Medium" panose="020B0600000000000000" pitchFamily="34" charset="-122"/>
                  <a:cs typeface="B Nazanin" pitchFamily="2" charset="-78"/>
                  <a:sym typeface="思源黑体 CN Medium" panose="020B0600000000000000" pitchFamily="34" charset="-122"/>
                </a:rPr>
                <a:t>محتوا در اینجا </a:t>
              </a:r>
              <a:endParaRPr kumimoji="0" lang="en-US" altLang="en-US" sz="1050" i="0" u="none" strike="noStrike" kern="1200" cap="none" spc="0" normalizeH="0" baseline="0" noProof="0" dirty="0">
                <a:ln>
                  <a:noFill/>
                </a:ln>
                <a:effectLst/>
                <a:uLnTx/>
                <a:uFillTx/>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grpSp>
      <p:grpSp>
        <p:nvGrpSpPr>
          <p:cNvPr id="9" name="íSḻíḍe">
            <a:extLst>
              <a:ext uri="{FF2B5EF4-FFF2-40B4-BE49-F238E27FC236}">
                <a16:creationId xmlns:a16="http://schemas.microsoft.com/office/drawing/2014/main" id="{9655492F-9F7B-4FDD-AA73-973EB5A8F192}"/>
              </a:ext>
            </a:extLst>
          </p:cNvPr>
          <p:cNvGrpSpPr/>
          <p:nvPr/>
        </p:nvGrpSpPr>
        <p:grpSpPr>
          <a:xfrm>
            <a:off x="7767372" y="4800119"/>
            <a:ext cx="1792521" cy="656198"/>
            <a:chOff x="7767372" y="4800120"/>
            <a:chExt cx="1792521" cy="656198"/>
          </a:xfrm>
        </p:grpSpPr>
        <p:sp>
          <p:nvSpPr>
            <p:cNvPr id="14" name="îṣľíḍé">
              <a:extLst>
                <a:ext uri="{FF2B5EF4-FFF2-40B4-BE49-F238E27FC236}">
                  <a16:creationId xmlns:a16="http://schemas.microsoft.com/office/drawing/2014/main" id="{91716A9E-C3C9-4C71-AA1E-D73D02A38495}"/>
                </a:ext>
              </a:extLst>
            </p:cNvPr>
            <p:cNvSpPr txBox="1"/>
            <p:nvPr/>
          </p:nvSpPr>
          <p:spPr>
            <a:xfrm>
              <a:off x="7767380" y="4800120"/>
              <a:ext cx="1792513" cy="276999"/>
            </a:xfrm>
            <a:prstGeom prst="rect">
              <a:avLst/>
            </a:prstGeom>
            <a:noFill/>
            <a:effectLst/>
          </p:spPr>
          <p:txBody>
            <a:bodyPr wrap="none" rtlCol="0">
              <a:normAutofit fontScale="85000" lnSpcReduction="20000"/>
            </a:bodyPr>
            <a:lstStyle>
              <a:defPPr>
                <a:defRPr lang="zh-CN"/>
              </a:defPPr>
              <a:lvl1pPr algn="ctr">
                <a:defRPr sz="1200" b="1" i="0">
                  <a:gradFill>
                    <a:gsLst>
                      <a:gs pos="0">
                        <a:schemeClr val="accent5">
                          <a:lumMod val="60000"/>
                          <a:lumOff val="40000"/>
                        </a:schemeClr>
                      </a:gs>
                      <a:gs pos="60000">
                        <a:schemeClr val="accent5"/>
                      </a:gs>
                    </a:gsLst>
                    <a:lin ang="2700000" scaled="0"/>
                  </a:gradFill>
                  <a:effectLst/>
                </a:defRPr>
              </a:lvl1pPr>
            </a:lstStyle>
            <a:p>
              <a:pPr algn="r" rtl="1"/>
              <a:r>
                <a:rPr lang="en-US" altLang="zh-CN" sz="1600">
                  <a:latin typeface="思源黑体 Medium"/>
                  <a:ea typeface="思源黑体 CN Medium" panose="020B0600000000000000" pitchFamily="34" charset="-122"/>
                  <a:cs typeface="B Nazanin" pitchFamily="2" charset="-78"/>
                  <a:sym typeface="思源黑体 CN Medium" panose="020B0600000000000000" pitchFamily="34" charset="-122"/>
                </a:rPr>
                <a:t>20XX -</a:t>
              </a:r>
              <a:endParaRPr lang="zh-CN" altLang="en-US" sz="160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5" name="iṣļíḍè">
              <a:extLst>
                <a:ext uri="{FF2B5EF4-FFF2-40B4-BE49-F238E27FC236}">
                  <a16:creationId xmlns:a16="http://schemas.microsoft.com/office/drawing/2014/main" id="{1B73B03F-9CF8-4C69-A1AC-5ED91CD6DB4E}"/>
                </a:ext>
              </a:extLst>
            </p:cNvPr>
            <p:cNvSpPr/>
            <p:nvPr/>
          </p:nvSpPr>
          <p:spPr>
            <a:xfrm flipH="1">
              <a:off x="7767372" y="5077120"/>
              <a:ext cx="1792511" cy="379198"/>
            </a:xfrm>
            <a:prstGeom prst="rect">
              <a:avLst/>
            </a:prstGeom>
            <a:ln>
              <a:noFill/>
            </a:ln>
          </p:spPr>
          <p:txBody>
            <a:bodyPr wrap="square" lIns="91440" tIns="45720" rIns="91440" bIns="45720" anchor="t">
              <a:normAutofit/>
            </a:bodyPr>
            <a:lstStyle/>
            <a:p>
              <a:pPr marL="0" marR="0" lvl="0" indent="0" algn="r" defTabSz="913765" rtl="1" eaLnBrk="1" fontAlgn="auto" latinLnBrk="0" hangingPunct="1">
                <a:lnSpc>
                  <a:spcPct val="120000"/>
                </a:lnSpc>
                <a:spcBef>
                  <a:spcPct val="0"/>
                </a:spcBef>
                <a:spcAft>
                  <a:spcPct val="0"/>
                </a:spcAft>
                <a:buClrTx/>
                <a:buSzPct val="25000"/>
                <a:buFontTx/>
                <a:buNone/>
                <a:defRPr/>
              </a:pPr>
              <a:r>
                <a:rPr kumimoji="0" lang="fa-IR" altLang="en-US" sz="1050" i="0" u="none" strike="noStrike" kern="1200" cap="none" spc="0" normalizeH="0" baseline="0" noProof="0" dirty="0">
                  <a:ln>
                    <a:noFill/>
                  </a:ln>
                  <a:effectLst/>
                  <a:uLnTx/>
                  <a:uFillTx/>
                  <a:latin typeface="思源黑体 Medium"/>
                  <a:ea typeface="思源黑体 CN Medium" panose="020B0600000000000000" pitchFamily="34" charset="-122"/>
                  <a:cs typeface="B Nazanin" pitchFamily="2" charset="-78"/>
                  <a:sym typeface="思源黑体 CN Medium" panose="020B0600000000000000" pitchFamily="34" charset="-122"/>
                </a:rPr>
                <a:t>محتوا در اینجا </a:t>
              </a:r>
              <a:endParaRPr kumimoji="0" lang="en-US" altLang="en-US" sz="1050" i="0" u="none" strike="noStrike" kern="1200" cap="none" spc="0" normalizeH="0" baseline="0" noProof="0" dirty="0">
                <a:ln>
                  <a:noFill/>
                </a:ln>
                <a:effectLst/>
                <a:uLnTx/>
                <a:uFillTx/>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grpSp>
      <p:grpSp>
        <p:nvGrpSpPr>
          <p:cNvPr id="10" name="ïŝ1iďe">
            <a:extLst>
              <a:ext uri="{FF2B5EF4-FFF2-40B4-BE49-F238E27FC236}">
                <a16:creationId xmlns:a16="http://schemas.microsoft.com/office/drawing/2014/main" id="{B2145D47-B1FD-44A1-A3BB-81946BB74B06}"/>
              </a:ext>
            </a:extLst>
          </p:cNvPr>
          <p:cNvGrpSpPr/>
          <p:nvPr/>
        </p:nvGrpSpPr>
        <p:grpSpPr>
          <a:xfrm>
            <a:off x="9726385" y="4800120"/>
            <a:ext cx="1792514" cy="656198"/>
            <a:chOff x="9726386" y="4800120"/>
            <a:chExt cx="1792514" cy="656198"/>
          </a:xfrm>
        </p:grpSpPr>
        <p:sp>
          <p:nvSpPr>
            <p:cNvPr id="12" name="ï$ļíḓé">
              <a:extLst>
                <a:ext uri="{FF2B5EF4-FFF2-40B4-BE49-F238E27FC236}">
                  <a16:creationId xmlns:a16="http://schemas.microsoft.com/office/drawing/2014/main" id="{1F4E4605-AE41-48A4-839B-62B64D7B2C3D}"/>
                </a:ext>
              </a:extLst>
            </p:cNvPr>
            <p:cNvSpPr txBox="1"/>
            <p:nvPr/>
          </p:nvSpPr>
          <p:spPr>
            <a:xfrm>
              <a:off x="9726387" y="4800120"/>
              <a:ext cx="1792513" cy="276999"/>
            </a:xfrm>
            <a:prstGeom prst="rect">
              <a:avLst/>
            </a:prstGeom>
            <a:noFill/>
            <a:effectLst/>
          </p:spPr>
          <p:txBody>
            <a:bodyPr wrap="none" rtlCol="0">
              <a:normAutofit fontScale="85000" lnSpcReduction="20000"/>
            </a:bodyPr>
            <a:lstStyle>
              <a:defPPr>
                <a:defRPr lang="zh-CN"/>
              </a:defPPr>
              <a:lvl1pPr algn="ctr">
                <a:defRPr sz="1200" b="1" i="0">
                  <a:gradFill>
                    <a:gsLst>
                      <a:gs pos="0">
                        <a:schemeClr val="accent5">
                          <a:lumMod val="60000"/>
                          <a:lumOff val="40000"/>
                        </a:schemeClr>
                      </a:gs>
                      <a:gs pos="60000">
                        <a:schemeClr val="accent5"/>
                      </a:gs>
                    </a:gsLst>
                    <a:lin ang="2700000" scaled="0"/>
                  </a:gradFill>
                  <a:effectLst/>
                </a:defRPr>
              </a:lvl1pPr>
            </a:lstStyle>
            <a:p>
              <a:pPr algn="r" rtl="1"/>
              <a:r>
                <a:rPr lang="en-US" altLang="zh-CN" sz="1600">
                  <a:latin typeface="思源黑体 Medium"/>
                  <a:ea typeface="思源黑体 CN Medium" panose="020B0600000000000000" pitchFamily="34" charset="-122"/>
                  <a:cs typeface="B Nazanin" pitchFamily="2" charset="-78"/>
                  <a:sym typeface="思源黑体 CN Medium" panose="020B0600000000000000" pitchFamily="34" charset="-122"/>
                </a:rPr>
                <a:t>20XX -</a:t>
              </a:r>
              <a:endParaRPr lang="zh-CN" altLang="en-US" sz="160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3" name="iSļîďè">
              <a:extLst>
                <a:ext uri="{FF2B5EF4-FFF2-40B4-BE49-F238E27FC236}">
                  <a16:creationId xmlns:a16="http://schemas.microsoft.com/office/drawing/2014/main" id="{0C92AC72-BA56-4DD0-9E0D-13F76286A6CB}"/>
                </a:ext>
              </a:extLst>
            </p:cNvPr>
            <p:cNvSpPr/>
            <p:nvPr/>
          </p:nvSpPr>
          <p:spPr>
            <a:xfrm flipH="1">
              <a:off x="9726387" y="5077120"/>
              <a:ext cx="1792511" cy="379198"/>
            </a:xfrm>
            <a:prstGeom prst="rect">
              <a:avLst/>
            </a:prstGeom>
            <a:ln>
              <a:noFill/>
            </a:ln>
          </p:spPr>
          <p:txBody>
            <a:bodyPr wrap="square" lIns="91440" tIns="45720" rIns="91440" bIns="45720" anchor="t">
              <a:normAutofit/>
            </a:bodyPr>
            <a:lstStyle/>
            <a:p>
              <a:pPr marL="0" marR="0" lvl="0" indent="0" algn="r" defTabSz="913765" rtl="1" eaLnBrk="1" fontAlgn="auto" latinLnBrk="0" hangingPunct="1">
                <a:lnSpc>
                  <a:spcPct val="120000"/>
                </a:lnSpc>
                <a:spcBef>
                  <a:spcPct val="0"/>
                </a:spcBef>
                <a:spcAft>
                  <a:spcPct val="0"/>
                </a:spcAft>
                <a:buClrTx/>
                <a:buSzPct val="25000"/>
                <a:buFontTx/>
                <a:buNone/>
                <a:defRPr/>
              </a:pPr>
              <a:r>
                <a:rPr kumimoji="0" lang="fa-IR" altLang="en-US" sz="1050" i="0" u="none" strike="noStrike" kern="1200" cap="none" spc="0" normalizeH="0" baseline="0" noProof="0" dirty="0">
                  <a:ln>
                    <a:noFill/>
                  </a:ln>
                  <a:effectLst/>
                  <a:uLnTx/>
                  <a:uFillTx/>
                  <a:latin typeface="思源黑体 Medium"/>
                  <a:ea typeface="思源黑体 CN Medium" panose="020B0600000000000000" pitchFamily="34" charset="-122"/>
                  <a:cs typeface="B Nazanin" pitchFamily="2" charset="-78"/>
                  <a:sym typeface="思源黑体 CN Medium" panose="020B0600000000000000" pitchFamily="34" charset="-122"/>
                </a:rPr>
                <a:t>محتوا در اینجا </a:t>
              </a:r>
              <a:endParaRPr kumimoji="0" lang="en-US" altLang="en-US" sz="1050" i="0" u="none" strike="noStrike" kern="1200" cap="none" spc="0" normalizeH="0" baseline="0" noProof="0" dirty="0">
                <a:ln>
                  <a:noFill/>
                </a:ln>
                <a:effectLst/>
                <a:uLnTx/>
                <a:uFillTx/>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grpSp>
      <p:sp>
        <p:nvSpPr>
          <p:cNvPr id="11" name="íṩļîḍe">
            <a:extLst>
              <a:ext uri="{FF2B5EF4-FFF2-40B4-BE49-F238E27FC236}">
                <a16:creationId xmlns:a16="http://schemas.microsoft.com/office/drawing/2014/main" id="{C29F8246-47E0-4253-8555-9FFB35731B62}"/>
              </a:ext>
            </a:extLst>
          </p:cNvPr>
          <p:cNvSpPr/>
          <p:nvPr/>
        </p:nvSpPr>
        <p:spPr>
          <a:xfrm flipH="1">
            <a:off x="673099" y="4807221"/>
            <a:ext cx="2232440" cy="1322899"/>
          </a:xfrm>
          <a:prstGeom prst="rect">
            <a:avLst/>
          </a:prstGeom>
          <a:ln>
            <a:noFill/>
          </a:ln>
        </p:spPr>
        <p:txBody>
          <a:bodyPr wrap="square" lIns="91440" tIns="45720" rIns="91440" bIns="45720" anchor="t">
            <a:normAutofit/>
          </a:bodyPr>
          <a:lstStyle/>
          <a:p>
            <a:pPr algn="r" rtl="1">
              <a:lnSpc>
                <a:spcPct val="120000"/>
              </a:lnSpc>
            </a:pPr>
            <a:r>
              <a:rPr lang="fa-IR" altLang="en-US" sz="1050" dirty="0">
                <a:latin typeface="思源黑体 Medium"/>
                <a:ea typeface="思源黑体 CN Medium" panose="020B0600000000000000" pitchFamily="34" charset="-122"/>
                <a:cs typeface="B Nazanin" pitchFamily="2" charset="-78"/>
                <a:sym typeface="思源黑体 CN Medium" panose="020B0600000000000000" pitchFamily="34" charset="-122"/>
              </a:rPr>
              <a:t>در اینجا یا با کپی کردن متن شما در این مورد، کادر محتوای خود را در اینجا قرار دهید، پس از کپی کردن متن، در این کادر انتخاب کنید.</a:t>
            </a:r>
            <a:endParaRPr lang="zh-CN" altLang="en-US" sz="1050"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a:p>
            <a:pPr algn="r" rtl="1">
              <a:lnSpc>
                <a:spcPct val="150000"/>
              </a:lnSpc>
            </a:pPr>
            <a:endParaRPr lang="zh-CN" altLang="en-US" sz="1050"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nvGrpSpPr>
          <p:cNvPr id="20" name="组合 19">
            <a:extLst>
              <a:ext uri="{FF2B5EF4-FFF2-40B4-BE49-F238E27FC236}">
                <a16:creationId xmlns:a16="http://schemas.microsoft.com/office/drawing/2014/main" id="{0C6BEC43-42EA-45E1-A354-18B8A0A41857}"/>
              </a:ext>
            </a:extLst>
          </p:cNvPr>
          <p:cNvGrpSpPr/>
          <p:nvPr/>
        </p:nvGrpSpPr>
        <p:grpSpPr>
          <a:xfrm>
            <a:off x="1475024" y="301508"/>
            <a:ext cx="4921731" cy="993892"/>
            <a:chOff x="302202" y="167446"/>
            <a:chExt cx="4786313" cy="527851"/>
          </a:xfrm>
        </p:grpSpPr>
        <p:sp>
          <p:nvSpPr>
            <p:cNvPr id="21" name="文本框 20">
              <a:extLst>
                <a:ext uri="{FF2B5EF4-FFF2-40B4-BE49-F238E27FC236}">
                  <a16:creationId xmlns:a16="http://schemas.microsoft.com/office/drawing/2014/main" id="{44F0AAFA-9BCB-4A9D-94AA-8FFD960000C0}"/>
                </a:ext>
              </a:extLst>
            </p:cNvPr>
            <p:cNvSpPr txBox="1">
              <a:spLocks noChangeArrowheads="1"/>
            </p:cNvSpPr>
            <p:nvPr/>
          </p:nvSpPr>
          <p:spPr bwMode="auto">
            <a:xfrm>
              <a:off x="3859166" y="167446"/>
              <a:ext cx="1021627" cy="2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rm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eaLnBrk="0" hangingPunct="0">
                <a:defRPr sz="1300">
                  <a:solidFill>
                    <a:schemeClr val="tx1"/>
                  </a:solidFill>
                  <a:latin typeface="Calibri" panose="020F0502020204030204" pitchFamily="34" charset="0"/>
                  <a:ea typeface="宋体" panose="02010600030101010101" pitchFamily="2" charset="-122"/>
                </a:defRPr>
              </a:lvl2pPr>
              <a:lvl3pPr eaLnBrk="0" hangingPunct="0">
                <a:defRPr sz="1300">
                  <a:solidFill>
                    <a:schemeClr val="tx1"/>
                  </a:solidFill>
                  <a:latin typeface="Calibri" panose="020F0502020204030204" pitchFamily="34" charset="0"/>
                  <a:ea typeface="宋体" panose="02010600030101010101" pitchFamily="2" charset="-122"/>
                </a:defRPr>
              </a:lvl3pPr>
              <a:lvl4pPr eaLnBrk="0" hangingPunct="0">
                <a:defRPr sz="1300">
                  <a:solidFill>
                    <a:schemeClr val="tx1"/>
                  </a:solidFill>
                  <a:latin typeface="Calibri" panose="020F0502020204030204" pitchFamily="34" charset="0"/>
                  <a:ea typeface="宋体" panose="02010600030101010101" pitchFamily="2" charset="-122"/>
                </a:defRPr>
              </a:lvl4pPr>
              <a:lvl5pPr eaLnBrk="0" hangingPunct="0">
                <a:defRPr sz="1300">
                  <a:solidFill>
                    <a:schemeClr val="tx1"/>
                  </a:solidFill>
                  <a:latin typeface="Calibri" panose="020F0502020204030204" pitchFamily="34" charset="0"/>
                  <a:ea typeface="宋体" panose="02010600030101010101" pitchFamily="2" charset="-122"/>
                </a:defRPr>
              </a:lvl5pPr>
              <a:lvl6pPr marL="18288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gn="r" rtl="1" eaLnBrk="1" hangingPunct="1"/>
              <a:r>
                <a:rPr lang="fa-IR" altLang="en-US" sz="1600" b="1"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طراحی معماری</a:t>
              </a:r>
              <a:endParaRPr lang="en-US" altLang="en-US" sz="1600" b="1"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22" name="TextBox 46">
              <a:extLst>
                <a:ext uri="{FF2B5EF4-FFF2-40B4-BE49-F238E27FC236}">
                  <a16:creationId xmlns:a16="http://schemas.microsoft.com/office/drawing/2014/main" id="{EA8B9089-F2F0-41B9-8939-02EE283F16B0}"/>
                </a:ext>
              </a:extLst>
            </p:cNvPr>
            <p:cNvSpPr txBox="1">
              <a:spLocks noChangeArrowheads="1"/>
            </p:cNvSpPr>
            <p:nvPr/>
          </p:nvSpPr>
          <p:spPr bwMode="auto">
            <a:xfrm>
              <a:off x="302202" y="420977"/>
              <a:ext cx="4786313"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defTabSz="522288" eaLnBrk="0" hangingPunct="0">
                <a:defRPr sz="1300">
                  <a:solidFill>
                    <a:schemeClr val="tx1"/>
                  </a:solidFill>
                  <a:latin typeface="Calibri" panose="020F0502020204030204" pitchFamily="34" charset="0"/>
                  <a:ea typeface="宋体" panose="02010600030101010101" pitchFamily="2" charset="-122"/>
                </a:defRPr>
              </a:lvl1pPr>
              <a:lvl2pPr defTabSz="522288" eaLnBrk="0" hangingPunct="0">
                <a:defRPr sz="1300">
                  <a:solidFill>
                    <a:schemeClr val="tx1"/>
                  </a:solidFill>
                  <a:latin typeface="Calibri" panose="020F0502020204030204" pitchFamily="34" charset="0"/>
                  <a:ea typeface="宋体" panose="02010600030101010101" pitchFamily="2" charset="-122"/>
                </a:defRPr>
              </a:lvl2pPr>
              <a:lvl3pPr defTabSz="522288" eaLnBrk="0" hangingPunct="0">
                <a:defRPr sz="1300">
                  <a:solidFill>
                    <a:schemeClr val="tx1"/>
                  </a:solidFill>
                  <a:latin typeface="Calibri" panose="020F0502020204030204" pitchFamily="34" charset="0"/>
                  <a:ea typeface="宋体" panose="02010600030101010101" pitchFamily="2" charset="-122"/>
                </a:defRPr>
              </a:lvl3pPr>
              <a:lvl4pPr defTabSz="522288" eaLnBrk="0" hangingPunct="0">
                <a:defRPr sz="1300">
                  <a:solidFill>
                    <a:schemeClr val="tx1"/>
                  </a:solidFill>
                  <a:latin typeface="Calibri" panose="020F0502020204030204" pitchFamily="34" charset="0"/>
                  <a:ea typeface="宋体" panose="02010600030101010101" pitchFamily="2" charset="-122"/>
                </a:defRPr>
              </a:lvl4pPr>
              <a:lvl5pPr defTabSz="522288" eaLnBrk="0" hangingPunct="0">
                <a:defRPr sz="1300">
                  <a:solidFill>
                    <a:schemeClr val="tx1"/>
                  </a:solidFill>
                  <a:latin typeface="Calibri" panose="020F0502020204030204" pitchFamily="34" charset="0"/>
                  <a:ea typeface="宋体" panose="02010600030101010101" pitchFamily="2" charset="-122"/>
                </a:defRPr>
              </a:lvl5pPr>
              <a:lvl6pPr marL="18288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gn="r" rtl="1" eaLnBrk="1" hangingPunct="1"/>
              <a:r>
                <a:rPr lang="fa-IR" altLang="en-US" sz="4000"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محتوا در اینجا </a:t>
              </a:r>
              <a:endParaRPr lang="en-US" altLang="zh-CN" sz="1800" dirty="0">
                <a:solidFill>
                  <a:srgbClr val="404040"/>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spTree>
    <p:extLst>
      <p:ext uri="{BB962C8B-B14F-4D97-AF65-F5344CB8AC3E}">
        <p14:creationId xmlns:p14="http://schemas.microsoft.com/office/powerpoint/2010/main" val="3560561400"/>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nodeType="afterGroup">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2000"/>
                            </p:stCondLst>
                            <p:childTnLst>
                              <p:par>
                                <p:cTn id="19" presetID="14" presetClass="entr" presetSubtype="1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par>
                          <p:cTn id="22" fill="hold" nodeType="afterGroup">
                            <p:stCondLst>
                              <p:cond delay="2500"/>
                            </p:stCondLst>
                            <p:childTnLst>
                              <p:par>
                                <p:cTn id="23" presetID="53" presetClass="entr" presetSubtype="16"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par>
                                <p:cTn id="33" presetID="53" presetClass="entr" presetSubtype="16"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par>
                                <p:cTn id="38" presetID="53" presetClass="entr" presetSubtype="16"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ïŝ1ïďe">
            <a:extLst>
              <a:ext uri="{FF2B5EF4-FFF2-40B4-BE49-F238E27FC236}">
                <a16:creationId xmlns:a16="http://schemas.microsoft.com/office/drawing/2014/main" id="{82EAE26C-B008-497E-BA80-29E7F5525BEC}"/>
              </a:ext>
            </a:extLst>
          </p:cNvPr>
          <p:cNvSpPr/>
          <p:nvPr/>
        </p:nvSpPr>
        <p:spPr>
          <a:xfrm>
            <a:off x="8447800" y="15767"/>
            <a:ext cx="3744200" cy="6858000"/>
          </a:xfrm>
          <a:custGeom>
            <a:avLst/>
            <a:gdLst>
              <a:gd name="connsiteX0" fmla="*/ 3 w 3744200"/>
              <a:gd name="connsiteY0" fmla="*/ 0 h 6858000"/>
              <a:gd name="connsiteX1" fmla="*/ 3744200 w 3744200"/>
              <a:gd name="connsiteY1" fmla="*/ 0 h 6858000"/>
              <a:gd name="connsiteX2" fmla="*/ 3744200 w 3744200"/>
              <a:gd name="connsiteY2" fmla="*/ 6858000 h 6858000"/>
              <a:gd name="connsiteX3" fmla="*/ 0 w 3744200"/>
              <a:gd name="connsiteY3" fmla="*/ 6858000 h 6858000"/>
              <a:gd name="connsiteX4" fmla="*/ 102083 w 3744200"/>
              <a:gd name="connsiteY4" fmla="*/ 6777778 h 6858000"/>
              <a:gd name="connsiteX5" fmla="*/ 1681357 w 3744200"/>
              <a:gd name="connsiteY5" fmla="*/ 3428999 h 6858000"/>
              <a:gd name="connsiteX6" fmla="*/ 1681358 w 3744200"/>
              <a:gd name="connsiteY6" fmla="*/ 3428999 h 6858000"/>
              <a:gd name="connsiteX7" fmla="*/ 102084 w 3744200"/>
              <a:gd name="connsiteY7" fmla="*/ 802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4200" h="6858000">
                <a:moveTo>
                  <a:pt x="3" y="0"/>
                </a:moveTo>
                <a:lnTo>
                  <a:pt x="3744200" y="0"/>
                </a:lnTo>
                <a:lnTo>
                  <a:pt x="3744200" y="6858000"/>
                </a:lnTo>
                <a:lnTo>
                  <a:pt x="0" y="6858000"/>
                </a:lnTo>
                <a:lnTo>
                  <a:pt x="102083" y="6777778"/>
                </a:lnTo>
                <a:cubicBezTo>
                  <a:pt x="1066586" y="5981800"/>
                  <a:pt x="1681357" y="4777194"/>
                  <a:pt x="1681357" y="3428999"/>
                </a:cubicBezTo>
                <a:lnTo>
                  <a:pt x="1681358" y="3428999"/>
                </a:lnTo>
                <a:cubicBezTo>
                  <a:pt x="1681358" y="2080805"/>
                  <a:pt x="1066587" y="876198"/>
                  <a:pt x="102084" y="80220"/>
                </a:cubicBezTo>
                <a:close/>
              </a:path>
            </a:pathLst>
          </a:cu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600" b="1">
              <a:solidFill>
                <a:schemeClr val="tx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nvGrpSpPr>
          <p:cNvPr id="63" name="ísḷîḓe">
            <a:extLst>
              <a:ext uri="{FF2B5EF4-FFF2-40B4-BE49-F238E27FC236}">
                <a16:creationId xmlns:a16="http://schemas.microsoft.com/office/drawing/2014/main" id="{0D132328-BD63-4B28-96FA-7722E0F49AEC}"/>
              </a:ext>
            </a:extLst>
          </p:cNvPr>
          <p:cNvGrpSpPr/>
          <p:nvPr/>
        </p:nvGrpSpPr>
        <p:grpSpPr>
          <a:xfrm>
            <a:off x="759940" y="1713158"/>
            <a:ext cx="3854865" cy="1930513"/>
            <a:chOff x="759940" y="1506257"/>
            <a:chExt cx="5553774" cy="1930513"/>
          </a:xfrm>
        </p:grpSpPr>
        <p:sp>
          <p:nvSpPr>
            <p:cNvPr id="70" name="îṣḷîḋé">
              <a:extLst>
                <a:ext uri="{FF2B5EF4-FFF2-40B4-BE49-F238E27FC236}">
                  <a16:creationId xmlns:a16="http://schemas.microsoft.com/office/drawing/2014/main" id="{F19292FE-8259-49AD-8229-5956C0822BB9}"/>
                </a:ext>
              </a:extLst>
            </p:cNvPr>
            <p:cNvSpPr/>
            <p:nvPr/>
          </p:nvSpPr>
          <p:spPr>
            <a:xfrm>
              <a:off x="759940" y="1506257"/>
              <a:ext cx="5553774" cy="657255"/>
            </a:xfrm>
            <a:prstGeom prst="roundRect">
              <a:avLst>
                <a:gd name="adj" fmla="val 50000"/>
              </a:avLst>
            </a:pr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endParaRPr lang="en-GB" sz="1600" b="1">
                <a:solidFill>
                  <a:schemeClr val="tx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71" name="ïšlíḋé">
              <a:extLst>
                <a:ext uri="{FF2B5EF4-FFF2-40B4-BE49-F238E27FC236}">
                  <a16:creationId xmlns:a16="http://schemas.microsoft.com/office/drawing/2014/main" id="{F98A7DD1-3331-4503-9225-C024735E1B52}"/>
                </a:ext>
              </a:extLst>
            </p:cNvPr>
            <p:cNvSpPr txBox="1"/>
            <p:nvPr/>
          </p:nvSpPr>
          <p:spPr>
            <a:xfrm>
              <a:off x="1596085" y="1634828"/>
              <a:ext cx="4020457" cy="396240"/>
            </a:xfrm>
            <a:prstGeom prst="rect">
              <a:avLst/>
            </a:prstGeom>
            <a:noFill/>
          </p:spPr>
          <p:txBody>
            <a:bodyPr wrap="square" rtlCol="0" anchor="t">
              <a:normAutofit/>
            </a:bodyPr>
            <a:lstStyle/>
            <a:p>
              <a:pPr algn="r" rtl="1"/>
              <a:r>
                <a:rPr lang="fa-IR" altLang="en-US" sz="2000" b="1" dirty="0">
                  <a:latin typeface="思源黑体 Medium"/>
                  <a:ea typeface="思源黑体 CN Medium" panose="020B0600000000000000" pitchFamily="34" charset="-122"/>
                  <a:cs typeface="B Nazanin" pitchFamily="2" charset="-78"/>
                  <a:sym typeface="思源黑体 CN Medium" panose="020B0600000000000000" pitchFamily="34" charset="-122"/>
                </a:rPr>
                <a:t>متن خود را وارد کنید</a:t>
              </a:r>
              <a:endParaRPr lang="en-GB" altLang="zh-CN" sz="2000" b="1"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72" name="íṥľíde">
              <a:extLst>
                <a:ext uri="{FF2B5EF4-FFF2-40B4-BE49-F238E27FC236}">
                  <a16:creationId xmlns:a16="http://schemas.microsoft.com/office/drawing/2014/main" id="{14668220-6BD5-46E0-A078-88512D808555}"/>
                </a:ext>
              </a:extLst>
            </p:cNvPr>
            <p:cNvSpPr txBox="1"/>
            <p:nvPr/>
          </p:nvSpPr>
          <p:spPr>
            <a:xfrm>
              <a:off x="1596084" y="2211373"/>
              <a:ext cx="4717629" cy="1225397"/>
            </a:xfrm>
            <a:prstGeom prst="rect">
              <a:avLst/>
            </a:prstGeom>
            <a:noFill/>
          </p:spPr>
          <p:txBody>
            <a:bodyPr wrap="square" rtlCol="0" anchor="t">
              <a:normAutofit/>
            </a:bodyPr>
            <a:lstStyle/>
            <a:p>
              <a:pPr marL="171450" indent="-171450" algn="r" rtl="1">
                <a:lnSpc>
                  <a:spcPct val="120000"/>
                </a:lnSpc>
                <a:buFont typeface="Arial" panose="020B0604020202020204" pitchFamily="34" charset="0"/>
                <a:buChar char="•"/>
              </a:pPr>
              <a:r>
                <a:rPr lang="fa-IR" altLang="en-US" sz="1200" dirty="0">
                  <a:latin typeface="思源黑体 Medium"/>
                  <a:ea typeface="思源黑体 CN Medium" panose="020B0600000000000000" pitchFamily="34" charset="-122"/>
                  <a:cs typeface="B Nazanin" pitchFamily="2" charset="-78"/>
                  <a:sym typeface="思源黑体 CN Medium" panose="020B0600000000000000" pitchFamily="34" charset="-122"/>
                </a:rPr>
                <a:t>شما در اینجا یا با کپی کردن متن شما در این مورد می توانید باکس را انتخاب کنید، یا با کپی کردن متن خود، جایگذاری را در این کادر انتخاب کنید.انتخاب کنید.د، جایگذاری را در این کادر انتخاب کنید</a:t>
              </a:r>
              <a:endParaRPr lang="en-US" altLang="en-US" sz="1200" dirty="0">
                <a:latin typeface="思源黑体 Medium"/>
                <a:ea typeface="思源黑体 CN Medium" panose="020B0600000000000000" pitchFamily="34" charset="-122"/>
                <a:cs typeface="B Nazanin" pitchFamily="2" charset="-78"/>
                <a:sym typeface="思源黑体 CN Medium" panose="020B0600000000000000" pitchFamily="34" charset="-122"/>
              </a:endParaRPr>
            </a:p>
            <a:p>
              <a:pPr marL="171450" indent="-171450" algn="r" rtl="1">
                <a:lnSpc>
                  <a:spcPct val="150000"/>
                </a:lnSpc>
                <a:buFont typeface="Arial" panose="020B0604020202020204" pitchFamily="34" charset="0"/>
                <a:buChar char="•"/>
              </a:pPr>
              <a:endParaRPr lang="zh-CN" altLang="en-US" sz="1200"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grpSp>
        <p:nvGrpSpPr>
          <p:cNvPr id="64" name="iŝ1îde">
            <a:extLst>
              <a:ext uri="{FF2B5EF4-FFF2-40B4-BE49-F238E27FC236}">
                <a16:creationId xmlns:a16="http://schemas.microsoft.com/office/drawing/2014/main" id="{476047F1-F37F-49F1-91DB-A2B20A529EED}"/>
              </a:ext>
            </a:extLst>
          </p:cNvPr>
          <p:cNvGrpSpPr/>
          <p:nvPr/>
        </p:nvGrpSpPr>
        <p:grpSpPr>
          <a:xfrm>
            <a:off x="4940792" y="1713158"/>
            <a:ext cx="3854865" cy="1930513"/>
            <a:chOff x="759940" y="1506257"/>
            <a:chExt cx="5553774" cy="1930513"/>
          </a:xfrm>
        </p:grpSpPr>
        <p:sp>
          <p:nvSpPr>
            <p:cNvPr id="67" name="íṥļïďê">
              <a:extLst>
                <a:ext uri="{FF2B5EF4-FFF2-40B4-BE49-F238E27FC236}">
                  <a16:creationId xmlns:a16="http://schemas.microsoft.com/office/drawing/2014/main" id="{6AF94E3F-03BB-4A00-B4B5-6E13A9C2D84E}"/>
                </a:ext>
              </a:extLst>
            </p:cNvPr>
            <p:cNvSpPr/>
            <p:nvPr/>
          </p:nvSpPr>
          <p:spPr>
            <a:xfrm>
              <a:off x="759940" y="1506257"/>
              <a:ext cx="5553774" cy="657255"/>
            </a:xfrm>
            <a:prstGeom prst="roundRect">
              <a:avLst>
                <a:gd name="adj" fmla="val 50000"/>
              </a:avLst>
            </a:pr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endParaRPr lang="en-GB" sz="1600" b="1">
                <a:solidFill>
                  <a:schemeClr val="tx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68" name="í$ḻïde">
              <a:extLst>
                <a:ext uri="{FF2B5EF4-FFF2-40B4-BE49-F238E27FC236}">
                  <a16:creationId xmlns:a16="http://schemas.microsoft.com/office/drawing/2014/main" id="{58BB479C-C4F6-4F95-ACE1-B1065279DEA2}"/>
                </a:ext>
              </a:extLst>
            </p:cNvPr>
            <p:cNvSpPr txBox="1"/>
            <p:nvPr/>
          </p:nvSpPr>
          <p:spPr>
            <a:xfrm>
              <a:off x="1596086" y="1634828"/>
              <a:ext cx="4020457" cy="396240"/>
            </a:xfrm>
            <a:prstGeom prst="rect">
              <a:avLst/>
            </a:prstGeom>
            <a:noFill/>
          </p:spPr>
          <p:txBody>
            <a:bodyPr wrap="square" rtlCol="0" anchor="t">
              <a:normAutofit/>
            </a:bodyPr>
            <a:lstStyle/>
            <a:p>
              <a:pPr algn="r" rtl="1"/>
              <a:r>
                <a:rPr lang="fa-IR" altLang="en-US" sz="2000" b="1" dirty="0">
                  <a:latin typeface="思源黑体 Medium"/>
                  <a:ea typeface="思源黑体 CN Medium" panose="020B0600000000000000" pitchFamily="34" charset="-122"/>
                  <a:cs typeface="B Nazanin" pitchFamily="2" charset="-78"/>
                  <a:sym typeface="思源黑体 CN Medium" panose="020B0600000000000000" pitchFamily="34" charset="-122"/>
                </a:rPr>
                <a:t>متن خود را وارد کنید</a:t>
              </a:r>
              <a:endParaRPr lang="en-GB" altLang="zh-CN" sz="2000" b="1"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69" name="íšḻíde">
              <a:extLst>
                <a:ext uri="{FF2B5EF4-FFF2-40B4-BE49-F238E27FC236}">
                  <a16:creationId xmlns:a16="http://schemas.microsoft.com/office/drawing/2014/main" id="{B364D8B7-1AD5-4979-8727-966A6E226E19}"/>
                </a:ext>
              </a:extLst>
            </p:cNvPr>
            <p:cNvSpPr txBox="1"/>
            <p:nvPr/>
          </p:nvSpPr>
          <p:spPr>
            <a:xfrm>
              <a:off x="1596083" y="2211373"/>
              <a:ext cx="4717629" cy="1225397"/>
            </a:xfrm>
            <a:prstGeom prst="rect">
              <a:avLst/>
            </a:prstGeom>
            <a:noFill/>
          </p:spPr>
          <p:txBody>
            <a:bodyPr wrap="square" rtlCol="0" anchor="t">
              <a:normAutofit/>
            </a:bodyPr>
            <a:lstStyle/>
            <a:p>
              <a:pPr marL="171450" indent="-171450" algn="r" rtl="1">
                <a:lnSpc>
                  <a:spcPct val="120000"/>
                </a:lnSpc>
                <a:buFont typeface="Arial" panose="020B0604020202020204" pitchFamily="34" charset="0"/>
                <a:buChar char="•"/>
              </a:pPr>
              <a:r>
                <a:rPr lang="fa-IR" altLang="en-US" sz="1200" dirty="0">
                  <a:latin typeface="思源黑体 Medium"/>
                  <a:ea typeface="思源黑体 CN Medium" panose="020B0600000000000000" pitchFamily="34" charset="-122"/>
                  <a:cs typeface="B Nazanin" pitchFamily="2" charset="-78"/>
                  <a:sym typeface="思源黑体 CN Medium" panose="020B0600000000000000" pitchFamily="34" charset="-122"/>
                </a:rPr>
                <a:t>شما در اینجا یا با کپی کردن متن شما در این مورد می توانید باکس را انتخاب کنید، یا با کپی کردن متن خود، جایگذاری را در این کادر انتخاب کنید.انتخاب کنید.د، جایگذاری را در این کادر انتخاب کنید</a:t>
              </a:r>
              <a:endParaRPr lang="en-US" altLang="en-US" sz="1200" dirty="0">
                <a:latin typeface="思源黑体 Medium"/>
                <a:ea typeface="思源黑体 CN Medium" panose="020B0600000000000000" pitchFamily="34" charset="-122"/>
                <a:cs typeface="B Nazanin" pitchFamily="2" charset="-78"/>
                <a:sym typeface="思源黑体 CN Medium" panose="020B0600000000000000" pitchFamily="34" charset="-122"/>
              </a:endParaRPr>
            </a:p>
            <a:p>
              <a:pPr marL="171450" indent="-171450" algn="r" rtl="1">
                <a:lnSpc>
                  <a:spcPct val="150000"/>
                </a:lnSpc>
                <a:buFont typeface="Arial" panose="020B0604020202020204" pitchFamily="34" charset="0"/>
                <a:buChar char="•"/>
              </a:pPr>
              <a:endParaRPr lang="zh-CN" altLang="en-US" sz="1200"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sp>
        <p:nvSpPr>
          <p:cNvPr id="65" name="iSḷíḋé">
            <a:extLst>
              <a:ext uri="{FF2B5EF4-FFF2-40B4-BE49-F238E27FC236}">
                <a16:creationId xmlns:a16="http://schemas.microsoft.com/office/drawing/2014/main" id="{BD651A57-0A0D-4A73-B5E5-1110E8047BAE}"/>
              </a:ext>
            </a:extLst>
          </p:cNvPr>
          <p:cNvSpPr/>
          <p:nvPr/>
        </p:nvSpPr>
        <p:spPr>
          <a:xfrm>
            <a:off x="660400" y="1713158"/>
            <a:ext cx="657255" cy="657255"/>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algn="r" rtl="1"/>
            <a:r>
              <a:rPr lang="en-US" sz="2000" b="1">
                <a:latin typeface="思源黑体 Medium"/>
                <a:ea typeface="思源黑体 CN Medium" panose="020B0600000000000000" pitchFamily="34" charset="-122"/>
                <a:cs typeface="B Nazanin" pitchFamily="2" charset="-78"/>
                <a:sym typeface="思源黑体 CN Medium" panose="020B0600000000000000" pitchFamily="34" charset="-122"/>
              </a:rPr>
              <a:t>01</a:t>
            </a:r>
          </a:p>
        </p:txBody>
      </p:sp>
      <p:sp>
        <p:nvSpPr>
          <p:cNvPr id="66" name="iS1îḍê">
            <a:extLst>
              <a:ext uri="{FF2B5EF4-FFF2-40B4-BE49-F238E27FC236}">
                <a16:creationId xmlns:a16="http://schemas.microsoft.com/office/drawing/2014/main" id="{8AFCD453-FE01-44FB-9A68-C9F4AFF576A9}"/>
              </a:ext>
            </a:extLst>
          </p:cNvPr>
          <p:cNvSpPr/>
          <p:nvPr/>
        </p:nvSpPr>
        <p:spPr>
          <a:xfrm>
            <a:off x="4857274" y="1713158"/>
            <a:ext cx="657255" cy="657255"/>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algn="r" rtl="1"/>
            <a:r>
              <a:rPr lang="en-US" sz="2000" b="1">
                <a:latin typeface="思源黑体 Medium"/>
                <a:ea typeface="思源黑体 CN Medium" panose="020B0600000000000000" pitchFamily="34" charset="-122"/>
                <a:cs typeface="B Nazanin" pitchFamily="2" charset="-78"/>
                <a:sym typeface="思源黑体 CN Medium" panose="020B0600000000000000" pitchFamily="34" charset="-122"/>
              </a:rPr>
              <a:t>02</a:t>
            </a:r>
          </a:p>
        </p:txBody>
      </p:sp>
      <p:grpSp>
        <p:nvGrpSpPr>
          <p:cNvPr id="53" name="iš1îde">
            <a:extLst>
              <a:ext uri="{FF2B5EF4-FFF2-40B4-BE49-F238E27FC236}">
                <a16:creationId xmlns:a16="http://schemas.microsoft.com/office/drawing/2014/main" id="{33FD9AE7-AAEB-442B-84BF-410C45332543}"/>
              </a:ext>
            </a:extLst>
          </p:cNvPr>
          <p:cNvGrpSpPr/>
          <p:nvPr/>
        </p:nvGrpSpPr>
        <p:grpSpPr>
          <a:xfrm>
            <a:off x="759940" y="3956971"/>
            <a:ext cx="3854865" cy="1930512"/>
            <a:chOff x="759940" y="4214343"/>
            <a:chExt cx="5553774" cy="1930512"/>
          </a:xfrm>
        </p:grpSpPr>
        <p:sp>
          <p:nvSpPr>
            <p:cNvPr id="60" name="îṩľiďe">
              <a:extLst>
                <a:ext uri="{FF2B5EF4-FFF2-40B4-BE49-F238E27FC236}">
                  <a16:creationId xmlns:a16="http://schemas.microsoft.com/office/drawing/2014/main" id="{4F674A0A-7558-46F7-9B47-764D64153CFE}"/>
                </a:ext>
              </a:extLst>
            </p:cNvPr>
            <p:cNvSpPr/>
            <p:nvPr/>
          </p:nvSpPr>
          <p:spPr>
            <a:xfrm>
              <a:off x="759940" y="4214343"/>
              <a:ext cx="5553774" cy="657255"/>
            </a:xfrm>
            <a:prstGeom prst="roundRect">
              <a:avLst>
                <a:gd name="adj" fmla="val 50000"/>
              </a:avLst>
            </a:pr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endParaRPr lang="en-GB" sz="1600" b="1">
                <a:solidFill>
                  <a:schemeClr val="tx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61" name="iṧḷïḑe">
              <a:extLst>
                <a:ext uri="{FF2B5EF4-FFF2-40B4-BE49-F238E27FC236}">
                  <a16:creationId xmlns:a16="http://schemas.microsoft.com/office/drawing/2014/main" id="{C049A9F5-8FE7-4B12-8138-083CD6E2BDD9}"/>
                </a:ext>
              </a:extLst>
            </p:cNvPr>
            <p:cNvSpPr txBox="1"/>
            <p:nvPr/>
          </p:nvSpPr>
          <p:spPr>
            <a:xfrm>
              <a:off x="1596085" y="4342915"/>
              <a:ext cx="4020457" cy="396240"/>
            </a:xfrm>
            <a:prstGeom prst="rect">
              <a:avLst/>
            </a:prstGeom>
            <a:noFill/>
          </p:spPr>
          <p:txBody>
            <a:bodyPr wrap="square" rtlCol="0" anchor="t">
              <a:normAutofit/>
            </a:bodyPr>
            <a:lstStyle/>
            <a:p>
              <a:pPr algn="r" rtl="1"/>
              <a:r>
                <a:rPr lang="fa-IR" altLang="en-US" sz="2000" b="1" dirty="0">
                  <a:latin typeface="思源黑体 Medium"/>
                  <a:ea typeface="思源黑体 CN Medium" panose="020B0600000000000000" pitchFamily="34" charset="-122"/>
                  <a:cs typeface="B Nazanin" pitchFamily="2" charset="-78"/>
                  <a:sym typeface="思源黑体 CN Medium" panose="020B0600000000000000" pitchFamily="34" charset="-122"/>
                </a:rPr>
                <a:t>متن خود را وارد کنید</a:t>
              </a:r>
              <a:endParaRPr lang="en-GB" altLang="zh-CN" sz="2000" b="1"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62" name="íšlïḓê">
              <a:extLst>
                <a:ext uri="{FF2B5EF4-FFF2-40B4-BE49-F238E27FC236}">
                  <a16:creationId xmlns:a16="http://schemas.microsoft.com/office/drawing/2014/main" id="{99639B1D-6332-461F-AB87-675403B99E3A}"/>
                </a:ext>
              </a:extLst>
            </p:cNvPr>
            <p:cNvSpPr txBox="1"/>
            <p:nvPr/>
          </p:nvSpPr>
          <p:spPr>
            <a:xfrm>
              <a:off x="1596084" y="4919459"/>
              <a:ext cx="4717629" cy="1225397"/>
            </a:xfrm>
            <a:prstGeom prst="rect">
              <a:avLst/>
            </a:prstGeom>
            <a:noFill/>
          </p:spPr>
          <p:txBody>
            <a:bodyPr wrap="square" rtlCol="0" anchor="t">
              <a:normAutofit/>
            </a:bodyPr>
            <a:lstStyle/>
            <a:p>
              <a:pPr marL="171450" indent="-171450" algn="r" rtl="1">
                <a:lnSpc>
                  <a:spcPct val="120000"/>
                </a:lnSpc>
                <a:buFont typeface="Arial" panose="020B0604020202020204" pitchFamily="34" charset="0"/>
                <a:buChar char="•"/>
              </a:pPr>
              <a:r>
                <a:rPr lang="fa-IR" altLang="en-US" sz="1200" dirty="0">
                  <a:latin typeface="思源黑体 Medium"/>
                  <a:ea typeface="思源黑体 CN Medium" panose="020B0600000000000000" pitchFamily="34" charset="-122"/>
                  <a:cs typeface="B Nazanin" pitchFamily="2" charset="-78"/>
                  <a:sym typeface="思源黑体 CN Medium" panose="020B0600000000000000" pitchFamily="34" charset="-122"/>
                </a:rPr>
                <a:t>شما در اینجا یا با کپی کردن متن شما در این مورد می توانید باکس را انتخاب کنید، یا با کپی کردن متن خود، جایگذاری را در این کادر انتخاب کنید.انتخاب کنید.د، جایگذاری را در این کادر انتخاب کنید</a:t>
              </a:r>
              <a:endParaRPr lang="en-US" altLang="en-US" sz="1200" dirty="0">
                <a:latin typeface="思源黑体 Medium"/>
                <a:ea typeface="思源黑体 CN Medium" panose="020B0600000000000000" pitchFamily="34" charset="-122"/>
                <a:cs typeface="B Nazanin" pitchFamily="2" charset="-78"/>
                <a:sym typeface="思源黑体 CN Medium" panose="020B0600000000000000" pitchFamily="34" charset="-122"/>
              </a:endParaRPr>
            </a:p>
            <a:p>
              <a:pPr marL="171450" indent="-171450" algn="r" rtl="1">
                <a:lnSpc>
                  <a:spcPct val="150000"/>
                </a:lnSpc>
                <a:buFont typeface="Arial" panose="020B0604020202020204" pitchFamily="34" charset="0"/>
                <a:buChar char="•"/>
              </a:pPr>
              <a:endParaRPr lang="zh-CN" altLang="en-US" sz="1200"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grpSp>
        <p:nvGrpSpPr>
          <p:cNvPr id="54" name="îŝḷïḓe">
            <a:extLst>
              <a:ext uri="{FF2B5EF4-FFF2-40B4-BE49-F238E27FC236}">
                <a16:creationId xmlns:a16="http://schemas.microsoft.com/office/drawing/2014/main" id="{9624BB30-F1A3-421F-989B-0257E26859C3}"/>
              </a:ext>
            </a:extLst>
          </p:cNvPr>
          <p:cNvGrpSpPr/>
          <p:nvPr/>
        </p:nvGrpSpPr>
        <p:grpSpPr>
          <a:xfrm>
            <a:off x="4940792" y="3956971"/>
            <a:ext cx="3854865" cy="1930512"/>
            <a:chOff x="759940" y="4214343"/>
            <a:chExt cx="5553774" cy="1930512"/>
          </a:xfrm>
        </p:grpSpPr>
        <p:sp>
          <p:nvSpPr>
            <p:cNvPr id="57" name="îŝľiḍe">
              <a:extLst>
                <a:ext uri="{FF2B5EF4-FFF2-40B4-BE49-F238E27FC236}">
                  <a16:creationId xmlns:a16="http://schemas.microsoft.com/office/drawing/2014/main" id="{F47EEBEF-32F3-444E-87B6-1CA531769CE5}"/>
                </a:ext>
              </a:extLst>
            </p:cNvPr>
            <p:cNvSpPr/>
            <p:nvPr/>
          </p:nvSpPr>
          <p:spPr>
            <a:xfrm>
              <a:off x="759940" y="4214343"/>
              <a:ext cx="5553774" cy="657255"/>
            </a:xfrm>
            <a:prstGeom prst="roundRect">
              <a:avLst>
                <a:gd name="adj" fmla="val 50000"/>
              </a:avLst>
            </a:pr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endParaRPr lang="en-GB" sz="1600" b="1">
                <a:solidFill>
                  <a:schemeClr val="tx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58" name="iṥḻîďê">
              <a:extLst>
                <a:ext uri="{FF2B5EF4-FFF2-40B4-BE49-F238E27FC236}">
                  <a16:creationId xmlns:a16="http://schemas.microsoft.com/office/drawing/2014/main" id="{29BB5E62-B5AC-456A-AE49-64C0F09A0157}"/>
                </a:ext>
              </a:extLst>
            </p:cNvPr>
            <p:cNvSpPr txBox="1"/>
            <p:nvPr/>
          </p:nvSpPr>
          <p:spPr>
            <a:xfrm>
              <a:off x="1596086" y="4342915"/>
              <a:ext cx="4020457" cy="396240"/>
            </a:xfrm>
            <a:prstGeom prst="rect">
              <a:avLst/>
            </a:prstGeom>
            <a:noFill/>
          </p:spPr>
          <p:txBody>
            <a:bodyPr wrap="square" rtlCol="0" anchor="t">
              <a:normAutofit/>
            </a:bodyPr>
            <a:lstStyle/>
            <a:p>
              <a:pPr algn="r" rtl="1"/>
              <a:r>
                <a:rPr lang="fa-IR" altLang="en-US" sz="2000" b="1" dirty="0">
                  <a:latin typeface="思源黑体 Medium"/>
                  <a:ea typeface="思源黑体 CN Medium" panose="020B0600000000000000" pitchFamily="34" charset="-122"/>
                  <a:cs typeface="B Nazanin" pitchFamily="2" charset="-78"/>
                  <a:sym typeface="思源黑体 CN Medium" panose="020B0600000000000000" pitchFamily="34" charset="-122"/>
                </a:rPr>
                <a:t>متن خود را وارد کنید</a:t>
              </a:r>
              <a:endParaRPr lang="en-GB" altLang="zh-CN" sz="2000" b="1"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59" name="iS1ïḍé">
              <a:extLst>
                <a:ext uri="{FF2B5EF4-FFF2-40B4-BE49-F238E27FC236}">
                  <a16:creationId xmlns:a16="http://schemas.microsoft.com/office/drawing/2014/main" id="{A23FE078-EA81-4AA1-A22C-8605B26E6F1D}"/>
                </a:ext>
              </a:extLst>
            </p:cNvPr>
            <p:cNvSpPr txBox="1"/>
            <p:nvPr/>
          </p:nvSpPr>
          <p:spPr>
            <a:xfrm>
              <a:off x="1596083" y="4919459"/>
              <a:ext cx="4717629" cy="1225397"/>
            </a:xfrm>
            <a:prstGeom prst="rect">
              <a:avLst/>
            </a:prstGeom>
            <a:noFill/>
          </p:spPr>
          <p:txBody>
            <a:bodyPr wrap="square" rtlCol="0" anchor="t">
              <a:normAutofit/>
            </a:bodyPr>
            <a:lstStyle/>
            <a:p>
              <a:pPr marL="171450" indent="-171450" algn="r" rtl="1">
                <a:lnSpc>
                  <a:spcPct val="120000"/>
                </a:lnSpc>
                <a:buFont typeface="Arial" panose="020B0604020202020204" pitchFamily="34" charset="0"/>
                <a:buChar char="•"/>
              </a:pPr>
              <a:r>
                <a:rPr lang="fa-IR" altLang="en-US" sz="1200" dirty="0">
                  <a:latin typeface="思源黑体 Medium"/>
                  <a:ea typeface="思源黑体 CN Medium" panose="020B0600000000000000" pitchFamily="34" charset="-122"/>
                  <a:cs typeface="B Nazanin" pitchFamily="2" charset="-78"/>
                  <a:sym typeface="思源黑体 CN Medium" panose="020B0600000000000000" pitchFamily="34" charset="-122"/>
                </a:rPr>
                <a:t>شما در اینجا یا با کپی کردن متن شما در این مورد می توانید باکس را انتخاب کنید، یا با کپی کردن متن خود، جایگذاری را در این کادر انتخاب کنید.انتخاب کنید.د، جایگذاری را در این کادر انتخاب کنید</a:t>
              </a:r>
              <a:endParaRPr lang="en-US" altLang="en-US" sz="1200" dirty="0">
                <a:latin typeface="思源黑体 Medium"/>
                <a:ea typeface="思源黑体 CN Medium" panose="020B0600000000000000" pitchFamily="34" charset="-122"/>
                <a:cs typeface="B Nazanin" pitchFamily="2" charset="-78"/>
                <a:sym typeface="思源黑体 CN Medium" panose="020B0600000000000000" pitchFamily="34" charset="-122"/>
              </a:endParaRPr>
            </a:p>
            <a:p>
              <a:pPr marL="171450" indent="-171450" algn="r" rtl="1">
                <a:lnSpc>
                  <a:spcPct val="150000"/>
                </a:lnSpc>
                <a:buFont typeface="Arial" panose="020B0604020202020204" pitchFamily="34" charset="0"/>
                <a:buChar char="•"/>
              </a:pPr>
              <a:endParaRPr lang="zh-CN" altLang="en-US" sz="1200"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sp>
        <p:nvSpPr>
          <p:cNvPr id="55" name="iśļîḋè">
            <a:extLst>
              <a:ext uri="{FF2B5EF4-FFF2-40B4-BE49-F238E27FC236}">
                <a16:creationId xmlns:a16="http://schemas.microsoft.com/office/drawing/2014/main" id="{7D6025BF-53A2-485A-8F9B-C047CE72EE37}"/>
              </a:ext>
            </a:extLst>
          </p:cNvPr>
          <p:cNvSpPr/>
          <p:nvPr/>
        </p:nvSpPr>
        <p:spPr>
          <a:xfrm>
            <a:off x="660400" y="3956971"/>
            <a:ext cx="657255" cy="657255"/>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algn="r" rtl="1"/>
            <a:r>
              <a:rPr lang="en-US" sz="2000" b="1">
                <a:latin typeface="思源黑体 Medium"/>
                <a:ea typeface="思源黑体 CN Medium" panose="020B0600000000000000" pitchFamily="34" charset="-122"/>
                <a:cs typeface="B Nazanin" pitchFamily="2" charset="-78"/>
                <a:sym typeface="思源黑体 CN Medium" panose="020B0600000000000000" pitchFamily="34" charset="-122"/>
              </a:rPr>
              <a:t>03</a:t>
            </a:r>
          </a:p>
        </p:txBody>
      </p:sp>
      <p:sp>
        <p:nvSpPr>
          <p:cNvPr id="56" name="îS1iḓè">
            <a:extLst>
              <a:ext uri="{FF2B5EF4-FFF2-40B4-BE49-F238E27FC236}">
                <a16:creationId xmlns:a16="http://schemas.microsoft.com/office/drawing/2014/main" id="{1FA6296B-9355-44AA-B6EC-B870D1D08213}"/>
              </a:ext>
            </a:extLst>
          </p:cNvPr>
          <p:cNvSpPr/>
          <p:nvPr/>
        </p:nvSpPr>
        <p:spPr>
          <a:xfrm>
            <a:off x="4857274" y="3956971"/>
            <a:ext cx="657255" cy="657255"/>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algn="r" rtl="1"/>
            <a:r>
              <a:rPr lang="en-US" sz="2000" b="1">
                <a:latin typeface="思源黑体 Medium"/>
                <a:ea typeface="思源黑体 CN Medium" panose="020B0600000000000000" pitchFamily="34" charset="-122"/>
                <a:cs typeface="B Nazanin" pitchFamily="2" charset="-78"/>
                <a:sym typeface="思源黑体 CN Medium" panose="020B0600000000000000" pitchFamily="34" charset="-122"/>
              </a:rPr>
              <a:t>04</a:t>
            </a:r>
          </a:p>
        </p:txBody>
      </p:sp>
      <p:pic>
        <p:nvPicPr>
          <p:cNvPr id="73" name="图片 72">
            <a:extLst>
              <a:ext uri="{FF2B5EF4-FFF2-40B4-BE49-F238E27FC236}">
                <a16:creationId xmlns:a16="http://schemas.microsoft.com/office/drawing/2014/main" id="{08A38CE4-9EC6-4E6F-B902-F653672F92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794504" y="3389610"/>
            <a:ext cx="3349514" cy="3532677"/>
          </a:xfrm>
          <a:prstGeom prst="rect">
            <a:avLst/>
          </a:prstGeom>
        </p:spPr>
      </p:pic>
      <p:grpSp>
        <p:nvGrpSpPr>
          <p:cNvPr id="74" name="组合 73">
            <a:extLst>
              <a:ext uri="{FF2B5EF4-FFF2-40B4-BE49-F238E27FC236}">
                <a16:creationId xmlns:a16="http://schemas.microsoft.com/office/drawing/2014/main" id="{3CB52EF0-3E4F-49E2-8963-435352628EA4}"/>
              </a:ext>
            </a:extLst>
          </p:cNvPr>
          <p:cNvGrpSpPr/>
          <p:nvPr/>
        </p:nvGrpSpPr>
        <p:grpSpPr>
          <a:xfrm>
            <a:off x="240584" y="225307"/>
            <a:ext cx="4921731" cy="932933"/>
            <a:chOff x="302202" y="133995"/>
            <a:chExt cx="4786313" cy="561302"/>
          </a:xfrm>
        </p:grpSpPr>
        <p:sp>
          <p:nvSpPr>
            <p:cNvPr id="75" name="文本框 74">
              <a:extLst>
                <a:ext uri="{FF2B5EF4-FFF2-40B4-BE49-F238E27FC236}">
                  <a16:creationId xmlns:a16="http://schemas.microsoft.com/office/drawing/2014/main" id="{4ED4774F-B53E-43D8-8667-05DD671312F3}"/>
                </a:ext>
              </a:extLst>
            </p:cNvPr>
            <p:cNvSpPr txBox="1">
              <a:spLocks noChangeArrowheads="1"/>
            </p:cNvSpPr>
            <p:nvPr/>
          </p:nvSpPr>
          <p:spPr bwMode="auto">
            <a:xfrm>
              <a:off x="3814704" y="133995"/>
              <a:ext cx="1021627" cy="2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eaLnBrk="0" hangingPunct="0">
                <a:defRPr sz="1300">
                  <a:solidFill>
                    <a:schemeClr val="tx1"/>
                  </a:solidFill>
                  <a:latin typeface="Calibri" panose="020F0502020204030204" pitchFamily="34" charset="0"/>
                  <a:ea typeface="宋体" panose="02010600030101010101" pitchFamily="2" charset="-122"/>
                </a:defRPr>
              </a:lvl2pPr>
              <a:lvl3pPr eaLnBrk="0" hangingPunct="0">
                <a:defRPr sz="1300">
                  <a:solidFill>
                    <a:schemeClr val="tx1"/>
                  </a:solidFill>
                  <a:latin typeface="Calibri" panose="020F0502020204030204" pitchFamily="34" charset="0"/>
                  <a:ea typeface="宋体" panose="02010600030101010101" pitchFamily="2" charset="-122"/>
                </a:defRPr>
              </a:lvl3pPr>
              <a:lvl4pPr eaLnBrk="0" hangingPunct="0">
                <a:defRPr sz="1300">
                  <a:solidFill>
                    <a:schemeClr val="tx1"/>
                  </a:solidFill>
                  <a:latin typeface="Calibri" panose="020F0502020204030204" pitchFamily="34" charset="0"/>
                  <a:ea typeface="宋体" panose="02010600030101010101" pitchFamily="2" charset="-122"/>
                </a:defRPr>
              </a:lvl4pPr>
              <a:lvl5pPr eaLnBrk="0" hangingPunct="0">
                <a:defRPr sz="1300">
                  <a:solidFill>
                    <a:schemeClr val="tx1"/>
                  </a:solidFill>
                  <a:latin typeface="Calibri" panose="020F0502020204030204" pitchFamily="34" charset="0"/>
                  <a:ea typeface="宋体" panose="02010600030101010101" pitchFamily="2" charset="-122"/>
                </a:defRPr>
              </a:lvl5pPr>
              <a:lvl6pPr marL="18288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gn="r" rtl="1" eaLnBrk="1" hangingPunct="1"/>
              <a:r>
                <a:rPr lang="fa-IR" altLang="en-US" sz="1400" b="1"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طراحی معماری</a:t>
              </a:r>
              <a:endParaRPr lang="en-US" altLang="en-US" sz="1400" b="1"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76" name="TextBox 46">
              <a:extLst>
                <a:ext uri="{FF2B5EF4-FFF2-40B4-BE49-F238E27FC236}">
                  <a16:creationId xmlns:a16="http://schemas.microsoft.com/office/drawing/2014/main" id="{458CB343-0F7F-48DF-AD89-DD0789412F2C}"/>
                </a:ext>
              </a:extLst>
            </p:cNvPr>
            <p:cNvSpPr txBox="1">
              <a:spLocks noChangeArrowheads="1"/>
            </p:cNvSpPr>
            <p:nvPr/>
          </p:nvSpPr>
          <p:spPr bwMode="auto">
            <a:xfrm>
              <a:off x="302202" y="420977"/>
              <a:ext cx="4786313"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defTabSz="522288" eaLnBrk="0" hangingPunct="0">
                <a:defRPr sz="1300">
                  <a:solidFill>
                    <a:schemeClr val="tx1"/>
                  </a:solidFill>
                  <a:latin typeface="Calibri" panose="020F0502020204030204" pitchFamily="34" charset="0"/>
                  <a:ea typeface="宋体" panose="02010600030101010101" pitchFamily="2" charset="-122"/>
                </a:defRPr>
              </a:lvl1pPr>
              <a:lvl2pPr defTabSz="522288" eaLnBrk="0" hangingPunct="0">
                <a:defRPr sz="1300">
                  <a:solidFill>
                    <a:schemeClr val="tx1"/>
                  </a:solidFill>
                  <a:latin typeface="Calibri" panose="020F0502020204030204" pitchFamily="34" charset="0"/>
                  <a:ea typeface="宋体" panose="02010600030101010101" pitchFamily="2" charset="-122"/>
                </a:defRPr>
              </a:lvl2pPr>
              <a:lvl3pPr defTabSz="522288" eaLnBrk="0" hangingPunct="0">
                <a:defRPr sz="1300">
                  <a:solidFill>
                    <a:schemeClr val="tx1"/>
                  </a:solidFill>
                  <a:latin typeface="Calibri" panose="020F0502020204030204" pitchFamily="34" charset="0"/>
                  <a:ea typeface="宋体" panose="02010600030101010101" pitchFamily="2" charset="-122"/>
                </a:defRPr>
              </a:lvl3pPr>
              <a:lvl4pPr defTabSz="522288" eaLnBrk="0" hangingPunct="0">
                <a:defRPr sz="1300">
                  <a:solidFill>
                    <a:schemeClr val="tx1"/>
                  </a:solidFill>
                  <a:latin typeface="Calibri" panose="020F0502020204030204" pitchFamily="34" charset="0"/>
                  <a:ea typeface="宋体" panose="02010600030101010101" pitchFamily="2" charset="-122"/>
                </a:defRPr>
              </a:lvl4pPr>
              <a:lvl5pPr defTabSz="522288" eaLnBrk="0" hangingPunct="0">
                <a:defRPr sz="1300">
                  <a:solidFill>
                    <a:schemeClr val="tx1"/>
                  </a:solidFill>
                  <a:latin typeface="Calibri" panose="020F0502020204030204" pitchFamily="34" charset="0"/>
                  <a:ea typeface="宋体" panose="02010600030101010101" pitchFamily="2" charset="-122"/>
                </a:defRPr>
              </a:lvl5pPr>
              <a:lvl6pPr marL="18288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gn="r" rtl="1" eaLnBrk="1" hangingPunct="1"/>
              <a:r>
                <a:rPr lang="fa-IR" altLang="en-US" sz="2000"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محتوا در اینجا </a:t>
              </a:r>
              <a:endParaRPr lang="en-US" altLang="zh-CN" sz="2000" dirty="0">
                <a:solidFill>
                  <a:srgbClr val="404040"/>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spTree>
    <p:extLst>
      <p:ext uri="{BB962C8B-B14F-4D97-AF65-F5344CB8AC3E}">
        <p14:creationId xmlns:p14="http://schemas.microsoft.com/office/powerpoint/2010/main" val="252248624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nodeType="afterGroup">
                            <p:stCondLst>
                              <p:cond delay="500"/>
                            </p:stCondLst>
                            <p:childTnLst>
                              <p:par>
                                <p:cTn id="9" presetID="31" presetClass="entr" presetSubtype="0" fill="hold" nodeType="after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p:cTn id="11" dur="1000" fill="hold"/>
                                        <p:tgtEl>
                                          <p:spTgt spid="73"/>
                                        </p:tgtEl>
                                        <p:attrNameLst>
                                          <p:attrName>ppt_w</p:attrName>
                                        </p:attrNameLst>
                                      </p:cBhvr>
                                      <p:tavLst>
                                        <p:tav tm="0">
                                          <p:val>
                                            <p:fltVal val="0"/>
                                          </p:val>
                                        </p:tav>
                                        <p:tav tm="100000">
                                          <p:val>
                                            <p:strVal val="#ppt_w"/>
                                          </p:val>
                                        </p:tav>
                                      </p:tavLst>
                                    </p:anim>
                                    <p:anim calcmode="lin" valueType="num">
                                      <p:cBhvr>
                                        <p:cTn id="12" dur="1000" fill="hold"/>
                                        <p:tgtEl>
                                          <p:spTgt spid="73"/>
                                        </p:tgtEl>
                                        <p:attrNameLst>
                                          <p:attrName>ppt_h</p:attrName>
                                        </p:attrNameLst>
                                      </p:cBhvr>
                                      <p:tavLst>
                                        <p:tav tm="0">
                                          <p:val>
                                            <p:fltVal val="0"/>
                                          </p:val>
                                        </p:tav>
                                        <p:tav tm="100000">
                                          <p:val>
                                            <p:strVal val="#ppt_h"/>
                                          </p:val>
                                        </p:tav>
                                      </p:tavLst>
                                    </p:anim>
                                    <p:anim calcmode="lin" valueType="num">
                                      <p:cBhvr>
                                        <p:cTn id="13" dur="1000" fill="hold"/>
                                        <p:tgtEl>
                                          <p:spTgt spid="73"/>
                                        </p:tgtEl>
                                        <p:attrNameLst>
                                          <p:attrName>style.rotation</p:attrName>
                                        </p:attrNameLst>
                                      </p:cBhvr>
                                      <p:tavLst>
                                        <p:tav tm="0">
                                          <p:val>
                                            <p:fltVal val="90"/>
                                          </p:val>
                                        </p:tav>
                                        <p:tav tm="100000">
                                          <p:val>
                                            <p:fltVal val="0"/>
                                          </p:val>
                                        </p:tav>
                                      </p:tavLst>
                                    </p:anim>
                                    <p:animEffect transition="in" filter="fade">
                                      <p:cBhvr>
                                        <p:cTn id="14" dur="1000"/>
                                        <p:tgtEl>
                                          <p:spTgt spid="73"/>
                                        </p:tgtEl>
                                      </p:cBhvr>
                                    </p:animEffect>
                                  </p:childTnLst>
                                </p:cTn>
                              </p:par>
                            </p:childTnLst>
                          </p:cTn>
                        </p:par>
                        <p:par>
                          <p:cTn id="15" fill="hold" nodeType="afterGroup">
                            <p:stCondLst>
                              <p:cond delay="1500"/>
                            </p:stCondLst>
                            <p:childTnLst>
                              <p:par>
                                <p:cTn id="16" presetID="53" presetClass="entr" presetSubtype="16"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anim calcmode="lin" valueType="num">
                                      <p:cBhvr>
                                        <p:cTn id="18" dur="500" fill="hold"/>
                                        <p:tgtEl>
                                          <p:spTgt spid="63"/>
                                        </p:tgtEl>
                                        <p:attrNameLst>
                                          <p:attrName>ppt_w</p:attrName>
                                        </p:attrNameLst>
                                      </p:cBhvr>
                                      <p:tavLst>
                                        <p:tav tm="0">
                                          <p:val>
                                            <p:fltVal val="0"/>
                                          </p:val>
                                        </p:tav>
                                        <p:tav tm="100000">
                                          <p:val>
                                            <p:strVal val="#ppt_w"/>
                                          </p:val>
                                        </p:tav>
                                      </p:tavLst>
                                    </p:anim>
                                    <p:anim calcmode="lin" valueType="num">
                                      <p:cBhvr>
                                        <p:cTn id="19" dur="500" fill="hold"/>
                                        <p:tgtEl>
                                          <p:spTgt spid="63"/>
                                        </p:tgtEl>
                                        <p:attrNameLst>
                                          <p:attrName>ppt_h</p:attrName>
                                        </p:attrNameLst>
                                      </p:cBhvr>
                                      <p:tavLst>
                                        <p:tav tm="0">
                                          <p:val>
                                            <p:fltVal val="0"/>
                                          </p:val>
                                        </p:tav>
                                        <p:tav tm="100000">
                                          <p:val>
                                            <p:strVal val="#ppt_h"/>
                                          </p:val>
                                        </p:tav>
                                      </p:tavLst>
                                    </p:anim>
                                    <p:animEffect transition="in" filter="fade">
                                      <p:cBhvr>
                                        <p:cTn id="20" dur="500"/>
                                        <p:tgtEl>
                                          <p:spTgt spid="63"/>
                                        </p:tgtEl>
                                      </p:cBhvr>
                                    </p:animEffect>
                                  </p:childTnLst>
                                </p:cTn>
                              </p:par>
                              <p:par>
                                <p:cTn id="21" presetID="53" presetClass="entr" presetSubtype="16" fill="hold" nodeType="withEffect">
                                  <p:stCondLst>
                                    <p:cond delay="0"/>
                                  </p:stCondLst>
                                  <p:childTnLst>
                                    <p:set>
                                      <p:cBhvr>
                                        <p:cTn id="22" dur="1" fill="hold">
                                          <p:stCondLst>
                                            <p:cond delay="0"/>
                                          </p:stCondLst>
                                        </p:cTn>
                                        <p:tgtEl>
                                          <p:spTgt spid="64"/>
                                        </p:tgtEl>
                                        <p:attrNameLst>
                                          <p:attrName>style.visibility</p:attrName>
                                        </p:attrNameLst>
                                      </p:cBhvr>
                                      <p:to>
                                        <p:strVal val="visible"/>
                                      </p:to>
                                    </p:set>
                                    <p:anim calcmode="lin" valueType="num">
                                      <p:cBhvr>
                                        <p:cTn id="23" dur="500" fill="hold"/>
                                        <p:tgtEl>
                                          <p:spTgt spid="64"/>
                                        </p:tgtEl>
                                        <p:attrNameLst>
                                          <p:attrName>ppt_w</p:attrName>
                                        </p:attrNameLst>
                                      </p:cBhvr>
                                      <p:tavLst>
                                        <p:tav tm="0">
                                          <p:val>
                                            <p:fltVal val="0"/>
                                          </p:val>
                                        </p:tav>
                                        <p:tav tm="100000">
                                          <p:val>
                                            <p:strVal val="#ppt_w"/>
                                          </p:val>
                                        </p:tav>
                                      </p:tavLst>
                                    </p:anim>
                                    <p:anim calcmode="lin" valueType="num">
                                      <p:cBhvr>
                                        <p:cTn id="24" dur="500" fill="hold"/>
                                        <p:tgtEl>
                                          <p:spTgt spid="64"/>
                                        </p:tgtEl>
                                        <p:attrNameLst>
                                          <p:attrName>ppt_h</p:attrName>
                                        </p:attrNameLst>
                                      </p:cBhvr>
                                      <p:tavLst>
                                        <p:tav tm="0">
                                          <p:val>
                                            <p:fltVal val="0"/>
                                          </p:val>
                                        </p:tav>
                                        <p:tav tm="100000">
                                          <p:val>
                                            <p:strVal val="#ppt_h"/>
                                          </p:val>
                                        </p:tav>
                                      </p:tavLst>
                                    </p:anim>
                                    <p:animEffect transition="in" filter="fade">
                                      <p:cBhvr>
                                        <p:cTn id="25" dur="500"/>
                                        <p:tgtEl>
                                          <p:spTgt spid="6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65"/>
                                        </p:tgtEl>
                                        <p:attrNameLst>
                                          <p:attrName>style.visibility</p:attrName>
                                        </p:attrNameLst>
                                      </p:cBhvr>
                                      <p:to>
                                        <p:strVal val="visible"/>
                                      </p:to>
                                    </p:set>
                                    <p:anim calcmode="lin" valueType="num">
                                      <p:cBhvr>
                                        <p:cTn id="28" dur="500" fill="hold"/>
                                        <p:tgtEl>
                                          <p:spTgt spid="65"/>
                                        </p:tgtEl>
                                        <p:attrNameLst>
                                          <p:attrName>ppt_w</p:attrName>
                                        </p:attrNameLst>
                                      </p:cBhvr>
                                      <p:tavLst>
                                        <p:tav tm="0">
                                          <p:val>
                                            <p:fltVal val="0"/>
                                          </p:val>
                                        </p:tav>
                                        <p:tav tm="100000">
                                          <p:val>
                                            <p:strVal val="#ppt_w"/>
                                          </p:val>
                                        </p:tav>
                                      </p:tavLst>
                                    </p:anim>
                                    <p:anim calcmode="lin" valueType="num">
                                      <p:cBhvr>
                                        <p:cTn id="29" dur="500" fill="hold"/>
                                        <p:tgtEl>
                                          <p:spTgt spid="65"/>
                                        </p:tgtEl>
                                        <p:attrNameLst>
                                          <p:attrName>ppt_h</p:attrName>
                                        </p:attrNameLst>
                                      </p:cBhvr>
                                      <p:tavLst>
                                        <p:tav tm="0">
                                          <p:val>
                                            <p:fltVal val="0"/>
                                          </p:val>
                                        </p:tav>
                                        <p:tav tm="100000">
                                          <p:val>
                                            <p:strVal val="#ppt_h"/>
                                          </p:val>
                                        </p:tav>
                                      </p:tavLst>
                                    </p:anim>
                                    <p:animEffect transition="in" filter="fade">
                                      <p:cBhvr>
                                        <p:cTn id="30" dur="500"/>
                                        <p:tgtEl>
                                          <p:spTgt spid="65"/>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66"/>
                                        </p:tgtEl>
                                        <p:attrNameLst>
                                          <p:attrName>style.visibility</p:attrName>
                                        </p:attrNameLst>
                                      </p:cBhvr>
                                      <p:to>
                                        <p:strVal val="visible"/>
                                      </p:to>
                                    </p:set>
                                    <p:anim calcmode="lin" valueType="num">
                                      <p:cBhvr>
                                        <p:cTn id="33" dur="500" fill="hold"/>
                                        <p:tgtEl>
                                          <p:spTgt spid="66"/>
                                        </p:tgtEl>
                                        <p:attrNameLst>
                                          <p:attrName>ppt_w</p:attrName>
                                        </p:attrNameLst>
                                      </p:cBhvr>
                                      <p:tavLst>
                                        <p:tav tm="0">
                                          <p:val>
                                            <p:fltVal val="0"/>
                                          </p:val>
                                        </p:tav>
                                        <p:tav tm="100000">
                                          <p:val>
                                            <p:strVal val="#ppt_w"/>
                                          </p:val>
                                        </p:tav>
                                      </p:tavLst>
                                    </p:anim>
                                    <p:anim calcmode="lin" valueType="num">
                                      <p:cBhvr>
                                        <p:cTn id="34" dur="500" fill="hold"/>
                                        <p:tgtEl>
                                          <p:spTgt spid="66"/>
                                        </p:tgtEl>
                                        <p:attrNameLst>
                                          <p:attrName>ppt_h</p:attrName>
                                        </p:attrNameLst>
                                      </p:cBhvr>
                                      <p:tavLst>
                                        <p:tav tm="0">
                                          <p:val>
                                            <p:fltVal val="0"/>
                                          </p:val>
                                        </p:tav>
                                        <p:tav tm="100000">
                                          <p:val>
                                            <p:strVal val="#ppt_h"/>
                                          </p:val>
                                        </p:tav>
                                      </p:tavLst>
                                    </p:anim>
                                    <p:animEffect transition="in" filter="fade">
                                      <p:cBhvr>
                                        <p:cTn id="35" dur="500"/>
                                        <p:tgtEl>
                                          <p:spTgt spid="66"/>
                                        </p:tgtEl>
                                      </p:cBhvr>
                                    </p:animEffect>
                                  </p:childTnLst>
                                </p:cTn>
                              </p:par>
                              <p:par>
                                <p:cTn id="36" presetID="53" presetClass="entr" presetSubtype="16"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 calcmode="lin" valueType="num">
                                      <p:cBhvr>
                                        <p:cTn id="38" dur="500" fill="hold"/>
                                        <p:tgtEl>
                                          <p:spTgt spid="53"/>
                                        </p:tgtEl>
                                        <p:attrNameLst>
                                          <p:attrName>ppt_w</p:attrName>
                                        </p:attrNameLst>
                                      </p:cBhvr>
                                      <p:tavLst>
                                        <p:tav tm="0">
                                          <p:val>
                                            <p:fltVal val="0"/>
                                          </p:val>
                                        </p:tav>
                                        <p:tav tm="100000">
                                          <p:val>
                                            <p:strVal val="#ppt_w"/>
                                          </p:val>
                                        </p:tav>
                                      </p:tavLst>
                                    </p:anim>
                                    <p:anim calcmode="lin" valueType="num">
                                      <p:cBhvr>
                                        <p:cTn id="39" dur="500" fill="hold"/>
                                        <p:tgtEl>
                                          <p:spTgt spid="53"/>
                                        </p:tgtEl>
                                        <p:attrNameLst>
                                          <p:attrName>ppt_h</p:attrName>
                                        </p:attrNameLst>
                                      </p:cBhvr>
                                      <p:tavLst>
                                        <p:tav tm="0">
                                          <p:val>
                                            <p:fltVal val="0"/>
                                          </p:val>
                                        </p:tav>
                                        <p:tav tm="100000">
                                          <p:val>
                                            <p:strVal val="#ppt_h"/>
                                          </p:val>
                                        </p:tav>
                                      </p:tavLst>
                                    </p:anim>
                                    <p:animEffect transition="in" filter="fade">
                                      <p:cBhvr>
                                        <p:cTn id="40" dur="500"/>
                                        <p:tgtEl>
                                          <p:spTgt spid="53"/>
                                        </p:tgtEl>
                                      </p:cBhvr>
                                    </p:animEffect>
                                  </p:childTnLst>
                                </p:cTn>
                              </p:par>
                              <p:par>
                                <p:cTn id="41" presetID="53" presetClass="entr" presetSubtype="16"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p:cTn id="43" dur="500" fill="hold"/>
                                        <p:tgtEl>
                                          <p:spTgt spid="54"/>
                                        </p:tgtEl>
                                        <p:attrNameLst>
                                          <p:attrName>ppt_w</p:attrName>
                                        </p:attrNameLst>
                                      </p:cBhvr>
                                      <p:tavLst>
                                        <p:tav tm="0">
                                          <p:val>
                                            <p:fltVal val="0"/>
                                          </p:val>
                                        </p:tav>
                                        <p:tav tm="100000">
                                          <p:val>
                                            <p:strVal val="#ppt_w"/>
                                          </p:val>
                                        </p:tav>
                                      </p:tavLst>
                                    </p:anim>
                                    <p:anim calcmode="lin" valueType="num">
                                      <p:cBhvr>
                                        <p:cTn id="44" dur="500" fill="hold"/>
                                        <p:tgtEl>
                                          <p:spTgt spid="54"/>
                                        </p:tgtEl>
                                        <p:attrNameLst>
                                          <p:attrName>ppt_h</p:attrName>
                                        </p:attrNameLst>
                                      </p:cBhvr>
                                      <p:tavLst>
                                        <p:tav tm="0">
                                          <p:val>
                                            <p:fltVal val="0"/>
                                          </p:val>
                                        </p:tav>
                                        <p:tav tm="100000">
                                          <p:val>
                                            <p:strVal val="#ppt_h"/>
                                          </p:val>
                                        </p:tav>
                                      </p:tavLst>
                                    </p:anim>
                                    <p:animEffect transition="in" filter="fade">
                                      <p:cBhvr>
                                        <p:cTn id="45" dur="500"/>
                                        <p:tgtEl>
                                          <p:spTgt spid="54"/>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p:cTn id="48" dur="500" fill="hold"/>
                                        <p:tgtEl>
                                          <p:spTgt spid="55"/>
                                        </p:tgtEl>
                                        <p:attrNameLst>
                                          <p:attrName>ppt_w</p:attrName>
                                        </p:attrNameLst>
                                      </p:cBhvr>
                                      <p:tavLst>
                                        <p:tav tm="0">
                                          <p:val>
                                            <p:fltVal val="0"/>
                                          </p:val>
                                        </p:tav>
                                        <p:tav tm="100000">
                                          <p:val>
                                            <p:strVal val="#ppt_w"/>
                                          </p:val>
                                        </p:tav>
                                      </p:tavLst>
                                    </p:anim>
                                    <p:anim calcmode="lin" valueType="num">
                                      <p:cBhvr>
                                        <p:cTn id="49" dur="500" fill="hold"/>
                                        <p:tgtEl>
                                          <p:spTgt spid="55"/>
                                        </p:tgtEl>
                                        <p:attrNameLst>
                                          <p:attrName>ppt_h</p:attrName>
                                        </p:attrNameLst>
                                      </p:cBhvr>
                                      <p:tavLst>
                                        <p:tav tm="0">
                                          <p:val>
                                            <p:fltVal val="0"/>
                                          </p:val>
                                        </p:tav>
                                        <p:tav tm="100000">
                                          <p:val>
                                            <p:strVal val="#ppt_h"/>
                                          </p:val>
                                        </p:tav>
                                      </p:tavLst>
                                    </p:anim>
                                    <p:animEffect transition="in" filter="fade">
                                      <p:cBhvr>
                                        <p:cTn id="50" dur="500"/>
                                        <p:tgtEl>
                                          <p:spTgt spid="55"/>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56"/>
                                        </p:tgtEl>
                                        <p:attrNameLst>
                                          <p:attrName>style.visibility</p:attrName>
                                        </p:attrNameLst>
                                      </p:cBhvr>
                                      <p:to>
                                        <p:strVal val="visible"/>
                                      </p:to>
                                    </p:set>
                                    <p:anim calcmode="lin" valueType="num">
                                      <p:cBhvr>
                                        <p:cTn id="53" dur="500" fill="hold"/>
                                        <p:tgtEl>
                                          <p:spTgt spid="56"/>
                                        </p:tgtEl>
                                        <p:attrNameLst>
                                          <p:attrName>ppt_w</p:attrName>
                                        </p:attrNameLst>
                                      </p:cBhvr>
                                      <p:tavLst>
                                        <p:tav tm="0">
                                          <p:val>
                                            <p:fltVal val="0"/>
                                          </p:val>
                                        </p:tav>
                                        <p:tav tm="100000">
                                          <p:val>
                                            <p:strVal val="#ppt_w"/>
                                          </p:val>
                                        </p:tav>
                                      </p:tavLst>
                                    </p:anim>
                                    <p:anim calcmode="lin" valueType="num">
                                      <p:cBhvr>
                                        <p:cTn id="54" dur="500" fill="hold"/>
                                        <p:tgtEl>
                                          <p:spTgt spid="56"/>
                                        </p:tgtEl>
                                        <p:attrNameLst>
                                          <p:attrName>ppt_h</p:attrName>
                                        </p:attrNameLst>
                                      </p:cBhvr>
                                      <p:tavLst>
                                        <p:tav tm="0">
                                          <p:val>
                                            <p:fltVal val="0"/>
                                          </p:val>
                                        </p:tav>
                                        <p:tav tm="100000">
                                          <p:val>
                                            <p:strVal val="#ppt_h"/>
                                          </p:val>
                                        </p:tav>
                                      </p:tavLst>
                                    </p:anim>
                                    <p:animEffect transition="in" filter="fade">
                                      <p:cBhvr>
                                        <p:cTn id="5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5" grpId="0" animBg="1"/>
      <p:bldP spid="66" grpId="0" animBg="1"/>
      <p:bldP spid="55" grpId="0" animBg="1"/>
      <p:bldP spid="5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ïšļiḍé">
            <a:extLst>
              <a:ext uri="{FF2B5EF4-FFF2-40B4-BE49-F238E27FC236}">
                <a16:creationId xmlns:a16="http://schemas.microsoft.com/office/drawing/2014/main" id="{74D8623C-7534-4B7F-9291-8E8088133EE0}"/>
              </a:ext>
            </a:extLst>
          </p:cNvPr>
          <p:cNvSpPr/>
          <p:nvPr/>
        </p:nvSpPr>
        <p:spPr>
          <a:xfrm>
            <a:off x="6953250" y="1141578"/>
            <a:ext cx="4565650" cy="4992522"/>
          </a:xfrm>
          <a:prstGeom prst="roundRect">
            <a:avLst>
              <a:gd name="adj" fmla="val 4700"/>
            </a:avLst>
          </a:prstGeom>
          <a:blipFill dpi="0" rotWithShape="1">
            <a:blip r:embed="rId3">
              <a:extLst>
                <a:ext uri="{28A0092B-C50C-407E-A947-70E740481C1C}">
                  <a14:useLocalDpi xmlns:a14="http://schemas.microsoft.com/office/drawing/2010/main" val="0"/>
                </a:ext>
              </a:extLst>
            </a:blip>
            <a:tile tx="0" ty="0" sx="100000" sy="100000" flip="none" algn="ctr"/>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r" rtl="1"/>
            <a:endParaRPr lang="zh-CN" altLang="en-US">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4" name="íṩľîḑe">
            <a:extLst>
              <a:ext uri="{FF2B5EF4-FFF2-40B4-BE49-F238E27FC236}">
                <a16:creationId xmlns:a16="http://schemas.microsoft.com/office/drawing/2014/main" id="{6B5A456A-D71F-40BD-9DA5-7AA922193D97}"/>
              </a:ext>
            </a:extLst>
          </p:cNvPr>
          <p:cNvSpPr txBox="1"/>
          <p:nvPr/>
        </p:nvSpPr>
        <p:spPr>
          <a:xfrm>
            <a:off x="673019" y="1141578"/>
            <a:ext cx="5335286" cy="457200"/>
          </a:xfrm>
          <a:prstGeom prst="rect">
            <a:avLst/>
          </a:prstGeom>
          <a:noFill/>
        </p:spPr>
        <p:txBody>
          <a:bodyPr wrap="square" rtlCol="0">
            <a:normAutofit/>
          </a:bodyPr>
          <a:lstStyle/>
          <a:p>
            <a:pPr algn="r" rtl="1"/>
            <a:r>
              <a:rPr lang="fa-IR" altLang="en-US" sz="2400" b="1" dirty="0">
                <a:latin typeface="思源黑体 Medium"/>
                <a:ea typeface="思源黑体 CN Medium" panose="020B0600000000000000" pitchFamily="34" charset="-122"/>
                <a:cs typeface="B Nazanin" pitchFamily="2" charset="-78"/>
                <a:sym typeface="思源黑体 CN Medium" panose="020B0600000000000000" pitchFamily="34" charset="-122"/>
              </a:rPr>
              <a:t>متن خود را وارد کنید</a:t>
            </a:r>
            <a:endParaRPr lang="en-US" altLang="zh-CN" sz="2400" b="1"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5" name="îsľîďe">
            <a:extLst>
              <a:ext uri="{FF2B5EF4-FFF2-40B4-BE49-F238E27FC236}">
                <a16:creationId xmlns:a16="http://schemas.microsoft.com/office/drawing/2014/main" id="{B3E104CE-BA20-4613-AB27-F9FC9B8172A1}"/>
              </a:ext>
            </a:extLst>
          </p:cNvPr>
          <p:cNvSpPr/>
          <p:nvPr/>
        </p:nvSpPr>
        <p:spPr>
          <a:xfrm>
            <a:off x="660400" y="2330750"/>
            <a:ext cx="1022349" cy="833618"/>
          </a:xfrm>
          <a:prstGeom prst="roundRect">
            <a:avLst>
              <a:gd name="adj" fmla="val 20900"/>
            </a:avLst>
          </a:prstGeom>
          <a:solidFill>
            <a:schemeClr val="bg1"/>
          </a:solidFill>
          <a:ln w="12700" cap="rnd">
            <a:noFill/>
            <a:prstDash val="solid"/>
            <a:round/>
          </a:ln>
          <a:effectLst>
            <a:outerShdw blurRad="190500" dist="38100" dir="2700000" algn="t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r" defTabSz="914354"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nvGrpSpPr>
          <p:cNvPr id="6" name="íS1îḋé">
            <a:extLst>
              <a:ext uri="{FF2B5EF4-FFF2-40B4-BE49-F238E27FC236}">
                <a16:creationId xmlns:a16="http://schemas.microsoft.com/office/drawing/2014/main" id="{42F03609-E9CE-414B-803F-1B2F0F3B60D3}"/>
              </a:ext>
            </a:extLst>
          </p:cNvPr>
          <p:cNvGrpSpPr/>
          <p:nvPr/>
        </p:nvGrpSpPr>
        <p:grpSpPr>
          <a:xfrm>
            <a:off x="892813" y="2492359"/>
            <a:ext cx="522600" cy="522597"/>
            <a:chOff x="6844265" y="4734713"/>
            <a:chExt cx="410200" cy="410198"/>
          </a:xfrm>
        </p:grpSpPr>
        <p:sp>
          <p:nvSpPr>
            <p:cNvPr id="23" name="iŝľiḓé">
              <a:extLst>
                <a:ext uri="{FF2B5EF4-FFF2-40B4-BE49-F238E27FC236}">
                  <a16:creationId xmlns:a16="http://schemas.microsoft.com/office/drawing/2014/main" id="{0DF5370F-B762-4A08-AE30-0C0D33B28DE4}"/>
                </a:ext>
              </a:extLst>
            </p:cNvPr>
            <p:cNvSpPr/>
            <p:nvPr/>
          </p:nvSpPr>
          <p:spPr>
            <a:xfrm>
              <a:off x="6844265" y="4734713"/>
              <a:ext cx="410200" cy="410198"/>
            </a:xfrm>
            <a:prstGeom prst="ellipse">
              <a:avLst/>
            </a:prstGeom>
            <a:gradFill>
              <a:gsLst>
                <a:gs pos="0">
                  <a:schemeClr val="accent2">
                    <a:lumMod val="60000"/>
                    <a:lumOff val="40000"/>
                  </a:schemeClr>
                </a:gs>
                <a:gs pos="60000">
                  <a:schemeClr val="accent2"/>
                </a:gs>
              </a:gsLst>
              <a:lin ang="2700000" scaled="0"/>
            </a:gradFill>
            <a:ln w="57150" cap="rnd">
              <a:noFill/>
              <a:prstDash val="solid"/>
              <a:round/>
            </a:ln>
            <a:effectLst>
              <a:outerShdw blurRad="50800" dist="50800" dir="5400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r" defTabSz="913765"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24" name="îşľîdê">
              <a:extLst>
                <a:ext uri="{FF2B5EF4-FFF2-40B4-BE49-F238E27FC236}">
                  <a16:creationId xmlns:a16="http://schemas.microsoft.com/office/drawing/2014/main" id="{6D143DBC-0888-4BE8-BB7E-88F88ABCC7D5}"/>
                </a:ext>
              </a:extLst>
            </p:cNvPr>
            <p:cNvSpPr/>
            <p:nvPr/>
          </p:nvSpPr>
          <p:spPr>
            <a:xfrm>
              <a:off x="6968172" y="4857161"/>
              <a:ext cx="162386" cy="178001"/>
            </a:xfrm>
            <a:custGeom>
              <a:avLst/>
              <a:gdLst>
                <a:gd name="connsiteX0" fmla="*/ 248770 w 495300"/>
                <a:gd name="connsiteY0" fmla="*/ 621 h 542925"/>
                <a:gd name="connsiteX1" fmla="*/ 496420 w 495300"/>
                <a:gd name="connsiteY1" fmla="*/ 248271 h 542925"/>
                <a:gd name="connsiteX2" fmla="*/ 323827 w 495300"/>
                <a:gd name="connsiteY2" fmla="*/ 484396 h 542925"/>
                <a:gd name="connsiteX3" fmla="*/ 346973 w 495300"/>
                <a:gd name="connsiteY3" fmla="*/ 524496 h 542925"/>
                <a:gd name="connsiteX4" fmla="*/ 420220 w 495300"/>
                <a:gd name="connsiteY4" fmla="*/ 524496 h 542925"/>
                <a:gd name="connsiteX5" fmla="*/ 420220 w 495300"/>
                <a:gd name="connsiteY5" fmla="*/ 543546 h 542925"/>
                <a:gd name="connsiteX6" fmla="*/ 77320 w 495300"/>
                <a:gd name="connsiteY6" fmla="*/ 543546 h 542925"/>
                <a:gd name="connsiteX7" fmla="*/ 77320 w 495300"/>
                <a:gd name="connsiteY7" fmla="*/ 524496 h 542925"/>
                <a:gd name="connsiteX8" fmla="*/ 150567 w 495300"/>
                <a:gd name="connsiteY8" fmla="*/ 524496 h 542925"/>
                <a:gd name="connsiteX9" fmla="*/ 173713 w 495300"/>
                <a:gd name="connsiteY9" fmla="*/ 484396 h 542925"/>
                <a:gd name="connsiteX10" fmla="*/ 1120 w 495300"/>
                <a:gd name="connsiteY10" fmla="*/ 248271 h 542925"/>
                <a:gd name="connsiteX11" fmla="*/ 248770 w 495300"/>
                <a:gd name="connsiteY11" fmla="*/ 621 h 542925"/>
                <a:gd name="connsiteX12" fmla="*/ 192763 w 495300"/>
                <a:gd name="connsiteY12" fmla="*/ 489539 h 542925"/>
                <a:gd name="connsiteX13" fmla="*/ 172570 w 495300"/>
                <a:gd name="connsiteY13" fmla="*/ 524496 h 542925"/>
                <a:gd name="connsiteX14" fmla="*/ 324970 w 495300"/>
                <a:gd name="connsiteY14" fmla="*/ 524496 h 542925"/>
                <a:gd name="connsiteX15" fmla="*/ 304777 w 495300"/>
                <a:gd name="connsiteY15" fmla="*/ 489539 h 542925"/>
                <a:gd name="connsiteX16" fmla="*/ 248770 w 495300"/>
                <a:gd name="connsiteY16" fmla="*/ 495921 h 542925"/>
                <a:gd name="connsiteX17" fmla="*/ 192763 w 495300"/>
                <a:gd name="connsiteY17" fmla="*/ 489539 h 542925"/>
                <a:gd name="connsiteX18" fmla="*/ 248770 w 495300"/>
                <a:gd name="connsiteY18" fmla="*/ 143496 h 542925"/>
                <a:gd name="connsiteX19" fmla="*/ 143995 w 495300"/>
                <a:gd name="connsiteY19" fmla="*/ 248271 h 542925"/>
                <a:gd name="connsiteX20" fmla="*/ 248770 w 495300"/>
                <a:gd name="connsiteY20" fmla="*/ 353046 h 542925"/>
                <a:gd name="connsiteX21" fmla="*/ 353545 w 495300"/>
                <a:gd name="connsiteY21" fmla="*/ 248271 h 542925"/>
                <a:gd name="connsiteX22" fmla="*/ 248770 w 495300"/>
                <a:gd name="connsiteY22" fmla="*/ 143496 h 542925"/>
                <a:gd name="connsiteX23" fmla="*/ 367833 w 495300"/>
                <a:gd name="connsiteY23" fmla="*/ 114921 h 542925"/>
                <a:gd name="connsiteX24" fmla="*/ 353545 w 495300"/>
                <a:gd name="connsiteY24" fmla="*/ 129209 h 542925"/>
                <a:gd name="connsiteX25" fmla="*/ 367833 w 495300"/>
                <a:gd name="connsiteY25" fmla="*/ 143496 h 542925"/>
                <a:gd name="connsiteX26" fmla="*/ 382120 w 495300"/>
                <a:gd name="connsiteY26" fmla="*/ 129209 h 542925"/>
                <a:gd name="connsiteX27" fmla="*/ 367833 w 495300"/>
                <a:gd name="connsiteY27" fmla="*/ 114921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5300" h="542925">
                  <a:moveTo>
                    <a:pt x="248770" y="621"/>
                  </a:moveTo>
                  <a:cubicBezTo>
                    <a:pt x="385549" y="621"/>
                    <a:pt x="496420" y="111492"/>
                    <a:pt x="496420" y="248271"/>
                  </a:cubicBezTo>
                  <a:cubicBezTo>
                    <a:pt x="496420" y="358856"/>
                    <a:pt x="423935" y="452582"/>
                    <a:pt x="323827" y="484396"/>
                  </a:cubicBezTo>
                  <a:lnTo>
                    <a:pt x="346973" y="524496"/>
                  </a:lnTo>
                  <a:lnTo>
                    <a:pt x="420220" y="524496"/>
                  </a:lnTo>
                  <a:lnTo>
                    <a:pt x="420220" y="543546"/>
                  </a:lnTo>
                  <a:lnTo>
                    <a:pt x="77320" y="543546"/>
                  </a:lnTo>
                  <a:lnTo>
                    <a:pt x="77320" y="524496"/>
                  </a:lnTo>
                  <a:lnTo>
                    <a:pt x="150567" y="524496"/>
                  </a:lnTo>
                  <a:lnTo>
                    <a:pt x="173713" y="484396"/>
                  </a:lnTo>
                  <a:cubicBezTo>
                    <a:pt x="73605" y="452582"/>
                    <a:pt x="1120" y="358856"/>
                    <a:pt x="1120" y="248271"/>
                  </a:cubicBezTo>
                  <a:cubicBezTo>
                    <a:pt x="1120" y="111492"/>
                    <a:pt x="111991" y="621"/>
                    <a:pt x="248770" y="621"/>
                  </a:cubicBezTo>
                  <a:close/>
                  <a:moveTo>
                    <a:pt x="192763" y="489539"/>
                  </a:moveTo>
                  <a:lnTo>
                    <a:pt x="172570" y="524496"/>
                  </a:lnTo>
                  <a:lnTo>
                    <a:pt x="324970" y="524496"/>
                  </a:lnTo>
                  <a:lnTo>
                    <a:pt x="304777" y="489539"/>
                  </a:lnTo>
                  <a:cubicBezTo>
                    <a:pt x="286775" y="493730"/>
                    <a:pt x="268010" y="495921"/>
                    <a:pt x="248770" y="495921"/>
                  </a:cubicBezTo>
                  <a:cubicBezTo>
                    <a:pt x="229530" y="495921"/>
                    <a:pt x="210765" y="493730"/>
                    <a:pt x="192763" y="489539"/>
                  </a:cubicBezTo>
                  <a:close/>
                  <a:moveTo>
                    <a:pt x="248770" y="143496"/>
                  </a:moveTo>
                  <a:cubicBezTo>
                    <a:pt x="190858" y="143496"/>
                    <a:pt x="143995" y="190359"/>
                    <a:pt x="143995" y="248271"/>
                  </a:cubicBezTo>
                  <a:cubicBezTo>
                    <a:pt x="143995" y="306183"/>
                    <a:pt x="190858" y="353046"/>
                    <a:pt x="248770" y="353046"/>
                  </a:cubicBezTo>
                  <a:cubicBezTo>
                    <a:pt x="306682" y="353046"/>
                    <a:pt x="353545" y="306183"/>
                    <a:pt x="353545" y="248271"/>
                  </a:cubicBezTo>
                  <a:cubicBezTo>
                    <a:pt x="353545" y="190359"/>
                    <a:pt x="306682" y="143496"/>
                    <a:pt x="248770" y="143496"/>
                  </a:cubicBezTo>
                  <a:close/>
                  <a:moveTo>
                    <a:pt x="367833" y="114921"/>
                  </a:moveTo>
                  <a:cubicBezTo>
                    <a:pt x="359927" y="114921"/>
                    <a:pt x="353545" y="121303"/>
                    <a:pt x="353545" y="129209"/>
                  </a:cubicBezTo>
                  <a:cubicBezTo>
                    <a:pt x="353545" y="137114"/>
                    <a:pt x="359927" y="143496"/>
                    <a:pt x="367833" y="143496"/>
                  </a:cubicBezTo>
                  <a:cubicBezTo>
                    <a:pt x="375738" y="143496"/>
                    <a:pt x="382120" y="137114"/>
                    <a:pt x="382120" y="129209"/>
                  </a:cubicBezTo>
                  <a:cubicBezTo>
                    <a:pt x="382120" y="121303"/>
                    <a:pt x="375738" y="114921"/>
                    <a:pt x="367833" y="114921"/>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5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r" defTabSz="914354"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sp>
        <p:nvSpPr>
          <p:cNvPr id="7" name="ïṧliḍê">
            <a:extLst>
              <a:ext uri="{FF2B5EF4-FFF2-40B4-BE49-F238E27FC236}">
                <a16:creationId xmlns:a16="http://schemas.microsoft.com/office/drawing/2014/main" id="{3AF76A8C-E0EC-4E22-97A4-A0B4D1D3CF83}"/>
              </a:ext>
            </a:extLst>
          </p:cNvPr>
          <p:cNvSpPr txBox="1"/>
          <p:nvPr/>
        </p:nvSpPr>
        <p:spPr>
          <a:xfrm>
            <a:off x="2789730" y="3712994"/>
            <a:ext cx="3572570" cy="1158240"/>
          </a:xfrm>
          <a:prstGeom prst="rect">
            <a:avLst/>
          </a:prstGeom>
          <a:noFill/>
        </p:spPr>
        <p:txBody>
          <a:bodyPr wrap="square">
            <a:noAutofit/>
          </a:bodyPr>
          <a:lstStyle/>
          <a:p>
            <a:pPr algn="r" rtl="1">
              <a:lnSpc>
                <a:spcPct val="100000"/>
              </a:lnSpc>
            </a:pPr>
            <a:r>
              <a:rPr lang="fa-IR" altLang="en-US" sz="1200" dirty="0">
                <a:latin typeface="思源黑体 Medium"/>
                <a:ea typeface="思源黑体 CN Medium" panose="020B0600000000000000" pitchFamily="34" charset="-122"/>
                <a:cs typeface="B Nazanin" pitchFamily="2" charset="-78"/>
                <a:sym typeface="思源黑体 CN Medium" panose="020B0600000000000000" pitchFamily="34" charset="-122"/>
              </a:rPr>
              <a:t>محتوای خود را در اینجا یا با کپی کردن متن شما در این مورد می توانید باکس را در اینجا بچسبانید تا محتوای خود را در این کادر قرار دهید با کپی کردن متن خود، پس از زدن اینجا یا با کپی کردن متن خود، انتخاب کنید که محتوای خود را در این کادر قرار دهید. ، پس از زدن اینجا، محتوای خود را در این کادر جایگذاری کنید یا با کپی کردن متن خود، در این کادر در این کادر انتخاب کنید</a:t>
            </a:r>
            <a:endParaRPr lang="en-US" altLang="en-US" sz="1200" dirty="0">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8" name="ïṡ1ïḍe">
            <a:extLst>
              <a:ext uri="{FF2B5EF4-FFF2-40B4-BE49-F238E27FC236}">
                <a16:creationId xmlns:a16="http://schemas.microsoft.com/office/drawing/2014/main" id="{72357E6F-C658-4253-9DBB-36CAD341118C}"/>
              </a:ext>
            </a:extLst>
          </p:cNvPr>
          <p:cNvSpPr/>
          <p:nvPr/>
        </p:nvSpPr>
        <p:spPr>
          <a:xfrm>
            <a:off x="660400" y="3324726"/>
            <a:ext cx="1984374" cy="833618"/>
          </a:xfrm>
          <a:prstGeom prst="roundRect">
            <a:avLst>
              <a:gd name="adj" fmla="val 20900"/>
            </a:avLst>
          </a:prstGeom>
          <a:solidFill>
            <a:schemeClr val="bg1"/>
          </a:solidFill>
          <a:ln w="12700" cap="rnd">
            <a:noFill/>
            <a:prstDash val="solid"/>
            <a:round/>
          </a:ln>
          <a:effectLst>
            <a:outerShdw blurRad="190500" dist="38100" dir="2700000" algn="t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r" defTabSz="914354"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nvGrpSpPr>
          <p:cNvPr id="9" name="íŝ1iḍè">
            <a:extLst>
              <a:ext uri="{FF2B5EF4-FFF2-40B4-BE49-F238E27FC236}">
                <a16:creationId xmlns:a16="http://schemas.microsoft.com/office/drawing/2014/main" id="{3551437A-65E0-4BF3-A633-289C570D3A6F}"/>
              </a:ext>
            </a:extLst>
          </p:cNvPr>
          <p:cNvGrpSpPr/>
          <p:nvPr/>
        </p:nvGrpSpPr>
        <p:grpSpPr>
          <a:xfrm>
            <a:off x="892813" y="3480236"/>
            <a:ext cx="522600" cy="522597"/>
            <a:chOff x="6844265" y="4734713"/>
            <a:chExt cx="410200" cy="410198"/>
          </a:xfrm>
        </p:grpSpPr>
        <p:sp>
          <p:nvSpPr>
            <p:cNvPr id="21" name="işļíḓê">
              <a:extLst>
                <a:ext uri="{FF2B5EF4-FFF2-40B4-BE49-F238E27FC236}">
                  <a16:creationId xmlns:a16="http://schemas.microsoft.com/office/drawing/2014/main" id="{59D4B345-4933-4F62-9FE5-059D0CC2E1AC}"/>
                </a:ext>
              </a:extLst>
            </p:cNvPr>
            <p:cNvSpPr/>
            <p:nvPr/>
          </p:nvSpPr>
          <p:spPr>
            <a:xfrm>
              <a:off x="6844265" y="4734713"/>
              <a:ext cx="410200" cy="410198"/>
            </a:xfrm>
            <a:prstGeom prst="ellipse">
              <a:avLst/>
            </a:prstGeom>
            <a:gradFill>
              <a:gsLst>
                <a:gs pos="0">
                  <a:schemeClr val="accent3">
                    <a:lumMod val="60000"/>
                    <a:lumOff val="40000"/>
                  </a:schemeClr>
                </a:gs>
                <a:gs pos="60000">
                  <a:schemeClr val="accent3"/>
                </a:gs>
              </a:gsLst>
              <a:lin ang="2700000" scaled="0"/>
            </a:gradFill>
            <a:ln w="57150" cap="rnd">
              <a:noFill/>
              <a:prstDash val="solid"/>
              <a:round/>
            </a:ln>
            <a:effectLst>
              <a:outerShdw blurRad="50800" dist="50800" dir="5400000" algn="c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r" defTabSz="913765"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22" name="î$1iḍé">
              <a:extLst>
                <a:ext uri="{FF2B5EF4-FFF2-40B4-BE49-F238E27FC236}">
                  <a16:creationId xmlns:a16="http://schemas.microsoft.com/office/drawing/2014/main" id="{0DFAEBBE-B70C-4DA9-BCD0-3908E8E1FC3E}"/>
                </a:ext>
              </a:extLst>
            </p:cNvPr>
            <p:cNvSpPr/>
            <p:nvPr/>
          </p:nvSpPr>
          <p:spPr>
            <a:xfrm>
              <a:off x="6960365" y="4868892"/>
              <a:ext cx="178001" cy="148188"/>
            </a:xfrm>
            <a:custGeom>
              <a:avLst/>
              <a:gdLst>
                <a:gd name="connsiteX0" fmla="*/ 483573 w 526297"/>
                <a:gd name="connsiteY0" fmla="*/ 133971 h 438150"/>
                <a:gd name="connsiteX1" fmla="*/ 527674 w 526297"/>
                <a:gd name="connsiteY1" fmla="*/ 178072 h 438150"/>
                <a:gd name="connsiteX2" fmla="*/ 527579 w 526297"/>
                <a:gd name="connsiteY2" fmla="*/ 181501 h 438150"/>
                <a:gd name="connsiteX3" fmla="*/ 514244 w 526297"/>
                <a:gd name="connsiteY3" fmla="*/ 355237 h 438150"/>
                <a:gd name="connsiteX4" fmla="*/ 485764 w 526297"/>
                <a:gd name="connsiteY4" fmla="*/ 381621 h 438150"/>
                <a:gd name="connsiteX5" fmla="*/ 454998 w 526297"/>
                <a:gd name="connsiteY5" fmla="*/ 381621 h 438150"/>
                <a:gd name="connsiteX6" fmla="*/ 454998 w 526297"/>
                <a:gd name="connsiteY6" fmla="*/ 438771 h 438150"/>
                <a:gd name="connsiteX7" fmla="*/ 435948 w 526297"/>
                <a:gd name="connsiteY7" fmla="*/ 438771 h 438150"/>
                <a:gd name="connsiteX8" fmla="*/ 435948 w 526297"/>
                <a:gd name="connsiteY8" fmla="*/ 381621 h 438150"/>
                <a:gd name="connsiteX9" fmla="*/ 93048 w 526297"/>
                <a:gd name="connsiteY9" fmla="*/ 381621 h 438150"/>
                <a:gd name="connsiteX10" fmla="*/ 93048 w 526297"/>
                <a:gd name="connsiteY10" fmla="*/ 438771 h 438150"/>
                <a:gd name="connsiteX11" fmla="*/ 73998 w 526297"/>
                <a:gd name="connsiteY11" fmla="*/ 438771 h 438150"/>
                <a:gd name="connsiteX12" fmla="*/ 73998 w 526297"/>
                <a:gd name="connsiteY12" fmla="*/ 381621 h 438150"/>
                <a:gd name="connsiteX13" fmla="*/ 43328 w 526297"/>
                <a:gd name="connsiteY13" fmla="*/ 381621 h 438150"/>
                <a:gd name="connsiteX14" fmla="*/ 14848 w 526297"/>
                <a:gd name="connsiteY14" fmla="*/ 355237 h 438150"/>
                <a:gd name="connsiteX15" fmla="*/ 1513 w 526297"/>
                <a:gd name="connsiteY15" fmla="*/ 181501 h 438150"/>
                <a:gd name="connsiteX16" fmla="*/ 42089 w 526297"/>
                <a:gd name="connsiteY16" fmla="*/ 134162 h 438150"/>
                <a:gd name="connsiteX17" fmla="*/ 45518 w 526297"/>
                <a:gd name="connsiteY17" fmla="*/ 134066 h 438150"/>
                <a:gd name="connsiteX18" fmla="*/ 101906 w 526297"/>
                <a:gd name="connsiteY18" fmla="*/ 180834 h 438150"/>
                <a:gd name="connsiteX19" fmla="*/ 121623 w 526297"/>
                <a:gd name="connsiteY19" fmla="*/ 286371 h 438150"/>
                <a:gd name="connsiteX20" fmla="*/ 407373 w 526297"/>
                <a:gd name="connsiteY20" fmla="*/ 286371 h 438150"/>
                <a:gd name="connsiteX21" fmla="*/ 427185 w 526297"/>
                <a:gd name="connsiteY21" fmla="*/ 180739 h 438150"/>
                <a:gd name="connsiteX22" fmla="*/ 483573 w 526297"/>
                <a:gd name="connsiteY22" fmla="*/ 133971 h 438150"/>
                <a:gd name="connsiteX23" fmla="*/ 416898 w 526297"/>
                <a:gd name="connsiteY23" fmla="*/ 621 h 438150"/>
                <a:gd name="connsiteX24" fmla="*/ 483573 w 526297"/>
                <a:gd name="connsiteY24" fmla="*/ 67296 h 438150"/>
                <a:gd name="connsiteX25" fmla="*/ 483573 w 526297"/>
                <a:gd name="connsiteY25" fmla="*/ 115397 h 438150"/>
                <a:gd name="connsiteX26" fmla="*/ 476429 w 526297"/>
                <a:gd name="connsiteY26" fmla="*/ 114921 h 438150"/>
                <a:gd name="connsiteX27" fmla="*/ 412040 w 526297"/>
                <a:gd name="connsiteY27" fmla="*/ 166451 h 438150"/>
                <a:gd name="connsiteX28" fmla="*/ 411564 w 526297"/>
                <a:gd name="connsiteY28" fmla="*/ 168737 h 438150"/>
                <a:gd name="connsiteX29" fmla="*/ 393086 w 526297"/>
                <a:gd name="connsiteY29" fmla="*/ 267321 h 438150"/>
                <a:gd name="connsiteX30" fmla="*/ 135911 w 526297"/>
                <a:gd name="connsiteY30" fmla="*/ 267321 h 438150"/>
                <a:gd name="connsiteX31" fmla="*/ 117432 w 526297"/>
                <a:gd name="connsiteY31" fmla="*/ 168737 h 438150"/>
                <a:gd name="connsiteX32" fmla="*/ 52567 w 526297"/>
                <a:gd name="connsiteY32" fmla="*/ 114921 h 438150"/>
                <a:gd name="connsiteX33" fmla="*/ 54948 w 526297"/>
                <a:gd name="connsiteY33" fmla="*/ 67296 h 438150"/>
                <a:gd name="connsiteX34" fmla="*/ 121623 w 526297"/>
                <a:gd name="connsiteY34" fmla="*/ 621 h 438150"/>
                <a:gd name="connsiteX35" fmla="*/ 416898 w 526297"/>
                <a:gd name="connsiteY35" fmla="*/ 621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6297" h="438150">
                  <a:moveTo>
                    <a:pt x="483573" y="133971"/>
                  </a:moveTo>
                  <a:cubicBezTo>
                    <a:pt x="507957" y="133971"/>
                    <a:pt x="527674" y="153688"/>
                    <a:pt x="527674" y="178072"/>
                  </a:cubicBezTo>
                  <a:cubicBezTo>
                    <a:pt x="527674" y="179215"/>
                    <a:pt x="527674" y="180358"/>
                    <a:pt x="527579" y="181501"/>
                  </a:cubicBezTo>
                  <a:lnTo>
                    <a:pt x="514244" y="355237"/>
                  </a:lnTo>
                  <a:cubicBezTo>
                    <a:pt x="513101" y="370096"/>
                    <a:pt x="500718" y="381621"/>
                    <a:pt x="485764" y="381621"/>
                  </a:cubicBezTo>
                  <a:lnTo>
                    <a:pt x="454998" y="381621"/>
                  </a:lnTo>
                  <a:lnTo>
                    <a:pt x="454998" y="438771"/>
                  </a:lnTo>
                  <a:lnTo>
                    <a:pt x="435948" y="438771"/>
                  </a:lnTo>
                  <a:lnTo>
                    <a:pt x="435948" y="381621"/>
                  </a:lnTo>
                  <a:lnTo>
                    <a:pt x="93048" y="381621"/>
                  </a:lnTo>
                  <a:lnTo>
                    <a:pt x="93048" y="438771"/>
                  </a:lnTo>
                  <a:lnTo>
                    <a:pt x="73998" y="438771"/>
                  </a:lnTo>
                  <a:lnTo>
                    <a:pt x="73998" y="381621"/>
                  </a:lnTo>
                  <a:lnTo>
                    <a:pt x="43328" y="381621"/>
                  </a:lnTo>
                  <a:cubicBezTo>
                    <a:pt x="28373" y="381621"/>
                    <a:pt x="15991" y="370096"/>
                    <a:pt x="14848" y="355237"/>
                  </a:cubicBezTo>
                  <a:lnTo>
                    <a:pt x="1513" y="181501"/>
                  </a:lnTo>
                  <a:cubicBezTo>
                    <a:pt x="-392" y="157212"/>
                    <a:pt x="17801" y="135971"/>
                    <a:pt x="42089" y="134162"/>
                  </a:cubicBezTo>
                  <a:cubicBezTo>
                    <a:pt x="43232" y="134066"/>
                    <a:pt x="44375" y="134066"/>
                    <a:pt x="45518" y="134066"/>
                  </a:cubicBezTo>
                  <a:cubicBezTo>
                    <a:pt x="73141" y="134066"/>
                    <a:pt x="96858" y="153688"/>
                    <a:pt x="101906" y="180834"/>
                  </a:cubicBezTo>
                  <a:lnTo>
                    <a:pt x="121623" y="286371"/>
                  </a:lnTo>
                  <a:lnTo>
                    <a:pt x="407373" y="286371"/>
                  </a:lnTo>
                  <a:lnTo>
                    <a:pt x="427185" y="180739"/>
                  </a:lnTo>
                  <a:cubicBezTo>
                    <a:pt x="432233" y="153592"/>
                    <a:pt x="455951" y="133971"/>
                    <a:pt x="483573" y="133971"/>
                  </a:cubicBezTo>
                  <a:close/>
                  <a:moveTo>
                    <a:pt x="416898" y="621"/>
                  </a:moveTo>
                  <a:cubicBezTo>
                    <a:pt x="453760" y="621"/>
                    <a:pt x="483573" y="30434"/>
                    <a:pt x="483573" y="67296"/>
                  </a:cubicBezTo>
                  <a:lnTo>
                    <a:pt x="483573" y="115397"/>
                  </a:lnTo>
                  <a:cubicBezTo>
                    <a:pt x="481192" y="115112"/>
                    <a:pt x="478811" y="114921"/>
                    <a:pt x="476429" y="114921"/>
                  </a:cubicBezTo>
                  <a:cubicBezTo>
                    <a:pt x="445473" y="114921"/>
                    <a:pt x="418803" y="136448"/>
                    <a:pt x="412040" y="166451"/>
                  </a:cubicBezTo>
                  <a:lnTo>
                    <a:pt x="411564" y="168737"/>
                  </a:lnTo>
                  <a:lnTo>
                    <a:pt x="393086" y="267321"/>
                  </a:lnTo>
                  <a:lnTo>
                    <a:pt x="135911" y="267321"/>
                  </a:lnTo>
                  <a:lnTo>
                    <a:pt x="117432" y="168737"/>
                  </a:lnTo>
                  <a:cubicBezTo>
                    <a:pt x="111622" y="137495"/>
                    <a:pt x="84285" y="114921"/>
                    <a:pt x="52567" y="114921"/>
                  </a:cubicBezTo>
                  <a:lnTo>
                    <a:pt x="54948" y="67296"/>
                  </a:lnTo>
                  <a:cubicBezTo>
                    <a:pt x="54948" y="30434"/>
                    <a:pt x="84761" y="621"/>
                    <a:pt x="121623" y="621"/>
                  </a:cubicBezTo>
                  <a:lnTo>
                    <a:pt x="416898" y="621"/>
                  </a:ln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32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r" defTabSz="914354"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sp>
        <p:nvSpPr>
          <p:cNvPr id="10" name="îsľîḋé">
            <a:extLst>
              <a:ext uri="{FF2B5EF4-FFF2-40B4-BE49-F238E27FC236}">
                <a16:creationId xmlns:a16="http://schemas.microsoft.com/office/drawing/2014/main" id="{4CCDE5AA-1B1E-4E6F-BB1C-19A07A20D48D}"/>
              </a:ext>
            </a:extLst>
          </p:cNvPr>
          <p:cNvSpPr/>
          <p:nvPr/>
        </p:nvSpPr>
        <p:spPr>
          <a:xfrm>
            <a:off x="673019" y="4313854"/>
            <a:ext cx="992269" cy="833618"/>
          </a:xfrm>
          <a:prstGeom prst="roundRect">
            <a:avLst>
              <a:gd name="adj" fmla="val 20900"/>
            </a:avLst>
          </a:prstGeom>
          <a:solidFill>
            <a:schemeClr val="bg1"/>
          </a:solidFill>
          <a:ln w="12700" cap="rnd">
            <a:noFill/>
            <a:prstDash val="solid"/>
            <a:round/>
          </a:ln>
          <a:effectLst>
            <a:outerShdw blurRad="190500" dist="38100" dir="2700000" algn="t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r" defTabSz="914354"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nvGrpSpPr>
          <p:cNvPr id="11" name="iśļíďe">
            <a:extLst>
              <a:ext uri="{FF2B5EF4-FFF2-40B4-BE49-F238E27FC236}">
                <a16:creationId xmlns:a16="http://schemas.microsoft.com/office/drawing/2014/main" id="{CB878693-4A7A-4886-977A-B8A64E924318}"/>
              </a:ext>
            </a:extLst>
          </p:cNvPr>
          <p:cNvGrpSpPr/>
          <p:nvPr/>
        </p:nvGrpSpPr>
        <p:grpSpPr>
          <a:xfrm>
            <a:off x="898223" y="4468114"/>
            <a:ext cx="522600" cy="522597"/>
            <a:chOff x="6844265" y="4734713"/>
            <a:chExt cx="410200" cy="410198"/>
          </a:xfrm>
        </p:grpSpPr>
        <p:sp>
          <p:nvSpPr>
            <p:cNvPr id="19" name="iṥľïdè">
              <a:extLst>
                <a:ext uri="{FF2B5EF4-FFF2-40B4-BE49-F238E27FC236}">
                  <a16:creationId xmlns:a16="http://schemas.microsoft.com/office/drawing/2014/main" id="{8391C73F-24D3-4278-9379-167FD8090DFA}"/>
                </a:ext>
              </a:extLst>
            </p:cNvPr>
            <p:cNvSpPr/>
            <p:nvPr/>
          </p:nvSpPr>
          <p:spPr>
            <a:xfrm>
              <a:off x="6844265" y="4734713"/>
              <a:ext cx="410200" cy="410198"/>
            </a:xfrm>
            <a:prstGeom prst="ellipse">
              <a:avLst/>
            </a:prstGeom>
            <a:gradFill>
              <a:gsLst>
                <a:gs pos="0">
                  <a:schemeClr val="accent4">
                    <a:lumMod val="60000"/>
                    <a:lumOff val="40000"/>
                  </a:schemeClr>
                </a:gs>
                <a:gs pos="60000">
                  <a:schemeClr val="accent4"/>
                </a:gs>
              </a:gsLst>
              <a:lin ang="2700000" scaled="0"/>
            </a:gradFill>
            <a:ln w="57150" cap="rnd">
              <a:noFill/>
              <a:prstDash val="solid"/>
              <a:round/>
            </a:ln>
            <a:effectLst>
              <a:outerShdw blurRad="50800" dist="50800" dir="5400000" algn="ctr" rotWithShape="0">
                <a:schemeClr val="accent4">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r" defTabSz="913765"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20" name="isḻíḍé">
              <a:extLst>
                <a:ext uri="{FF2B5EF4-FFF2-40B4-BE49-F238E27FC236}">
                  <a16:creationId xmlns:a16="http://schemas.microsoft.com/office/drawing/2014/main" id="{CD198405-ACF1-419E-9BE3-995757DCEACB}"/>
                </a:ext>
              </a:extLst>
            </p:cNvPr>
            <p:cNvSpPr/>
            <p:nvPr/>
          </p:nvSpPr>
          <p:spPr>
            <a:xfrm>
              <a:off x="6960365" y="4875291"/>
              <a:ext cx="178001" cy="141741"/>
            </a:xfrm>
            <a:custGeom>
              <a:avLst/>
              <a:gdLst>
                <a:gd name="connsiteX0" fmla="*/ 486767 w 514350"/>
                <a:gd name="connsiteY0" fmla="*/ 621 h 409575"/>
                <a:gd name="connsiteX1" fmla="*/ 515342 w 514350"/>
                <a:gd name="connsiteY1" fmla="*/ 29196 h 409575"/>
                <a:gd name="connsiteX2" fmla="*/ 515342 w 514350"/>
                <a:gd name="connsiteY2" fmla="*/ 324471 h 409575"/>
                <a:gd name="connsiteX3" fmla="*/ 486767 w 514350"/>
                <a:gd name="connsiteY3" fmla="*/ 353046 h 409575"/>
                <a:gd name="connsiteX4" fmla="*/ 192159 w 514350"/>
                <a:gd name="connsiteY4" fmla="*/ 353046 h 409575"/>
                <a:gd name="connsiteX5" fmla="*/ 115387 w 514350"/>
                <a:gd name="connsiteY5" fmla="*/ 410196 h 409575"/>
                <a:gd name="connsiteX6" fmla="*/ 115387 w 514350"/>
                <a:gd name="connsiteY6" fmla="*/ 353046 h 409575"/>
                <a:gd name="connsiteX7" fmla="*/ 29567 w 514350"/>
                <a:gd name="connsiteY7" fmla="*/ 353046 h 409575"/>
                <a:gd name="connsiteX8" fmla="*/ 992 w 514350"/>
                <a:gd name="connsiteY8" fmla="*/ 324471 h 409575"/>
                <a:gd name="connsiteX9" fmla="*/ 992 w 514350"/>
                <a:gd name="connsiteY9" fmla="*/ 29196 h 409575"/>
                <a:gd name="connsiteX10" fmla="*/ 29567 w 514350"/>
                <a:gd name="connsiteY10" fmla="*/ 621 h 409575"/>
                <a:gd name="connsiteX11" fmla="*/ 486767 w 514350"/>
                <a:gd name="connsiteY11" fmla="*/ 621 h 409575"/>
                <a:gd name="connsiteX12" fmla="*/ 124817 w 514350"/>
                <a:gd name="connsiteY12" fmla="*/ 143496 h 409575"/>
                <a:gd name="connsiteX13" fmla="*/ 91480 w 514350"/>
                <a:gd name="connsiteY13" fmla="*/ 176834 h 409575"/>
                <a:gd name="connsiteX14" fmla="*/ 124817 w 514350"/>
                <a:gd name="connsiteY14" fmla="*/ 210171 h 409575"/>
                <a:gd name="connsiteX15" fmla="*/ 158155 w 514350"/>
                <a:gd name="connsiteY15" fmla="*/ 176834 h 409575"/>
                <a:gd name="connsiteX16" fmla="*/ 124817 w 514350"/>
                <a:gd name="connsiteY16" fmla="*/ 143496 h 409575"/>
                <a:gd name="connsiteX17" fmla="*/ 258167 w 514350"/>
                <a:gd name="connsiteY17" fmla="*/ 143496 h 409575"/>
                <a:gd name="connsiteX18" fmla="*/ 224830 w 514350"/>
                <a:gd name="connsiteY18" fmla="*/ 176834 h 409575"/>
                <a:gd name="connsiteX19" fmla="*/ 258167 w 514350"/>
                <a:gd name="connsiteY19" fmla="*/ 210171 h 409575"/>
                <a:gd name="connsiteX20" fmla="*/ 291505 w 514350"/>
                <a:gd name="connsiteY20" fmla="*/ 176834 h 409575"/>
                <a:gd name="connsiteX21" fmla="*/ 258167 w 514350"/>
                <a:gd name="connsiteY21" fmla="*/ 143496 h 409575"/>
                <a:gd name="connsiteX22" fmla="*/ 391517 w 514350"/>
                <a:gd name="connsiteY22" fmla="*/ 143496 h 409575"/>
                <a:gd name="connsiteX23" fmla="*/ 358180 w 514350"/>
                <a:gd name="connsiteY23" fmla="*/ 176834 h 409575"/>
                <a:gd name="connsiteX24" fmla="*/ 391517 w 514350"/>
                <a:gd name="connsiteY24" fmla="*/ 210171 h 409575"/>
                <a:gd name="connsiteX25" fmla="*/ 424855 w 514350"/>
                <a:gd name="connsiteY25" fmla="*/ 176834 h 409575"/>
                <a:gd name="connsiteX26" fmla="*/ 391517 w 514350"/>
                <a:gd name="connsiteY26" fmla="*/ 143496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4350" h="409575">
                  <a:moveTo>
                    <a:pt x="486767" y="621"/>
                  </a:moveTo>
                  <a:cubicBezTo>
                    <a:pt x="502579" y="621"/>
                    <a:pt x="515342" y="13385"/>
                    <a:pt x="515342" y="29196"/>
                  </a:cubicBezTo>
                  <a:lnTo>
                    <a:pt x="515342" y="324471"/>
                  </a:lnTo>
                  <a:cubicBezTo>
                    <a:pt x="515342" y="340282"/>
                    <a:pt x="502579" y="353046"/>
                    <a:pt x="486767" y="353046"/>
                  </a:cubicBezTo>
                  <a:lnTo>
                    <a:pt x="192159" y="353046"/>
                  </a:lnTo>
                  <a:lnTo>
                    <a:pt x="115387" y="410196"/>
                  </a:lnTo>
                  <a:lnTo>
                    <a:pt x="115387" y="353046"/>
                  </a:lnTo>
                  <a:lnTo>
                    <a:pt x="29567" y="353046"/>
                  </a:lnTo>
                  <a:cubicBezTo>
                    <a:pt x="13755" y="353046"/>
                    <a:pt x="992" y="340282"/>
                    <a:pt x="992" y="324471"/>
                  </a:cubicBezTo>
                  <a:lnTo>
                    <a:pt x="992" y="29196"/>
                  </a:lnTo>
                  <a:cubicBezTo>
                    <a:pt x="992" y="13385"/>
                    <a:pt x="13755" y="621"/>
                    <a:pt x="29567" y="621"/>
                  </a:cubicBezTo>
                  <a:lnTo>
                    <a:pt x="486767" y="621"/>
                  </a:lnTo>
                  <a:close/>
                  <a:moveTo>
                    <a:pt x="124817" y="143496"/>
                  </a:moveTo>
                  <a:cubicBezTo>
                    <a:pt x="106434" y="143496"/>
                    <a:pt x="91480" y="158450"/>
                    <a:pt x="91480" y="176834"/>
                  </a:cubicBezTo>
                  <a:cubicBezTo>
                    <a:pt x="91480" y="195217"/>
                    <a:pt x="106434" y="210171"/>
                    <a:pt x="124817" y="210171"/>
                  </a:cubicBezTo>
                  <a:cubicBezTo>
                    <a:pt x="143200" y="210171"/>
                    <a:pt x="158155" y="195217"/>
                    <a:pt x="158155" y="176834"/>
                  </a:cubicBezTo>
                  <a:cubicBezTo>
                    <a:pt x="158155" y="158450"/>
                    <a:pt x="143200" y="143496"/>
                    <a:pt x="124817" y="143496"/>
                  </a:cubicBezTo>
                  <a:close/>
                  <a:moveTo>
                    <a:pt x="258167" y="143496"/>
                  </a:moveTo>
                  <a:cubicBezTo>
                    <a:pt x="239784" y="143496"/>
                    <a:pt x="224830" y="158450"/>
                    <a:pt x="224830" y="176834"/>
                  </a:cubicBezTo>
                  <a:cubicBezTo>
                    <a:pt x="224830" y="195217"/>
                    <a:pt x="239784" y="210171"/>
                    <a:pt x="258167" y="210171"/>
                  </a:cubicBezTo>
                  <a:cubicBezTo>
                    <a:pt x="276550" y="210171"/>
                    <a:pt x="291505" y="195217"/>
                    <a:pt x="291505" y="176834"/>
                  </a:cubicBezTo>
                  <a:cubicBezTo>
                    <a:pt x="291505" y="158450"/>
                    <a:pt x="276550" y="143496"/>
                    <a:pt x="258167" y="143496"/>
                  </a:cubicBezTo>
                  <a:close/>
                  <a:moveTo>
                    <a:pt x="391517" y="143496"/>
                  </a:moveTo>
                  <a:cubicBezTo>
                    <a:pt x="373134" y="143496"/>
                    <a:pt x="358180" y="158450"/>
                    <a:pt x="358180" y="176834"/>
                  </a:cubicBezTo>
                  <a:cubicBezTo>
                    <a:pt x="358180" y="195217"/>
                    <a:pt x="373134" y="210171"/>
                    <a:pt x="391517" y="210171"/>
                  </a:cubicBezTo>
                  <a:cubicBezTo>
                    <a:pt x="409900" y="210171"/>
                    <a:pt x="424855" y="195217"/>
                    <a:pt x="424855" y="176834"/>
                  </a:cubicBezTo>
                  <a:cubicBezTo>
                    <a:pt x="424855" y="158450"/>
                    <a:pt x="409900" y="143496"/>
                    <a:pt x="391517" y="143496"/>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32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r" defTabSz="914354"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sp>
        <p:nvSpPr>
          <p:cNvPr id="12" name="íSļïdè">
            <a:extLst>
              <a:ext uri="{FF2B5EF4-FFF2-40B4-BE49-F238E27FC236}">
                <a16:creationId xmlns:a16="http://schemas.microsoft.com/office/drawing/2014/main" id="{A78AEFD3-963A-42DC-98A0-AC27116D0AB5}"/>
              </a:ext>
            </a:extLst>
          </p:cNvPr>
          <p:cNvSpPr/>
          <p:nvPr/>
        </p:nvSpPr>
        <p:spPr>
          <a:xfrm>
            <a:off x="660400" y="5300482"/>
            <a:ext cx="1022349" cy="833618"/>
          </a:xfrm>
          <a:prstGeom prst="roundRect">
            <a:avLst>
              <a:gd name="adj" fmla="val 20900"/>
            </a:avLst>
          </a:prstGeom>
          <a:solidFill>
            <a:schemeClr val="bg1"/>
          </a:solidFill>
          <a:ln w="12700" cap="rnd">
            <a:noFill/>
            <a:prstDash val="solid"/>
            <a:round/>
          </a:ln>
          <a:effectLst>
            <a:outerShdw blurRad="190500" dist="38100" dir="2700000" algn="t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r" defTabSz="914354"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nvGrpSpPr>
          <p:cNvPr id="13" name="ïṣḻîḍè">
            <a:extLst>
              <a:ext uri="{FF2B5EF4-FFF2-40B4-BE49-F238E27FC236}">
                <a16:creationId xmlns:a16="http://schemas.microsoft.com/office/drawing/2014/main" id="{878077AD-1F69-42A0-B2B1-34524331A4B4}"/>
              </a:ext>
            </a:extLst>
          </p:cNvPr>
          <p:cNvGrpSpPr/>
          <p:nvPr/>
        </p:nvGrpSpPr>
        <p:grpSpPr>
          <a:xfrm>
            <a:off x="892813" y="5455123"/>
            <a:ext cx="522600" cy="522597"/>
            <a:chOff x="6844265" y="4734713"/>
            <a:chExt cx="410200" cy="410198"/>
          </a:xfrm>
        </p:grpSpPr>
        <p:sp>
          <p:nvSpPr>
            <p:cNvPr id="17" name="îṩļîdê">
              <a:extLst>
                <a:ext uri="{FF2B5EF4-FFF2-40B4-BE49-F238E27FC236}">
                  <a16:creationId xmlns:a16="http://schemas.microsoft.com/office/drawing/2014/main" id="{0343797B-57A9-41EF-A04D-611BF256E80D}"/>
                </a:ext>
              </a:extLst>
            </p:cNvPr>
            <p:cNvSpPr/>
            <p:nvPr/>
          </p:nvSpPr>
          <p:spPr>
            <a:xfrm>
              <a:off x="6844265" y="4734713"/>
              <a:ext cx="410200" cy="410198"/>
            </a:xfrm>
            <a:prstGeom prst="ellipse">
              <a:avLst/>
            </a:prstGeom>
            <a:gradFill>
              <a:gsLst>
                <a:gs pos="0">
                  <a:schemeClr val="accent6">
                    <a:lumMod val="60000"/>
                    <a:lumOff val="40000"/>
                  </a:schemeClr>
                </a:gs>
                <a:gs pos="60000">
                  <a:schemeClr val="accent6"/>
                </a:gs>
              </a:gsLst>
              <a:lin ang="2700000" scaled="0"/>
            </a:gradFill>
            <a:ln w="57150" cap="rnd">
              <a:noFill/>
              <a:prstDash val="solid"/>
              <a:round/>
            </a:ln>
            <a:effectLst>
              <a:outerShdw blurRad="50800" dist="50800" dir="5400000" algn="ctr" rotWithShape="0">
                <a:schemeClr val="accent6">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r" defTabSz="913765"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8" name="îṣļiďe">
              <a:extLst>
                <a:ext uri="{FF2B5EF4-FFF2-40B4-BE49-F238E27FC236}">
                  <a16:creationId xmlns:a16="http://schemas.microsoft.com/office/drawing/2014/main" id="{4EB7365A-1009-4E82-87FA-C5E79D51BBF4}"/>
                </a:ext>
              </a:extLst>
            </p:cNvPr>
            <p:cNvSpPr/>
            <p:nvPr/>
          </p:nvSpPr>
          <p:spPr>
            <a:xfrm>
              <a:off x="6960365" y="4855582"/>
              <a:ext cx="178001" cy="162108"/>
            </a:xfrm>
            <a:custGeom>
              <a:avLst/>
              <a:gdLst>
                <a:gd name="connsiteX0" fmla="*/ 125329 w 533400"/>
                <a:gd name="connsiteY0" fmla="*/ 229221 h 485775"/>
                <a:gd name="connsiteX1" fmla="*/ 125329 w 533400"/>
                <a:gd name="connsiteY1" fmla="*/ 276846 h 485775"/>
                <a:gd name="connsiteX2" fmla="*/ 144379 w 533400"/>
                <a:gd name="connsiteY2" fmla="*/ 276846 h 485775"/>
                <a:gd name="connsiteX3" fmla="*/ 144379 w 533400"/>
                <a:gd name="connsiteY3" fmla="*/ 229221 h 485775"/>
                <a:gd name="connsiteX4" fmla="*/ 392029 w 533400"/>
                <a:gd name="connsiteY4" fmla="*/ 229221 h 485775"/>
                <a:gd name="connsiteX5" fmla="*/ 392029 w 533400"/>
                <a:gd name="connsiteY5" fmla="*/ 276846 h 485775"/>
                <a:gd name="connsiteX6" fmla="*/ 411079 w 533400"/>
                <a:gd name="connsiteY6" fmla="*/ 276846 h 485775"/>
                <a:gd name="connsiteX7" fmla="*/ 411079 w 533400"/>
                <a:gd name="connsiteY7" fmla="*/ 229221 h 485775"/>
                <a:gd name="connsiteX8" fmla="*/ 534904 w 533400"/>
                <a:gd name="connsiteY8" fmla="*/ 229221 h 485775"/>
                <a:gd name="connsiteX9" fmla="*/ 534904 w 533400"/>
                <a:gd name="connsiteY9" fmla="*/ 457821 h 485775"/>
                <a:gd name="connsiteX10" fmla="*/ 506329 w 533400"/>
                <a:gd name="connsiteY10" fmla="*/ 486396 h 485775"/>
                <a:gd name="connsiteX11" fmla="*/ 30079 w 533400"/>
                <a:gd name="connsiteY11" fmla="*/ 486396 h 485775"/>
                <a:gd name="connsiteX12" fmla="*/ 1504 w 533400"/>
                <a:gd name="connsiteY12" fmla="*/ 457821 h 485775"/>
                <a:gd name="connsiteX13" fmla="*/ 1504 w 533400"/>
                <a:gd name="connsiteY13" fmla="*/ 229221 h 485775"/>
                <a:gd name="connsiteX14" fmla="*/ 125329 w 533400"/>
                <a:gd name="connsiteY14" fmla="*/ 229221 h 485775"/>
                <a:gd name="connsiteX15" fmla="*/ 372979 w 533400"/>
                <a:gd name="connsiteY15" fmla="*/ 621 h 485775"/>
                <a:gd name="connsiteX16" fmla="*/ 411079 w 533400"/>
                <a:gd name="connsiteY16" fmla="*/ 36816 h 485775"/>
                <a:gd name="connsiteX17" fmla="*/ 411079 w 533400"/>
                <a:gd name="connsiteY17" fmla="*/ 38721 h 485775"/>
                <a:gd name="connsiteX18" fmla="*/ 411079 w 533400"/>
                <a:gd name="connsiteY18" fmla="*/ 114921 h 485775"/>
                <a:gd name="connsiteX19" fmla="*/ 506329 w 533400"/>
                <a:gd name="connsiteY19" fmla="*/ 114921 h 485775"/>
                <a:gd name="connsiteX20" fmla="*/ 534904 w 533400"/>
                <a:gd name="connsiteY20" fmla="*/ 143496 h 485775"/>
                <a:gd name="connsiteX21" fmla="*/ 534904 w 533400"/>
                <a:gd name="connsiteY21" fmla="*/ 210171 h 485775"/>
                <a:gd name="connsiteX22" fmla="*/ 1504 w 533400"/>
                <a:gd name="connsiteY22" fmla="*/ 210171 h 485775"/>
                <a:gd name="connsiteX23" fmla="*/ 1504 w 533400"/>
                <a:gd name="connsiteY23" fmla="*/ 143496 h 485775"/>
                <a:gd name="connsiteX24" fmla="*/ 30079 w 533400"/>
                <a:gd name="connsiteY24" fmla="*/ 114921 h 485775"/>
                <a:gd name="connsiteX25" fmla="*/ 125329 w 533400"/>
                <a:gd name="connsiteY25" fmla="*/ 114921 h 485775"/>
                <a:gd name="connsiteX26" fmla="*/ 125329 w 533400"/>
                <a:gd name="connsiteY26" fmla="*/ 38721 h 485775"/>
                <a:gd name="connsiteX27" fmla="*/ 161524 w 533400"/>
                <a:gd name="connsiteY27" fmla="*/ 621 h 485775"/>
                <a:gd name="connsiteX28" fmla="*/ 163429 w 533400"/>
                <a:gd name="connsiteY28" fmla="*/ 621 h 485775"/>
                <a:gd name="connsiteX29" fmla="*/ 372979 w 533400"/>
                <a:gd name="connsiteY29" fmla="*/ 621 h 485775"/>
                <a:gd name="connsiteX30" fmla="*/ 372979 w 533400"/>
                <a:gd name="connsiteY30" fmla="*/ 19671 h 485775"/>
                <a:gd name="connsiteX31" fmla="*/ 163429 w 533400"/>
                <a:gd name="connsiteY31" fmla="*/ 19671 h 485775"/>
                <a:gd name="connsiteX32" fmla="*/ 144474 w 533400"/>
                <a:gd name="connsiteY32" fmla="*/ 37292 h 485775"/>
                <a:gd name="connsiteX33" fmla="*/ 144379 w 533400"/>
                <a:gd name="connsiteY33" fmla="*/ 38721 h 485775"/>
                <a:gd name="connsiteX34" fmla="*/ 144379 w 533400"/>
                <a:gd name="connsiteY34" fmla="*/ 114921 h 485775"/>
                <a:gd name="connsiteX35" fmla="*/ 392029 w 533400"/>
                <a:gd name="connsiteY35" fmla="*/ 114921 h 485775"/>
                <a:gd name="connsiteX36" fmla="*/ 392029 w 533400"/>
                <a:gd name="connsiteY36" fmla="*/ 38721 h 485775"/>
                <a:gd name="connsiteX37" fmla="*/ 375836 w 533400"/>
                <a:gd name="connsiteY37" fmla="*/ 19862 h 485775"/>
                <a:gd name="connsiteX38" fmla="*/ 374408 w 533400"/>
                <a:gd name="connsiteY38" fmla="*/ 19671 h 485775"/>
                <a:gd name="connsiteX39" fmla="*/ 372979 w 533400"/>
                <a:gd name="connsiteY39" fmla="*/ 1967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33400" h="485775">
                  <a:moveTo>
                    <a:pt x="125329" y="229221"/>
                  </a:moveTo>
                  <a:lnTo>
                    <a:pt x="125329" y="276846"/>
                  </a:lnTo>
                  <a:lnTo>
                    <a:pt x="144379" y="276846"/>
                  </a:lnTo>
                  <a:lnTo>
                    <a:pt x="144379" y="229221"/>
                  </a:lnTo>
                  <a:lnTo>
                    <a:pt x="392029" y="229221"/>
                  </a:lnTo>
                  <a:lnTo>
                    <a:pt x="392029" y="276846"/>
                  </a:lnTo>
                  <a:lnTo>
                    <a:pt x="411079" y="276846"/>
                  </a:lnTo>
                  <a:lnTo>
                    <a:pt x="411079" y="229221"/>
                  </a:lnTo>
                  <a:lnTo>
                    <a:pt x="534904" y="229221"/>
                  </a:lnTo>
                  <a:lnTo>
                    <a:pt x="534904" y="457821"/>
                  </a:lnTo>
                  <a:cubicBezTo>
                    <a:pt x="534904" y="473632"/>
                    <a:pt x="522141" y="486396"/>
                    <a:pt x="506329" y="486396"/>
                  </a:cubicBezTo>
                  <a:lnTo>
                    <a:pt x="30079" y="486396"/>
                  </a:lnTo>
                  <a:cubicBezTo>
                    <a:pt x="14267" y="486396"/>
                    <a:pt x="1504" y="473632"/>
                    <a:pt x="1504" y="457821"/>
                  </a:cubicBezTo>
                  <a:lnTo>
                    <a:pt x="1504" y="229221"/>
                  </a:lnTo>
                  <a:lnTo>
                    <a:pt x="125329" y="229221"/>
                  </a:lnTo>
                  <a:close/>
                  <a:moveTo>
                    <a:pt x="372979" y="621"/>
                  </a:moveTo>
                  <a:cubicBezTo>
                    <a:pt x="393363" y="621"/>
                    <a:pt x="410031" y="16623"/>
                    <a:pt x="411079" y="36816"/>
                  </a:cubicBezTo>
                  <a:lnTo>
                    <a:pt x="411079" y="38721"/>
                  </a:lnTo>
                  <a:lnTo>
                    <a:pt x="411079" y="114921"/>
                  </a:lnTo>
                  <a:lnTo>
                    <a:pt x="506329" y="114921"/>
                  </a:lnTo>
                  <a:cubicBezTo>
                    <a:pt x="522141" y="114921"/>
                    <a:pt x="534904" y="127685"/>
                    <a:pt x="534904" y="143496"/>
                  </a:cubicBezTo>
                  <a:lnTo>
                    <a:pt x="534904" y="210171"/>
                  </a:lnTo>
                  <a:lnTo>
                    <a:pt x="1504" y="210171"/>
                  </a:lnTo>
                  <a:lnTo>
                    <a:pt x="1504" y="143496"/>
                  </a:lnTo>
                  <a:cubicBezTo>
                    <a:pt x="1504" y="127685"/>
                    <a:pt x="14267" y="114921"/>
                    <a:pt x="30079" y="114921"/>
                  </a:cubicBezTo>
                  <a:lnTo>
                    <a:pt x="125329" y="114921"/>
                  </a:lnTo>
                  <a:lnTo>
                    <a:pt x="125329" y="38721"/>
                  </a:lnTo>
                  <a:cubicBezTo>
                    <a:pt x="125329" y="18337"/>
                    <a:pt x="141331" y="1669"/>
                    <a:pt x="161524" y="621"/>
                  </a:cubicBezTo>
                  <a:lnTo>
                    <a:pt x="163429" y="621"/>
                  </a:lnTo>
                  <a:lnTo>
                    <a:pt x="372979" y="621"/>
                  </a:lnTo>
                  <a:close/>
                  <a:moveTo>
                    <a:pt x="372979" y="19671"/>
                  </a:moveTo>
                  <a:lnTo>
                    <a:pt x="163429" y="19671"/>
                  </a:lnTo>
                  <a:cubicBezTo>
                    <a:pt x="153428" y="19671"/>
                    <a:pt x="145141" y="27482"/>
                    <a:pt x="144474" y="37292"/>
                  </a:cubicBezTo>
                  <a:lnTo>
                    <a:pt x="144379" y="38721"/>
                  </a:lnTo>
                  <a:lnTo>
                    <a:pt x="144379" y="114921"/>
                  </a:lnTo>
                  <a:lnTo>
                    <a:pt x="392029" y="114921"/>
                  </a:lnTo>
                  <a:lnTo>
                    <a:pt x="392029" y="38721"/>
                  </a:lnTo>
                  <a:cubicBezTo>
                    <a:pt x="392029" y="29196"/>
                    <a:pt x="384981" y="21290"/>
                    <a:pt x="375836" y="19862"/>
                  </a:cubicBezTo>
                  <a:lnTo>
                    <a:pt x="374408" y="19671"/>
                  </a:lnTo>
                  <a:lnTo>
                    <a:pt x="372979" y="19671"/>
                  </a:ln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4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r" defTabSz="914354"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sp>
        <p:nvSpPr>
          <p:cNvPr id="14" name="iṧ1íḑê">
            <a:extLst>
              <a:ext uri="{FF2B5EF4-FFF2-40B4-BE49-F238E27FC236}">
                <a16:creationId xmlns:a16="http://schemas.microsoft.com/office/drawing/2014/main" id="{F9B7B792-89BC-48B1-9BF5-468B3BEEAE00}"/>
              </a:ext>
            </a:extLst>
          </p:cNvPr>
          <p:cNvSpPr txBox="1"/>
          <p:nvPr/>
        </p:nvSpPr>
        <p:spPr>
          <a:xfrm>
            <a:off x="1577829" y="3589849"/>
            <a:ext cx="1066945" cy="289560"/>
          </a:xfrm>
          <a:prstGeom prst="rect">
            <a:avLst/>
          </a:prstGeom>
          <a:noFill/>
        </p:spPr>
        <p:txBody>
          <a:bodyPr wrap="square" rtlCol="0">
            <a:normAutofit/>
          </a:bodyPr>
          <a:lstStyle/>
          <a:p>
            <a:pPr algn="r" rtl="1"/>
            <a:r>
              <a:rPr lang="fa-IR" altLang="en-US" sz="1300" b="1" dirty="0">
                <a:solidFill>
                  <a:schemeClr val="tx1">
                    <a:lumMod val="75000"/>
                    <a:lumOff val="25000"/>
                  </a:schemeClr>
                </a:solidFill>
                <a:latin typeface="思源黑体 Medium"/>
                <a:ea typeface="思源黑体 CN Medium" panose="020B0600000000000000" pitchFamily="34" charset="-122"/>
                <a:cs typeface="B Nazanin" pitchFamily="2" charset="-78"/>
                <a:sym typeface="思源黑体 CN Medium" panose="020B0600000000000000" pitchFamily="34" charset="-122"/>
              </a:rPr>
              <a:t>متن عنوان</a:t>
            </a:r>
            <a:endParaRPr lang="en-US" altLang="zh-CN" sz="1400" b="1"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5" name="iṡlíḑè">
            <a:extLst>
              <a:ext uri="{FF2B5EF4-FFF2-40B4-BE49-F238E27FC236}">
                <a16:creationId xmlns:a16="http://schemas.microsoft.com/office/drawing/2014/main" id="{87266359-28F2-4918-92F5-11950BB96AC0}"/>
              </a:ext>
            </a:extLst>
          </p:cNvPr>
          <p:cNvSpPr txBox="1"/>
          <p:nvPr/>
        </p:nvSpPr>
        <p:spPr>
          <a:xfrm>
            <a:off x="3999973" y="3279093"/>
            <a:ext cx="1066945" cy="289560"/>
          </a:xfrm>
          <a:prstGeom prst="rect">
            <a:avLst/>
          </a:prstGeom>
          <a:noFill/>
        </p:spPr>
        <p:txBody>
          <a:bodyPr wrap="square" rtlCol="0">
            <a:normAutofit/>
          </a:bodyPr>
          <a:lstStyle/>
          <a:p>
            <a:pPr algn="ctr" rtl="1"/>
            <a:r>
              <a:rPr lang="fa-IR" altLang="en-US" sz="1300" b="1" dirty="0">
                <a:solidFill>
                  <a:schemeClr val="tx1">
                    <a:lumMod val="75000"/>
                    <a:lumOff val="25000"/>
                  </a:schemeClr>
                </a:solidFill>
                <a:latin typeface="思源黑体 Medium"/>
                <a:ea typeface="思源黑体 CN Medium" panose="020B0600000000000000" pitchFamily="34" charset="-122"/>
                <a:cs typeface="B Nazanin" pitchFamily="2" charset="-78"/>
                <a:sym typeface="思源黑体 CN Medium" panose="020B0600000000000000" pitchFamily="34" charset="-122"/>
              </a:rPr>
              <a:t>متن عنوان</a:t>
            </a:r>
            <a:endParaRPr lang="en-US" altLang="zh-CN" sz="1400" b="1" dirty="0">
              <a:solidFill>
                <a:schemeClr val="tx1">
                  <a:lumMod val="75000"/>
                  <a:lumOff val="25000"/>
                </a:schemeClr>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6" name="îŝḷîḍé">
            <a:extLst>
              <a:ext uri="{FF2B5EF4-FFF2-40B4-BE49-F238E27FC236}">
                <a16:creationId xmlns:a16="http://schemas.microsoft.com/office/drawing/2014/main" id="{FFF99E99-D7A4-4E11-A03D-943BF93EB6F0}"/>
              </a:ext>
            </a:extLst>
          </p:cNvPr>
          <p:cNvSpPr txBox="1"/>
          <p:nvPr/>
        </p:nvSpPr>
        <p:spPr>
          <a:xfrm>
            <a:off x="2824858" y="5103749"/>
            <a:ext cx="3380065" cy="1158240"/>
          </a:xfrm>
          <a:prstGeom prst="rect">
            <a:avLst/>
          </a:prstGeom>
          <a:noFill/>
        </p:spPr>
        <p:txBody>
          <a:bodyPr wrap="square">
            <a:noAutofit/>
          </a:bodyPr>
          <a:lstStyle/>
          <a:p>
            <a:pPr algn="r" rtl="1">
              <a:lnSpc>
                <a:spcPct val="100000"/>
              </a:lnSpc>
            </a:pPr>
            <a:r>
              <a:rPr lang="fa-IR" altLang="en-US" sz="1200" dirty="0">
                <a:latin typeface="思源黑体 Medium"/>
                <a:ea typeface="思源黑体 CN Medium" panose="020B0600000000000000" pitchFamily="34" charset="-122"/>
                <a:cs typeface="B Nazanin" pitchFamily="2" charset="-78"/>
                <a:sym typeface="思源黑体 CN Medium" panose="020B0600000000000000" pitchFamily="34" charset="-122"/>
              </a:rPr>
              <a:t>محتوای خود را در اینجا یا با کپی کردن متن شما در این مورد می توانید باکس را در اینجا بچسبانید تا محتوای خود را در این کادر قرار دهید با کپی کردن متن خود، پس از زدن اینجا یا با کپی کردن متن خود، انتخاب کنید که محتوای خود را در این کادر قرار دهید. ، پس از زدن اینجا، محتوای خود را در این کادر جایگذاری کنید یا با کپی کردن متن خود، در این کادر در این کادر انتخاب کنید</a:t>
            </a:r>
            <a:endParaRPr lang="en-US" altLang="en-US" sz="1200" dirty="0">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grpSp>
        <p:nvGrpSpPr>
          <p:cNvPr id="25" name="组合 24">
            <a:extLst>
              <a:ext uri="{FF2B5EF4-FFF2-40B4-BE49-F238E27FC236}">
                <a16:creationId xmlns:a16="http://schemas.microsoft.com/office/drawing/2014/main" id="{DAD16327-AF9C-4444-90C8-4F3DF51DD071}"/>
              </a:ext>
            </a:extLst>
          </p:cNvPr>
          <p:cNvGrpSpPr/>
          <p:nvPr/>
        </p:nvGrpSpPr>
        <p:grpSpPr>
          <a:xfrm>
            <a:off x="179624" y="198119"/>
            <a:ext cx="4921731" cy="762000"/>
            <a:chOff x="302202" y="138757"/>
            <a:chExt cx="4786313" cy="556540"/>
          </a:xfrm>
        </p:grpSpPr>
        <p:sp>
          <p:nvSpPr>
            <p:cNvPr id="26" name="文本框 25">
              <a:extLst>
                <a:ext uri="{FF2B5EF4-FFF2-40B4-BE49-F238E27FC236}">
                  <a16:creationId xmlns:a16="http://schemas.microsoft.com/office/drawing/2014/main" id="{37E3946A-4A67-472B-BFCF-A188281D2F70}"/>
                </a:ext>
              </a:extLst>
            </p:cNvPr>
            <p:cNvSpPr txBox="1">
              <a:spLocks noChangeArrowheads="1"/>
            </p:cNvSpPr>
            <p:nvPr/>
          </p:nvSpPr>
          <p:spPr bwMode="auto">
            <a:xfrm>
              <a:off x="4007373" y="138757"/>
              <a:ext cx="1021627" cy="2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eaLnBrk="0" hangingPunct="0">
                <a:defRPr sz="1300">
                  <a:solidFill>
                    <a:schemeClr val="tx1"/>
                  </a:solidFill>
                  <a:latin typeface="Calibri" panose="020F0502020204030204" pitchFamily="34" charset="0"/>
                  <a:ea typeface="宋体" panose="02010600030101010101" pitchFamily="2" charset="-122"/>
                </a:defRPr>
              </a:lvl2pPr>
              <a:lvl3pPr eaLnBrk="0" hangingPunct="0">
                <a:defRPr sz="1300">
                  <a:solidFill>
                    <a:schemeClr val="tx1"/>
                  </a:solidFill>
                  <a:latin typeface="Calibri" panose="020F0502020204030204" pitchFamily="34" charset="0"/>
                  <a:ea typeface="宋体" panose="02010600030101010101" pitchFamily="2" charset="-122"/>
                </a:defRPr>
              </a:lvl3pPr>
              <a:lvl4pPr eaLnBrk="0" hangingPunct="0">
                <a:defRPr sz="1300">
                  <a:solidFill>
                    <a:schemeClr val="tx1"/>
                  </a:solidFill>
                  <a:latin typeface="Calibri" panose="020F0502020204030204" pitchFamily="34" charset="0"/>
                  <a:ea typeface="宋体" panose="02010600030101010101" pitchFamily="2" charset="-122"/>
                </a:defRPr>
              </a:lvl4pPr>
              <a:lvl5pPr eaLnBrk="0" hangingPunct="0">
                <a:defRPr sz="1300">
                  <a:solidFill>
                    <a:schemeClr val="tx1"/>
                  </a:solidFill>
                  <a:latin typeface="Calibri" panose="020F0502020204030204" pitchFamily="34" charset="0"/>
                  <a:ea typeface="宋体" panose="02010600030101010101" pitchFamily="2" charset="-122"/>
                </a:defRPr>
              </a:lvl5pPr>
              <a:lvl6pPr marL="18288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gn="r" rtl="1" eaLnBrk="1" hangingPunct="1"/>
              <a:r>
                <a:rPr lang="fa-IR" altLang="en-US" sz="1200" b="1"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طراحی معماری</a:t>
              </a:r>
              <a:endParaRPr lang="en-US" altLang="en-US" sz="1200" b="1"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27" name="TextBox 46">
              <a:extLst>
                <a:ext uri="{FF2B5EF4-FFF2-40B4-BE49-F238E27FC236}">
                  <a16:creationId xmlns:a16="http://schemas.microsoft.com/office/drawing/2014/main" id="{961D5AE7-49A1-4802-9F5F-5069F879FEE7}"/>
                </a:ext>
              </a:extLst>
            </p:cNvPr>
            <p:cNvSpPr txBox="1">
              <a:spLocks noChangeArrowheads="1"/>
            </p:cNvSpPr>
            <p:nvPr/>
          </p:nvSpPr>
          <p:spPr bwMode="auto">
            <a:xfrm>
              <a:off x="302202" y="420977"/>
              <a:ext cx="4786313"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defTabSz="522288" eaLnBrk="0" hangingPunct="0">
                <a:defRPr sz="1300">
                  <a:solidFill>
                    <a:schemeClr val="tx1"/>
                  </a:solidFill>
                  <a:latin typeface="Calibri" panose="020F0502020204030204" pitchFamily="34" charset="0"/>
                  <a:ea typeface="宋体" panose="02010600030101010101" pitchFamily="2" charset="-122"/>
                </a:defRPr>
              </a:lvl1pPr>
              <a:lvl2pPr defTabSz="522288" eaLnBrk="0" hangingPunct="0">
                <a:defRPr sz="1300">
                  <a:solidFill>
                    <a:schemeClr val="tx1"/>
                  </a:solidFill>
                  <a:latin typeface="Calibri" panose="020F0502020204030204" pitchFamily="34" charset="0"/>
                  <a:ea typeface="宋体" panose="02010600030101010101" pitchFamily="2" charset="-122"/>
                </a:defRPr>
              </a:lvl2pPr>
              <a:lvl3pPr defTabSz="522288" eaLnBrk="0" hangingPunct="0">
                <a:defRPr sz="1300">
                  <a:solidFill>
                    <a:schemeClr val="tx1"/>
                  </a:solidFill>
                  <a:latin typeface="Calibri" panose="020F0502020204030204" pitchFamily="34" charset="0"/>
                  <a:ea typeface="宋体" panose="02010600030101010101" pitchFamily="2" charset="-122"/>
                </a:defRPr>
              </a:lvl3pPr>
              <a:lvl4pPr defTabSz="522288" eaLnBrk="0" hangingPunct="0">
                <a:defRPr sz="1300">
                  <a:solidFill>
                    <a:schemeClr val="tx1"/>
                  </a:solidFill>
                  <a:latin typeface="Calibri" panose="020F0502020204030204" pitchFamily="34" charset="0"/>
                  <a:ea typeface="宋体" panose="02010600030101010101" pitchFamily="2" charset="-122"/>
                </a:defRPr>
              </a:lvl4pPr>
              <a:lvl5pPr defTabSz="522288" eaLnBrk="0" hangingPunct="0">
                <a:defRPr sz="1300">
                  <a:solidFill>
                    <a:schemeClr val="tx1"/>
                  </a:solidFill>
                  <a:latin typeface="Calibri" panose="020F0502020204030204" pitchFamily="34" charset="0"/>
                  <a:ea typeface="宋体" panose="02010600030101010101" pitchFamily="2" charset="-122"/>
                </a:defRPr>
              </a:lvl5pPr>
              <a:lvl6pPr marL="18288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gn="r" rtl="1" eaLnBrk="1" hangingPunct="1"/>
              <a:r>
                <a:rPr lang="fa-IR" altLang="en-US" sz="2800"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محتوا در اینجا </a:t>
              </a:r>
              <a:endParaRPr lang="en-US" altLang="zh-CN" sz="2800" dirty="0">
                <a:solidFill>
                  <a:srgbClr val="404040"/>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spTree>
    <p:extLst>
      <p:ext uri="{BB962C8B-B14F-4D97-AF65-F5344CB8AC3E}">
        <p14:creationId xmlns:p14="http://schemas.microsoft.com/office/powerpoint/2010/main" val="107175733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par>
                                <p:cTn id="26" presetID="53" presetClass="entr" presetSubtype="16"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par>
                                <p:cTn id="36" presetID="53" presetClass="entr" presetSubtype="16"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par>
                                <p:cTn id="46" presetID="53" presetClass="entr" presetSubtype="16"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Effect transition="in" filter="fade">
                                      <p:cBhvr>
                                        <p:cTn id="55" dur="500"/>
                                        <p:tgtEl>
                                          <p:spTgt spid="14"/>
                                        </p:tgtEl>
                                      </p:cBhvr>
                                    </p:animEffect>
                                  </p:childTnLst>
                                </p:cTn>
                              </p:par>
                            </p:childTnLst>
                          </p:cTn>
                        </p:par>
                        <p:par>
                          <p:cTn id="56" fill="hold" nodeType="afterGroup">
                            <p:stCondLst>
                              <p:cond delay="1500"/>
                            </p:stCondLst>
                            <p:childTnLst>
                              <p:par>
                                <p:cTn id="57" presetID="14" presetClass="entr" presetSubtype="10" fill="hold" grpId="0" nodeType="after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randombar(horizontal)">
                                      <p:cBhvr>
                                        <p:cTn id="59" dur="500"/>
                                        <p:tgtEl>
                                          <p:spTgt spid="7"/>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randombar(horizontal)">
                                      <p:cBhvr>
                                        <p:cTn id="62" dur="500"/>
                                        <p:tgtEl>
                                          <p:spTgt spid="15"/>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randombar(horizontal)">
                                      <p:cBhvr>
                                        <p:cTn id="65" dur="500"/>
                                        <p:tgtEl>
                                          <p:spTgt spid="16"/>
                                        </p:tgtEl>
                                      </p:cBhvr>
                                    </p:animEffect>
                                  </p:childTnLst>
                                </p:cTn>
                              </p:par>
                            </p:childTnLst>
                          </p:cTn>
                        </p:par>
                        <p:par>
                          <p:cTn id="66" fill="hold" nodeType="afterGroup">
                            <p:stCondLst>
                              <p:cond delay="2000"/>
                            </p:stCondLst>
                            <p:childTnLst>
                              <p:par>
                                <p:cTn id="67" presetID="53" presetClass="entr" presetSubtype="16" fill="hold" grpId="0" nodeType="afterEffect">
                                  <p:stCondLst>
                                    <p:cond delay="0"/>
                                  </p:stCondLst>
                                  <p:childTnLst>
                                    <p:set>
                                      <p:cBhvr>
                                        <p:cTn id="68" dur="1" fill="hold">
                                          <p:stCondLst>
                                            <p:cond delay="0"/>
                                          </p:stCondLst>
                                        </p:cTn>
                                        <p:tgtEl>
                                          <p:spTgt spid="3"/>
                                        </p:tgtEl>
                                        <p:attrNameLst>
                                          <p:attrName>style.visibility</p:attrName>
                                        </p:attrNameLst>
                                      </p:cBhvr>
                                      <p:to>
                                        <p:strVal val="visible"/>
                                      </p:to>
                                    </p:set>
                                    <p:anim calcmode="lin" valueType="num">
                                      <p:cBhvr>
                                        <p:cTn id="69" dur="500" fill="hold"/>
                                        <p:tgtEl>
                                          <p:spTgt spid="3"/>
                                        </p:tgtEl>
                                        <p:attrNameLst>
                                          <p:attrName>ppt_w</p:attrName>
                                        </p:attrNameLst>
                                      </p:cBhvr>
                                      <p:tavLst>
                                        <p:tav tm="0">
                                          <p:val>
                                            <p:fltVal val="0"/>
                                          </p:val>
                                        </p:tav>
                                        <p:tav tm="100000">
                                          <p:val>
                                            <p:strVal val="#ppt_w"/>
                                          </p:val>
                                        </p:tav>
                                      </p:tavLst>
                                    </p:anim>
                                    <p:anim calcmode="lin" valueType="num">
                                      <p:cBhvr>
                                        <p:cTn id="70" dur="500" fill="hold"/>
                                        <p:tgtEl>
                                          <p:spTgt spid="3"/>
                                        </p:tgtEl>
                                        <p:attrNameLst>
                                          <p:attrName>ppt_h</p:attrName>
                                        </p:attrNameLst>
                                      </p:cBhvr>
                                      <p:tavLst>
                                        <p:tav tm="0">
                                          <p:val>
                                            <p:fltVal val="0"/>
                                          </p:val>
                                        </p:tav>
                                        <p:tav tm="100000">
                                          <p:val>
                                            <p:strVal val="#ppt_h"/>
                                          </p:val>
                                        </p:tav>
                                      </p:tavLst>
                                    </p:anim>
                                    <p:animEffect transition="in" filter="fade">
                                      <p:cBhvr>
                                        <p:cTn id="7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7" grpId="0"/>
      <p:bldP spid="8" grpId="0" animBg="1"/>
      <p:bldP spid="10" grpId="0" animBg="1"/>
      <p:bldP spid="12" grpId="0" animBg="1"/>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EFC118F-AE37-4DE9-A952-13B32FF1E84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13555" y="4144437"/>
            <a:ext cx="12205555" cy="2713563"/>
          </a:xfrm>
          <a:prstGeom prst="rect">
            <a:avLst/>
          </a:prstGeom>
        </p:spPr>
      </p:pic>
      <p:pic>
        <p:nvPicPr>
          <p:cNvPr id="8" name="图片 7">
            <a:extLst>
              <a:ext uri="{FF2B5EF4-FFF2-40B4-BE49-F238E27FC236}">
                <a16:creationId xmlns:a16="http://schemas.microsoft.com/office/drawing/2014/main" id="{F933B6C9-910D-40B6-A6EC-8E206069AF5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t="75987" r="5247"/>
          <a:stretch>
            <a:fillRect/>
          </a:stretch>
        </p:blipFill>
        <p:spPr>
          <a:xfrm rot="5400000">
            <a:off x="-1093671" y="1086452"/>
            <a:ext cx="6865218" cy="4677878"/>
          </a:xfrm>
          <a:custGeom>
            <a:avLst/>
            <a:gdLst>
              <a:gd name="connsiteX0" fmla="*/ 0 w 6865218"/>
              <a:gd name="connsiteY0" fmla="*/ 4677878 h 4677878"/>
              <a:gd name="connsiteX1" fmla="*/ 0 w 6865218"/>
              <a:gd name="connsiteY1" fmla="*/ 0 h 4677878"/>
              <a:gd name="connsiteX2" fmla="*/ 6865218 w 6865218"/>
              <a:gd name="connsiteY2" fmla="*/ 0 h 4677878"/>
              <a:gd name="connsiteX3" fmla="*/ 6865218 w 6865218"/>
              <a:gd name="connsiteY3" fmla="*/ 4677878 h 4677878"/>
            </a:gdLst>
            <a:ahLst/>
            <a:cxnLst>
              <a:cxn ang="0">
                <a:pos x="connsiteX0" y="connsiteY0"/>
              </a:cxn>
              <a:cxn ang="0">
                <a:pos x="connsiteX1" y="connsiteY1"/>
              </a:cxn>
              <a:cxn ang="0">
                <a:pos x="connsiteX2" y="connsiteY2"/>
              </a:cxn>
              <a:cxn ang="0">
                <a:pos x="connsiteX3" y="connsiteY3"/>
              </a:cxn>
            </a:cxnLst>
            <a:rect l="l" t="t" r="r" b="b"/>
            <a:pathLst>
              <a:path w="6865218" h="4677878">
                <a:moveTo>
                  <a:pt x="0" y="4677878"/>
                </a:moveTo>
                <a:lnTo>
                  <a:pt x="0" y="0"/>
                </a:lnTo>
                <a:lnTo>
                  <a:pt x="6865218" y="0"/>
                </a:lnTo>
                <a:lnTo>
                  <a:pt x="6865218" y="4677878"/>
                </a:lnTo>
                <a:close/>
              </a:path>
            </a:pathLst>
          </a:custGeom>
        </p:spPr>
      </p:pic>
      <p:sp>
        <p:nvSpPr>
          <p:cNvPr id="9" name="标题 4">
            <a:extLst>
              <a:ext uri="{FF2B5EF4-FFF2-40B4-BE49-F238E27FC236}">
                <a16:creationId xmlns:a16="http://schemas.microsoft.com/office/drawing/2014/main" id="{165193DC-1A91-485C-AA8B-0679897CD237}"/>
              </a:ext>
            </a:extLst>
          </p:cNvPr>
          <p:cNvSpPr txBox="1"/>
          <p:nvPr/>
        </p:nvSpPr>
        <p:spPr>
          <a:xfrm>
            <a:off x="5579235" y="2468971"/>
            <a:ext cx="5419185" cy="659844"/>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altLang="en-US" dirty="0">
                <a:latin typeface="思源黑体 Medium"/>
                <a:ea typeface="思源黑体 CN Medium" panose="020B0600000000000000" pitchFamily="34" charset="-122"/>
                <a:cs typeface="B Nazanin" pitchFamily="2" charset="-78"/>
                <a:sym typeface="思源黑体 CN Medium" panose="020B0600000000000000" pitchFamily="34" charset="-122"/>
              </a:rPr>
              <a:t>طراحی سازه</a:t>
            </a:r>
            <a:endParaRPr lang="en-US" altLang="en-US" dirty="0">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10" name="文本占位符 5">
            <a:extLst>
              <a:ext uri="{FF2B5EF4-FFF2-40B4-BE49-F238E27FC236}">
                <a16:creationId xmlns:a16="http://schemas.microsoft.com/office/drawing/2014/main" id="{2108E525-61DF-4A43-B39B-11719F9DA437}"/>
              </a:ext>
            </a:extLst>
          </p:cNvPr>
          <p:cNvSpPr txBox="1"/>
          <p:nvPr/>
        </p:nvSpPr>
        <p:spPr>
          <a:xfrm>
            <a:off x="5579235" y="3425391"/>
            <a:ext cx="6183304" cy="10156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1">
              <a:lnSpc>
                <a:spcPct val="100000"/>
              </a:lnSpc>
              <a:buNone/>
            </a:pPr>
            <a:r>
              <a:rPr lang="fa-IR" altLang="en-US" sz="1600" dirty="0">
                <a:latin typeface="思源黑体 Medium"/>
                <a:ea typeface="思源黑体 CN Medium" panose="020B0600000000000000" pitchFamily="34" charset="-122"/>
                <a:cs typeface="B Nazanin" pitchFamily="2" charset="-78"/>
                <a:sym typeface="思源黑体 CN Medium" panose="020B0600000000000000" pitchFamily="34" charset="-122"/>
              </a:rPr>
              <a:t>متن خود را وارد کنید</a:t>
            </a:r>
            <a:endParaRPr lang="en-US" altLang="zh-CN" sz="1600"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1" name="文本框 10">
            <a:extLst>
              <a:ext uri="{FF2B5EF4-FFF2-40B4-BE49-F238E27FC236}">
                <a16:creationId xmlns:a16="http://schemas.microsoft.com/office/drawing/2014/main" id="{B292EA51-936F-45D9-B439-4E92D9F1F29D}"/>
              </a:ext>
            </a:extLst>
          </p:cNvPr>
          <p:cNvSpPr txBox="1"/>
          <p:nvPr/>
        </p:nvSpPr>
        <p:spPr>
          <a:xfrm>
            <a:off x="3667225" y="2524563"/>
            <a:ext cx="1557765" cy="1208502"/>
          </a:xfrm>
          <a:prstGeom prst="rect">
            <a:avLst/>
          </a:prstGeom>
          <a:noFill/>
          <a:ln w="117475">
            <a:noFill/>
          </a:ln>
        </p:spPr>
        <p:txBody>
          <a:bodyPr wrap="none" rtlCol="0">
            <a:prstTxWarp prst="textPlain">
              <a:avLst/>
            </a:prstTxWarp>
            <a:normAutofit/>
          </a:bodyPr>
          <a:lstStyle/>
          <a:p>
            <a:pPr algn="ctr" rtl="1"/>
            <a:r>
              <a:rPr lang="en-US" altLang="zh-CN" spc="100">
                <a:solidFill>
                  <a:schemeClr val="accent1"/>
                </a:solidFill>
                <a:latin typeface="思源黑体 Medium"/>
                <a:ea typeface="思源黑体 CN Medium" panose="020B0600000000000000" pitchFamily="34" charset="-122"/>
                <a:cs typeface="B Nazanin" pitchFamily="2" charset="-78"/>
                <a:sym typeface="思源黑体 CN Medium" panose="020B0600000000000000" pitchFamily="34" charset="-122"/>
              </a:rPr>
              <a:t>04</a:t>
            </a:r>
            <a:endParaRPr lang="zh-CN" altLang="en-US" spc="100">
              <a:solidFill>
                <a:schemeClr val="accent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Tree>
    <p:extLst>
      <p:ext uri="{BB962C8B-B14F-4D97-AF65-F5344CB8AC3E}">
        <p14:creationId xmlns:p14="http://schemas.microsoft.com/office/powerpoint/2010/main" val="762264505"/>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par>
                    <p:cTn id="20" fill="hold" nodeType="clickPar">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ïŝḻîḓé">
            <a:extLst>
              <a:ext uri="{FF2B5EF4-FFF2-40B4-BE49-F238E27FC236}">
                <a16:creationId xmlns:a16="http://schemas.microsoft.com/office/drawing/2014/main" id="{5520E9BE-1E6D-4A29-9909-7975CC2996EC}"/>
              </a:ext>
            </a:extLst>
          </p:cNvPr>
          <p:cNvSpPr txBox="1"/>
          <p:nvPr/>
        </p:nvSpPr>
        <p:spPr>
          <a:xfrm>
            <a:off x="1210164" y="1479049"/>
            <a:ext cx="4209449" cy="822960"/>
          </a:xfrm>
          <a:prstGeom prst="rect">
            <a:avLst/>
          </a:prstGeom>
          <a:noFill/>
        </p:spPr>
        <p:txBody>
          <a:bodyPr wrap="square">
            <a:normAutofit/>
          </a:bodyPr>
          <a:lstStyle/>
          <a:p>
            <a:pPr lvl="0" algn="r" defTabSz="913765" rtl="1">
              <a:spcBef>
                <a:spcPct val="0"/>
              </a:spcBef>
              <a:spcAft>
                <a:spcPct val="0"/>
              </a:spcAft>
              <a:buSzPct val="25000"/>
              <a:defRPr/>
            </a:pPr>
            <a:r>
              <a:rPr lang="fa-IR" altLang="en-US" sz="2400" b="1" dirty="0">
                <a:latin typeface="思源黑体 Medium"/>
                <a:ea typeface="思源黑体 CN Medium" panose="020B0600000000000000" pitchFamily="34" charset="-122"/>
                <a:cs typeface="B Nazanin" pitchFamily="2" charset="-78"/>
                <a:sym typeface="思源黑体 CN Medium" panose="020B0600000000000000" pitchFamily="34" charset="-122"/>
              </a:rPr>
              <a:t>متن عنوان شما</a:t>
            </a:r>
            <a:endParaRPr kumimoji="0" lang="en-US" altLang="zh-CN" sz="2400" b="1" i="0" u="none" strike="noStrike" kern="1200" cap="none" spc="0" normalizeH="0" baseline="0" noProof="0" dirty="0">
              <a:ln>
                <a:noFill/>
              </a:ln>
              <a:effectLst/>
              <a:uLnTx/>
              <a:uFillTx/>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4" name="îSlíďé">
            <a:extLst>
              <a:ext uri="{FF2B5EF4-FFF2-40B4-BE49-F238E27FC236}">
                <a16:creationId xmlns:a16="http://schemas.microsoft.com/office/drawing/2014/main" id="{15828EBA-C6B3-4972-9361-E46A39328AC0}"/>
              </a:ext>
            </a:extLst>
          </p:cNvPr>
          <p:cNvSpPr txBox="1"/>
          <p:nvPr/>
        </p:nvSpPr>
        <p:spPr>
          <a:xfrm>
            <a:off x="5968859" y="1542081"/>
            <a:ext cx="5102328" cy="652331"/>
          </a:xfrm>
          <a:prstGeom prst="rect">
            <a:avLst/>
          </a:prstGeom>
          <a:noFill/>
        </p:spPr>
        <p:txBody>
          <a:bodyPr wrap="square" rtlCol="0">
            <a:noAutofit/>
          </a:bodyPr>
          <a:lstStyle>
            <a:defPPr>
              <a:defRPr lang="zh-CN"/>
            </a:defPPr>
            <a:lvl1pPr>
              <a:lnSpc>
                <a:spcPts val="1500"/>
              </a:lnSpc>
              <a:defRPr sz="900"/>
            </a:lvl1pPr>
          </a:lstStyle>
          <a:p>
            <a:pPr algn="r" rtl="1"/>
            <a:r>
              <a:rPr lang="fa-IR" altLang="en-US" sz="1200" dirty="0">
                <a:latin typeface="思源黑体 Medium"/>
                <a:ea typeface="思源黑体 CN Medium" panose="020B0600000000000000" pitchFamily="34" charset="-122"/>
                <a:cs typeface="B Nazanin" pitchFamily="2" charset="-78"/>
                <a:sym typeface="思源黑体 CN Medium" panose="020B0600000000000000" pitchFamily="34" charset="-122"/>
              </a:rPr>
              <a:t>شما در اینجا یا با کپی کردن متن شما در این مورد می توانید باکس را در اینجا قرار دهید تا محتوای خود را در این کادر قرار دهید با کپی کردن متن خود، پس از ضربه زدن به محتوای خود در اینجا، یا با کپی کردن متن خود را انتخاب کنید.</a:t>
            </a:r>
            <a:endParaRPr lang="en-US" altLang="en-US" sz="1200" dirty="0">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5" name="îślïdè">
            <a:extLst>
              <a:ext uri="{FF2B5EF4-FFF2-40B4-BE49-F238E27FC236}">
                <a16:creationId xmlns:a16="http://schemas.microsoft.com/office/drawing/2014/main" id="{6EE8D7C9-0222-4D9E-808A-276B68696ECD}"/>
              </a:ext>
            </a:extLst>
          </p:cNvPr>
          <p:cNvSpPr/>
          <p:nvPr/>
        </p:nvSpPr>
        <p:spPr>
          <a:xfrm>
            <a:off x="1289069" y="2803334"/>
            <a:ext cx="834641" cy="834642"/>
          </a:xfrm>
          <a:prstGeom prst="ellipse">
            <a:avLst/>
          </a:prstGeom>
          <a:solidFill>
            <a:schemeClr val="bg2"/>
          </a:solidFill>
          <a:ln w="254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r" defTabSz="914354"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6" name="išḻidê">
            <a:extLst>
              <a:ext uri="{FF2B5EF4-FFF2-40B4-BE49-F238E27FC236}">
                <a16:creationId xmlns:a16="http://schemas.microsoft.com/office/drawing/2014/main" id="{7DA30784-D12D-466C-9987-B89E79035E50}"/>
              </a:ext>
            </a:extLst>
          </p:cNvPr>
          <p:cNvSpPr/>
          <p:nvPr/>
        </p:nvSpPr>
        <p:spPr>
          <a:xfrm>
            <a:off x="1520030" y="3055835"/>
            <a:ext cx="372717" cy="372717"/>
          </a:xfrm>
          <a:custGeom>
            <a:avLst/>
            <a:gdLst>
              <a:gd name="connsiteX0" fmla="*/ 343764 w 533400"/>
              <a:gd name="connsiteY0" fmla="*/ 621 h 533400"/>
              <a:gd name="connsiteX1" fmla="*/ 381864 w 533400"/>
              <a:gd name="connsiteY1" fmla="*/ 38721 h 533400"/>
              <a:gd name="connsiteX2" fmla="*/ 381864 w 533400"/>
              <a:gd name="connsiteY2" fmla="*/ 38721 h 533400"/>
              <a:gd name="connsiteX3" fmla="*/ 381864 w 533400"/>
              <a:gd name="connsiteY3" fmla="*/ 114921 h 533400"/>
              <a:gd name="connsiteX4" fmla="*/ 496164 w 533400"/>
              <a:gd name="connsiteY4" fmla="*/ 114921 h 533400"/>
              <a:gd name="connsiteX5" fmla="*/ 534264 w 533400"/>
              <a:gd name="connsiteY5" fmla="*/ 151116 h 533400"/>
              <a:gd name="connsiteX6" fmla="*/ 534264 w 533400"/>
              <a:gd name="connsiteY6" fmla="*/ 153021 h 533400"/>
              <a:gd name="connsiteX7" fmla="*/ 534264 w 533400"/>
              <a:gd name="connsiteY7" fmla="*/ 381621 h 533400"/>
              <a:gd name="connsiteX8" fmla="*/ 498069 w 533400"/>
              <a:gd name="connsiteY8" fmla="*/ 419721 h 533400"/>
              <a:gd name="connsiteX9" fmla="*/ 496164 w 533400"/>
              <a:gd name="connsiteY9" fmla="*/ 419721 h 533400"/>
              <a:gd name="connsiteX10" fmla="*/ 381864 w 533400"/>
              <a:gd name="connsiteY10" fmla="*/ 419721 h 533400"/>
              <a:gd name="connsiteX11" fmla="*/ 381864 w 533400"/>
              <a:gd name="connsiteY11" fmla="*/ 495921 h 533400"/>
              <a:gd name="connsiteX12" fmla="*/ 345669 w 533400"/>
              <a:gd name="connsiteY12" fmla="*/ 534021 h 533400"/>
              <a:gd name="connsiteX13" fmla="*/ 343764 w 533400"/>
              <a:gd name="connsiteY13" fmla="*/ 534021 h 533400"/>
              <a:gd name="connsiteX14" fmla="*/ 191364 w 533400"/>
              <a:gd name="connsiteY14" fmla="*/ 534021 h 533400"/>
              <a:gd name="connsiteX15" fmla="*/ 153264 w 533400"/>
              <a:gd name="connsiteY15" fmla="*/ 495921 h 533400"/>
              <a:gd name="connsiteX16" fmla="*/ 153264 w 533400"/>
              <a:gd name="connsiteY16" fmla="*/ 495921 h 533400"/>
              <a:gd name="connsiteX17" fmla="*/ 153264 w 533400"/>
              <a:gd name="connsiteY17" fmla="*/ 419721 h 533400"/>
              <a:gd name="connsiteX18" fmla="*/ 38964 w 533400"/>
              <a:gd name="connsiteY18" fmla="*/ 419721 h 533400"/>
              <a:gd name="connsiteX19" fmla="*/ 864 w 533400"/>
              <a:gd name="connsiteY19" fmla="*/ 383526 h 533400"/>
              <a:gd name="connsiteX20" fmla="*/ 864 w 533400"/>
              <a:gd name="connsiteY20" fmla="*/ 381621 h 533400"/>
              <a:gd name="connsiteX21" fmla="*/ 864 w 533400"/>
              <a:gd name="connsiteY21" fmla="*/ 197789 h 533400"/>
              <a:gd name="connsiteX22" fmla="*/ 9436 w 533400"/>
              <a:gd name="connsiteY22" fmla="*/ 173976 h 533400"/>
              <a:gd name="connsiteX23" fmla="*/ 11342 w 533400"/>
              <a:gd name="connsiteY23" fmla="*/ 172071 h 533400"/>
              <a:gd name="connsiteX24" fmla="*/ 52299 w 533400"/>
              <a:gd name="connsiteY24" fmla="*/ 127304 h 533400"/>
              <a:gd name="connsiteX25" fmla="*/ 78017 w 533400"/>
              <a:gd name="connsiteY25" fmla="*/ 114921 h 533400"/>
              <a:gd name="connsiteX26" fmla="*/ 79921 w 533400"/>
              <a:gd name="connsiteY26" fmla="*/ 114921 h 533400"/>
              <a:gd name="connsiteX27" fmla="*/ 153264 w 533400"/>
              <a:gd name="connsiteY27" fmla="*/ 114921 h 533400"/>
              <a:gd name="connsiteX28" fmla="*/ 153264 w 533400"/>
              <a:gd name="connsiteY28" fmla="*/ 38721 h 533400"/>
              <a:gd name="connsiteX29" fmla="*/ 189459 w 533400"/>
              <a:gd name="connsiteY29" fmla="*/ 621 h 533400"/>
              <a:gd name="connsiteX30" fmla="*/ 191364 w 533400"/>
              <a:gd name="connsiteY30" fmla="*/ 621 h 533400"/>
              <a:gd name="connsiteX31" fmla="*/ 343764 w 533400"/>
              <a:gd name="connsiteY31" fmla="*/ 621 h 533400"/>
              <a:gd name="connsiteX32" fmla="*/ 343764 w 533400"/>
              <a:gd name="connsiteY32" fmla="*/ 286371 h 533400"/>
              <a:gd name="connsiteX33" fmla="*/ 191364 w 533400"/>
              <a:gd name="connsiteY33" fmla="*/ 286371 h 533400"/>
              <a:gd name="connsiteX34" fmla="*/ 172314 w 533400"/>
              <a:gd name="connsiteY34" fmla="*/ 305421 h 533400"/>
              <a:gd name="connsiteX35" fmla="*/ 172314 w 533400"/>
              <a:gd name="connsiteY35" fmla="*/ 305421 h 533400"/>
              <a:gd name="connsiteX36" fmla="*/ 172314 w 533400"/>
              <a:gd name="connsiteY36" fmla="*/ 495921 h 533400"/>
              <a:gd name="connsiteX37" fmla="*/ 191364 w 533400"/>
              <a:gd name="connsiteY37" fmla="*/ 514971 h 533400"/>
              <a:gd name="connsiteX38" fmla="*/ 191364 w 533400"/>
              <a:gd name="connsiteY38" fmla="*/ 514971 h 533400"/>
              <a:gd name="connsiteX39" fmla="*/ 343764 w 533400"/>
              <a:gd name="connsiteY39" fmla="*/ 514971 h 533400"/>
              <a:gd name="connsiteX40" fmla="*/ 362814 w 533400"/>
              <a:gd name="connsiteY40" fmla="*/ 495921 h 533400"/>
              <a:gd name="connsiteX41" fmla="*/ 362814 w 533400"/>
              <a:gd name="connsiteY41" fmla="*/ 495921 h 533400"/>
              <a:gd name="connsiteX42" fmla="*/ 362814 w 533400"/>
              <a:gd name="connsiteY42" fmla="*/ 305421 h 533400"/>
              <a:gd name="connsiteX43" fmla="*/ 343764 w 533400"/>
              <a:gd name="connsiteY43" fmla="*/ 286371 h 533400"/>
              <a:gd name="connsiteX44" fmla="*/ 343764 w 533400"/>
              <a:gd name="connsiteY44" fmla="*/ 286371 h 533400"/>
              <a:gd name="connsiteX45" fmla="*/ 496164 w 533400"/>
              <a:gd name="connsiteY45" fmla="*/ 133971 h 533400"/>
              <a:gd name="connsiteX46" fmla="*/ 79921 w 533400"/>
              <a:gd name="connsiteY46" fmla="*/ 133971 h 533400"/>
              <a:gd name="connsiteX47" fmla="*/ 67539 w 533400"/>
              <a:gd name="connsiteY47" fmla="*/ 138734 h 533400"/>
              <a:gd name="connsiteX48" fmla="*/ 66586 w 533400"/>
              <a:gd name="connsiteY48" fmla="*/ 139686 h 533400"/>
              <a:gd name="connsiteX49" fmla="*/ 25629 w 533400"/>
              <a:gd name="connsiteY49" fmla="*/ 184454 h 533400"/>
              <a:gd name="connsiteX50" fmla="*/ 20867 w 533400"/>
              <a:gd name="connsiteY50" fmla="*/ 195884 h 533400"/>
              <a:gd name="connsiteX51" fmla="*/ 20867 w 533400"/>
              <a:gd name="connsiteY51" fmla="*/ 197789 h 533400"/>
              <a:gd name="connsiteX52" fmla="*/ 20867 w 533400"/>
              <a:gd name="connsiteY52" fmla="*/ 381621 h 533400"/>
              <a:gd name="connsiteX53" fmla="*/ 38964 w 533400"/>
              <a:gd name="connsiteY53" fmla="*/ 400671 h 533400"/>
              <a:gd name="connsiteX54" fmla="*/ 39917 w 533400"/>
              <a:gd name="connsiteY54" fmla="*/ 400671 h 533400"/>
              <a:gd name="connsiteX55" fmla="*/ 154217 w 533400"/>
              <a:gd name="connsiteY55" fmla="*/ 400671 h 533400"/>
              <a:gd name="connsiteX56" fmla="*/ 154217 w 533400"/>
              <a:gd name="connsiteY56" fmla="*/ 305421 h 533400"/>
              <a:gd name="connsiteX57" fmla="*/ 190411 w 533400"/>
              <a:gd name="connsiteY57" fmla="*/ 267321 h 533400"/>
              <a:gd name="connsiteX58" fmla="*/ 192317 w 533400"/>
              <a:gd name="connsiteY58" fmla="*/ 267321 h 533400"/>
              <a:gd name="connsiteX59" fmla="*/ 344717 w 533400"/>
              <a:gd name="connsiteY59" fmla="*/ 267321 h 533400"/>
              <a:gd name="connsiteX60" fmla="*/ 382817 w 533400"/>
              <a:gd name="connsiteY60" fmla="*/ 305421 h 533400"/>
              <a:gd name="connsiteX61" fmla="*/ 382817 w 533400"/>
              <a:gd name="connsiteY61" fmla="*/ 305421 h 533400"/>
              <a:gd name="connsiteX62" fmla="*/ 382817 w 533400"/>
              <a:gd name="connsiteY62" fmla="*/ 400671 h 533400"/>
              <a:gd name="connsiteX63" fmla="*/ 497117 w 533400"/>
              <a:gd name="connsiteY63" fmla="*/ 400671 h 533400"/>
              <a:gd name="connsiteX64" fmla="*/ 516167 w 533400"/>
              <a:gd name="connsiteY64" fmla="*/ 382574 h 533400"/>
              <a:gd name="connsiteX65" fmla="*/ 516167 w 533400"/>
              <a:gd name="connsiteY65" fmla="*/ 381621 h 533400"/>
              <a:gd name="connsiteX66" fmla="*/ 516167 w 533400"/>
              <a:gd name="connsiteY66" fmla="*/ 153021 h 533400"/>
              <a:gd name="connsiteX67" fmla="*/ 498069 w 533400"/>
              <a:gd name="connsiteY67" fmla="*/ 133971 h 533400"/>
              <a:gd name="connsiteX68" fmla="*/ 496164 w 533400"/>
              <a:gd name="connsiteY68" fmla="*/ 133971 h 533400"/>
              <a:gd name="connsiteX69" fmla="*/ 462827 w 533400"/>
              <a:gd name="connsiteY69" fmla="*/ 172071 h 533400"/>
              <a:gd name="connsiteX70" fmla="*/ 477114 w 533400"/>
              <a:gd name="connsiteY70" fmla="*/ 186359 h 533400"/>
              <a:gd name="connsiteX71" fmla="*/ 462827 w 533400"/>
              <a:gd name="connsiteY71" fmla="*/ 200646 h 533400"/>
              <a:gd name="connsiteX72" fmla="*/ 448539 w 533400"/>
              <a:gd name="connsiteY72" fmla="*/ 186359 h 533400"/>
              <a:gd name="connsiteX73" fmla="*/ 462827 w 533400"/>
              <a:gd name="connsiteY73" fmla="*/ 172071 h 533400"/>
              <a:gd name="connsiteX74" fmla="*/ 343764 w 533400"/>
              <a:gd name="connsiteY74" fmla="*/ 19671 h 533400"/>
              <a:gd name="connsiteX75" fmla="*/ 191364 w 533400"/>
              <a:gd name="connsiteY75" fmla="*/ 19671 h 533400"/>
              <a:gd name="connsiteX76" fmla="*/ 172314 w 533400"/>
              <a:gd name="connsiteY76" fmla="*/ 38721 h 533400"/>
              <a:gd name="connsiteX77" fmla="*/ 172314 w 533400"/>
              <a:gd name="connsiteY77" fmla="*/ 38721 h 533400"/>
              <a:gd name="connsiteX78" fmla="*/ 172314 w 533400"/>
              <a:gd name="connsiteY78" fmla="*/ 114921 h 533400"/>
              <a:gd name="connsiteX79" fmla="*/ 362814 w 533400"/>
              <a:gd name="connsiteY79" fmla="*/ 114921 h 533400"/>
              <a:gd name="connsiteX80" fmla="*/ 362814 w 533400"/>
              <a:gd name="connsiteY80" fmla="*/ 38721 h 533400"/>
              <a:gd name="connsiteX81" fmla="*/ 344717 w 533400"/>
              <a:gd name="connsiteY81" fmla="*/ 19671 h 533400"/>
              <a:gd name="connsiteX82" fmla="*/ 344717 w 533400"/>
              <a:gd name="connsiteY82" fmla="*/ 19671 h 533400"/>
              <a:gd name="connsiteX83" fmla="*/ 343764 w 533400"/>
              <a:gd name="connsiteY83" fmla="*/ 19671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33400" h="533400">
                <a:moveTo>
                  <a:pt x="343764" y="621"/>
                </a:moveTo>
                <a:cubicBezTo>
                  <a:pt x="364719" y="621"/>
                  <a:pt x="381864" y="17766"/>
                  <a:pt x="381864" y="38721"/>
                </a:cubicBezTo>
                <a:lnTo>
                  <a:pt x="381864" y="38721"/>
                </a:lnTo>
                <a:lnTo>
                  <a:pt x="381864" y="114921"/>
                </a:lnTo>
                <a:lnTo>
                  <a:pt x="496164" y="114921"/>
                </a:lnTo>
                <a:cubicBezTo>
                  <a:pt x="516167" y="114921"/>
                  <a:pt x="533311" y="131114"/>
                  <a:pt x="534264" y="151116"/>
                </a:cubicBezTo>
                <a:lnTo>
                  <a:pt x="534264" y="153021"/>
                </a:lnTo>
                <a:lnTo>
                  <a:pt x="534264" y="381621"/>
                </a:lnTo>
                <a:cubicBezTo>
                  <a:pt x="534264" y="401624"/>
                  <a:pt x="518071" y="418769"/>
                  <a:pt x="498069" y="419721"/>
                </a:cubicBezTo>
                <a:lnTo>
                  <a:pt x="496164" y="419721"/>
                </a:lnTo>
                <a:lnTo>
                  <a:pt x="381864" y="419721"/>
                </a:lnTo>
                <a:lnTo>
                  <a:pt x="381864" y="495921"/>
                </a:lnTo>
                <a:cubicBezTo>
                  <a:pt x="381864" y="515924"/>
                  <a:pt x="365671" y="533069"/>
                  <a:pt x="345669" y="534021"/>
                </a:cubicBezTo>
                <a:lnTo>
                  <a:pt x="343764" y="534021"/>
                </a:lnTo>
                <a:lnTo>
                  <a:pt x="191364" y="534021"/>
                </a:lnTo>
                <a:cubicBezTo>
                  <a:pt x="170409" y="534021"/>
                  <a:pt x="153264" y="516876"/>
                  <a:pt x="153264" y="495921"/>
                </a:cubicBezTo>
                <a:lnTo>
                  <a:pt x="153264" y="495921"/>
                </a:lnTo>
                <a:lnTo>
                  <a:pt x="153264" y="419721"/>
                </a:lnTo>
                <a:lnTo>
                  <a:pt x="38964" y="419721"/>
                </a:lnTo>
                <a:cubicBezTo>
                  <a:pt x="18961" y="419721"/>
                  <a:pt x="1817" y="403529"/>
                  <a:pt x="864" y="383526"/>
                </a:cubicBezTo>
                <a:lnTo>
                  <a:pt x="864" y="381621"/>
                </a:lnTo>
                <a:lnTo>
                  <a:pt x="864" y="197789"/>
                </a:lnTo>
                <a:cubicBezTo>
                  <a:pt x="864" y="189216"/>
                  <a:pt x="3721" y="180644"/>
                  <a:pt x="9436" y="173976"/>
                </a:cubicBezTo>
                <a:lnTo>
                  <a:pt x="11342" y="172071"/>
                </a:lnTo>
                <a:lnTo>
                  <a:pt x="52299" y="127304"/>
                </a:lnTo>
                <a:cubicBezTo>
                  <a:pt x="58967" y="119684"/>
                  <a:pt x="68492" y="115874"/>
                  <a:pt x="78017" y="114921"/>
                </a:cubicBezTo>
                <a:lnTo>
                  <a:pt x="79921" y="114921"/>
                </a:lnTo>
                <a:lnTo>
                  <a:pt x="153264" y="114921"/>
                </a:lnTo>
                <a:lnTo>
                  <a:pt x="153264" y="38721"/>
                </a:lnTo>
                <a:cubicBezTo>
                  <a:pt x="153264" y="18719"/>
                  <a:pt x="169457" y="1574"/>
                  <a:pt x="189459" y="621"/>
                </a:cubicBezTo>
                <a:lnTo>
                  <a:pt x="191364" y="621"/>
                </a:lnTo>
                <a:lnTo>
                  <a:pt x="343764" y="621"/>
                </a:lnTo>
                <a:close/>
                <a:moveTo>
                  <a:pt x="343764" y="286371"/>
                </a:moveTo>
                <a:lnTo>
                  <a:pt x="191364" y="286371"/>
                </a:lnTo>
                <a:cubicBezTo>
                  <a:pt x="180886" y="286371"/>
                  <a:pt x="172314" y="294944"/>
                  <a:pt x="172314" y="305421"/>
                </a:cubicBezTo>
                <a:lnTo>
                  <a:pt x="172314" y="305421"/>
                </a:lnTo>
                <a:lnTo>
                  <a:pt x="172314" y="495921"/>
                </a:lnTo>
                <a:cubicBezTo>
                  <a:pt x="172314" y="506399"/>
                  <a:pt x="180886" y="514971"/>
                  <a:pt x="191364" y="514971"/>
                </a:cubicBezTo>
                <a:lnTo>
                  <a:pt x="191364" y="514971"/>
                </a:lnTo>
                <a:lnTo>
                  <a:pt x="343764" y="514971"/>
                </a:lnTo>
                <a:cubicBezTo>
                  <a:pt x="354242" y="514971"/>
                  <a:pt x="362814" y="506399"/>
                  <a:pt x="362814" y="495921"/>
                </a:cubicBezTo>
                <a:lnTo>
                  <a:pt x="362814" y="495921"/>
                </a:lnTo>
                <a:lnTo>
                  <a:pt x="362814" y="305421"/>
                </a:lnTo>
                <a:cubicBezTo>
                  <a:pt x="362814" y="294944"/>
                  <a:pt x="354242" y="286371"/>
                  <a:pt x="343764" y="286371"/>
                </a:cubicBezTo>
                <a:lnTo>
                  <a:pt x="343764" y="286371"/>
                </a:lnTo>
                <a:close/>
                <a:moveTo>
                  <a:pt x="496164" y="133971"/>
                </a:moveTo>
                <a:lnTo>
                  <a:pt x="79921" y="133971"/>
                </a:lnTo>
                <a:cubicBezTo>
                  <a:pt x="75159" y="133971"/>
                  <a:pt x="70396" y="135876"/>
                  <a:pt x="67539" y="138734"/>
                </a:cubicBezTo>
                <a:lnTo>
                  <a:pt x="66586" y="139686"/>
                </a:lnTo>
                <a:lnTo>
                  <a:pt x="25629" y="184454"/>
                </a:lnTo>
                <a:cubicBezTo>
                  <a:pt x="22771" y="187311"/>
                  <a:pt x="20867" y="191121"/>
                  <a:pt x="20867" y="195884"/>
                </a:cubicBezTo>
                <a:lnTo>
                  <a:pt x="20867" y="197789"/>
                </a:lnTo>
                <a:lnTo>
                  <a:pt x="20867" y="381621"/>
                </a:lnTo>
                <a:cubicBezTo>
                  <a:pt x="20867" y="392099"/>
                  <a:pt x="28486" y="399719"/>
                  <a:pt x="38964" y="400671"/>
                </a:cubicBezTo>
                <a:lnTo>
                  <a:pt x="39917" y="400671"/>
                </a:lnTo>
                <a:lnTo>
                  <a:pt x="154217" y="400671"/>
                </a:lnTo>
                <a:lnTo>
                  <a:pt x="154217" y="305421"/>
                </a:lnTo>
                <a:cubicBezTo>
                  <a:pt x="154217" y="285419"/>
                  <a:pt x="170409" y="268274"/>
                  <a:pt x="190411" y="267321"/>
                </a:cubicBezTo>
                <a:lnTo>
                  <a:pt x="192317" y="267321"/>
                </a:lnTo>
                <a:lnTo>
                  <a:pt x="344717" y="267321"/>
                </a:lnTo>
                <a:cubicBezTo>
                  <a:pt x="365671" y="267321"/>
                  <a:pt x="382817" y="284466"/>
                  <a:pt x="382817" y="305421"/>
                </a:cubicBezTo>
                <a:lnTo>
                  <a:pt x="382817" y="305421"/>
                </a:lnTo>
                <a:lnTo>
                  <a:pt x="382817" y="400671"/>
                </a:lnTo>
                <a:lnTo>
                  <a:pt x="497117" y="400671"/>
                </a:lnTo>
                <a:cubicBezTo>
                  <a:pt x="507594" y="400671"/>
                  <a:pt x="515214" y="393051"/>
                  <a:pt x="516167" y="382574"/>
                </a:cubicBezTo>
                <a:lnTo>
                  <a:pt x="516167" y="381621"/>
                </a:lnTo>
                <a:lnTo>
                  <a:pt x="516167" y="153021"/>
                </a:lnTo>
                <a:cubicBezTo>
                  <a:pt x="516167" y="142544"/>
                  <a:pt x="508546" y="134924"/>
                  <a:pt x="498069" y="133971"/>
                </a:cubicBezTo>
                <a:lnTo>
                  <a:pt x="496164" y="133971"/>
                </a:lnTo>
                <a:close/>
                <a:moveTo>
                  <a:pt x="462827" y="172071"/>
                </a:moveTo>
                <a:cubicBezTo>
                  <a:pt x="470446" y="172071"/>
                  <a:pt x="477114" y="178739"/>
                  <a:pt x="477114" y="186359"/>
                </a:cubicBezTo>
                <a:cubicBezTo>
                  <a:pt x="477114" y="193979"/>
                  <a:pt x="470446" y="200646"/>
                  <a:pt x="462827" y="200646"/>
                </a:cubicBezTo>
                <a:cubicBezTo>
                  <a:pt x="455207" y="200646"/>
                  <a:pt x="448539" y="193979"/>
                  <a:pt x="448539" y="186359"/>
                </a:cubicBezTo>
                <a:cubicBezTo>
                  <a:pt x="448539" y="178739"/>
                  <a:pt x="455207" y="172071"/>
                  <a:pt x="462827" y="172071"/>
                </a:cubicBezTo>
                <a:close/>
                <a:moveTo>
                  <a:pt x="343764" y="19671"/>
                </a:moveTo>
                <a:lnTo>
                  <a:pt x="191364" y="19671"/>
                </a:lnTo>
                <a:cubicBezTo>
                  <a:pt x="180886" y="19671"/>
                  <a:pt x="172314" y="28244"/>
                  <a:pt x="172314" y="38721"/>
                </a:cubicBezTo>
                <a:lnTo>
                  <a:pt x="172314" y="38721"/>
                </a:lnTo>
                <a:lnTo>
                  <a:pt x="172314" y="114921"/>
                </a:lnTo>
                <a:lnTo>
                  <a:pt x="362814" y="114921"/>
                </a:lnTo>
                <a:lnTo>
                  <a:pt x="362814" y="38721"/>
                </a:lnTo>
                <a:cubicBezTo>
                  <a:pt x="362814" y="28244"/>
                  <a:pt x="355194" y="20624"/>
                  <a:pt x="344717" y="19671"/>
                </a:cubicBezTo>
                <a:lnTo>
                  <a:pt x="344717" y="19671"/>
                </a:lnTo>
                <a:lnTo>
                  <a:pt x="343764" y="19671"/>
                </a:lnTo>
                <a:close/>
              </a:path>
            </a:pathLst>
          </a:custGeom>
          <a:solidFill>
            <a:schemeClr val="tx1">
              <a:lumMod val="85000"/>
              <a:lumOff val="15000"/>
            </a:schemeClr>
          </a:solidFill>
          <a:ln w="9525" cap="flat">
            <a:noFill/>
            <a:prstDash val="solid"/>
            <a:miter/>
          </a:ln>
        </p:spPr>
        <p:txBody>
          <a:bodyPr rtlCol="0" anchor="ctr"/>
          <a:lstStyle/>
          <a:p>
            <a:pPr algn="r" rtl="1"/>
            <a:endParaRPr lang="zh-CN" altLang="en-US">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7" name="íṥḻîḍé">
            <a:extLst>
              <a:ext uri="{FF2B5EF4-FFF2-40B4-BE49-F238E27FC236}">
                <a16:creationId xmlns:a16="http://schemas.microsoft.com/office/drawing/2014/main" id="{0B0E2F66-4B48-4712-A41F-CCBCBCA9A8FE}"/>
              </a:ext>
            </a:extLst>
          </p:cNvPr>
          <p:cNvSpPr/>
          <p:nvPr/>
        </p:nvSpPr>
        <p:spPr>
          <a:xfrm>
            <a:off x="3334418" y="2803334"/>
            <a:ext cx="834641" cy="83464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endParaRPr lang="zh-CN" altLang="en-US">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8" name="îSlíḍê">
            <a:extLst>
              <a:ext uri="{FF2B5EF4-FFF2-40B4-BE49-F238E27FC236}">
                <a16:creationId xmlns:a16="http://schemas.microsoft.com/office/drawing/2014/main" id="{FADAF611-51B8-458E-A981-E29ECDBB5D6E}"/>
              </a:ext>
            </a:extLst>
          </p:cNvPr>
          <p:cNvSpPr/>
          <p:nvPr/>
        </p:nvSpPr>
        <p:spPr>
          <a:xfrm>
            <a:off x="3565379" y="3102426"/>
            <a:ext cx="372717" cy="306160"/>
          </a:xfrm>
          <a:custGeom>
            <a:avLst/>
            <a:gdLst>
              <a:gd name="connsiteX0" fmla="*/ 496292 w 533400"/>
              <a:gd name="connsiteY0" fmla="*/ 621 h 438150"/>
              <a:gd name="connsiteX1" fmla="*/ 534392 w 533400"/>
              <a:gd name="connsiteY1" fmla="*/ 38721 h 438150"/>
              <a:gd name="connsiteX2" fmla="*/ 534392 w 533400"/>
              <a:gd name="connsiteY2" fmla="*/ 38721 h 438150"/>
              <a:gd name="connsiteX3" fmla="*/ 534392 w 533400"/>
              <a:gd name="connsiteY3" fmla="*/ 333996 h 438150"/>
              <a:gd name="connsiteX4" fmla="*/ 496292 w 533400"/>
              <a:gd name="connsiteY4" fmla="*/ 372096 h 438150"/>
              <a:gd name="connsiteX5" fmla="*/ 496292 w 533400"/>
              <a:gd name="connsiteY5" fmla="*/ 372096 h 438150"/>
              <a:gd name="connsiteX6" fmla="*/ 204827 w 533400"/>
              <a:gd name="connsiteY6" fmla="*/ 372096 h 438150"/>
              <a:gd name="connsiteX7" fmla="*/ 115292 w 533400"/>
              <a:gd name="connsiteY7" fmla="*/ 438771 h 438150"/>
              <a:gd name="connsiteX8" fmla="*/ 115292 w 533400"/>
              <a:gd name="connsiteY8" fmla="*/ 372096 h 438150"/>
              <a:gd name="connsiteX9" fmla="*/ 39092 w 533400"/>
              <a:gd name="connsiteY9" fmla="*/ 372096 h 438150"/>
              <a:gd name="connsiteX10" fmla="*/ 992 w 533400"/>
              <a:gd name="connsiteY10" fmla="*/ 335901 h 438150"/>
              <a:gd name="connsiteX11" fmla="*/ 992 w 533400"/>
              <a:gd name="connsiteY11" fmla="*/ 335901 h 438150"/>
              <a:gd name="connsiteX12" fmla="*/ 992 w 533400"/>
              <a:gd name="connsiteY12" fmla="*/ 333996 h 438150"/>
              <a:gd name="connsiteX13" fmla="*/ 992 w 533400"/>
              <a:gd name="connsiteY13" fmla="*/ 38721 h 438150"/>
              <a:gd name="connsiteX14" fmla="*/ 39092 w 533400"/>
              <a:gd name="connsiteY14" fmla="*/ 621 h 438150"/>
              <a:gd name="connsiteX15" fmla="*/ 39092 w 533400"/>
              <a:gd name="connsiteY15" fmla="*/ 621 h 438150"/>
              <a:gd name="connsiteX16" fmla="*/ 496292 w 533400"/>
              <a:gd name="connsiteY16" fmla="*/ 621 h 438150"/>
              <a:gd name="connsiteX17" fmla="*/ 496292 w 533400"/>
              <a:gd name="connsiteY17" fmla="*/ 19671 h 438150"/>
              <a:gd name="connsiteX18" fmla="*/ 39092 w 533400"/>
              <a:gd name="connsiteY18" fmla="*/ 19671 h 438150"/>
              <a:gd name="connsiteX19" fmla="*/ 20042 w 533400"/>
              <a:gd name="connsiteY19" fmla="*/ 38721 h 438150"/>
              <a:gd name="connsiteX20" fmla="*/ 20042 w 533400"/>
              <a:gd name="connsiteY20" fmla="*/ 38721 h 438150"/>
              <a:gd name="connsiteX21" fmla="*/ 20042 w 533400"/>
              <a:gd name="connsiteY21" fmla="*/ 333996 h 438150"/>
              <a:gd name="connsiteX22" fmla="*/ 39092 w 533400"/>
              <a:gd name="connsiteY22" fmla="*/ 353046 h 438150"/>
              <a:gd name="connsiteX23" fmla="*/ 39092 w 533400"/>
              <a:gd name="connsiteY23" fmla="*/ 353046 h 438150"/>
              <a:gd name="connsiteX24" fmla="*/ 134342 w 533400"/>
              <a:gd name="connsiteY24" fmla="*/ 353046 h 438150"/>
              <a:gd name="connsiteX25" fmla="*/ 134342 w 533400"/>
              <a:gd name="connsiteY25" fmla="*/ 400671 h 438150"/>
              <a:gd name="connsiteX26" fmla="*/ 198160 w 533400"/>
              <a:gd name="connsiteY26" fmla="*/ 353046 h 438150"/>
              <a:gd name="connsiteX27" fmla="*/ 496292 w 533400"/>
              <a:gd name="connsiteY27" fmla="*/ 353046 h 438150"/>
              <a:gd name="connsiteX28" fmla="*/ 515342 w 533400"/>
              <a:gd name="connsiteY28" fmla="*/ 333996 h 438150"/>
              <a:gd name="connsiteX29" fmla="*/ 515342 w 533400"/>
              <a:gd name="connsiteY29" fmla="*/ 333996 h 438150"/>
              <a:gd name="connsiteX30" fmla="*/ 515342 w 533400"/>
              <a:gd name="connsiteY30" fmla="*/ 38721 h 438150"/>
              <a:gd name="connsiteX31" fmla="*/ 496292 w 533400"/>
              <a:gd name="connsiteY31" fmla="*/ 19671 h 438150"/>
              <a:gd name="connsiteX32" fmla="*/ 496292 w 533400"/>
              <a:gd name="connsiteY32" fmla="*/ 19671 h 438150"/>
              <a:gd name="connsiteX33" fmla="*/ 134342 w 533400"/>
              <a:gd name="connsiteY33" fmla="*/ 143496 h 438150"/>
              <a:gd name="connsiteX34" fmla="*/ 177205 w 533400"/>
              <a:gd name="connsiteY34" fmla="*/ 186359 h 438150"/>
              <a:gd name="connsiteX35" fmla="*/ 134342 w 533400"/>
              <a:gd name="connsiteY35" fmla="*/ 229221 h 438150"/>
              <a:gd name="connsiteX36" fmla="*/ 91480 w 533400"/>
              <a:gd name="connsiteY36" fmla="*/ 186359 h 438150"/>
              <a:gd name="connsiteX37" fmla="*/ 134342 w 533400"/>
              <a:gd name="connsiteY37" fmla="*/ 143496 h 438150"/>
              <a:gd name="connsiteX38" fmla="*/ 267692 w 533400"/>
              <a:gd name="connsiteY38" fmla="*/ 143496 h 438150"/>
              <a:gd name="connsiteX39" fmla="*/ 310555 w 533400"/>
              <a:gd name="connsiteY39" fmla="*/ 186359 h 438150"/>
              <a:gd name="connsiteX40" fmla="*/ 267692 w 533400"/>
              <a:gd name="connsiteY40" fmla="*/ 229221 h 438150"/>
              <a:gd name="connsiteX41" fmla="*/ 224830 w 533400"/>
              <a:gd name="connsiteY41" fmla="*/ 186359 h 438150"/>
              <a:gd name="connsiteX42" fmla="*/ 267692 w 533400"/>
              <a:gd name="connsiteY42" fmla="*/ 143496 h 438150"/>
              <a:gd name="connsiteX43" fmla="*/ 401042 w 533400"/>
              <a:gd name="connsiteY43" fmla="*/ 143496 h 438150"/>
              <a:gd name="connsiteX44" fmla="*/ 443905 w 533400"/>
              <a:gd name="connsiteY44" fmla="*/ 186359 h 438150"/>
              <a:gd name="connsiteX45" fmla="*/ 401042 w 533400"/>
              <a:gd name="connsiteY45" fmla="*/ 229221 h 438150"/>
              <a:gd name="connsiteX46" fmla="*/ 358180 w 533400"/>
              <a:gd name="connsiteY46" fmla="*/ 186359 h 438150"/>
              <a:gd name="connsiteX47" fmla="*/ 401042 w 533400"/>
              <a:gd name="connsiteY47" fmla="*/ 143496 h 438150"/>
              <a:gd name="connsiteX48" fmla="*/ 134342 w 533400"/>
              <a:gd name="connsiteY48" fmla="*/ 162546 h 438150"/>
              <a:gd name="connsiteX49" fmla="*/ 110530 w 533400"/>
              <a:gd name="connsiteY49" fmla="*/ 186359 h 438150"/>
              <a:gd name="connsiteX50" fmla="*/ 134342 w 533400"/>
              <a:gd name="connsiteY50" fmla="*/ 210171 h 438150"/>
              <a:gd name="connsiteX51" fmla="*/ 158155 w 533400"/>
              <a:gd name="connsiteY51" fmla="*/ 186359 h 438150"/>
              <a:gd name="connsiteX52" fmla="*/ 134342 w 533400"/>
              <a:gd name="connsiteY52" fmla="*/ 162546 h 438150"/>
              <a:gd name="connsiteX53" fmla="*/ 267692 w 533400"/>
              <a:gd name="connsiteY53" fmla="*/ 162546 h 438150"/>
              <a:gd name="connsiteX54" fmla="*/ 243880 w 533400"/>
              <a:gd name="connsiteY54" fmla="*/ 186359 h 438150"/>
              <a:gd name="connsiteX55" fmla="*/ 267692 w 533400"/>
              <a:gd name="connsiteY55" fmla="*/ 210171 h 438150"/>
              <a:gd name="connsiteX56" fmla="*/ 291505 w 533400"/>
              <a:gd name="connsiteY56" fmla="*/ 186359 h 438150"/>
              <a:gd name="connsiteX57" fmla="*/ 267692 w 533400"/>
              <a:gd name="connsiteY57" fmla="*/ 162546 h 438150"/>
              <a:gd name="connsiteX58" fmla="*/ 401042 w 533400"/>
              <a:gd name="connsiteY58" fmla="*/ 162546 h 438150"/>
              <a:gd name="connsiteX59" fmla="*/ 377230 w 533400"/>
              <a:gd name="connsiteY59" fmla="*/ 186359 h 438150"/>
              <a:gd name="connsiteX60" fmla="*/ 401042 w 533400"/>
              <a:gd name="connsiteY60" fmla="*/ 210171 h 438150"/>
              <a:gd name="connsiteX61" fmla="*/ 424855 w 533400"/>
              <a:gd name="connsiteY61" fmla="*/ 186359 h 438150"/>
              <a:gd name="connsiteX62" fmla="*/ 401042 w 533400"/>
              <a:gd name="connsiteY62" fmla="*/ 162546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33400" h="438150">
                <a:moveTo>
                  <a:pt x="496292" y="621"/>
                </a:moveTo>
                <a:cubicBezTo>
                  <a:pt x="517247" y="621"/>
                  <a:pt x="534392" y="17766"/>
                  <a:pt x="534392" y="38721"/>
                </a:cubicBezTo>
                <a:lnTo>
                  <a:pt x="534392" y="38721"/>
                </a:lnTo>
                <a:lnTo>
                  <a:pt x="534392" y="333996"/>
                </a:lnTo>
                <a:cubicBezTo>
                  <a:pt x="534392" y="354951"/>
                  <a:pt x="517247" y="372096"/>
                  <a:pt x="496292" y="372096"/>
                </a:cubicBezTo>
                <a:lnTo>
                  <a:pt x="496292" y="372096"/>
                </a:lnTo>
                <a:lnTo>
                  <a:pt x="204827" y="372096"/>
                </a:lnTo>
                <a:lnTo>
                  <a:pt x="115292" y="438771"/>
                </a:lnTo>
                <a:lnTo>
                  <a:pt x="115292" y="372096"/>
                </a:lnTo>
                <a:lnTo>
                  <a:pt x="39092" y="372096"/>
                </a:lnTo>
                <a:cubicBezTo>
                  <a:pt x="19089" y="372096"/>
                  <a:pt x="1945" y="355904"/>
                  <a:pt x="992" y="335901"/>
                </a:cubicBezTo>
                <a:lnTo>
                  <a:pt x="992" y="335901"/>
                </a:lnTo>
                <a:lnTo>
                  <a:pt x="992" y="333996"/>
                </a:lnTo>
                <a:lnTo>
                  <a:pt x="992" y="38721"/>
                </a:lnTo>
                <a:cubicBezTo>
                  <a:pt x="992" y="17766"/>
                  <a:pt x="18137" y="621"/>
                  <a:pt x="39092" y="621"/>
                </a:cubicBezTo>
                <a:lnTo>
                  <a:pt x="39092" y="621"/>
                </a:lnTo>
                <a:lnTo>
                  <a:pt x="496292" y="621"/>
                </a:lnTo>
                <a:close/>
                <a:moveTo>
                  <a:pt x="496292" y="19671"/>
                </a:moveTo>
                <a:lnTo>
                  <a:pt x="39092" y="19671"/>
                </a:lnTo>
                <a:cubicBezTo>
                  <a:pt x="28614" y="19671"/>
                  <a:pt x="20042" y="28244"/>
                  <a:pt x="20042" y="38721"/>
                </a:cubicBezTo>
                <a:lnTo>
                  <a:pt x="20042" y="38721"/>
                </a:lnTo>
                <a:lnTo>
                  <a:pt x="20042" y="333996"/>
                </a:lnTo>
                <a:cubicBezTo>
                  <a:pt x="20042" y="344474"/>
                  <a:pt x="28614" y="353046"/>
                  <a:pt x="39092" y="353046"/>
                </a:cubicBezTo>
                <a:lnTo>
                  <a:pt x="39092" y="353046"/>
                </a:lnTo>
                <a:lnTo>
                  <a:pt x="134342" y="353046"/>
                </a:lnTo>
                <a:lnTo>
                  <a:pt x="134342" y="400671"/>
                </a:lnTo>
                <a:lnTo>
                  <a:pt x="198160" y="353046"/>
                </a:lnTo>
                <a:lnTo>
                  <a:pt x="496292" y="353046"/>
                </a:lnTo>
                <a:cubicBezTo>
                  <a:pt x="506770" y="353046"/>
                  <a:pt x="515342" y="344474"/>
                  <a:pt x="515342" y="333996"/>
                </a:cubicBezTo>
                <a:lnTo>
                  <a:pt x="515342" y="333996"/>
                </a:lnTo>
                <a:lnTo>
                  <a:pt x="515342" y="38721"/>
                </a:lnTo>
                <a:cubicBezTo>
                  <a:pt x="515342" y="28244"/>
                  <a:pt x="506770" y="19671"/>
                  <a:pt x="496292" y="19671"/>
                </a:cubicBezTo>
                <a:lnTo>
                  <a:pt x="496292" y="19671"/>
                </a:lnTo>
                <a:close/>
                <a:moveTo>
                  <a:pt x="134342" y="143496"/>
                </a:moveTo>
                <a:cubicBezTo>
                  <a:pt x="158155" y="143496"/>
                  <a:pt x="177205" y="162546"/>
                  <a:pt x="177205" y="186359"/>
                </a:cubicBezTo>
                <a:cubicBezTo>
                  <a:pt x="177205" y="210171"/>
                  <a:pt x="158155" y="229221"/>
                  <a:pt x="134342" y="229221"/>
                </a:cubicBezTo>
                <a:cubicBezTo>
                  <a:pt x="110530" y="229221"/>
                  <a:pt x="91480" y="210171"/>
                  <a:pt x="91480" y="186359"/>
                </a:cubicBezTo>
                <a:cubicBezTo>
                  <a:pt x="91480" y="162546"/>
                  <a:pt x="110530" y="143496"/>
                  <a:pt x="134342" y="143496"/>
                </a:cubicBezTo>
                <a:close/>
                <a:moveTo>
                  <a:pt x="267692" y="143496"/>
                </a:moveTo>
                <a:cubicBezTo>
                  <a:pt x="291505" y="143496"/>
                  <a:pt x="310555" y="162546"/>
                  <a:pt x="310555" y="186359"/>
                </a:cubicBezTo>
                <a:cubicBezTo>
                  <a:pt x="310555" y="210171"/>
                  <a:pt x="291505" y="229221"/>
                  <a:pt x="267692" y="229221"/>
                </a:cubicBezTo>
                <a:cubicBezTo>
                  <a:pt x="243880" y="229221"/>
                  <a:pt x="224830" y="210171"/>
                  <a:pt x="224830" y="186359"/>
                </a:cubicBezTo>
                <a:cubicBezTo>
                  <a:pt x="224830" y="162546"/>
                  <a:pt x="243880" y="143496"/>
                  <a:pt x="267692" y="143496"/>
                </a:cubicBezTo>
                <a:close/>
                <a:moveTo>
                  <a:pt x="401042" y="143496"/>
                </a:moveTo>
                <a:cubicBezTo>
                  <a:pt x="424855" y="143496"/>
                  <a:pt x="443905" y="162546"/>
                  <a:pt x="443905" y="186359"/>
                </a:cubicBezTo>
                <a:cubicBezTo>
                  <a:pt x="443905" y="210171"/>
                  <a:pt x="424855" y="229221"/>
                  <a:pt x="401042" y="229221"/>
                </a:cubicBezTo>
                <a:cubicBezTo>
                  <a:pt x="377230" y="229221"/>
                  <a:pt x="358180" y="210171"/>
                  <a:pt x="358180" y="186359"/>
                </a:cubicBezTo>
                <a:cubicBezTo>
                  <a:pt x="358180" y="162546"/>
                  <a:pt x="377230" y="143496"/>
                  <a:pt x="401042" y="143496"/>
                </a:cubicBezTo>
                <a:close/>
                <a:moveTo>
                  <a:pt x="134342" y="162546"/>
                </a:moveTo>
                <a:cubicBezTo>
                  <a:pt x="121007" y="162546"/>
                  <a:pt x="110530" y="173024"/>
                  <a:pt x="110530" y="186359"/>
                </a:cubicBezTo>
                <a:cubicBezTo>
                  <a:pt x="110530" y="199694"/>
                  <a:pt x="121007" y="210171"/>
                  <a:pt x="134342" y="210171"/>
                </a:cubicBezTo>
                <a:cubicBezTo>
                  <a:pt x="147677" y="210171"/>
                  <a:pt x="158155" y="199694"/>
                  <a:pt x="158155" y="186359"/>
                </a:cubicBezTo>
                <a:cubicBezTo>
                  <a:pt x="158155" y="173024"/>
                  <a:pt x="147677" y="162546"/>
                  <a:pt x="134342" y="162546"/>
                </a:cubicBezTo>
                <a:close/>
                <a:moveTo>
                  <a:pt x="267692" y="162546"/>
                </a:moveTo>
                <a:cubicBezTo>
                  <a:pt x="254357" y="162546"/>
                  <a:pt x="243880" y="173024"/>
                  <a:pt x="243880" y="186359"/>
                </a:cubicBezTo>
                <a:cubicBezTo>
                  <a:pt x="243880" y="199694"/>
                  <a:pt x="254357" y="210171"/>
                  <a:pt x="267692" y="210171"/>
                </a:cubicBezTo>
                <a:cubicBezTo>
                  <a:pt x="281027" y="210171"/>
                  <a:pt x="291505" y="199694"/>
                  <a:pt x="291505" y="186359"/>
                </a:cubicBezTo>
                <a:cubicBezTo>
                  <a:pt x="291505" y="173024"/>
                  <a:pt x="281027" y="162546"/>
                  <a:pt x="267692" y="162546"/>
                </a:cubicBezTo>
                <a:close/>
                <a:moveTo>
                  <a:pt x="401042" y="162546"/>
                </a:moveTo>
                <a:cubicBezTo>
                  <a:pt x="387707" y="162546"/>
                  <a:pt x="377230" y="173024"/>
                  <a:pt x="377230" y="186359"/>
                </a:cubicBezTo>
                <a:cubicBezTo>
                  <a:pt x="377230" y="199694"/>
                  <a:pt x="387707" y="210171"/>
                  <a:pt x="401042" y="210171"/>
                </a:cubicBezTo>
                <a:cubicBezTo>
                  <a:pt x="414377" y="210171"/>
                  <a:pt x="424855" y="199694"/>
                  <a:pt x="424855" y="186359"/>
                </a:cubicBezTo>
                <a:cubicBezTo>
                  <a:pt x="424855" y="173024"/>
                  <a:pt x="414377" y="162546"/>
                  <a:pt x="401042" y="162546"/>
                </a:cubicBezTo>
                <a:close/>
              </a:path>
            </a:pathLst>
          </a:custGeom>
          <a:solidFill>
            <a:srgbClr val="FFFFFF"/>
          </a:solidFill>
          <a:ln w="9525" cap="flat">
            <a:noFill/>
            <a:prstDash val="solid"/>
            <a:miter/>
          </a:ln>
        </p:spPr>
        <p:txBody>
          <a:bodyPr rtlCol="0" anchor="ctr"/>
          <a:lstStyle/>
          <a:p>
            <a:pPr algn="r" rtl="1"/>
            <a:endParaRPr lang="zh-CN" altLang="en-US">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9" name="ïSḻïde">
            <a:extLst>
              <a:ext uri="{FF2B5EF4-FFF2-40B4-BE49-F238E27FC236}">
                <a16:creationId xmlns:a16="http://schemas.microsoft.com/office/drawing/2014/main" id="{64883614-5458-400C-B287-32A6FFDDF6AD}"/>
              </a:ext>
            </a:extLst>
          </p:cNvPr>
          <p:cNvSpPr/>
          <p:nvPr/>
        </p:nvSpPr>
        <p:spPr>
          <a:xfrm>
            <a:off x="5379767" y="2803334"/>
            <a:ext cx="834641" cy="834642"/>
          </a:xfrm>
          <a:prstGeom prst="ellipse">
            <a:avLst/>
          </a:prstGeom>
          <a:solidFill>
            <a:schemeClr val="bg2"/>
          </a:solidFill>
          <a:ln w="254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r" defTabSz="914354"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0" name="iSḷîdê">
            <a:extLst>
              <a:ext uri="{FF2B5EF4-FFF2-40B4-BE49-F238E27FC236}">
                <a16:creationId xmlns:a16="http://schemas.microsoft.com/office/drawing/2014/main" id="{D5960E5F-74C5-4F83-BE18-A0200C51A378}"/>
              </a:ext>
            </a:extLst>
          </p:cNvPr>
          <p:cNvSpPr/>
          <p:nvPr/>
        </p:nvSpPr>
        <p:spPr>
          <a:xfrm>
            <a:off x="5610728" y="3078587"/>
            <a:ext cx="372717" cy="279537"/>
          </a:xfrm>
          <a:custGeom>
            <a:avLst/>
            <a:gdLst>
              <a:gd name="connsiteX0" fmla="*/ 495908 w 533400"/>
              <a:gd name="connsiteY0" fmla="*/ 621 h 400050"/>
              <a:gd name="connsiteX1" fmla="*/ 534008 w 533400"/>
              <a:gd name="connsiteY1" fmla="*/ 38721 h 400050"/>
              <a:gd name="connsiteX2" fmla="*/ 534008 w 533400"/>
              <a:gd name="connsiteY2" fmla="*/ 38721 h 400050"/>
              <a:gd name="connsiteX3" fmla="*/ 534008 w 533400"/>
              <a:gd name="connsiteY3" fmla="*/ 362571 h 400050"/>
              <a:gd name="connsiteX4" fmla="*/ 495908 w 533400"/>
              <a:gd name="connsiteY4" fmla="*/ 400671 h 400050"/>
              <a:gd name="connsiteX5" fmla="*/ 495908 w 533400"/>
              <a:gd name="connsiteY5" fmla="*/ 400671 h 400050"/>
              <a:gd name="connsiteX6" fmla="*/ 38708 w 533400"/>
              <a:gd name="connsiteY6" fmla="*/ 400671 h 400050"/>
              <a:gd name="connsiteX7" fmla="*/ 608 w 533400"/>
              <a:gd name="connsiteY7" fmla="*/ 362571 h 400050"/>
              <a:gd name="connsiteX8" fmla="*/ 608 w 533400"/>
              <a:gd name="connsiteY8" fmla="*/ 362571 h 400050"/>
              <a:gd name="connsiteX9" fmla="*/ 608 w 533400"/>
              <a:gd name="connsiteY9" fmla="*/ 38721 h 400050"/>
              <a:gd name="connsiteX10" fmla="*/ 38708 w 533400"/>
              <a:gd name="connsiteY10" fmla="*/ 621 h 400050"/>
              <a:gd name="connsiteX11" fmla="*/ 38708 w 533400"/>
              <a:gd name="connsiteY11" fmla="*/ 621 h 400050"/>
              <a:gd name="connsiteX12" fmla="*/ 495908 w 533400"/>
              <a:gd name="connsiteY12" fmla="*/ 621 h 400050"/>
              <a:gd name="connsiteX13" fmla="*/ 361605 w 533400"/>
              <a:gd name="connsiteY13" fmla="*/ 172071 h 400050"/>
              <a:gd name="connsiteX14" fmla="*/ 360653 w 533400"/>
              <a:gd name="connsiteY14" fmla="*/ 173024 h 400050"/>
              <a:gd name="connsiteX15" fmla="*/ 274928 w 533400"/>
              <a:gd name="connsiteY15" fmla="*/ 284466 h 400050"/>
              <a:gd name="connsiteX16" fmla="*/ 272071 w 533400"/>
              <a:gd name="connsiteY16" fmla="*/ 288276 h 400050"/>
              <a:gd name="connsiteX17" fmla="*/ 219683 w 533400"/>
              <a:gd name="connsiteY17" fmla="*/ 290181 h 400050"/>
              <a:gd name="connsiteX18" fmla="*/ 217778 w 533400"/>
              <a:gd name="connsiteY18" fmla="*/ 289229 h 400050"/>
              <a:gd name="connsiteX19" fmla="*/ 154913 w 533400"/>
              <a:gd name="connsiteY19" fmla="*/ 228269 h 400050"/>
              <a:gd name="connsiteX20" fmla="*/ 153961 w 533400"/>
              <a:gd name="connsiteY20" fmla="*/ 227316 h 400050"/>
              <a:gd name="connsiteX21" fmla="*/ 128243 w 533400"/>
              <a:gd name="connsiteY21" fmla="*/ 228269 h 400050"/>
              <a:gd name="connsiteX22" fmla="*/ 127290 w 533400"/>
              <a:gd name="connsiteY22" fmla="*/ 229221 h 400050"/>
              <a:gd name="connsiteX23" fmla="*/ 19658 w 533400"/>
              <a:gd name="connsiteY23" fmla="*/ 354951 h 400050"/>
              <a:gd name="connsiteX24" fmla="*/ 19658 w 533400"/>
              <a:gd name="connsiteY24" fmla="*/ 361619 h 400050"/>
              <a:gd name="connsiteX25" fmla="*/ 37755 w 533400"/>
              <a:gd name="connsiteY25" fmla="*/ 380669 h 400050"/>
              <a:gd name="connsiteX26" fmla="*/ 38708 w 533400"/>
              <a:gd name="connsiteY26" fmla="*/ 380669 h 400050"/>
              <a:gd name="connsiteX27" fmla="*/ 495908 w 533400"/>
              <a:gd name="connsiteY27" fmla="*/ 380669 h 400050"/>
              <a:gd name="connsiteX28" fmla="*/ 514958 w 533400"/>
              <a:gd name="connsiteY28" fmla="*/ 361619 h 400050"/>
              <a:gd name="connsiteX29" fmla="*/ 514958 w 533400"/>
              <a:gd name="connsiteY29" fmla="*/ 361619 h 400050"/>
              <a:gd name="connsiteX30" fmla="*/ 514958 w 533400"/>
              <a:gd name="connsiteY30" fmla="*/ 337806 h 400050"/>
              <a:gd name="connsiteX31" fmla="*/ 391133 w 533400"/>
              <a:gd name="connsiteY31" fmla="*/ 173024 h 400050"/>
              <a:gd name="connsiteX32" fmla="*/ 387323 w 533400"/>
              <a:gd name="connsiteY32" fmla="*/ 169214 h 400050"/>
              <a:gd name="connsiteX33" fmla="*/ 361605 w 533400"/>
              <a:gd name="connsiteY33" fmla="*/ 172071 h 400050"/>
              <a:gd name="connsiteX34" fmla="*/ 495908 w 533400"/>
              <a:gd name="connsiteY34" fmla="*/ 19671 h 400050"/>
              <a:gd name="connsiteX35" fmla="*/ 38708 w 533400"/>
              <a:gd name="connsiteY35" fmla="*/ 19671 h 400050"/>
              <a:gd name="connsiteX36" fmla="*/ 19658 w 533400"/>
              <a:gd name="connsiteY36" fmla="*/ 38721 h 400050"/>
              <a:gd name="connsiteX37" fmla="*/ 19658 w 533400"/>
              <a:gd name="connsiteY37" fmla="*/ 38721 h 400050"/>
              <a:gd name="connsiteX38" fmla="*/ 19658 w 533400"/>
              <a:gd name="connsiteY38" fmla="*/ 327329 h 400050"/>
              <a:gd name="connsiteX39" fmla="*/ 113003 w 533400"/>
              <a:gd name="connsiteY39" fmla="*/ 217791 h 400050"/>
              <a:gd name="connsiteX40" fmla="*/ 166343 w 533400"/>
              <a:gd name="connsiteY40" fmla="*/ 213981 h 400050"/>
              <a:gd name="connsiteX41" fmla="*/ 167296 w 533400"/>
              <a:gd name="connsiteY41" fmla="*/ 214934 h 400050"/>
              <a:gd name="connsiteX42" fmla="*/ 168248 w 533400"/>
              <a:gd name="connsiteY42" fmla="*/ 215886 h 400050"/>
              <a:gd name="connsiteX43" fmla="*/ 231113 w 533400"/>
              <a:gd name="connsiteY43" fmla="*/ 276846 h 400050"/>
              <a:gd name="connsiteX44" fmla="*/ 257783 w 533400"/>
              <a:gd name="connsiteY44" fmla="*/ 276846 h 400050"/>
              <a:gd name="connsiteX45" fmla="*/ 258736 w 533400"/>
              <a:gd name="connsiteY45" fmla="*/ 275894 h 400050"/>
              <a:gd name="connsiteX46" fmla="*/ 259688 w 533400"/>
              <a:gd name="connsiteY46" fmla="*/ 274941 h 400050"/>
              <a:gd name="connsiteX47" fmla="*/ 345413 w 533400"/>
              <a:gd name="connsiteY47" fmla="*/ 163499 h 400050"/>
              <a:gd name="connsiteX48" fmla="*/ 398753 w 533400"/>
              <a:gd name="connsiteY48" fmla="*/ 156831 h 400050"/>
              <a:gd name="connsiteX49" fmla="*/ 404468 w 533400"/>
              <a:gd name="connsiteY49" fmla="*/ 162546 h 400050"/>
              <a:gd name="connsiteX50" fmla="*/ 406373 w 533400"/>
              <a:gd name="connsiteY50" fmla="*/ 164451 h 400050"/>
              <a:gd name="connsiteX51" fmla="*/ 515911 w 533400"/>
              <a:gd name="connsiteY51" fmla="*/ 309231 h 400050"/>
              <a:gd name="connsiteX52" fmla="*/ 515911 w 533400"/>
              <a:gd name="connsiteY52" fmla="*/ 40626 h 400050"/>
              <a:gd name="connsiteX53" fmla="*/ 497813 w 533400"/>
              <a:gd name="connsiteY53" fmla="*/ 21576 h 400050"/>
              <a:gd name="connsiteX54" fmla="*/ 495908 w 533400"/>
              <a:gd name="connsiteY54" fmla="*/ 19671 h 400050"/>
              <a:gd name="connsiteX55" fmla="*/ 95858 w 533400"/>
              <a:gd name="connsiteY55" fmla="*/ 48246 h 400050"/>
              <a:gd name="connsiteX56" fmla="*/ 143483 w 533400"/>
              <a:gd name="connsiteY56" fmla="*/ 95871 h 400050"/>
              <a:gd name="connsiteX57" fmla="*/ 95858 w 533400"/>
              <a:gd name="connsiteY57" fmla="*/ 143496 h 400050"/>
              <a:gd name="connsiteX58" fmla="*/ 48233 w 533400"/>
              <a:gd name="connsiteY58" fmla="*/ 95871 h 400050"/>
              <a:gd name="connsiteX59" fmla="*/ 95858 w 533400"/>
              <a:gd name="connsiteY59" fmla="*/ 48246 h 400050"/>
              <a:gd name="connsiteX60" fmla="*/ 95858 w 533400"/>
              <a:gd name="connsiteY60" fmla="*/ 67296 h 400050"/>
              <a:gd name="connsiteX61" fmla="*/ 67283 w 533400"/>
              <a:gd name="connsiteY61" fmla="*/ 95871 h 400050"/>
              <a:gd name="connsiteX62" fmla="*/ 95858 w 533400"/>
              <a:gd name="connsiteY62" fmla="*/ 124446 h 400050"/>
              <a:gd name="connsiteX63" fmla="*/ 124433 w 533400"/>
              <a:gd name="connsiteY63" fmla="*/ 95871 h 400050"/>
              <a:gd name="connsiteX64" fmla="*/ 95858 w 533400"/>
              <a:gd name="connsiteY64" fmla="*/ 67296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33400" h="400050">
                <a:moveTo>
                  <a:pt x="495908" y="621"/>
                </a:moveTo>
                <a:cubicBezTo>
                  <a:pt x="516863" y="621"/>
                  <a:pt x="534008" y="17766"/>
                  <a:pt x="534008" y="38721"/>
                </a:cubicBezTo>
                <a:lnTo>
                  <a:pt x="534008" y="38721"/>
                </a:lnTo>
                <a:lnTo>
                  <a:pt x="534008" y="362571"/>
                </a:lnTo>
                <a:cubicBezTo>
                  <a:pt x="534008" y="383526"/>
                  <a:pt x="516863" y="400671"/>
                  <a:pt x="495908" y="400671"/>
                </a:cubicBezTo>
                <a:lnTo>
                  <a:pt x="495908" y="400671"/>
                </a:lnTo>
                <a:lnTo>
                  <a:pt x="38708" y="400671"/>
                </a:lnTo>
                <a:cubicBezTo>
                  <a:pt x="17753" y="400671"/>
                  <a:pt x="608" y="383526"/>
                  <a:pt x="608" y="362571"/>
                </a:cubicBezTo>
                <a:lnTo>
                  <a:pt x="608" y="362571"/>
                </a:lnTo>
                <a:lnTo>
                  <a:pt x="608" y="38721"/>
                </a:lnTo>
                <a:cubicBezTo>
                  <a:pt x="608" y="17766"/>
                  <a:pt x="17753" y="621"/>
                  <a:pt x="38708" y="621"/>
                </a:cubicBezTo>
                <a:lnTo>
                  <a:pt x="38708" y="621"/>
                </a:lnTo>
                <a:lnTo>
                  <a:pt x="495908" y="621"/>
                </a:lnTo>
                <a:close/>
                <a:moveTo>
                  <a:pt x="361605" y="172071"/>
                </a:moveTo>
                <a:lnTo>
                  <a:pt x="360653" y="173024"/>
                </a:lnTo>
                <a:lnTo>
                  <a:pt x="274928" y="284466"/>
                </a:lnTo>
                <a:cubicBezTo>
                  <a:pt x="273976" y="285419"/>
                  <a:pt x="273023" y="286371"/>
                  <a:pt x="272071" y="288276"/>
                </a:cubicBezTo>
                <a:cubicBezTo>
                  <a:pt x="257783" y="302564"/>
                  <a:pt x="234923" y="303516"/>
                  <a:pt x="219683" y="290181"/>
                </a:cubicBezTo>
                <a:lnTo>
                  <a:pt x="217778" y="289229"/>
                </a:lnTo>
                <a:lnTo>
                  <a:pt x="154913" y="228269"/>
                </a:lnTo>
                <a:cubicBezTo>
                  <a:pt x="154913" y="228269"/>
                  <a:pt x="153961" y="227316"/>
                  <a:pt x="153961" y="227316"/>
                </a:cubicBezTo>
                <a:cubicBezTo>
                  <a:pt x="146340" y="220649"/>
                  <a:pt x="134911" y="221601"/>
                  <a:pt x="128243" y="228269"/>
                </a:cubicBezTo>
                <a:lnTo>
                  <a:pt x="127290" y="229221"/>
                </a:lnTo>
                <a:lnTo>
                  <a:pt x="19658" y="354951"/>
                </a:lnTo>
                <a:lnTo>
                  <a:pt x="19658" y="361619"/>
                </a:lnTo>
                <a:cubicBezTo>
                  <a:pt x="19658" y="372096"/>
                  <a:pt x="27278" y="379716"/>
                  <a:pt x="37755" y="380669"/>
                </a:cubicBezTo>
                <a:lnTo>
                  <a:pt x="38708" y="380669"/>
                </a:lnTo>
                <a:lnTo>
                  <a:pt x="495908" y="380669"/>
                </a:lnTo>
                <a:cubicBezTo>
                  <a:pt x="506386" y="380669"/>
                  <a:pt x="514958" y="372096"/>
                  <a:pt x="514958" y="361619"/>
                </a:cubicBezTo>
                <a:lnTo>
                  <a:pt x="514958" y="361619"/>
                </a:lnTo>
                <a:lnTo>
                  <a:pt x="514958" y="337806"/>
                </a:lnTo>
                <a:lnTo>
                  <a:pt x="391133" y="173024"/>
                </a:lnTo>
                <a:cubicBezTo>
                  <a:pt x="390180" y="172071"/>
                  <a:pt x="389228" y="170166"/>
                  <a:pt x="387323" y="169214"/>
                </a:cubicBezTo>
                <a:cubicBezTo>
                  <a:pt x="378751" y="164451"/>
                  <a:pt x="368273" y="165404"/>
                  <a:pt x="361605" y="172071"/>
                </a:cubicBezTo>
                <a:close/>
                <a:moveTo>
                  <a:pt x="495908" y="19671"/>
                </a:moveTo>
                <a:lnTo>
                  <a:pt x="38708" y="19671"/>
                </a:lnTo>
                <a:cubicBezTo>
                  <a:pt x="28230" y="19671"/>
                  <a:pt x="19658" y="28244"/>
                  <a:pt x="19658" y="38721"/>
                </a:cubicBezTo>
                <a:lnTo>
                  <a:pt x="19658" y="38721"/>
                </a:lnTo>
                <a:lnTo>
                  <a:pt x="19658" y="327329"/>
                </a:lnTo>
                <a:lnTo>
                  <a:pt x="113003" y="217791"/>
                </a:lnTo>
                <a:cubicBezTo>
                  <a:pt x="126338" y="201599"/>
                  <a:pt x="151103" y="199694"/>
                  <a:pt x="166343" y="213981"/>
                </a:cubicBezTo>
                <a:lnTo>
                  <a:pt x="167296" y="214934"/>
                </a:lnTo>
                <a:lnTo>
                  <a:pt x="168248" y="215886"/>
                </a:lnTo>
                <a:lnTo>
                  <a:pt x="231113" y="276846"/>
                </a:lnTo>
                <a:cubicBezTo>
                  <a:pt x="238733" y="284466"/>
                  <a:pt x="251115" y="284466"/>
                  <a:pt x="257783" y="276846"/>
                </a:cubicBezTo>
                <a:lnTo>
                  <a:pt x="258736" y="275894"/>
                </a:lnTo>
                <a:lnTo>
                  <a:pt x="259688" y="274941"/>
                </a:lnTo>
                <a:lnTo>
                  <a:pt x="345413" y="163499"/>
                </a:lnTo>
                <a:cubicBezTo>
                  <a:pt x="357796" y="146354"/>
                  <a:pt x="382561" y="143496"/>
                  <a:pt x="398753" y="156831"/>
                </a:cubicBezTo>
                <a:cubicBezTo>
                  <a:pt x="400658" y="158736"/>
                  <a:pt x="402563" y="160641"/>
                  <a:pt x="404468" y="162546"/>
                </a:cubicBezTo>
                <a:lnTo>
                  <a:pt x="406373" y="164451"/>
                </a:lnTo>
                <a:lnTo>
                  <a:pt x="515911" y="309231"/>
                </a:lnTo>
                <a:lnTo>
                  <a:pt x="515911" y="40626"/>
                </a:lnTo>
                <a:cubicBezTo>
                  <a:pt x="515911" y="30149"/>
                  <a:pt x="508290" y="22529"/>
                  <a:pt x="497813" y="21576"/>
                </a:cubicBezTo>
                <a:lnTo>
                  <a:pt x="495908" y="19671"/>
                </a:lnTo>
                <a:close/>
                <a:moveTo>
                  <a:pt x="95858" y="48246"/>
                </a:moveTo>
                <a:cubicBezTo>
                  <a:pt x="122528" y="48246"/>
                  <a:pt x="143483" y="69201"/>
                  <a:pt x="143483" y="95871"/>
                </a:cubicBezTo>
                <a:cubicBezTo>
                  <a:pt x="143483" y="122541"/>
                  <a:pt x="122528" y="143496"/>
                  <a:pt x="95858" y="143496"/>
                </a:cubicBezTo>
                <a:cubicBezTo>
                  <a:pt x="69188" y="143496"/>
                  <a:pt x="48233" y="122541"/>
                  <a:pt x="48233" y="95871"/>
                </a:cubicBezTo>
                <a:cubicBezTo>
                  <a:pt x="48233" y="69201"/>
                  <a:pt x="69188" y="48246"/>
                  <a:pt x="95858" y="48246"/>
                </a:cubicBezTo>
                <a:close/>
                <a:moveTo>
                  <a:pt x="95858" y="67296"/>
                </a:moveTo>
                <a:cubicBezTo>
                  <a:pt x="79665" y="67296"/>
                  <a:pt x="67283" y="79679"/>
                  <a:pt x="67283" y="95871"/>
                </a:cubicBezTo>
                <a:cubicBezTo>
                  <a:pt x="67283" y="112064"/>
                  <a:pt x="79665" y="124446"/>
                  <a:pt x="95858" y="124446"/>
                </a:cubicBezTo>
                <a:cubicBezTo>
                  <a:pt x="112051" y="124446"/>
                  <a:pt x="124433" y="112064"/>
                  <a:pt x="124433" y="95871"/>
                </a:cubicBezTo>
                <a:cubicBezTo>
                  <a:pt x="124433" y="79679"/>
                  <a:pt x="112051" y="67296"/>
                  <a:pt x="95858" y="67296"/>
                </a:cubicBezTo>
                <a:close/>
              </a:path>
            </a:pathLst>
          </a:custGeom>
          <a:solidFill>
            <a:schemeClr val="tx1">
              <a:lumMod val="85000"/>
              <a:lumOff val="15000"/>
            </a:schemeClr>
          </a:solidFill>
          <a:ln w="9525" cap="flat">
            <a:noFill/>
            <a:prstDash val="solid"/>
            <a:miter/>
          </a:ln>
        </p:spPr>
        <p:txBody>
          <a:bodyPr rtlCol="0" anchor="ctr"/>
          <a:lstStyle/>
          <a:p>
            <a:pPr algn="r" rtl="1"/>
            <a:endParaRPr lang="zh-CN" altLang="en-US">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1" name="îśḻíḓè">
            <a:extLst>
              <a:ext uri="{FF2B5EF4-FFF2-40B4-BE49-F238E27FC236}">
                <a16:creationId xmlns:a16="http://schemas.microsoft.com/office/drawing/2014/main" id="{DB988977-2590-4887-8545-03A562A131DE}"/>
              </a:ext>
            </a:extLst>
          </p:cNvPr>
          <p:cNvSpPr/>
          <p:nvPr/>
        </p:nvSpPr>
        <p:spPr>
          <a:xfrm>
            <a:off x="7425116" y="2803334"/>
            <a:ext cx="834641" cy="834642"/>
          </a:xfrm>
          <a:prstGeom prst="ellipse">
            <a:avLst/>
          </a:prstGeom>
          <a:solidFill>
            <a:schemeClr val="bg2"/>
          </a:solidFill>
          <a:ln w="254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r" defTabSz="914354"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2" name="ïšḻíḑê">
            <a:extLst>
              <a:ext uri="{FF2B5EF4-FFF2-40B4-BE49-F238E27FC236}">
                <a16:creationId xmlns:a16="http://schemas.microsoft.com/office/drawing/2014/main" id="{D916052B-6585-4274-B38D-DA044EF2B091}"/>
              </a:ext>
            </a:extLst>
          </p:cNvPr>
          <p:cNvSpPr/>
          <p:nvPr/>
        </p:nvSpPr>
        <p:spPr>
          <a:xfrm>
            <a:off x="7689356" y="3034296"/>
            <a:ext cx="306160" cy="372717"/>
          </a:xfrm>
          <a:custGeom>
            <a:avLst/>
            <a:gdLst>
              <a:gd name="connsiteX0" fmla="*/ 284197 w 438150"/>
              <a:gd name="connsiteY0" fmla="*/ 621 h 533400"/>
              <a:gd name="connsiteX1" fmla="*/ 310867 w 438150"/>
              <a:gd name="connsiteY1" fmla="*/ 12051 h 533400"/>
              <a:gd name="connsiteX2" fmla="*/ 310867 w 438150"/>
              <a:gd name="connsiteY2" fmla="*/ 12051 h 533400"/>
              <a:gd name="connsiteX3" fmla="*/ 427072 w 438150"/>
              <a:gd name="connsiteY3" fmla="*/ 128256 h 533400"/>
              <a:gd name="connsiteX4" fmla="*/ 438502 w 438150"/>
              <a:gd name="connsiteY4" fmla="*/ 154926 h 533400"/>
              <a:gd name="connsiteX5" fmla="*/ 438502 w 438150"/>
              <a:gd name="connsiteY5" fmla="*/ 154926 h 533400"/>
              <a:gd name="connsiteX6" fmla="*/ 438502 w 438150"/>
              <a:gd name="connsiteY6" fmla="*/ 495921 h 533400"/>
              <a:gd name="connsiteX7" fmla="*/ 400402 w 438150"/>
              <a:gd name="connsiteY7" fmla="*/ 534021 h 533400"/>
              <a:gd name="connsiteX8" fmla="*/ 400402 w 438150"/>
              <a:gd name="connsiteY8" fmla="*/ 534021 h 533400"/>
              <a:gd name="connsiteX9" fmla="*/ 38452 w 438150"/>
              <a:gd name="connsiteY9" fmla="*/ 534021 h 533400"/>
              <a:gd name="connsiteX10" fmla="*/ 352 w 438150"/>
              <a:gd name="connsiteY10" fmla="*/ 495921 h 533400"/>
              <a:gd name="connsiteX11" fmla="*/ 352 w 438150"/>
              <a:gd name="connsiteY11" fmla="*/ 495921 h 533400"/>
              <a:gd name="connsiteX12" fmla="*/ 352 w 438150"/>
              <a:gd name="connsiteY12" fmla="*/ 38721 h 533400"/>
              <a:gd name="connsiteX13" fmla="*/ 38452 w 438150"/>
              <a:gd name="connsiteY13" fmla="*/ 621 h 533400"/>
              <a:gd name="connsiteX14" fmla="*/ 38452 w 438150"/>
              <a:gd name="connsiteY14" fmla="*/ 621 h 533400"/>
              <a:gd name="connsiteX15" fmla="*/ 284197 w 438150"/>
              <a:gd name="connsiteY15" fmla="*/ 621 h 533400"/>
              <a:gd name="connsiteX16" fmla="*/ 284197 w 438150"/>
              <a:gd name="connsiteY16" fmla="*/ 19671 h 533400"/>
              <a:gd name="connsiteX17" fmla="*/ 38452 w 438150"/>
              <a:gd name="connsiteY17" fmla="*/ 19671 h 533400"/>
              <a:gd name="connsiteX18" fmla="*/ 19402 w 438150"/>
              <a:gd name="connsiteY18" fmla="*/ 38721 h 533400"/>
              <a:gd name="connsiteX19" fmla="*/ 19402 w 438150"/>
              <a:gd name="connsiteY19" fmla="*/ 38721 h 533400"/>
              <a:gd name="connsiteX20" fmla="*/ 19402 w 438150"/>
              <a:gd name="connsiteY20" fmla="*/ 495921 h 533400"/>
              <a:gd name="connsiteX21" fmla="*/ 38452 w 438150"/>
              <a:gd name="connsiteY21" fmla="*/ 514971 h 533400"/>
              <a:gd name="connsiteX22" fmla="*/ 38452 w 438150"/>
              <a:gd name="connsiteY22" fmla="*/ 514971 h 533400"/>
              <a:gd name="connsiteX23" fmla="*/ 400402 w 438150"/>
              <a:gd name="connsiteY23" fmla="*/ 514971 h 533400"/>
              <a:gd name="connsiteX24" fmla="*/ 419452 w 438150"/>
              <a:gd name="connsiteY24" fmla="*/ 495921 h 533400"/>
              <a:gd name="connsiteX25" fmla="*/ 419452 w 438150"/>
              <a:gd name="connsiteY25" fmla="*/ 495921 h 533400"/>
              <a:gd name="connsiteX26" fmla="*/ 419452 w 438150"/>
              <a:gd name="connsiteY26" fmla="*/ 154926 h 533400"/>
              <a:gd name="connsiteX27" fmla="*/ 419452 w 438150"/>
              <a:gd name="connsiteY27" fmla="*/ 153021 h 533400"/>
              <a:gd name="connsiteX28" fmla="*/ 314677 w 438150"/>
              <a:gd name="connsiteY28" fmla="*/ 153021 h 533400"/>
              <a:gd name="connsiteX29" fmla="*/ 286102 w 438150"/>
              <a:gd name="connsiteY29" fmla="*/ 126351 h 533400"/>
              <a:gd name="connsiteX30" fmla="*/ 286102 w 438150"/>
              <a:gd name="connsiteY30" fmla="*/ 124446 h 533400"/>
              <a:gd name="connsiteX31" fmla="*/ 286102 w 438150"/>
              <a:gd name="connsiteY31" fmla="*/ 19671 h 533400"/>
              <a:gd name="connsiteX32" fmla="*/ 284197 w 438150"/>
              <a:gd name="connsiteY32" fmla="*/ 19671 h 533400"/>
              <a:gd name="connsiteX33" fmla="*/ 284197 w 438150"/>
              <a:gd name="connsiteY33" fmla="*/ 19671 h 533400"/>
              <a:gd name="connsiteX34" fmla="*/ 248002 w 438150"/>
              <a:gd name="connsiteY34" fmla="*/ 200646 h 533400"/>
              <a:gd name="connsiteX35" fmla="*/ 305152 w 438150"/>
              <a:gd name="connsiteY35" fmla="*/ 257796 h 533400"/>
              <a:gd name="connsiteX36" fmla="*/ 248002 w 438150"/>
              <a:gd name="connsiteY36" fmla="*/ 314946 h 533400"/>
              <a:gd name="connsiteX37" fmla="*/ 248002 w 438150"/>
              <a:gd name="connsiteY37" fmla="*/ 314946 h 533400"/>
              <a:gd name="connsiteX38" fmla="*/ 171802 w 438150"/>
              <a:gd name="connsiteY38" fmla="*/ 314946 h 533400"/>
              <a:gd name="connsiteX39" fmla="*/ 171802 w 438150"/>
              <a:gd name="connsiteY39" fmla="*/ 410196 h 533400"/>
              <a:gd name="connsiteX40" fmla="*/ 152752 w 438150"/>
              <a:gd name="connsiteY40" fmla="*/ 410196 h 533400"/>
              <a:gd name="connsiteX41" fmla="*/ 152752 w 438150"/>
              <a:gd name="connsiteY41" fmla="*/ 200646 h 533400"/>
              <a:gd name="connsiteX42" fmla="*/ 248002 w 438150"/>
              <a:gd name="connsiteY42" fmla="*/ 200646 h 533400"/>
              <a:gd name="connsiteX43" fmla="*/ 248002 w 438150"/>
              <a:gd name="connsiteY43" fmla="*/ 219696 h 533400"/>
              <a:gd name="connsiteX44" fmla="*/ 171802 w 438150"/>
              <a:gd name="connsiteY44" fmla="*/ 219696 h 533400"/>
              <a:gd name="connsiteX45" fmla="*/ 171802 w 438150"/>
              <a:gd name="connsiteY45" fmla="*/ 295896 h 533400"/>
              <a:gd name="connsiteX46" fmla="*/ 248002 w 438150"/>
              <a:gd name="connsiteY46" fmla="*/ 295896 h 533400"/>
              <a:gd name="connsiteX47" fmla="*/ 286102 w 438150"/>
              <a:gd name="connsiteY47" fmla="*/ 257796 h 533400"/>
              <a:gd name="connsiteX48" fmla="*/ 248002 w 438150"/>
              <a:gd name="connsiteY48" fmla="*/ 219696 h 533400"/>
              <a:gd name="connsiteX49" fmla="*/ 248002 w 438150"/>
              <a:gd name="connsiteY49" fmla="*/ 219696 h 533400"/>
              <a:gd name="connsiteX50" fmla="*/ 305152 w 438150"/>
              <a:gd name="connsiteY50" fmla="*/ 33006 h 533400"/>
              <a:gd name="connsiteX51" fmla="*/ 305152 w 438150"/>
              <a:gd name="connsiteY51" fmla="*/ 124446 h 533400"/>
              <a:gd name="connsiteX52" fmla="*/ 313724 w 438150"/>
              <a:gd name="connsiteY52" fmla="*/ 133971 h 533400"/>
              <a:gd name="connsiteX53" fmla="*/ 314677 w 438150"/>
              <a:gd name="connsiteY53" fmla="*/ 133971 h 533400"/>
              <a:gd name="connsiteX54" fmla="*/ 406117 w 438150"/>
              <a:gd name="connsiteY54" fmla="*/ 133971 h 533400"/>
              <a:gd name="connsiteX55" fmla="*/ 305152 w 438150"/>
              <a:gd name="connsiteY55" fmla="*/ 33006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38150" h="533400">
                <a:moveTo>
                  <a:pt x="284197" y="621"/>
                </a:moveTo>
                <a:cubicBezTo>
                  <a:pt x="294674" y="621"/>
                  <a:pt x="304199" y="4431"/>
                  <a:pt x="310867" y="12051"/>
                </a:cubicBezTo>
                <a:lnTo>
                  <a:pt x="310867" y="12051"/>
                </a:lnTo>
                <a:lnTo>
                  <a:pt x="427072" y="128256"/>
                </a:lnTo>
                <a:cubicBezTo>
                  <a:pt x="434692" y="135876"/>
                  <a:pt x="438502" y="145401"/>
                  <a:pt x="438502" y="154926"/>
                </a:cubicBezTo>
                <a:lnTo>
                  <a:pt x="438502" y="154926"/>
                </a:lnTo>
                <a:lnTo>
                  <a:pt x="438502" y="495921"/>
                </a:lnTo>
                <a:cubicBezTo>
                  <a:pt x="438502" y="516876"/>
                  <a:pt x="421357" y="534021"/>
                  <a:pt x="400402" y="534021"/>
                </a:cubicBezTo>
                <a:lnTo>
                  <a:pt x="400402" y="534021"/>
                </a:lnTo>
                <a:lnTo>
                  <a:pt x="38452" y="534021"/>
                </a:lnTo>
                <a:cubicBezTo>
                  <a:pt x="17497" y="534021"/>
                  <a:pt x="352" y="516876"/>
                  <a:pt x="352" y="495921"/>
                </a:cubicBezTo>
                <a:lnTo>
                  <a:pt x="352" y="495921"/>
                </a:lnTo>
                <a:lnTo>
                  <a:pt x="352" y="38721"/>
                </a:lnTo>
                <a:cubicBezTo>
                  <a:pt x="352" y="17766"/>
                  <a:pt x="17497" y="621"/>
                  <a:pt x="38452" y="621"/>
                </a:cubicBezTo>
                <a:lnTo>
                  <a:pt x="38452" y="621"/>
                </a:lnTo>
                <a:lnTo>
                  <a:pt x="284197" y="621"/>
                </a:lnTo>
                <a:close/>
                <a:moveTo>
                  <a:pt x="284197" y="19671"/>
                </a:moveTo>
                <a:lnTo>
                  <a:pt x="38452" y="19671"/>
                </a:lnTo>
                <a:cubicBezTo>
                  <a:pt x="27974" y="19671"/>
                  <a:pt x="19402" y="28244"/>
                  <a:pt x="19402" y="38721"/>
                </a:cubicBezTo>
                <a:lnTo>
                  <a:pt x="19402" y="38721"/>
                </a:lnTo>
                <a:lnTo>
                  <a:pt x="19402" y="495921"/>
                </a:lnTo>
                <a:cubicBezTo>
                  <a:pt x="19402" y="506399"/>
                  <a:pt x="27974" y="514971"/>
                  <a:pt x="38452" y="514971"/>
                </a:cubicBezTo>
                <a:lnTo>
                  <a:pt x="38452" y="514971"/>
                </a:lnTo>
                <a:lnTo>
                  <a:pt x="400402" y="514971"/>
                </a:lnTo>
                <a:cubicBezTo>
                  <a:pt x="410880" y="514971"/>
                  <a:pt x="419452" y="506399"/>
                  <a:pt x="419452" y="495921"/>
                </a:cubicBezTo>
                <a:lnTo>
                  <a:pt x="419452" y="495921"/>
                </a:lnTo>
                <a:lnTo>
                  <a:pt x="419452" y="154926"/>
                </a:lnTo>
                <a:cubicBezTo>
                  <a:pt x="419452" y="153974"/>
                  <a:pt x="419452" y="153021"/>
                  <a:pt x="419452" y="153021"/>
                </a:cubicBezTo>
                <a:lnTo>
                  <a:pt x="314677" y="153021"/>
                </a:lnTo>
                <a:cubicBezTo>
                  <a:pt x="299437" y="153021"/>
                  <a:pt x="287055" y="141591"/>
                  <a:pt x="286102" y="126351"/>
                </a:cubicBezTo>
                <a:lnTo>
                  <a:pt x="286102" y="124446"/>
                </a:lnTo>
                <a:lnTo>
                  <a:pt x="286102" y="19671"/>
                </a:lnTo>
                <a:cubicBezTo>
                  <a:pt x="285149" y="19671"/>
                  <a:pt x="284197" y="19671"/>
                  <a:pt x="284197" y="19671"/>
                </a:cubicBezTo>
                <a:lnTo>
                  <a:pt x="284197" y="19671"/>
                </a:lnTo>
                <a:close/>
                <a:moveTo>
                  <a:pt x="248002" y="200646"/>
                </a:moveTo>
                <a:cubicBezTo>
                  <a:pt x="279434" y="200646"/>
                  <a:pt x="305152" y="226364"/>
                  <a:pt x="305152" y="257796"/>
                </a:cubicBezTo>
                <a:cubicBezTo>
                  <a:pt x="305152" y="289229"/>
                  <a:pt x="279434" y="314946"/>
                  <a:pt x="248002" y="314946"/>
                </a:cubicBezTo>
                <a:lnTo>
                  <a:pt x="248002" y="314946"/>
                </a:lnTo>
                <a:lnTo>
                  <a:pt x="171802" y="314946"/>
                </a:lnTo>
                <a:lnTo>
                  <a:pt x="171802" y="410196"/>
                </a:lnTo>
                <a:lnTo>
                  <a:pt x="152752" y="410196"/>
                </a:lnTo>
                <a:lnTo>
                  <a:pt x="152752" y="200646"/>
                </a:lnTo>
                <a:lnTo>
                  <a:pt x="248002" y="200646"/>
                </a:lnTo>
                <a:close/>
                <a:moveTo>
                  <a:pt x="248002" y="219696"/>
                </a:moveTo>
                <a:lnTo>
                  <a:pt x="171802" y="219696"/>
                </a:lnTo>
                <a:lnTo>
                  <a:pt x="171802" y="295896"/>
                </a:lnTo>
                <a:lnTo>
                  <a:pt x="248002" y="295896"/>
                </a:lnTo>
                <a:cubicBezTo>
                  <a:pt x="268957" y="295896"/>
                  <a:pt x="286102" y="278751"/>
                  <a:pt x="286102" y="257796"/>
                </a:cubicBezTo>
                <a:cubicBezTo>
                  <a:pt x="286102" y="236841"/>
                  <a:pt x="268957" y="219696"/>
                  <a:pt x="248002" y="219696"/>
                </a:cubicBezTo>
                <a:lnTo>
                  <a:pt x="248002" y="219696"/>
                </a:lnTo>
                <a:close/>
                <a:moveTo>
                  <a:pt x="305152" y="33006"/>
                </a:moveTo>
                <a:lnTo>
                  <a:pt x="305152" y="124446"/>
                </a:lnTo>
                <a:cubicBezTo>
                  <a:pt x="305152" y="129209"/>
                  <a:pt x="308962" y="133019"/>
                  <a:pt x="313724" y="133971"/>
                </a:cubicBezTo>
                <a:lnTo>
                  <a:pt x="314677" y="133971"/>
                </a:lnTo>
                <a:lnTo>
                  <a:pt x="406117" y="133971"/>
                </a:lnTo>
                <a:lnTo>
                  <a:pt x="305152" y="33006"/>
                </a:lnTo>
                <a:close/>
              </a:path>
            </a:pathLst>
          </a:custGeom>
          <a:solidFill>
            <a:schemeClr val="tx1">
              <a:lumMod val="85000"/>
              <a:lumOff val="15000"/>
            </a:schemeClr>
          </a:solidFill>
          <a:ln w="9525" cap="flat">
            <a:noFill/>
            <a:prstDash val="solid"/>
            <a:miter/>
          </a:ln>
        </p:spPr>
        <p:txBody>
          <a:bodyPr rtlCol="0" anchor="ctr"/>
          <a:lstStyle/>
          <a:p>
            <a:pPr algn="r" rtl="1"/>
            <a:endParaRPr lang="zh-CN" altLang="en-US">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3" name="iṡ1ïḑè">
            <a:extLst>
              <a:ext uri="{FF2B5EF4-FFF2-40B4-BE49-F238E27FC236}">
                <a16:creationId xmlns:a16="http://schemas.microsoft.com/office/drawing/2014/main" id="{25160A73-A337-4D7E-BCCE-33BB8B973D1E}"/>
              </a:ext>
            </a:extLst>
          </p:cNvPr>
          <p:cNvSpPr txBox="1"/>
          <p:nvPr/>
        </p:nvSpPr>
        <p:spPr>
          <a:xfrm>
            <a:off x="1210164" y="3937068"/>
            <a:ext cx="1128068" cy="289560"/>
          </a:xfrm>
          <a:prstGeom prst="rect">
            <a:avLst/>
          </a:prstGeom>
          <a:noFill/>
        </p:spPr>
        <p:txBody>
          <a:bodyPr wrap="square" rtlCol="0">
            <a:normAutofit/>
          </a:bodyPr>
          <a:lstStyle/>
          <a:p>
            <a:pPr algn="r" rtl="1"/>
            <a:r>
              <a:rPr lang="fa-IR" altLang="en-US" sz="1300" b="1" dirty="0">
                <a:latin typeface="思源黑体 Medium"/>
                <a:ea typeface="思源黑体 CN Medium" panose="020B0600000000000000" pitchFamily="34" charset="-122"/>
                <a:cs typeface="B Nazanin" pitchFamily="2" charset="-78"/>
                <a:sym typeface="思源黑体 CN Medium" panose="020B0600000000000000" pitchFamily="34" charset="-122"/>
              </a:rPr>
              <a:t>متن عنوان</a:t>
            </a:r>
            <a:endParaRPr lang="en-US" altLang="zh-CN" sz="1400" b="1"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4" name="ïṧlïḋe">
            <a:extLst>
              <a:ext uri="{FF2B5EF4-FFF2-40B4-BE49-F238E27FC236}">
                <a16:creationId xmlns:a16="http://schemas.microsoft.com/office/drawing/2014/main" id="{E6F36D51-8398-4C01-AA5F-2E4B3C1B9ED3}"/>
              </a:ext>
            </a:extLst>
          </p:cNvPr>
          <p:cNvSpPr txBox="1"/>
          <p:nvPr/>
        </p:nvSpPr>
        <p:spPr>
          <a:xfrm>
            <a:off x="3255513" y="3937068"/>
            <a:ext cx="1128068" cy="289560"/>
          </a:xfrm>
          <a:prstGeom prst="rect">
            <a:avLst/>
          </a:prstGeom>
          <a:noFill/>
        </p:spPr>
        <p:txBody>
          <a:bodyPr wrap="square" rtlCol="0">
            <a:normAutofit/>
          </a:bodyPr>
          <a:lstStyle/>
          <a:p>
            <a:pPr algn="r" rtl="1"/>
            <a:r>
              <a:rPr lang="fa-IR" altLang="en-US" sz="1300" b="1" dirty="0">
                <a:latin typeface="思源黑体 Medium"/>
                <a:ea typeface="思源黑体 CN Medium" panose="020B0600000000000000" pitchFamily="34" charset="-122"/>
                <a:cs typeface="B Nazanin" pitchFamily="2" charset="-78"/>
                <a:sym typeface="思源黑体 CN Medium" panose="020B0600000000000000" pitchFamily="34" charset="-122"/>
              </a:rPr>
              <a:t>متن عنوان</a:t>
            </a:r>
            <a:endParaRPr lang="en-US" altLang="zh-CN" sz="1400" b="1"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5" name="íṣḷiḍé">
            <a:extLst>
              <a:ext uri="{FF2B5EF4-FFF2-40B4-BE49-F238E27FC236}">
                <a16:creationId xmlns:a16="http://schemas.microsoft.com/office/drawing/2014/main" id="{F48B2FAE-43FB-430F-B7AF-70D425365955}"/>
              </a:ext>
            </a:extLst>
          </p:cNvPr>
          <p:cNvSpPr txBox="1"/>
          <p:nvPr/>
        </p:nvSpPr>
        <p:spPr>
          <a:xfrm>
            <a:off x="5300862" y="3937068"/>
            <a:ext cx="1128068" cy="289560"/>
          </a:xfrm>
          <a:prstGeom prst="rect">
            <a:avLst/>
          </a:prstGeom>
          <a:noFill/>
        </p:spPr>
        <p:txBody>
          <a:bodyPr wrap="square" rtlCol="0">
            <a:normAutofit/>
          </a:bodyPr>
          <a:lstStyle/>
          <a:p>
            <a:pPr algn="r" rtl="1"/>
            <a:r>
              <a:rPr lang="fa-IR" altLang="en-US" sz="1300" b="1" dirty="0">
                <a:latin typeface="思源黑体 Medium"/>
                <a:ea typeface="思源黑体 CN Medium" panose="020B0600000000000000" pitchFamily="34" charset="-122"/>
                <a:cs typeface="B Nazanin" pitchFamily="2" charset="-78"/>
                <a:sym typeface="思源黑体 CN Medium" panose="020B0600000000000000" pitchFamily="34" charset="-122"/>
              </a:rPr>
              <a:t>متن عنوان</a:t>
            </a:r>
            <a:endParaRPr lang="en-US" altLang="zh-CN" sz="1400" b="1"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6" name="iṩliḍè">
            <a:extLst>
              <a:ext uri="{FF2B5EF4-FFF2-40B4-BE49-F238E27FC236}">
                <a16:creationId xmlns:a16="http://schemas.microsoft.com/office/drawing/2014/main" id="{C646C766-FE09-4227-BFDB-37C6FB28813A}"/>
              </a:ext>
            </a:extLst>
          </p:cNvPr>
          <p:cNvSpPr txBox="1"/>
          <p:nvPr/>
        </p:nvSpPr>
        <p:spPr>
          <a:xfrm>
            <a:off x="7346211" y="3937068"/>
            <a:ext cx="1128068" cy="289560"/>
          </a:xfrm>
          <a:prstGeom prst="rect">
            <a:avLst/>
          </a:prstGeom>
          <a:noFill/>
        </p:spPr>
        <p:txBody>
          <a:bodyPr wrap="square" rtlCol="0">
            <a:normAutofit/>
          </a:bodyPr>
          <a:lstStyle/>
          <a:p>
            <a:pPr algn="r" rtl="1"/>
            <a:r>
              <a:rPr lang="fa-IR" altLang="en-US" sz="1300" b="1" dirty="0">
                <a:latin typeface="思源黑体 Medium"/>
                <a:ea typeface="思源黑体 CN Medium" panose="020B0600000000000000" pitchFamily="34" charset="-122"/>
                <a:cs typeface="B Nazanin" pitchFamily="2" charset="-78"/>
                <a:sym typeface="思源黑体 CN Medium" panose="020B0600000000000000" pitchFamily="34" charset="-122"/>
              </a:rPr>
              <a:t>متن عنوان</a:t>
            </a:r>
            <a:endParaRPr lang="en-US" altLang="zh-CN" sz="1400" b="1"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7" name="iSlïdê">
            <a:extLst>
              <a:ext uri="{FF2B5EF4-FFF2-40B4-BE49-F238E27FC236}">
                <a16:creationId xmlns:a16="http://schemas.microsoft.com/office/drawing/2014/main" id="{1414E73F-1A70-472D-A7AD-203DEDD95E07}"/>
              </a:ext>
            </a:extLst>
          </p:cNvPr>
          <p:cNvSpPr txBox="1"/>
          <p:nvPr/>
        </p:nvSpPr>
        <p:spPr>
          <a:xfrm>
            <a:off x="1210164" y="4529684"/>
            <a:ext cx="1376532" cy="652331"/>
          </a:xfrm>
          <a:prstGeom prst="rect">
            <a:avLst/>
          </a:prstGeom>
        </p:spPr>
        <p:txBody>
          <a:bodyPr wrap="square" rtlCol="0">
            <a:normAutofit/>
          </a:bodyPr>
          <a:lstStyle>
            <a:defPPr>
              <a:defRPr lang="zh-CN"/>
            </a:defPPr>
            <a:lvl1pPr>
              <a:lnSpc>
                <a:spcPts val="1500"/>
              </a:lnSpc>
              <a:defRPr sz="900"/>
            </a:lvl1pPr>
          </a:lstStyle>
          <a:p>
            <a:pPr algn="r" rtl="1"/>
            <a:r>
              <a:rPr lang="fa-IR" altLang="en-US" dirty="0">
                <a:latin typeface="思源黑体 Medium"/>
                <a:ea typeface="思源黑体 CN Medium" panose="020B0600000000000000" pitchFamily="34" charset="-122"/>
                <a:cs typeface="B Nazanin" pitchFamily="2" charset="-78"/>
                <a:sym typeface="思源黑体 CN Medium" panose="020B0600000000000000" pitchFamily="34" charset="-122"/>
              </a:rPr>
              <a:t>محتوا در اینجا </a:t>
            </a:r>
            <a:endParaRPr lang="en-US" altLang="en-US" dirty="0">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18" name="îṥḻïḍê">
            <a:extLst>
              <a:ext uri="{FF2B5EF4-FFF2-40B4-BE49-F238E27FC236}">
                <a16:creationId xmlns:a16="http://schemas.microsoft.com/office/drawing/2014/main" id="{51465305-A471-45E2-8960-6F813A8A2982}"/>
              </a:ext>
            </a:extLst>
          </p:cNvPr>
          <p:cNvSpPr txBox="1"/>
          <p:nvPr/>
        </p:nvSpPr>
        <p:spPr>
          <a:xfrm>
            <a:off x="3255513" y="4529684"/>
            <a:ext cx="1376532" cy="652331"/>
          </a:xfrm>
          <a:prstGeom prst="rect">
            <a:avLst/>
          </a:prstGeom>
        </p:spPr>
        <p:txBody>
          <a:bodyPr wrap="square" rtlCol="0">
            <a:normAutofit/>
          </a:bodyPr>
          <a:lstStyle>
            <a:defPPr>
              <a:defRPr lang="zh-CN"/>
            </a:defPPr>
            <a:lvl1pPr>
              <a:lnSpc>
                <a:spcPts val="1500"/>
              </a:lnSpc>
              <a:defRPr sz="900"/>
            </a:lvl1pPr>
          </a:lstStyle>
          <a:p>
            <a:pPr algn="r" rtl="1"/>
            <a:r>
              <a:rPr lang="fa-IR" altLang="en-US" dirty="0">
                <a:latin typeface="思源黑体 Medium"/>
                <a:ea typeface="思源黑体 CN Medium" panose="020B0600000000000000" pitchFamily="34" charset="-122"/>
                <a:cs typeface="B Nazanin" pitchFamily="2" charset="-78"/>
                <a:sym typeface="思源黑体 CN Medium" panose="020B0600000000000000" pitchFamily="34" charset="-122"/>
              </a:rPr>
              <a:t>محتوا در اینجا </a:t>
            </a:r>
            <a:endParaRPr lang="en-US" altLang="en-US" dirty="0">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19" name="i$ḷïḍè">
            <a:extLst>
              <a:ext uri="{FF2B5EF4-FFF2-40B4-BE49-F238E27FC236}">
                <a16:creationId xmlns:a16="http://schemas.microsoft.com/office/drawing/2014/main" id="{A8717481-6FD1-4C5E-8287-3EA8166A63F8}"/>
              </a:ext>
            </a:extLst>
          </p:cNvPr>
          <p:cNvSpPr txBox="1"/>
          <p:nvPr/>
        </p:nvSpPr>
        <p:spPr>
          <a:xfrm>
            <a:off x="5300862" y="4529684"/>
            <a:ext cx="1376532" cy="652331"/>
          </a:xfrm>
          <a:prstGeom prst="rect">
            <a:avLst/>
          </a:prstGeom>
        </p:spPr>
        <p:txBody>
          <a:bodyPr wrap="square" rtlCol="0">
            <a:normAutofit/>
          </a:bodyPr>
          <a:lstStyle>
            <a:defPPr>
              <a:defRPr lang="zh-CN"/>
            </a:defPPr>
            <a:lvl1pPr>
              <a:lnSpc>
                <a:spcPts val="1500"/>
              </a:lnSpc>
              <a:defRPr sz="900"/>
            </a:lvl1pPr>
          </a:lstStyle>
          <a:p>
            <a:pPr algn="r" rtl="1"/>
            <a:r>
              <a:rPr lang="fa-IR" altLang="en-US" dirty="0">
                <a:latin typeface="思源黑体 Medium"/>
                <a:ea typeface="思源黑体 CN Medium" panose="020B0600000000000000" pitchFamily="34" charset="-122"/>
                <a:cs typeface="B Nazanin" pitchFamily="2" charset="-78"/>
                <a:sym typeface="思源黑体 CN Medium" panose="020B0600000000000000" pitchFamily="34" charset="-122"/>
              </a:rPr>
              <a:t>محتوا در اینجا </a:t>
            </a:r>
            <a:endParaRPr lang="en-US" altLang="en-US" dirty="0">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20" name="isľiďe">
            <a:extLst>
              <a:ext uri="{FF2B5EF4-FFF2-40B4-BE49-F238E27FC236}">
                <a16:creationId xmlns:a16="http://schemas.microsoft.com/office/drawing/2014/main" id="{5ED49E18-528F-4700-ADB9-C5DFA46A32E3}"/>
              </a:ext>
            </a:extLst>
          </p:cNvPr>
          <p:cNvSpPr txBox="1"/>
          <p:nvPr/>
        </p:nvSpPr>
        <p:spPr>
          <a:xfrm>
            <a:off x="7346211" y="4529684"/>
            <a:ext cx="1376532" cy="652331"/>
          </a:xfrm>
          <a:prstGeom prst="rect">
            <a:avLst/>
          </a:prstGeom>
        </p:spPr>
        <p:txBody>
          <a:bodyPr wrap="square" rtlCol="0">
            <a:normAutofit/>
          </a:bodyPr>
          <a:lstStyle>
            <a:defPPr>
              <a:defRPr lang="zh-CN"/>
            </a:defPPr>
            <a:lvl1pPr>
              <a:lnSpc>
                <a:spcPts val="1500"/>
              </a:lnSpc>
              <a:defRPr sz="900"/>
            </a:lvl1pPr>
          </a:lstStyle>
          <a:p>
            <a:pPr algn="r" rtl="1"/>
            <a:r>
              <a:rPr lang="fa-IR" altLang="en-US" dirty="0">
                <a:latin typeface="思源黑体 Medium"/>
                <a:ea typeface="思源黑体 CN Medium" panose="020B0600000000000000" pitchFamily="34" charset="-122"/>
                <a:cs typeface="B Nazanin" pitchFamily="2" charset="-78"/>
                <a:sym typeface="思源黑体 CN Medium" panose="020B0600000000000000" pitchFamily="34" charset="-122"/>
              </a:rPr>
              <a:t>محتوا در اینجا </a:t>
            </a:r>
            <a:endParaRPr lang="en-US" altLang="en-US" dirty="0">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cxnSp>
        <p:nvCxnSpPr>
          <p:cNvPr id="21" name="íṣ1iďe">
            <a:extLst>
              <a:ext uri="{FF2B5EF4-FFF2-40B4-BE49-F238E27FC236}">
                <a16:creationId xmlns:a16="http://schemas.microsoft.com/office/drawing/2014/main" id="{BB54F12F-50C5-4675-86D2-5945F7892670}"/>
              </a:ext>
            </a:extLst>
          </p:cNvPr>
          <p:cNvCxnSpPr/>
          <p:nvPr/>
        </p:nvCxnSpPr>
        <p:spPr>
          <a:xfrm>
            <a:off x="935786" y="4395325"/>
            <a:ext cx="10320429" cy="0"/>
          </a:xfrm>
          <a:prstGeom prst="line">
            <a:avLst/>
          </a:prstGeom>
          <a:ln>
            <a:solidFill>
              <a:schemeClr val="bg2">
                <a:lumMod val="9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2" name="îşḻïḓé">
            <a:extLst>
              <a:ext uri="{FF2B5EF4-FFF2-40B4-BE49-F238E27FC236}">
                <a16:creationId xmlns:a16="http://schemas.microsoft.com/office/drawing/2014/main" id="{FB2455D9-FC96-4017-BF2B-C8E2429940C4}"/>
              </a:ext>
            </a:extLst>
          </p:cNvPr>
          <p:cNvSpPr/>
          <p:nvPr/>
        </p:nvSpPr>
        <p:spPr>
          <a:xfrm>
            <a:off x="9474398" y="2803334"/>
            <a:ext cx="834641" cy="834642"/>
          </a:xfrm>
          <a:prstGeom prst="ellipse">
            <a:avLst/>
          </a:prstGeom>
          <a:solidFill>
            <a:schemeClr val="bg2"/>
          </a:solidFill>
          <a:ln w="254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r" defTabSz="914354"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23" name="i$ḷidê">
            <a:extLst>
              <a:ext uri="{FF2B5EF4-FFF2-40B4-BE49-F238E27FC236}">
                <a16:creationId xmlns:a16="http://schemas.microsoft.com/office/drawing/2014/main" id="{BD626374-0145-4307-9D2F-D83946ED8E57}"/>
              </a:ext>
            </a:extLst>
          </p:cNvPr>
          <p:cNvSpPr txBox="1"/>
          <p:nvPr/>
        </p:nvSpPr>
        <p:spPr>
          <a:xfrm>
            <a:off x="9395493" y="3937068"/>
            <a:ext cx="1128068" cy="289560"/>
          </a:xfrm>
          <a:prstGeom prst="rect">
            <a:avLst/>
          </a:prstGeom>
          <a:noFill/>
        </p:spPr>
        <p:txBody>
          <a:bodyPr wrap="square" rtlCol="0">
            <a:normAutofit/>
          </a:bodyPr>
          <a:lstStyle/>
          <a:p>
            <a:pPr algn="r" rtl="1"/>
            <a:r>
              <a:rPr lang="fa-IR" altLang="en-US" sz="1300" b="1" dirty="0">
                <a:latin typeface="思源黑体 Medium"/>
                <a:ea typeface="思源黑体 CN Medium" panose="020B0600000000000000" pitchFamily="34" charset="-122"/>
                <a:cs typeface="B Nazanin" pitchFamily="2" charset="-78"/>
                <a:sym typeface="思源黑体 CN Medium" panose="020B0600000000000000" pitchFamily="34" charset="-122"/>
              </a:rPr>
              <a:t>متن عنوان</a:t>
            </a:r>
            <a:endParaRPr lang="en-US" altLang="zh-CN" sz="1400" b="1"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24" name="íṡḷïḍê">
            <a:extLst>
              <a:ext uri="{FF2B5EF4-FFF2-40B4-BE49-F238E27FC236}">
                <a16:creationId xmlns:a16="http://schemas.microsoft.com/office/drawing/2014/main" id="{F6170EA9-BE4D-4854-8FEA-7969585CF1EC}"/>
              </a:ext>
            </a:extLst>
          </p:cNvPr>
          <p:cNvSpPr txBox="1"/>
          <p:nvPr/>
        </p:nvSpPr>
        <p:spPr>
          <a:xfrm>
            <a:off x="9395493" y="4529684"/>
            <a:ext cx="1376532" cy="652331"/>
          </a:xfrm>
          <a:prstGeom prst="rect">
            <a:avLst/>
          </a:prstGeom>
        </p:spPr>
        <p:txBody>
          <a:bodyPr wrap="square" rtlCol="0">
            <a:normAutofit/>
          </a:bodyPr>
          <a:lstStyle>
            <a:defPPr>
              <a:defRPr lang="zh-CN"/>
            </a:defPPr>
            <a:lvl1pPr>
              <a:lnSpc>
                <a:spcPts val="1500"/>
              </a:lnSpc>
              <a:defRPr sz="900"/>
            </a:lvl1pPr>
          </a:lstStyle>
          <a:p>
            <a:pPr algn="r" rtl="1"/>
            <a:r>
              <a:rPr lang="fa-IR" altLang="en-US" dirty="0">
                <a:latin typeface="思源黑体 Medium"/>
                <a:ea typeface="思源黑体 CN Medium" panose="020B0600000000000000" pitchFamily="34" charset="-122"/>
                <a:cs typeface="B Nazanin" pitchFamily="2" charset="-78"/>
                <a:sym typeface="思源黑体 CN Medium" panose="020B0600000000000000" pitchFamily="34" charset="-122"/>
              </a:rPr>
              <a:t>محتوا در اینجا </a:t>
            </a:r>
            <a:endParaRPr lang="en-US" altLang="en-US" dirty="0">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25" name="îşḷïďè">
            <a:extLst>
              <a:ext uri="{FF2B5EF4-FFF2-40B4-BE49-F238E27FC236}">
                <a16:creationId xmlns:a16="http://schemas.microsoft.com/office/drawing/2014/main" id="{02D0A680-433C-40E8-AB7A-E005F33C4358}"/>
              </a:ext>
            </a:extLst>
          </p:cNvPr>
          <p:cNvSpPr/>
          <p:nvPr/>
        </p:nvSpPr>
        <p:spPr>
          <a:xfrm>
            <a:off x="5566776" y="1514475"/>
            <a:ext cx="87903" cy="734569"/>
          </a:xfrm>
          <a:prstGeom prst="roundRect">
            <a:avLst>
              <a:gd name="adj" fmla="val 174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endParaRPr lang="zh-CN" altLang="en-US">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26" name="ïṧlíḑè">
            <a:extLst>
              <a:ext uri="{FF2B5EF4-FFF2-40B4-BE49-F238E27FC236}">
                <a16:creationId xmlns:a16="http://schemas.microsoft.com/office/drawing/2014/main" id="{6A8BA6A0-7A3B-4190-AEB2-D6CB4F11DE60}"/>
              </a:ext>
            </a:extLst>
          </p:cNvPr>
          <p:cNvSpPr/>
          <p:nvPr/>
        </p:nvSpPr>
        <p:spPr>
          <a:xfrm>
            <a:off x="9721528" y="3034296"/>
            <a:ext cx="340379" cy="372717"/>
          </a:xfrm>
          <a:custGeom>
            <a:avLst/>
            <a:gdLst>
              <a:gd name="connsiteX0" fmla="*/ 367478 w 487121"/>
              <a:gd name="connsiteY0" fmla="*/ 621 h 533400"/>
              <a:gd name="connsiteX1" fmla="*/ 367478 w 487121"/>
              <a:gd name="connsiteY1" fmla="*/ 19671 h 533400"/>
              <a:gd name="connsiteX2" fmla="*/ 338903 w 487121"/>
              <a:gd name="connsiteY2" fmla="*/ 19671 h 533400"/>
              <a:gd name="connsiteX3" fmla="*/ 338903 w 487121"/>
              <a:gd name="connsiteY3" fmla="*/ 135876 h 533400"/>
              <a:gd name="connsiteX4" fmla="*/ 340808 w 487121"/>
              <a:gd name="connsiteY4" fmla="*/ 145401 h 533400"/>
              <a:gd name="connsiteX5" fmla="*/ 341761 w 487121"/>
              <a:gd name="connsiteY5" fmla="*/ 147306 h 533400"/>
              <a:gd name="connsiteX6" fmla="*/ 482731 w 487121"/>
              <a:gd name="connsiteY6" fmla="*/ 464489 h 533400"/>
              <a:gd name="connsiteX7" fmla="*/ 483683 w 487121"/>
              <a:gd name="connsiteY7" fmla="*/ 509256 h 533400"/>
              <a:gd name="connsiteX8" fmla="*/ 447488 w 487121"/>
              <a:gd name="connsiteY8" fmla="*/ 534021 h 533400"/>
              <a:gd name="connsiteX9" fmla="*/ 447488 w 487121"/>
              <a:gd name="connsiteY9" fmla="*/ 534021 h 533400"/>
              <a:gd name="connsiteX10" fmla="*/ 40771 w 487121"/>
              <a:gd name="connsiteY10" fmla="*/ 534021 h 533400"/>
              <a:gd name="connsiteX11" fmla="*/ 4576 w 487121"/>
              <a:gd name="connsiteY11" fmla="*/ 509256 h 533400"/>
              <a:gd name="connsiteX12" fmla="*/ 5528 w 487121"/>
              <a:gd name="connsiteY12" fmla="*/ 464489 h 533400"/>
              <a:gd name="connsiteX13" fmla="*/ 5528 w 487121"/>
              <a:gd name="connsiteY13" fmla="*/ 464489 h 533400"/>
              <a:gd name="connsiteX14" fmla="*/ 146498 w 487121"/>
              <a:gd name="connsiteY14" fmla="*/ 147306 h 533400"/>
              <a:gd name="connsiteX15" fmla="*/ 149356 w 487121"/>
              <a:gd name="connsiteY15" fmla="*/ 135876 h 533400"/>
              <a:gd name="connsiteX16" fmla="*/ 149356 w 487121"/>
              <a:gd name="connsiteY16" fmla="*/ 135876 h 533400"/>
              <a:gd name="connsiteX17" fmla="*/ 149356 w 487121"/>
              <a:gd name="connsiteY17" fmla="*/ 19671 h 533400"/>
              <a:gd name="connsiteX18" fmla="*/ 120781 w 487121"/>
              <a:gd name="connsiteY18" fmla="*/ 19671 h 533400"/>
              <a:gd name="connsiteX19" fmla="*/ 120781 w 487121"/>
              <a:gd name="connsiteY19" fmla="*/ 621 h 533400"/>
              <a:gd name="connsiteX20" fmla="*/ 367478 w 487121"/>
              <a:gd name="connsiteY20" fmla="*/ 621 h 533400"/>
              <a:gd name="connsiteX21" fmla="*/ 252226 w 487121"/>
              <a:gd name="connsiteY21" fmla="*/ 415911 h 533400"/>
              <a:gd name="connsiteX22" fmla="*/ 249368 w 487121"/>
              <a:gd name="connsiteY22" fmla="*/ 417816 h 533400"/>
              <a:gd name="connsiteX23" fmla="*/ 50296 w 487121"/>
              <a:gd name="connsiteY23" fmla="*/ 409244 h 533400"/>
              <a:gd name="connsiteX24" fmla="*/ 22673 w 487121"/>
              <a:gd name="connsiteY24" fmla="*/ 471156 h 533400"/>
              <a:gd name="connsiteX25" fmla="*/ 21721 w 487121"/>
              <a:gd name="connsiteY25" fmla="*/ 501636 h 533400"/>
              <a:gd name="connsiteX26" fmla="*/ 39818 w 487121"/>
              <a:gd name="connsiteY26" fmla="*/ 514019 h 533400"/>
              <a:gd name="connsiteX27" fmla="*/ 39818 w 487121"/>
              <a:gd name="connsiteY27" fmla="*/ 514019 h 533400"/>
              <a:gd name="connsiteX28" fmla="*/ 446536 w 487121"/>
              <a:gd name="connsiteY28" fmla="*/ 514019 h 533400"/>
              <a:gd name="connsiteX29" fmla="*/ 464633 w 487121"/>
              <a:gd name="connsiteY29" fmla="*/ 501636 h 533400"/>
              <a:gd name="connsiteX30" fmla="*/ 463681 w 487121"/>
              <a:gd name="connsiteY30" fmla="*/ 471156 h 533400"/>
              <a:gd name="connsiteX31" fmla="*/ 463681 w 487121"/>
              <a:gd name="connsiteY31" fmla="*/ 471156 h 533400"/>
              <a:gd name="connsiteX32" fmla="*/ 435106 w 487121"/>
              <a:gd name="connsiteY32" fmla="*/ 407339 h 533400"/>
              <a:gd name="connsiteX33" fmla="*/ 434153 w 487121"/>
              <a:gd name="connsiteY33" fmla="*/ 407339 h 533400"/>
              <a:gd name="connsiteX34" fmla="*/ 252226 w 487121"/>
              <a:gd name="connsiteY34" fmla="*/ 415911 h 533400"/>
              <a:gd name="connsiteX35" fmla="*/ 319853 w 487121"/>
              <a:gd name="connsiteY35" fmla="*/ 19671 h 533400"/>
              <a:gd name="connsiteX36" fmla="*/ 167453 w 487121"/>
              <a:gd name="connsiteY36" fmla="*/ 19671 h 533400"/>
              <a:gd name="connsiteX37" fmla="*/ 167453 w 487121"/>
              <a:gd name="connsiteY37" fmla="*/ 135876 h 533400"/>
              <a:gd name="connsiteX38" fmla="*/ 164596 w 487121"/>
              <a:gd name="connsiteY38" fmla="*/ 153021 h 533400"/>
              <a:gd name="connsiteX39" fmla="*/ 164596 w 487121"/>
              <a:gd name="connsiteY39" fmla="*/ 153021 h 533400"/>
              <a:gd name="connsiteX40" fmla="*/ 163643 w 487121"/>
              <a:gd name="connsiteY40" fmla="*/ 155879 h 533400"/>
              <a:gd name="connsiteX41" fmla="*/ 57916 w 487121"/>
              <a:gd name="connsiteY41" fmla="*/ 393051 h 533400"/>
              <a:gd name="connsiteX42" fmla="*/ 235081 w 487121"/>
              <a:gd name="connsiteY42" fmla="*/ 405434 h 533400"/>
              <a:gd name="connsiteX43" fmla="*/ 237938 w 487121"/>
              <a:gd name="connsiteY43" fmla="*/ 403529 h 533400"/>
              <a:gd name="connsiteX44" fmla="*/ 424628 w 487121"/>
              <a:gd name="connsiteY44" fmla="*/ 383526 h 533400"/>
              <a:gd name="connsiteX45" fmla="*/ 323663 w 487121"/>
              <a:gd name="connsiteY45" fmla="*/ 155879 h 533400"/>
              <a:gd name="connsiteX46" fmla="*/ 319853 w 487121"/>
              <a:gd name="connsiteY46" fmla="*/ 136829 h 533400"/>
              <a:gd name="connsiteX47" fmla="*/ 319853 w 487121"/>
              <a:gd name="connsiteY47" fmla="*/ 136829 h 533400"/>
              <a:gd name="connsiteX48" fmla="*/ 319853 w 487121"/>
              <a:gd name="connsiteY48" fmla="*/ 19671 h 533400"/>
              <a:gd name="connsiteX49" fmla="*/ 305566 w 487121"/>
              <a:gd name="connsiteY49" fmla="*/ 248271 h 533400"/>
              <a:gd name="connsiteX50" fmla="*/ 348428 w 487121"/>
              <a:gd name="connsiteY50" fmla="*/ 291134 h 533400"/>
              <a:gd name="connsiteX51" fmla="*/ 305566 w 487121"/>
              <a:gd name="connsiteY51" fmla="*/ 333996 h 533400"/>
              <a:gd name="connsiteX52" fmla="*/ 262703 w 487121"/>
              <a:gd name="connsiteY52" fmla="*/ 291134 h 533400"/>
              <a:gd name="connsiteX53" fmla="*/ 305566 w 487121"/>
              <a:gd name="connsiteY53" fmla="*/ 248271 h 533400"/>
              <a:gd name="connsiteX54" fmla="*/ 305566 w 487121"/>
              <a:gd name="connsiteY54" fmla="*/ 267321 h 533400"/>
              <a:gd name="connsiteX55" fmla="*/ 281753 w 487121"/>
              <a:gd name="connsiteY55" fmla="*/ 291134 h 533400"/>
              <a:gd name="connsiteX56" fmla="*/ 305566 w 487121"/>
              <a:gd name="connsiteY56" fmla="*/ 314946 h 533400"/>
              <a:gd name="connsiteX57" fmla="*/ 329378 w 487121"/>
              <a:gd name="connsiteY57" fmla="*/ 291134 h 533400"/>
              <a:gd name="connsiteX58" fmla="*/ 305566 w 487121"/>
              <a:gd name="connsiteY58" fmla="*/ 267321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7120" h="533400">
                <a:moveTo>
                  <a:pt x="367478" y="621"/>
                </a:moveTo>
                <a:lnTo>
                  <a:pt x="367478" y="19671"/>
                </a:lnTo>
                <a:lnTo>
                  <a:pt x="338903" y="19671"/>
                </a:lnTo>
                <a:lnTo>
                  <a:pt x="338903" y="135876"/>
                </a:lnTo>
                <a:cubicBezTo>
                  <a:pt x="338903" y="138734"/>
                  <a:pt x="339856" y="142544"/>
                  <a:pt x="340808" y="145401"/>
                </a:cubicBezTo>
                <a:lnTo>
                  <a:pt x="341761" y="147306"/>
                </a:lnTo>
                <a:lnTo>
                  <a:pt x="482731" y="464489"/>
                </a:lnTo>
                <a:cubicBezTo>
                  <a:pt x="489398" y="478776"/>
                  <a:pt x="489398" y="494969"/>
                  <a:pt x="483683" y="509256"/>
                </a:cubicBezTo>
                <a:cubicBezTo>
                  <a:pt x="477968" y="524496"/>
                  <a:pt x="463681" y="534021"/>
                  <a:pt x="447488" y="534021"/>
                </a:cubicBezTo>
                <a:lnTo>
                  <a:pt x="447488" y="534021"/>
                </a:lnTo>
                <a:lnTo>
                  <a:pt x="40771" y="534021"/>
                </a:lnTo>
                <a:cubicBezTo>
                  <a:pt x="24578" y="534021"/>
                  <a:pt x="10291" y="524496"/>
                  <a:pt x="4576" y="509256"/>
                </a:cubicBezTo>
                <a:cubicBezTo>
                  <a:pt x="-1139" y="494969"/>
                  <a:pt x="-187" y="478776"/>
                  <a:pt x="5528" y="464489"/>
                </a:cubicBezTo>
                <a:lnTo>
                  <a:pt x="5528" y="464489"/>
                </a:lnTo>
                <a:lnTo>
                  <a:pt x="146498" y="147306"/>
                </a:lnTo>
                <a:cubicBezTo>
                  <a:pt x="148403" y="143496"/>
                  <a:pt x="149356" y="139686"/>
                  <a:pt x="149356" y="135876"/>
                </a:cubicBezTo>
                <a:lnTo>
                  <a:pt x="149356" y="135876"/>
                </a:lnTo>
                <a:lnTo>
                  <a:pt x="149356" y="19671"/>
                </a:lnTo>
                <a:lnTo>
                  <a:pt x="120781" y="19671"/>
                </a:lnTo>
                <a:lnTo>
                  <a:pt x="120781" y="621"/>
                </a:lnTo>
                <a:lnTo>
                  <a:pt x="367478" y="621"/>
                </a:lnTo>
                <a:close/>
                <a:moveTo>
                  <a:pt x="252226" y="415911"/>
                </a:moveTo>
                <a:lnTo>
                  <a:pt x="249368" y="417816"/>
                </a:lnTo>
                <a:cubicBezTo>
                  <a:pt x="194123" y="456869"/>
                  <a:pt x="118876" y="453059"/>
                  <a:pt x="50296" y="409244"/>
                </a:cubicBezTo>
                <a:lnTo>
                  <a:pt x="22673" y="471156"/>
                </a:lnTo>
                <a:cubicBezTo>
                  <a:pt x="18863" y="480681"/>
                  <a:pt x="17911" y="491159"/>
                  <a:pt x="21721" y="501636"/>
                </a:cubicBezTo>
                <a:cubicBezTo>
                  <a:pt x="24578" y="509256"/>
                  <a:pt x="32198" y="514019"/>
                  <a:pt x="39818" y="514019"/>
                </a:cubicBezTo>
                <a:lnTo>
                  <a:pt x="39818" y="514019"/>
                </a:lnTo>
                <a:lnTo>
                  <a:pt x="446536" y="514019"/>
                </a:lnTo>
                <a:cubicBezTo>
                  <a:pt x="455108" y="514019"/>
                  <a:pt x="461776" y="509256"/>
                  <a:pt x="464633" y="501636"/>
                </a:cubicBezTo>
                <a:cubicBezTo>
                  <a:pt x="468443" y="492111"/>
                  <a:pt x="468443" y="480681"/>
                  <a:pt x="463681" y="471156"/>
                </a:cubicBezTo>
                <a:lnTo>
                  <a:pt x="463681" y="471156"/>
                </a:lnTo>
                <a:lnTo>
                  <a:pt x="435106" y="407339"/>
                </a:lnTo>
                <a:lnTo>
                  <a:pt x="434153" y="407339"/>
                </a:lnTo>
                <a:cubicBezTo>
                  <a:pt x="374146" y="378764"/>
                  <a:pt x="301756" y="382574"/>
                  <a:pt x="252226" y="415911"/>
                </a:cubicBezTo>
                <a:close/>
                <a:moveTo>
                  <a:pt x="319853" y="19671"/>
                </a:moveTo>
                <a:lnTo>
                  <a:pt x="167453" y="19671"/>
                </a:lnTo>
                <a:lnTo>
                  <a:pt x="167453" y="135876"/>
                </a:lnTo>
                <a:cubicBezTo>
                  <a:pt x="167453" y="141591"/>
                  <a:pt x="166501" y="147306"/>
                  <a:pt x="164596" y="153021"/>
                </a:cubicBezTo>
                <a:lnTo>
                  <a:pt x="164596" y="153021"/>
                </a:lnTo>
                <a:lnTo>
                  <a:pt x="163643" y="155879"/>
                </a:lnTo>
                <a:lnTo>
                  <a:pt x="57916" y="393051"/>
                </a:lnTo>
                <a:cubicBezTo>
                  <a:pt x="119828" y="433056"/>
                  <a:pt x="186503" y="437819"/>
                  <a:pt x="235081" y="405434"/>
                </a:cubicBezTo>
                <a:lnTo>
                  <a:pt x="237938" y="403529"/>
                </a:lnTo>
                <a:cubicBezTo>
                  <a:pt x="289373" y="367334"/>
                  <a:pt x="360811" y="360666"/>
                  <a:pt x="424628" y="383526"/>
                </a:cubicBezTo>
                <a:lnTo>
                  <a:pt x="323663" y="155879"/>
                </a:lnTo>
                <a:cubicBezTo>
                  <a:pt x="320806" y="150164"/>
                  <a:pt x="319853" y="143496"/>
                  <a:pt x="319853" y="136829"/>
                </a:cubicBezTo>
                <a:lnTo>
                  <a:pt x="319853" y="136829"/>
                </a:lnTo>
                <a:lnTo>
                  <a:pt x="319853" y="19671"/>
                </a:lnTo>
                <a:close/>
                <a:moveTo>
                  <a:pt x="305566" y="248271"/>
                </a:moveTo>
                <a:cubicBezTo>
                  <a:pt x="329378" y="248271"/>
                  <a:pt x="348428" y="267321"/>
                  <a:pt x="348428" y="291134"/>
                </a:cubicBezTo>
                <a:cubicBezTo>
                  <a:pt x="348428" y="314946"/>
                  <a:pt x="329378" y="333996"/>
                  <a:pt x="305566" y="333996"/>
                </a:cubicBezTo>
                <a:cubicBezTo>
                  <a:pt x="281753" y="333996"/>
                  <a:pt x="262703" y="314946"/>
                  <a:pt x="262703" y="291134"/>
                </a:cubicBezTo>
                <a:cubicBezTo>
                  <a:pt x="262703" y="267321"/>
                  <a:pt x="281753" y="248271"/>
                  <a:pt x="305566" y="248271"/>
                </a:cubicBezTo>
                <a:close/>
                <a:moveTo>
                  <a:pt x="305566" y="267321"/>
                </a:moveTo>
                <a:cubicBezTo>
                  <a:pt x="292231" y="267321"/>
                  <a:pt x="281753" y="277799"/>
                  <a:pt x="281753" y="291134"/>
                </a:cubicBezTo>
                <a:cubicBezTo>
                  <a:pt x="281753" y="304469"/>
                  <a:pt x="292231" y="314946"/>
                  <a:pt x="305566" y="314946"/>
                </a:cubicBezTo>
                <a:cubicBezTo>
                  <a:pt x="318901" y="314946"/>
                  <a:pt x="329378" y="304469"/>
                  <a:pt x="329378" y="291134"/>
                </a:cubicBezTo>
                <a:cubicBezTo>
                  <a:pt x="329378" y="277799"/>
                  <a:pt x="318901" y="267321"/>
                  <a:pt x="305566" y="267321"/>
                </a:cubicBezTo>
                <a:close/>
              </a:path>
            </a:pathLst>
          </a:custGeom>
          <a:solidFill>
            <a:schemeClr val="tx1">
              <a:lumMod val="85000"/>
              <a:lumOff val="15000"/>
            </a:schemeClr>
          </a:solidFill>
          <a:ln w="9525" cap="flat">
            <a:noFill/>
            <a:prstDash val="solid"/>
            <a:miter/>
          </a:ln>
        </p:spPr>
        <p:txBody>
          <a:bodyPr rtlCol="0" anchor="ctr"/>
          <a:lstStyle/>
          <a:p>
            <a:pPr algn="r" rtl="1"/>
            <a:endParaRPr lang="zh-CN" altLang="en-US">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nvGrpSpPr>
          <p:cNvPr id="27" name="组合 26">
            <a:extLst>
              <a:ext uri="{FF2B5EF4-FFF2-40B4-BE49-F238E27FC236}">
                <a16:creationId xmlns:a16="http://schemas.microsoft.com/office/drawing/2014/main" id="{F54D7C4F-98A5-4E09-A73E-40C903B1F0DC}"/>
              </a:ext>
            </a:extLst>
          </p:cNvPr>
          <p:cNvGrpSpPr/>
          <p:nvPr/>
        </p:nvGrpSpPr>
        <p:grpSpPr>
          <a:xfrm>
            <a:off x="210104" y="213360"/>
            <a:ext cx="4921731" cy="762000"/>
            <a:chOff x="302202" y="145540"/>
            <a:chExt cx="4786313" cy="549757"/>
          </a:xfrm>
        </p:grpSpPr>
        <p:sp>
          <p:nvSpPr>
            <p:cNvPr id="28" name="文本框 27">
              <a:extLst>
                <a:ext uri="{FF2B5EF4-FFF2-40B4-BE49-F238E27FC236}">
                  <a16:creationId xmlns:a16="http://schemas.microsoft.com/office/drawing/2014/main" id="{E19AD743-14E0-4741-AEF6-A71D6D4E6151}"/>
                </a:ext>
              </a:extLst>
            </p:cNvPr>
            <p:cNvSpPr txBox="1">
              <a:spLocks noChangeArrowheads="1"/>
            </p:cNvSpPr>
            <p:nvPr/>
          </p:nvSpPr>
          <p:spPr bwMode="auto">
            <a:xfrm>
              <a:off x="3992552" y="145540"/>
              <a:ext cx="900004" cy="2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eaLnBrk="0" hangingPunct="0">
                <a:defRPr sz="1300">
                  <a:solidFill>
                    <a:schemeClr val="tx1"/>
                  </a:solidFill>
                  <a:latin typeface="Calibri" panose="020F0502020204030204" pitchFamily="34" charset="0"/>
                  <a:ea typeface="宋体" panose="02010600030101010101" pitchFamily="2" charset="-122"/>
                </a:defRPr>
              </a:lvl2pPr>
              <a:lvl3pPr eaLnBrk="0" hangingPunct="0">
                <a:defRPr sz="1300">
                  <a:solidFill>
                    <a:schemeClr val="tx1"/>
                  </a:solidFill>
                  <a:latin typeface="Calibri" panose="020F0502020204030204" pitchFamily="34" charset="0"/>
                  <a:ea typeface="宋体" panose="02010600030101010101" pitchFamily="2" charset="-122"/>
                </a:defRPr>
              </a:lvl3pPr>
              <a:lvl4pPr eaLnBrk="0" hangingPunct="0">
                <a:defRPr sz="1300">
                  <a:solidFill>
                    <a:schemeClr val="tx1"/>
                  </a:solidFill>
                  <a:latin typeface="Calibri" panose="020F0502020204030204" pitchFamily="34" charset="0"/>
                  <a:ea typeface="宋体" panose="02010600030101010101" pitchFamily="2" charset="-122"/>
                </a:defRPr>
              </a:lvl4pPr>
              <a:lvl5pPr eaLnBrk="0" hangingPunct="0">
                <a:defRPr sz="1300">
                  <a:solidFill>
                    <a:schemeClr val="tx1"/>
                  </a:solidFill>
                  <a:latin typeface="Calibri" panose="020F0502020204030204" pitchFamily="34" charset="0"/>
                  <a:ea typeface="宋体" panose="02010600030101010101" pitchFamily="2" charset="-122"/>
                </a:defRPr>
              </a:lvl5pPr>
              <a:lvl6pPr marL="18288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gn="r" rtl="1" eaLnBrk="1" hangingPunct="1"/>
              <a:r>
                <a:rPr lang="fa-IR" altLang="en-US" sz="1050" b="1"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طراحی سازه</a:t>
              </a:r>
              <a:endParaRPr lang="en-US" altLang="en-US" sz="1050" b="1"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29" name="TextBox 46">
              <a:extLst>
                <a:ext uri="{FF2B5EF4-FFF2-40B4-BE49-F238E27FC236}">
                  <a16:creationId xmlns:a16="http://schemas.microsoft.com/office/drawing/2014/main" id="{13B5F429-1B4C-44D8-801E-7D76BE6675BB}"/>
                </a:ext>
              </a:extLst>
            </p:cNvPr>
            <p:cNvSpPr txBox="1">
              <a:spLocks noChangeArrowheads="1"/>
            </p:cNvSpPr>
            <p:nvPr/>
          </p:nvSpPr>
          <p:spPr bwMode="auto">
            <a:xfrm>
              <a:off x="302202" y="420977"/>
              <a:ext cx="4786313"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defTabSz="522288" eaLnBrk="0" hangingPunct="0">
                <a:defRPr sz="1300">
                  <a:solidFill>
                    <a:schemeClr val="tx1"/>
                  </a:solidFill>
                  <a:latin typeface="Calibri" panose="020F0502020204030204" pitchFamily="34" charset="0"/>
                  <a:ea typeface="宋体" panose="02010600030101010101" pitchFamily="2" charset="-122"/>
                </a:defRPr>
              </a:lvl1pPr>
              <a:lvl2pPr defTabSz="522288" eaLnBrk="0" hangingPunct="0">
                <a:defRPr sz="1300">
                  <a:solidFill>
                    <a:schemeClr val="tx1"/>
                  </a:solidFill>
                  <a:latin typeface="Calibri" panose="020F0502020204030204" pitchFamily="34" charset="0"/>
                  <a:ea typeface="宋体" panose="02010600030101010101" pitchFamily="2" charset="-122"/>
                </a:defRPr>
              </a:lvl2pPr>
              <a:lvl3pPr defTabSz="522288" eaLnBrk="0" hangingPunct="0">
                <a:defRPr sz="1300">
                  <a:solidFill>
                    <a:schemeClr val="tx1"/>
                  </a:solidFill>
                  <a:latin typeface="Calibri" panose="020F0502020204030204" pitchFamily="34" charset="0"/>
                  <a:ea typeface="宋体" panose="02010600030101010101" pitchFamily="2" charset="-122"/>
                </a:defRPr>
              </a:lvl3pPr>
              <a:lvl4pPr defTabSz="522288" eaLnBrk="0" hangingPunct="0">
                <a:defRPr sz="1300">
                  <a:solidFill>
                    <a:schemeClr val="tx1"/>
                  </a:solidFill>
                  <a:latin typeface="Calibri" panose="020F0502020204030204" pitchFamily="34" charset="0"/>
                  <a:ea typeface="宋体" panose="02010600030101010101" pitchFamily="2" charset="-122"/>
                </a:defRPr>
              </a:lvl4pPr>
              <a:lvl5pPr defTabSz="522288" eaLnBrk="0" hangingPunct="0">
                <a:defRPr sz="1300">
                  <a:solidFill>
                    <a:schemeClr val="tx1"/>
                  </a:solidFill>
                  <a:latin typeface="Calibri" panose="020F0502020204030204" pitchFamily="34" charset="0"/>
                  <a:ea typeface="宋体" panose="02010600030101010101" pitchFamily="2" charset="-122"/>
                </a:defRPr>
              </a:lvl5pPr>
              <a:lvl6pPr marL="18288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gn="r" rtl="1" eaLnBrk="1" hangingPunct="1"/>
              <a:r>
                <a:rPr lang="fa-IR" altLang="en-US" sz="2400"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محتوا در اینجا </a:t>
              </a:r>
              <a:endParaRPr lang="en-US" altLang="zh-CN" sz="2400" dirty="0">
                <a:solidFill>
                  <a:srgbClr val="404040"/>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spTree>
    <p:extLst>
      <p:ext uri="{BB962C8B-B14F-4D97-AF65-F5344CB8AC3E}">
        <p14:creationId xmlns:p14="http://schemas.microsoft.com/office/powerpoint/2010/main" val="35525746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nodeType="afterGroup">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par>
                          <p:cTn id="20" fill="hold" nodeType="afterGroup">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500" fill="hold"/>
                                        <p:tgtEl>
                                          <p:spTgt spid="11"/>
                                        </p:tgtEl>
                                        <p:attrNameLst>
                                          <p:attrName>ppt_w</p:attrName>
                                        </p:attrNameLst>
                                      </p:cBhvr>
                                      <p:tavLst>
                                        <p:tav tm="0">
                                          <p:val>
                                            <p:fltVal val="0"/>
                                          </p:val>
                                        </p:tav>
                                        <p:tav tm="100000">
                                          <p:val>
                                            <p:strVal val="#ppt_w"/>
                                          </p:val>
                                        </p:tav>
                                      </p:tavLst>
                                    </p:anim>
                                    <p:anim calcmode="lin" valueType="num">
                                      <p:cBhvr>
                                        <p:cTn id="54" dur="500" fill="hold"/>
                                        <p:tgtEl>
                                          <p:spTgt spid="11"/>
                                        </p:tgtEl>
                                        <p:attrNameLst>
                                          <p:attrName>ppt_h</p:attrName>
                                        </p:attrNameLst>
                                      </p:cBhvr>
                                      <p:tavLst>
                                        <p:tav tm="0">
                                          <p:val>
                                            <p:fltVal val="0"/>
                                          </p:val>
                                        </p:tav>
                                        <p:tav tm="100000">
                                          <p:val>
                                            <p:strVal val="#ppt_h"/>
                                          </p:val>
                                        </p:tav>
                                      </p:tavLst>
                                    </p:anim>
                                    <p:animEffect transition="in" filter="fade">
                                      <p:cBhvr>
                                        <p:cTn id="55" dur="500"/>
                                        <p:tgtEl>
                                          <p:spTgt spid="11"/>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fltVal val="0"/>
                                          </p:val>
                                        </p:tav>
                                        <p:tav tm="100000">
                                          <p:val>
                                            <p:strVal val="#ppt_w"/>
                                          </p:val>
                                        </p:tav>
                                      </p:tavLst>
                                    </p:anim>
                                    <p:anim calcmode="lin" valueType="num">
                                      <p:cBhvr>
                                        <p:cTn id="59" dur="500" fill="hold"/>
                                        <p:tgtEl>
                                          <p:spTgt spid="12"/>
                                        </p:tgtEl>
                                        <p:attrNameLst>
                                          <p:attrName>ppt_h</p:attrName>
                                        </p:attrNameLst>
                                      </p:cBhvr>
                                      <p:tavLst>
                                        <p:tav tm="0">
                                          <p:val>
                                            <p:fltVal val="0"/>
                                          </p:val>
                                        </p:tav>
                                        <p:tav tm="100000">
                                          <p:val>
                                            <p:strVal val="#ppt_h"/>
                                          </p:val>
                                        </p:tav>
                                      </p:tavLst>
                                    </p:anim>
                                    <p:animEffect transition="in" filter="fade">
                                      <p:cBhvr>
                                        <p:cTn id="60" dur="500"/>
                                        <p:tgtEl>
                                          <p:spTgt spid="1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Effect transition="in" filter="fade">
                                      <p:cBhvr>
                                        <p:cTn id="65" dur="500"/>
                                        <p:tgtEl>
                                          <p:spTgt spid="13"/>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p:cTn id="68" dur="500" fill="hold"/>
                                        <p:tgtEl>
                                          <p:spTgt spid="14"/>
                                        </p:tgtEl>
                                        <p:attrNameLst>
                                          <p:attrName>ppt_w</p:attrName>
                                        </p:attrNameLst>
                                      </p:cBhvr>
                                      <p:tavLst>
                                        <p:tav tm="0">
                                          <p:val>
                                            <p:fltVal val="0"/>
                                          </p:val>
                                        </p:tav>
                                        <p:tav tm="100000">
                                          <p:val>
                                            <p:strVal val="#ppt_w"/>
                                          </p:val>
                                        </p:tav>
                                      </p:tavLst>
                                    </p:anim>
                                    <p:anim calcmode="lin" valueType="num">
                                      <p:cBhvr>
                                        <p:cTn id="69" dur="500" fill="hold"/>
                                        <p:tgtEl>
                                          <p:spTgt spid="14"/>
                                        </p:tgtEl>
                                        <p:attrNameLst>
                                          <p:attrName>ppt_h</p:attrName>
                                        </p:attrNameLst>
                                      </p:cBhvr>
                                      <p:tavLst>
                                        <p:tav tm="0">
                                          <p:val>
                                            <p:fltVal val="0"/>
                                          </p:val>
                                        </p:tav>
                                        <p:tav tm="100000">
                                          <p:val>
                                            <p:strVal val="#ppt_h"/>
                                          </p:val>
                                        </p:tav>
                                      </p:tavLst>
                                    </p:anim>
                                    <p:animEffect transition="in" filter="fade">
                                      <p:cBhvr>
                                        <p:cTn id="70" dur="500"/>
                                        <p:tgtEl>
                                          <p:spTgt spid="14"/>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p:cTn id="73" dur="500" fill="hold"/>
                                        <p:tgtEl>
                                          <p:spTgt spid="15"/>
                                        </p:tgtEl>
                                        <p:attrNameLst>
                                          <p:attrName>ppt_w</p:attrName>
                                        </p:attrNameLst>
                                      </p:cBhvr>
                                      <p:tavLst>
                                        <p:tav tm="0">
                                          <p:val>
                                            <p:fltVal val="0"/>
                                          </p:val>
                                        </p:tav>
                                        <p:tav tm="100000">
                                          <p:val>
                                            <p:strVal val="#ppt_w"/>
                                          </p:val>
                                        </p:tav>
                                      </p:tavLst>
                                    </p:anim>
                                    <p:anim calcmode="lin" valueType="num">
                                      <p:cBhvr>
                                        <p:cTn id="74" dur="500" fill="hold"/>
                                        <p:tgtEl>
                                          <p:spTgt spid="15"/>
                                        </p:tgtEl>
                                        <p:attrNameLst>
                                          <p:attrName>ppt_h</p:attrName>
                                        </p:attrNameLst>
                                      </p:cBhvr>
                                      <p:tavLst>
                                        <p:tav tm="0">
                                          <p:val>
                                            <p:fltVal val="0"/>
                                          </p:val>
                                        </p:tav>
                                        <p:tav tm="100000">
                                          <p:val>
                                            <p:strVal val="#ppt_h"/>
                                          </p:val>
                                        </p:tav>
                                      </p:tavLst>
                                    </p:anim>
                                    <p:animEffect transition="in" filter="fade">
                                      <p:cBhvr>
                                        <p:cTn id="75" dur="500"/>
                                        <p:tgtEl>
                                          <p:spTgt spid="15"/>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16"/>
                                        </p:tgtEl>
                                        <p:attrNameLst>
                                          <p:attrName>style.visibility</p:attrName>
                                        </p:attrNameLst>
                                      </p:cBhvr>
                                      <p:to>
                                        <p:strVal val="visible"/>
                                      </p:to>
                                    </p:set>
                                    <p:anim calcmode="lin" valueType="num">
                                      <p:cBhvr>
                                        <p:cTn id="78" dur="500" fill="hold"/>
                                        <p:tgtEl>
                                          <p:spTgt spid="16"/>
                                        </p:tgtEl>
                                        <p:attrNameLst>
                                          <p:attrName>ppt_w</p:attrName>
                                        </p:attrNameLst>
                                      </p:cBhvr>
                                      <p:tavLst>
                                        <p:tav tm="0">
                                          <p:val>
                                            <p:fltVal val="0"/>
                                          </p:val>
                                        </p:tav>
                                        <p:tav tm="100000">
                                          <p:val>
                                            <p:strVal val="#ppt_w"/>
                                          </p:val>
                                        </p:tav>
                                      </p:tavLst>
                                    </p:anim>
                                    <p:anim calcmode="lin" valueType="num">
                                      <p:cBhvr>
                                        <p:cTn id="79" dur="500" fill="hold"/>
                                        <p:tgtEl>
                                          <p:spTgt spid="16"/>
                                        </p:tgtEl>
                                        <p:attrNameLst>
                                          <p:attrName>ppt_h</p:attrName>
                                        </p:attrNameLst>
                                      </p:cBhvr>
                                      <p:tavLst>
                                        <p:tav tm="0">
                                          <p:val>
                                            <p:fltVal val="0"/>
                                          </p:val>
                                        </p:tav>
                                        <p:tav tm="100000">
                                          <p:val>
                                            <p:strVal val="#ppt_h"/>
                                          </p:val>
                                        </p:tav>
                                      </p:tavLst>
                                    </p:anim>
                                    <p:animEffect transition="in" filter="fade">
                                      <p:cBhvr>
                                        <p:cTn id="80" dur="500"/>
                                        <p:tgtEl>
                                          <p:spTgt spid="16"/>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 calcmode="lin" valueType="num">
                                      <p:cBhvr>
                                        <p:cTn id="83" dur="500" fill="hold"/>
                                        <p:tgtEl>
                                          <p:spTgt spid="17"/>
                                        </p:tgtEl>
                                        <p:attrNameLst>
                                          <p:attrName>ppt_w</p:attrName>
                                        </p:attrNameLst>
                                      </p:cBhvr>
                                      <p:tavLst>
                                        <p:tav tm="0">
                                          <p:val>
                                            <p:fltVal val="0"/>
                                          </p:val>
                                        </p:tav>
                                        <p:tav tm="100000">
                                          <p:val>
                                            <p:strVal val="#ppt_w"/>
                                          </p:val>
                                        </p:tav>
                                      </p:tavLst>
                                    </p:anim>
                                    <p:anim calcmode="lin" valueType="num">
                                      <p:cBhvr>
                                        <p:cTn id="84" dur="500" fill="hold"/>
                                        <p:tgtEl>
                                          <p:spTgt spid="17"/>
                                        </p:tgtEl>
                                        <p:attrNameLst>
                                          <p:attrName>ppt_h</p:attrName>
                                        </p:attrNameLst>
                                      </p:cBhvr>
                                      <p:tavLst>
                                        <p:tav tm="0">
                                          <p:val>
                                            <p:fltVal val="0"/>
                                          </p:val>
                                        </p:tav>
                                        <p:tav tm="100000">
                                          <p:val>
                                            <p:strVal val="#ppt_h"/>
                                          </p:val>
                                        </p:tav>
                                      </p:tavLst>
                                    </p:anim>
                                    <p:animEffect transition="in" filter="fade">
                                      <p:cBhvr>
                                        <p:cTn id="85" dur="500"/>
                                        <p:tgtEl>
                                          <p:spTgt spid="17"/>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18"/>
                                        </p:tgtEl>
                                        <p:attrNameLst>
                                          <p:attrName>style.visibility</p:attrName>
                                        </p:attrNameLst>
                                      </p:cBhvr>
                                      <p:to>
                                        <p:strVal val="visible"/>
                                      </p:to>
                                    </p:set>
                                    <p:anim calcmode="lin" valueType="num">
                                      <p:cBhvr>
                                        <p:cTn id="88" dur="500" fill="hold"/>
                                        <p:tgtEl>
                                          <p:spTgt spid="18"/>
                                        </p:tgtEl>
                                        <p:attrNameLst>
                                          <p:attrName>ppt_w</p:attrName>
                                        </p:attrNameLst>
                                      </p:cBhvr>
                                      <p:tavLst>
                                        <p:tav tm="0">
                                          <p:val>
                                            <p:fltVal val="0"/>
                                          </p:val>
                                        </p:tav>
                                        <p:tav tm="100000">
                                          <p:val>
                                            <p:strVal val="#ppt_w"/>
                                          </p:val>
                                        </p:tav>
                                      </p:tavLst>
                                    </p:anim>
                                    <p:anim calcmode="lin" valueType="num">
                                      <p:cBhvr>
                                        <p:cTn id="89" dur="500" fill="hold"/>
                                        <p:tgtEl>
                                          <p:spTgt spid="18"/>
                                        </p:tgtEl>
                                        <p:attrNameLst>
                                          <p:attrName>ppt_h</p:attrName>
                                        </p:attrNameLst>
                                      </p:cBhvr>
                                      <p:tavLst>
                                        <p:tav tm="0">
                                          <p:val>
                                            <p:fltVal val="0"/>
                                          </p:val>
                                        </p:tav>
                                        <p:tav tm="100000">
                                          <p:val>
                                            <p:strVal val="#ppt_h"/>
                                          </p:val>
                                        </p:tav>
                                      </p:tavLst>
                                    </p:anim>
                                    <p:animEffect transition="in" filter="fade">
                                      <p:cBhvr>
                                        <p:cTn id="90" dur="500"/>
                                        <p:tgtEl>
                                          <p:spTgt spid="18"/>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19"/>
                                        </p:tgtEl>
                                        <p:attrNameLst>
                                          <p:attrName>style.visibility</p:attrName>
                                        </p:attrNameLst>
                                      </p:cBhvr>
                                      <p:to>
                                        <p:strVal val="visible"/>
                                      </p:to>
                                    </p:set>
                                    <p:anim calcmode="lin" valueType="num">
                                      <p:cBhvr>
                                        <p:cTn id="93" dur="500" fill="hold"/>
                                        <p:tgtEl>
                                          <p:spTgt spid="19"/>
                                        </p:tgtEl>
                                        <p:attrNameLst>
                                          <p:attrName>ppt_w</p:attrName>
                                        </p:attrNameLst>
                                      </p:cBhvr>
                                      <p:tavLst>
                                        <p:tav tm="0">
                                          <p:val>
                                            <p:fltVal val="0"/>
                                          </p:val>
                                        </p:tav>
                                        <p:tav tm="100000">
                                          <p:val>
                                            <p:strVal val="#ppt_w"/>
                                          </p:val>
                                        </p:tav>
                                      </p:tavLst>
                                    </p:anim>
                                    <p:anim calcmode="lin" valueType="num">
                                      <p:cBhvr>
                                        <p:cTn id="94" dur="500" fill="hold"/>
                                        <p:tgtEl>
                                          <p:spTgt spid="19"/>
                                        </p:tgtEl>
                                        <p:attrNameLst>
                                          <p:attrName>ppt_h</p:attrName>
                                        </p:attrNameLst>
                                      </p:cBhvr>
                                      <p:tavLst>
                                        <p:tav tm="0">
                                          <p:val>
                                            <p:fltVal val="0"/>
                                          </p:val>
                                        </p:tav>
                                        <p:tav tm="100000">
                                          <p:val>
                                            <p:strVal val="#ppt_h"/>
                                          </p:val>
                                        </p:tav>
                                      </p:tavLst>
                                    </p:anim>
                                    <p:animEffect transition="in" filter="fade">
                                      <p:cBhvr>
                                        <p:cTn id="95" dur="500"/>
                                        <p:tgtEl>
                                          <p:spTgt spid="19"/>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20"/>
                                        </p:tgtEl>
                                        <p:attrNameLst>
                                          <p:attrName>style.visibility</p:attrName>
                                        </p:attrNameLst>
                                      </p:cBhvr>
                                      <p:to>
                                        <p:strVal val="visible"/>
                                      </p:to>
                                    </p:set>
                                    <p:anim calcmode="lin" valueType="num">
                                      <p:cBhvr>
                                        <p:cTn id="98" dur="500" fill="hold"/>
                                        <p:tgtEl>
                                          <p:spTgt spid="20"/>
                                        </p:tgtEl>
                                        <p:attrNameLst>
                                          <p:attrName>ppt_w</p:attrName>
                                        </p:attrNameLst>
                                      </p:cBhvr>
                                      <p:tavLst>
                                        <p:tav tm="0">
                                          <p:val>
                                            <p:fltVal val="0"/>
                                          </p:val>
                                        </p:tav>
                                        <p:tav tm="100000">
                                          <p:val>
                                            <p:strVal val="#ppt_w"/>
                                          </p:val>
                                        </p:tav>
                                      </p:tavLst>
                                    </p:anim>
                                    <p:anim calcmode="lin" valueType="num">
                                      <p:cBhvr>
                                        <p:cTn id="99" dur="500" fill="hold"/>
                                        <p:tgtEl>
                                          <p:spTgt spid="20"/>
                                        </p:tgtEl>
                                        <p:attrNameLst>
                                          <p:attrName>ppt_h</p:attrName>
                                        </p:attrNameLst>
                                      </p:cBhvr>
                                      <p:tavLst>
                                        <p:tav tm="0">
                                          <p:val>
                                            <p:fltVal val="0"/>
                                          </p:val>
                                        </p:tav>
                                        <p:tav tm="100000">
                                          <p:val>
                                            <p:strVal val="#ppt_h"/>
                                          </p:val>
                                        </p:tav>
                                      </p:tavLst>
                                    </p:anim>
                                    <p:animEffect transition="in" filter="fade">
                                      <p:cBhvr>
                                        <p:cTn id="100" dur="500"/>
                                        <p:tgtEl>
                                          <p:spTgt spid="20"/>
                                        </p:tgtEl>
                                      </p:cBhvr>
                                    </p:animEffect>
                                  </p:childTnLst>
                                </p:cTn>
                              </p:par>
                              <p:par>
                                <p:cTn id="101" presetID="53" presetClass="entr" presetSubtype="16" fill="hold" nodeType="withEffect">
                                  <p:stCondLst>
                                    <p:cond delay="0"/>
                                  </p:stCondLst>
                                  <p:childTnLst>
                                    <p:set>
                                      <p:cBhvr>
                                        <p:cTn id="102" dur="1" fill="hold">
                                          <p:stCondLst>
                                            <p:cond delay="0"/>
                                          </p:stCondLst>
                                        </p:cTn>
                                        <p:tgtEl>
                                          <p:spTgt spid="21"/>
                                        </p:tgtEl>
                                        <p:attrNameLst>
                                          <p:attrName>style.visibility</p:attrName>
                                        </p:attrNameLst>
                                      </p:cBhvr>
                                      <p:to>
                                        <p:strVal val="visible"/>
                                      </p:to>
                                    </p:set>
                                    <p:anim calcmode="lin" valueType="num">
                                      <p:cBhvr>
                                        <p:cTn id="103" dur="500" fill="hold"/>
                                        <p:tgtEl>
                                          <p:spTgt spid="21"/>
                                        </p:tgtEl>
                                        <p:attrNameLst>
                                          <p:attrName>ppt_w</p:attrName>
                                        </p:attrNameLst>
                                      </p:cBhvr>
                                      <p:tavLst>
                                        <p:tav tm="0">
                                          <p:val>
                                            <p:fltVal val="0"/>
                                          </p:val>
                                        </p:tav>
                                        <p:tav tm="100000">
                                          <p:val>
                                            <p:strVal val="#ppt_w"/>
                                          </p:val>
                                        </p:tav>
                                      </p:tavLst>
                                    </p:anim>
                                    <p:anim calcmode="lin" valueType="num">
                                      <p:cBhvr>
                                        <p:cTn id="104" dur="500" fill="hold"/>
                                        <p:tgtEl>
                                          <p:spTgt spid="21"/>
                                        </p:tgtEl>
                                        <p:attrNameLst>
                                          <p:attrName>ppt_h</p:attrName>
                                        </p:attrNameLst>
                                      </p:cBhvr>
                                      <p:tavLst>
                                        <p:tav tm="0">
                                          <p:val>
                                            <p:fltVal val="0"/>
                                          </p:val>
                                        </p:tav>
                                        <p:tav tm="100000">
                                          <p:val>
                                            <p:strVal val="#ppt_h"/>
                                          </p:val>
                                        </p:tav>
                                      </p:tavLst>
                                    </p:anim>
                                    <p:animEffect transition="in" filter="fade">
                                      <p:cBhvr>
                                        <p:cTn id="105" dur="500"/>
                                        <p:tgtEl>
                                          <p:spTgt spid="21"/>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22"/>
                                        </p:tgtEl>
                                        <p:attrNameLst>
                                          <p:attrName>style.visibility</p:attrName>
                                        </p:attrNameLst>
                                      </p:cBhvr>
                                      <p:to>
                                        <p:strVal val="visible"/>
                                      </p:to>
                                    </p:set>
                                    <p:anim calcmode="lin" valueType="num">
                                      <p:cBhvr>
                                        <p:cTn id="108" dur="500" fill="hold"/>
                                        <p:tgtEl>
                                          <p:spTgt spid="22"/>
                                        </p:tgtEl>
                                        <p:attrNameLst>
                                          <p:attrName>ppt_w</p:attrName>
                                        </p:attrNameLst>
                                      </p:cBhvr>
                                      <p:tavLst>
                                        <p:tav tm="0">
                                          <p:val>
                                            <p:fltVal val="0"/>
                                          </p:val>
                                        </p:tav>
                                        <p:tav tm="100000">
                                          <p:val>
                                            <p:strVal val="#ppt_w"/>
                                          </p:val>
                                        </p:tav>
                                      </p:tavLst>
                                    </p:anim>
                                    <p:anim calcmode="lin" valueType="num">
                                      <p:cBhvr>
                                        <p:cTn id="109" dur="500" fill="hold"/>
                                        <p:tgtEl>
                                          <p:spTgt spid="22"/>
                                        </p:tgtEl>
                                        <p:attrNameLst>
                                          <p:attrName>ppt_h</p:attrName>
                                        </p:attrNameLst>
                                      </p:cBhvr>
                                      <p:tavLst>
                                        <p:tav tm="0">
                                          <p:val>
                                            <p:fltVal val="0"/>
                                          </p:val>
                                        </p:tav>
                                        <p:tav tm="100000">
                                          <p:val>
                                            <p:strVal val="#ppt_h"/>
                                          </p:val>
                                        </p:tav>
                                      </p:tavLst>
                                    </p:anim>
                                    <p:animEffect transition="in" filter="fade">
                                      <p:cBhvr>
                                        <p:cTn id="110" dur="500"/>
                                        <p:tgtEl>
                                          <p:spTgt spid="22"/>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23"/>
                                        </p:tgtEl>
                                        <p:attrNameLst>
                                          <p:attrName>style.visibility</p:attrName>
                                        </p:attrNameLst>
                                      </p:cBhvr>
                                      <p:to>
                                        <p:strVal val="visible"/>
                                      </p:to>
                                    </p:set>
                                    <p:anim calcmode="lin" valueType="num">
                                      <p:cBhvr>
                                        <p:cTn id="113" dur="500" fill="hold"/>
                                        <p:tgtEl>
                                          <p:spTgt spid="23"/>
                                        </p:tgtEl>
                                        <p:attrNameLst>
                                          <p:attrName>ppt_w</p:attrName>
                                        </p:attrNameLst>
                                      </p:cBhvr>
                                      <p:tavLst>
                                        <p:tav tm="0">
                                          <p:val>
                                            <p:fltVal val="0"/>
                                          </p:val>
                                        </p:tav>
                                        <p:tav tm="100000">
                                          <p:val>
                                            <p:strVal val="#ppt_w"/>
                                          </p:val>
                                        </p:tav>
                                      </p:tavLst>
                                    </p:anim>
                                    <p:anim calcmode="lin" valueType="num">
                                      <p:cBhvr>
                                        <p:cTn id="114" dur="500" fill="hold"/>
                                        <p:tgtEl>
                                          <p:spTgt spid="23"/>
                                        </p:tgtEl>
                                        <p:attrNameLst>
                                          <p:attrName>ppt_h</p:attrName>
                                        </p:attrNameLst>
                                      </p:cBhvr>
                                      <p:tavLst>
                                        <p:tav tm="0">
                                          <p:val>
                                            <p:fltVal val="0"/>
                                          </p:val>
                                        </p:tav>
                                        <p:tav tm="100000">
                                          <p:val>
                                            <p:strVal val="#ppt_h"/>
                                          </p:val>
                                        </p:tav>
                                      </p:tavLst>
                                    </p:anim>
                                    <p:animEffect transition="in" filter="fade">
                                      <p:cBhvr>
                                        <p:cTn id="115" dur="500"/>
                                        <p:tgtEl>
                                          <p:spTgt spid="23"/>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24"/>
                                        </p:tgtEl>
                                        <p:attrNameLst>
                                          <p:attrName>style.visibility</p:attrName>
                                        </p:attrNameLst>
                                      </p:cBhvr>
                                      <p:to>
                                        <p:strVal val="visible"/>
                                      </p:to>
                                    </p:set>
                                    <p:anim calcmode="lin" valueType="num">
                                      <p:cBhvr>
                                        <p:cTn id="118" dur="500" fill="hold"/>
                                        <p:tgtEl>
                                          <p:spTgt spid="24"/>
                                        </p:tgtEl>
                                        <p:attrNameLst>
                                          <p:attrName>ppt_w</p:attrName>
                                        </p:attrNameLst>
                                      </p:cBhvr>
                                      <p:tavLst>
                                        <p:tav tm="0">
                                          <p:val>
                                            <p:fltVal val="0"/>
                                          </p:val>
                                        </p:tav>
                                        <p:tav tm="100000">
                                          <p:val>
                                            <p:strVal val="#ppt_w"/>
                                          </p:val>
                                        </p:tav>
                                      </p:tavLst>
                                    </p:anim>
                                    <p:anim calcmode="lin" valueType="num">
                                      <p:cBhvr>
                                        <p:cTn id="119" dur="500" fill="hold"/>
                                        <p:tgtEl>
                                          <p:spTgt spid="24"/>
                                        </p:tgtEl>
                                        <p:attrNameLst>
                                          <p:attrName>ppt_h</p:attrName>
                                        </p:attrNameLst>
                                      </p:cBhvr>
                                      <p:tavLst>
                                        <p:tav tm="0">
                                          <p:val>
                                            <p:fltVal val="0"/>
                                          </p:val>
                                        </p:tav>
                                        <p:tav tm="100000">
                                          <p:val>
                                            <p:strVal val="#ppt_h"/>
                                          </p:val>
                                        </p:tav>
                                      </p:tavLst>
                                    </p:anim>
                                    <p:animEffect transition="in" filter="fade">
                                      <p:cBhvr>
                                        <p:cTn id="120" dur="500"/>
                                        <p:tgtEl>
                                          <p:spTgt spid="24"/>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26"/>
                                        </p:tgtEl>
                                        <p:attrNameLst>
                                          <p:attrName>style.visibility</p:attrName>
                                        </p:attrNameLst>
                                      </p:cBhvr>
                                      <p:to>
                                        <p:strVal val="visible"/>
                                      </p:to>
                                    </p:set>
                                    <p:anim calcmode="lin" valueType="num">
                                      <p:cBhvr>
                                        <p:cTn id="123" dur="500" fill="hold"/>
                                        <p:tgtEl>
                                          <p:spTgt spid="26"/>
                                        </p:tgtEl>
                                        <p:attrNameLst>
                                          <p:attrName>ppt_w</p:attrName>
                                        </p:attrNameLst>
                                      </p:cBhvr>
                                      <p:tavLst>
                                        <p:tav tm="0">
                                          <p:val>
                                            <p:fltVal val="0"/>
                                          </p:val>
                                        </p:tav>
                                        <p:tav tm="100000">
                                          <p:val>
                                            <p:strVal val="#ppt_w"/>
                                          </p:val>
                                        </p:tav>
                                      </p:tavLst>
                                    </p:anim>
                                    <p:anim calcmode="lin" valueType="num">
                                      <p:cBhvr>
                                        <p:cTn id="124" dur="500" fill="hold"/>
                                        <p:tgtEl>
                                          <p:spTgt spid="26"/>
                                        </p:tgtEl>
                                        <p:attrNameLst>
                                          <p:attrName>ppt_h</p:attrName>
                                        </p:attrNameLst>
                                      </p:cBhvr>
                                      <p:tavLst>
                                        <p:tav tm="0">
                                          <p:val>
                                            <p:fltVal val="0"/>
                                          </p:val>
                                        </p:tav>
                                        <p:tav tm="100000">
                                          <p:val>
                                            <p:strVal val="#ppt_h"/>
                                          </p:val>
                                        </p:tav>
                                      </p:tavLst>
                                    </p:anim>
                                    <p:animEffect transition="in" filter="fade">
                                      <p:cBhvr>
                                        <p:cTn id="1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animBg="1"/>
      <p:bldP spid="9" grpId="0" animBg="1"/>
      <p:bldP spid="10" grpId="0" animBg="1"/>
      <p:bldP spid="11" grpId="0" animBg="1"/>
      <p:bldP spid="12" grpId="0" animBg="1"/>
      <p:bldP spid="13" grpId="0"/>
      <p:bldP spid="14" grpId="0"/>
      <p:bldP spid="15" grpId="0"/>
      <p:bldP spid="16" grpId="0"/>
      <p:bldP spid="17" grpId="0"/>
      <p:bldP spid="18" grpId="0"/>
      <p:bldP spid="19" grpId="0"/>
      <p:bldP spid="20" grpId="0"/>
      <p:bldP spid="22" grpId="0" animBg="1"/>
      <p:bldP spid="23" grpId="0"/>
      <p:bldP spid="24" grpId="0"/>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iSḻiďê">
            <a:extLst>
              <a:ext uri="{FF2B5EF4-FFF2-40B4-BE49-F238E27FC236}">
                <a16:creationId xmlns:a16="http://schemas.microsoft.com/office/drawing/2014/main" id="{802F86A3-26DB-49F4-94E9-B5FB6FDDBD04}"/>
              </a:ext>
            </a:extLst>
          </p:cNvPr>
          <p:cNvSpPr/>
          <p:nvPr/>
        </p:nvSpPr>
        <p:spPr>
          <a:xfrm>
            <a:off x="785340" y="3813198"/>
            <a:ext cx="10591138" cy="657255"/>
          </a:xfrm>
          <a:prstGeom prst="roundRect">
            <a:avLst>
              <a:gd name="adj" fmla="val 50000"/>
            </a:avLst>
          </a:pr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sz="1600" b="1">
              <a:solidFill>
                <a:schemeClr val="tx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88" name="îśľïḍe">
            <a:extLst>
              <a:ext uri="{FF2B5EF4-FFF2-40B4-BE49-F238E27FC236}">
                <a16:creationId xmlns:a16="http://schemas.microsoft.com/office/drawing/2014/main" id="{CFE65817-CDF6-4CD2-B26B-7345BB365F4C}"/>
              </a:ext>
            </a:extLst>
          </p:cNvPr>
          <p:cNvSpPr/>
          <p:nvPr/>
        </p:nvSpPr>
        <p:spPr>
          <a:xfrm>
            <a:off x="685800" y="3813198"/>
            <a:ext cx="657255" cy="657255"/>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algn="ctr" rtl="1"/>
            <a:r>
              <a:rPr lang="en-US" sz="2000" b="1">
                <a:latin typeface="思源黑体 Medium"/>
                <a:ea typeface="思源黑体 CN Medium" panose="020B0600000000000000" pitchFamily="34" charset="-122"/>
                <a:cs typeface="B Nazanin" pitchFamily="2" charset="-78"/>
                <a:sym typeface="思源黑体 CN Medium" panose="020B0600000000000000" pitchFamily="34" charset="-122"/>
              </a:rPr>
              <a:t>03</a:t>
            </a:r>
          </a:p>
        </p:txBody>
      </p:sp>
      <p:sp>
        <p:nvSpPr>
          <p:cNvPr id="85" name="ï$ļiḋé">
            <a:extLst>
              <a:ext uri="{FF2B5EF4-FFF2-40B4-BE49-F238E27FC236}">
                <a16:creationId xmlns:a16="http://schemas.microsoft.com/office/drawing/2014/main" id="{E81C1456-0D14-4DCA-A5AB-8EA71CE5ECE7}"/>
              </a:ext>
            </a:extLst>
          </p:cNvPr>
          <p:cNvSpPr txBox="1"/>
          <p:nvPr/>
        </p:nvSpPr>
        <p:spPr>
          <a:xfrm>
            <a:off x="1621486" y="3941770"/>
            <a:ext cx="2918178" cy="396240"/>
          </a:xfrm>
          <a:prstGeom prst="rect">
            <a:avLst/>
          </a:prstGeom>
          <a:noFill/>
        </p:spPr>
        <p:txBody>
          <a:bodyPr wrap="square" rtlCol="0" anchor="t">
            <a:normAutofit/>
          </a:bodyPr>
          <a:lstStyle/>
          <a:p>
            <a:pPr algn="ctr" rtl="1"/>
            <a:r>
              <a:rPr lang="fa-IR" altLang="en-US" sz="2000" b="1" dirty="0">
                <a:latin typeface="思源黑体 Medium"/>
                <a:ea typeface="思源黑体 CN Medium" panose="020B0600000000000000" pitchFamily="34" charset="-122"/>
                <a:cs typeface="B Nazanin" pitchFamily="2" charset="-78"/>
                <a:sym typeface="思源黑体 CN Medium" panose="020B0600000000000000" pitchFamily="34" charset="-122"/>
              </a:rPr>
              <a:t>متن خود را وارد کنید</a:t>
            </a:r>
            <a:endParaRPr lang="en-GB" altLang="zh-CN" sz="2000" b="1"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86" name="iś1íḍê">
            <a:extLst>
              <a:ext uri="{FF2B5EF4-FFF2-40B4-BE49-F238E27FC236}">
                <a16:creationId xmlns:a16="http://schemas.microsoft.com/office/drawing/2014/main" id="{4FCA775B-1089-46CC-B22D-13D56DF8DD26}"/>
              </a:ext>
            </a:extLst>
          </p:cNvPr>
          <p:cNvSpPr txBox="1"/>
          <p:nvPr/>
        </p:nvSpPr>
        <p:spPr>
          <a:xfrm>
            <a:off x="1621485" y="4518313"/>
            <a:ext cx="2613086" cy="1005941"/>
          </a:xfrm>
          <a:prstGeom prst="rect">
            <a:avLst/>
          </a:prstGeom>
          <a:noFill/>
        </p:spPr>
        <p:txBody>
          <a:bodyPr wrap="square" rtlCol="0" anchor="t">
            <a:normAutofit/>
          </a:bodyPr>
          <a:lstStyle/>
          <a:p>
            <a:pPr marL="171450" indent="-171450" algn="ctr" rtl="1">
              <a:lnSpc>
                <a:spcPct val="120000"/>
              </a:lnSpc>
              <a:buFont typeface="Arial" panose="020B0604020202020204" pitchFamily="34" charset="0"/>
              <a:buChar char="•"/>
            </a:pPr>
            <a:r>
              <a:rPr lang="fa-IR" altLang="en-US" sz="1200" dirty="0">
                <a:latin typeface="思源黑体 Medium"/>
                <a:ea typeface="思源黑体 CN Medium" panose="020B0600000000000000" pitchFamily="34" charset="-122"/>
                <a:cs typeface="B Nazanin" pitchFamily="2" charset="-78"/>
                <a:sym typeface="思源黑体 CN Medium" panose="020B0600000000000000" pitchFamily="34" charset="-122"/>
              </a:rPr>
              <a:t>شما در اینجا یا با کپی کردن متن شما در این مورد نمایش داده می شود جعبه را انتخاب کنید بعد از شما</a:t>
            </a:r>
            <a:endParaRPr lang="zh-CN" altLang="en-US" sz="1200"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82" name="í$lîḋê">
            <a:extLst>
              <a:ext uri="{FF2B5EF4-FFF2-40B4-BE49-F238E27FC236}">
                <a16:creationId xmlns:a16="http://schemas.microsoft.com/office/drawing/2014/main" id="{11A753B6-AC50-44AD-A774-D41046354E0B}"/>
              </a:ext>
            </a:extLst>
          </p:cNvPr>
          <p:cNvSpPr/>
          <p:nvPr/>
        </p:nvSpPr>
        <p:spPr>
          <a:xfrm>
            <a:off x="785340" y="1678470"/>
            <a:ext cx="10452346" cy="657255"/>
          </a:xfrm>
          <a:prstGeom prst="roundRect">
            <a:avLst>
              <a:gd name="adj" fmla="val 50000"/>
            </a:avLst>
          </a:pr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sz="1600" b="1">
              <a:solidFill>
                <a:schemeClr val="tx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83" name="íṡļïďè">
            <a:extLst>
              <a:ext uri="{FF2B5EF4-FFF2-40B4-BE49-F238E27FC236}">
                <a16:creationId xmlns:a16="http://schemas.microsoft.com/office/drawing/2014/main" id="{FDFF9914-94E4-455F-B3F1-3A613BB0BAEE}"/>
              </a:ext>
            </a:extLst>
          </p:cNvPr>
          <p:cNvSpPr/>
          <p:nvPr/>
        </p:nvSpPr>
        <p:spPr>
          <a:xfrm>
            <a:off x="685800" y="1678470"/>
            <a:ext cx="657255" cy="657255"/>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algn="ctr" rtl="1"/>
            <a:r>
              <a:rPr lang="en-US" sz="2000" b="1">
                <a:latin typeface="思源黑体 Medium"/>
                <a:ea typeface="思源黑体 CN Medium" panose="020B0600000000000000" pitchFamily="34" charset="-122"/>
                <a:cs typeface="B Nazanin" pitchFamily="2" charset="-78"/>
                <a:sym typeface="思源黑体 CN Medium" panose="020B0600000000000000" pitchFamily="34" charset="-122"/>
              </a:rPr>
              <a:t>01</a:t>
            </a:r>
          </a:p>
        </p:txBody>
      </p:sp>
      <p:sp>
        <p:nvSpPr>
          <p:cNvPr id="80" name="ï$ḷîḋê">
            <a:extLst>
              <a:ext uri="{FF2B5EF4-FFF2-40B4-BE49-F238E27FC236}">
                <a16:creationId xmlns:a16="http://schemas.microsoft.com/office/drawing/2014/main" id="{02D1E929-8FEB-4419-BA7F-1E6352EAE646}"/>
              </a:ext>
            </a:extLst>
          </p:cNvPr>
          <p:cNvSpPr txBox="1"/>
          <p:nvPr/>
        </p:nvSpPr>
        <p:spPr>
          <a:xfrm>
            <a:off x="1621486" y="1807042"/>
            <a:ext cx="3625818" cy="396240"/>
          </a:xfrm>
          <a:prstGeom prst="rect">
            <a:avLst/>
          </a:prstGeom>
          <a:noFill/>
        </p:spPr>
        <p:txBody>
          <a:bodyPr wrap="square" rtlCol="0" anchor="t">
            <a:normAutofit/>
          </a:bodyPr>
          <a:lstStyle/>
          <a:p>
            <a:pPr algn="ctr" rtl="1"/>
            <a:r>
              <a:rPr lang="fa-IR" altLang="en-US" sz="2000" b="1" dirty="0">
                <a:latin typeface="思源黑体 Medium"/>
                <a:ea typeface="思源黑体 CN Medium" panose="020B0600000000000000" pitchFamily="34" charset="-122"/>
                <a:cs typeface="B Nazanin" pitchFamily="2" charset="-78"/>
                <a:sym typeface="思源黑体 CN Medium" panose="020B0600000000000000" pitchFamily="34" charset="-122"/>
              </a:rPr>
              <a:t>متن خود را وارد کنید</a:t>
            </a:r>
            <a:endParaRPr lang="en-GB" altLang="zh-CN" sz="2000" b="1"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81" name="ïṣļïďè">
            <a:extLst>
              <a:ext uri="{FF2B5EF4-FFF2-40B4-BE49-F238E27FC236}">
                <a16:creationId xmlns:a16="http://schemas.microsoft.com/office/drawing/2014/main" id="{4D277621-ACC2-4340-ABCB-CD11F1BC1925}"/>
              </a:ext>
            </a:extLst>
          </p:cNvPr>
          <p:cNvSpPr txBox="1"/>
          <p:nvPr/>
        </p:nvSpPr>
        <p:spPr>
          <a:xfrm>
            <a:off x="1621485" y="2383586"/>
            <a:ext cx="3283270" cy="1225397"/>
          </a:xfrm>
          <a:prstGeom prst="rect">
            <a:avLst/>
          </a:prstGeom>
          <a:noFill/>
        </p:spPr>
        <p:txBody>
          <a:bodyPr wrap="square" rtlCol="0" anchor="t">
            <a:normAutofit/>
          </a:bodyPr>
          <a:lstStyle/>
          <a:p>
            <a:pPr marL="171450" indent="-171450" algn="ctr" rtl="1">
              <a:lnSpc>
                <a:spcPct val="120000"/>
              </a:lnSpc>
              <a:buFont typeface="Arial" panose="020B0604020202020204" pitchFamily="34" charset="0"/>
              <a:buChar char="•"/>
            </a:pPr>
            <a:r>
              <a:rPr lang="fa-IR" altLang="en-US" sz="1200" dirty="0">
                <a:latin typeface="思源黑体 Medium"/>
                <a:ea typeface="思源黑体 CN Medium" panose="020B0600000000000000" pitchFamily="34" charset="-122"/>
                <a:cs typeface="B Nazanin" pitchFamily="2" charset="-78"/>
                <a:sym typeface="思源黑体 CN Medium" panose="020B0600000000000000" pitchFamily="34" charset="-122"/>
              </a:rPr>
              <a:t>شما در اینجا یا با کپی کردن متن شما در این مورد می توانید باکس را انتخاب کنید، یا با کپی کردن متن خود، جایگذاری را در این کادر انتخاب کنید.انتخاب کنید.د، جایگذاری را در این کادر انتخاب کنید</a:t>
            </a:r>
            <a:endParaRPr lang="en-US" altLang="en-US" sz="1200" dirty="0">
              <a:latin typeface="思源黑体 Medium"/>
              <a:ea typeface="思源黑体 CN Medium" panose="020B0600000000000000" pitchFamily="34" charset="-122"/>
              <a:cs typeface="B Nazanin" pitchFamily="2" charset="-78"/>
              <a:sym typeface="思源黑体 CN Medium" panose="020B0600000000000000" pitchFamily="34" charset="-122"/>
            </a:endParaRPr>
          </a:p>
          <a:p>
            <a:pPr marL="171450" indent="-171450" algn="ctr" rtl="1">
              <a:lnSpc>
                <a:spcPct val="150000"/>
              </a:lnSpc>
              <a:buFont typeface="Arial" panose="020B0604020202020204" pitchFamily="34" charset="0"/>
              <a:buChar char="•"/>
            </a:pPr>
            <a:endParaRPr lang="zh-CN" altLang="en-US" sz="1200"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1" name="ïš1îḑê">
            <a:extLst>
              <a:ext uri="{FF2B5EF4-FFF2-40B4-BE49-F238E27FC236}">
                <a16:creationId xmlns:a16="http://schemas.microsoft.com/office/drawing/2014/main" id="{0C5494E1-0CF2-462C-9FE2-EAA0298689C3}"/>
              </a:ext>
            </a:extLst>
          </p:cNvPr>
          <p:cNvSpPr/>
          <p:nvPr/>
        </p:nvSpPr>
        <p:spPr>
          <a:xfrm flipH="1">
            <a:off x="10887045" y="1678470"/>
            <a:ext cx="657255" cy="657255"/>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algn="ctr" rtl="1"/>
            <a:r>
              <a:rPr lang="en-US" sz="2000" b="1">
                <a:latin typeface="思源黑体 Medium"/>
                <a:ea typeface="思源黑体 CN Medium" panose="020B0600000000000000" pitchFamily="34" charset="-122"/>
                <a:cs typeface="B Nazanin" pitchFamily="2" charset="-78"/>
                <a:sym typeface="思源黑体 CN Medium" panose="020B0600000000000000" pitchFamily="34" charset="-122"/>
              </a:rPr>
              <a:t>02</a:t>
            </a:r>
          </a:p>
        </p:txBody>
      </p:sp>
      <p:sp>
        <p:nvSpPr>
          <p:cNvPr id="12" name="iṥľîďé">
            <a:extLst>
              <a:ext uri="{FF2B5EF4-FFF2-40B4-BE49-F238E27FC236}">
                <a16:creationId xmlns:a16="http://schemas.microsoft.com/office/drawing/2014/main" id="{9197A213-61CB-4828-BA9F-CAD47AF2D2D8}"/>
              </a:ext>
            </a:extLst>
          </p:cNvPr>
          <p:cNvSpPr txBox="1"/>
          <p:nvPr/>
        </p:nvSpPr>
        <p:spPr>
          <a:xfrm flipH="1">
            <a:off x="6982795" y="1807042"/>
            <a:ext cx="3625818" cy="396240"/>
          </a:xfrm>
          <a:prstGeom prst="rect">
            <a:avLst/>
          </a:prstGeom>
          <a:noFill/>
        </p:spPr>
        <p:txBody>
          <a:bodyPr wrap="square" rtlCol="0" anchor="t">
            <a:normAutofit/>
          </a:bodyPr>
          <a:lstStyle/>
          <a:p>
            <a:pPr algn="ctr" rtl="1"/>
            <a:r>
              <a:rPr lang="fa-IR" altLang="en-US" sz="2000" b="1" dirty="0">
                <a:latin typeface="思源黑体 Medium"/>
                <a:ea typeface="思源黑体 CN Medium" panose="020B0600000000000000" pitchFamily="34" charset="-122"/>
                <a:cs typeface="B Nazanin" pitchFamily="2" charset="-78"/>
                <a:sym typeface="思源黑体 CN Medium" panose="020B0600000000000000" pitchFamily="34" charset="-122"/>
              </a:rPr>
              <a:t>متن خود را وارد کنید</a:t>
            </a:r>
            <a:endParaRPr lang="en-GB" altLang="zh-CN" sz="2000" b="1"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3" name="íṥľïḑé">
            <a:extLst>
              <a:ext uri="{FF2B5EF4-FFF2-40B4-BE49-F238E27FC236}">
                <a16:creationId xmlns:a16="http://schemas.microsoft.com/office/drawing/2014/main" id="{6BCDF042-81F5-4403-B4C3-135E0826E57B}"/>
              </a:ext>
            </a:extLst>
          </p:cNvPr>
          <p:cNvSpPr txBox="1"/>
          <p:nvPr/>
        </p:nvSpPr>
        <p:spPr>
          <a:xfrm flipH="1">
            <a:off x="8095317" y="2373726"/>
            <a:ext cx="3283270" cy="1225397"/>
          </a:xfrm>
          <a:prstGeom prst="rect">
            <a:avLst/>
          </a:prstGeom>
          <a:noFill/>
        </p:spPr>
        <p:txBody>
          <a:bodyPr wrap="square" rtlCol="0" anchor="t">
            <a:normAutofit/>
          </a:bodyPr>
          <a:lstStyle/>
          <a:p>
            <a:pPr marL="171450" indent="-171450" algn="ctr" rtl="1">
              <a:lnSpc>
                <a:spcPct val="120000"/>
              </a:lnSpc>
              <a:buFont typeface="Arial" panose="020B0604020202020204" pitchFamily="34" charset="0"/>
              <a:buChar char="•"/>
            </a:pPr>
            <a:r>
              <a:rPr lang="fa-IR" altLang="en-US" sz="1200" dirty="0">
                <a:latin typeface="思源黑体 Medium"/>
                <a:ea typeface="思源黑体 CN Medium" panose="020B0600000000000000" pitchFamily="34" charset="-122"/>
                <a:cs typeface="B Nazanin" pitchFamily="2" charset="-78"/>
                <a:sym typeface="思源黑体 CN Medium" panose="020B0600000000000000" pitchFamily="34" charset="-122"/>
              </a:rPr>
              <a:t>شما در اینجا یا با کپی کردن متن شما در این مورد می توانید باکس را انتخاب کنید، یا با کپی کردن متن خود، جایگذاری را در این کادر انتخاب کنید.انتخاب کنید.د، جایگذاری را در این کادر انتخاب کنید</a:t>
            </a:r>
            <a:endParaRPr lang="en-US" altLang="en-US" sz="1200" dirty="0">
              <a:latin typeface="思源黑体 Medium"/>
              <a:ea typeface="思源黑体 CN Medium" panose="020B0600000000000000" pitchFamily="34" charset="-122"/>
              <a:cs typeface="B Nazanin" pitchFamily="2" charset="-78"/>
              <a:sym typeface="思源黑体 CN Medium" panose="020B0600000000000000" pitchFamily="34" charset="-122"/>
            </a:endParaRPr>
          </a:p>
          <a:p>
            <a:pPr marL="171450" indent="-171450" algn="ctr" rtl="1">
              <a:lnSpc>
                <a:spcPct val="150000"/>
              </a:lnSpc>
              <a:buFont typeface="Arial" panose="020B0604020202020204" pitchFamily="34" charset="0"/>
              <a:buChar char="•"/>
            </a:pPr>
            <a:endParaRPr lang="zh-CN" altLang="en-US" sz="1200"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8" name="ïṧḻiḍe">
            <a:extLst>
              <a:ext uri="{FF2B5EF4-FFF2-40B4-BE49-F238E27FC236}">
                <a16:creationId xmlns:a16="http://schemas.microsoft.com/office/drawing/2014/main" id="{4D6DD573-D6F4-4D36-BEE4-838CA773374C}"/>
              </a:ext>
            </a:extLst>
          </p:cNvPr>
          <p:cNvSpPr/>
          <p:nvPr/>
        </p:nvSpPr>
        <p:spPr>
          <a:xfrm flipH="1">
            <a:off x="10887045" y="3813198"/>
            <a:ext cx="657255" cy="657255"/>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algn="ctr" rtl="1"/>
            <a:r>
              <a:rPr lang="en-US" sz="2000" b="1">
                <a:latin typeface="思源黑体 Medium"/>
                <a:ea typeface="思源黑体 CN Medium" panose="020B0600000000000000" pitchFamily="34" charset="-122"/>
                <a:cs typeface="B Nazanin" pitchFamily="2" charset="-78"/>
                <a:sym typeface="思源黑体 CN Medium" panose="020B0600000000000000" pitchFamily="34" charset="-122"/>
              </a:rPr>
              <a:t>04</a:t>
            </a:r>
          </a:p>
        </p:txBody>
      </p:sp>
      <p:sp>
        <p:nvSpPr>
          <p:cNvPr id="9" name="íṩḻíḓé">
            <a:extLst>
              <a:ext uri="{FF2B5EF4-FFF2-40B4-BE49-F238E27FC236}">
                <a16:creationId xmlns:a16="http://schemas.microsoft.com/office/drawing/2014/main" id="{08494CAC-C94A-4724-BE3F-C81FE3A350D4}"/>
              </a:ext>
            </a:extLst>
          </p:cNvPr>
          <p:cNvSpPr txBox="1"/>
          <p:nvPr/>
        </p:nvSpPr>
        <p:spPr>
          <a:xfrm flipH="1">
            <a:off x="7690436" y="3941770"/>
            <a:ext cx="2918178" cy="396240"/>
          </a:xfrm>
          <a:prstGeom prst="rect">
            <a:avLst/>
          </a:prstGeom>
          <a:noFill/>
        </p:spPr>
        <p:txBody>
          <a:bodyPr wrap="square" rtlCol="0" anchor="t">
            <a:normAutofit/>
          </a:bodyPr>
          <a:lstStyle/>
          <a:p>
            <a:pPr algn="ctr" rtl="1"/>
            <a:r>
              <a:rPr lang="fa-IR" altLang="en-US" sz="2000" b="1" dirty="0">
                <a:latin typeface="思源黑体 Medium"/>
                <a:ea typeface="思源黑体 CN Medium" panose="020B0600000000000000" pitchFamily="34" charset="-122"/>
                <a:cs typeface="B Nazanin" pitchFamily="2" charset="-78"/>
                <a:sym typeface="思源黑体 CN Medium" panose="020B0600000000000000" pitchFamily="34" charset="-122"/>
              </a:rPr>
              <a:t>متن خود را وارد کنید</a:t>
            </a:r>
            <a:endParaRPr lang="en-GB" altLang="zh-CN" sz="2000" b="1"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0" name="îṣľîḍê">
            <a:extLst>
              <a:ext uri="{FF2B5EF4-FFF2-40B4-BE49-F238E27FC236}">
                <a16:creationId xmlns:a16="http://schemas.microsoft.com/office/drawing/2014/main" id="{222D5998-7A7C-4C07-A448-02A02C8FABE3}"/>
              </a:ext>
            </a:extLst>
          </p:cNvPr>
          <p:cNvSpPr txBox="1"/>
          <p:nvPr/>
        </p:nvSpPr>
        <p:spPr>
          <a:xfrm flipH="1">
            <a:off x="8160629" y="4518314"/>
            <a:ext cx="3346825" cy="1225397"/>
          </a:xfrm>
          <a:prstGeom prst="rect">
            <a:avLst/>
          </a:prstGeom>
          <a:noFill/>
        </p:spPr>
        <p:txBody>
          <a:bodyPr wrap="square" rtlCol="0" anchor="t">
            <a:normAutofit/>
          </a:bodyPr>
          <a:lstStyle/>
          <a:p>
            <a:pPr marL="171450" indent="-171450" algn="ctr" rtl="1">
              <a:lnSpc>
                <a:spcPct val="120000"/>
              </a:lnSpc>
              <a:buFont typeface="Arial" panose="020B0604020202020204" pitchFamily="34" charset="0"/>
              <a:buChar char="•"/>
            </a:pPr>
            <a:r>
              <a:rPr lang="fa-IR" altLang="en-US" sz="1200" dirty="0">
                <a:latin typeface="思源黑体 Medium"/>
                <a:ea typeface="思源黑体 CN Medium" panose="020B0600000000000000" pitchFamily="34" charset="-122"/>
                <a:cs typeface="B Nazanin" pitchFamily="2" charset="-78"/>
                <a:sym typeface="思源黑体 CN Medium" panose="020B0600000000000000" pitchFamily="34" charset="-122"/>
              </a:rPr>
              <a:t>شما در اینجا یا با کپی کردن متن شما در این مورد می توانید باکس را انتخاب کنید، یا با کپی کردن متن خود، جایگذاری را در این کادر انتخاب کنید.انتخاب کنید.د، جایگذاری را در این کادر انتخاب کنید</a:t>
            </a:r>
            <a:endParaRPr lang="en-US" altLang="en-US" sz="1200" dirty="0">
              <a:latin typeface="思源黑体 Medium"/>
              <a:ea typeface="思源黑体 CN Medium" panose="020B0600000000000000" pitchFamily="34" charset="-122"/>
              <a:cs typeface="B Nazanin" pitchFamily="2" charset="-78"/>
              <a:sym typeface="思源黑体 CN Medium" panose="020B0600000000000000" pitchFamily="34" charset="-122"/>
            </a:endParaRPr>
          </a:p>
          <a:p>
            <a:pPr marL="171450" indent="-171450" algn="ctr" rtl="1">
              <a:lnSpc>
                <a:spcPct val="150000"/>
              </a:lnSpc>
              <a:buFont typeface="Arial" panose="020B0604020202020204" pitchFamily="34" charset="0"/>
              <a:buChar char="•"/>
            </a:pPr>
            <a:endParaRPr lang="zh-CN" altLang="en-US" sz="1200"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pic>
        <p:nvPicPr>
          <p:cNvPr id="89" name="图片 88">
            <a:extLst>
              <a:ext uri="{FF2B5EF4-FFF2-40B4-BE49-F238E27FC236}">
                <a16:creationId xmlns:a16="http://schemas.microsoft.com/office/drawing/2014/main" id="{42249F1A-1BC9-40F9-9F4B-A2B9B1317A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908972" y="981732"/>
            <a:ext cx="2474850" cy="4702735"/>
          </a:xfrm>
          <a:prstGeom prst="rect">
            <a:avLst/>
          </a:prstGeom>
        </p:spPr>
      </p:pic>
      <p:grpSp>
        <p:nvGrpSpPr>
          <p:cNvPr id="90" name="组合 89">
            <a:extLst>
              <a:ext uri="{FF2B5EF4-FFF2-40B4-BE49-F238E27FC236}">
                <a16:creationId xmlns:a16="http://schemas.microsoft.com/office/drawing/2014/main" id="{4736A286-8B9B-4D99-AB53-615CED067BFD}"/>
              </a:ext>
            </a:extLst>
          </p:cNvPr>
          <p:cNvGrpSpPr/>
          <p:nvPr/>
        </p:nvGrpSpPr>
        <p:grpSpPr>
          <a:xfrm>
            <a:off x="179624" y="286266"/>
            <a:ext cx="4948828" cy="826254"/>
            <a:chOff x="302202" y="272875"/>
            <a:chExt cx="4812664" cy="422422"/>
          </a:xfrm>
        </p:grpSpPr>
        <p:sp>
          <p:nvSpPr>
            <p:cNvPr id="91" name="文本框 90">
              <a:extLst>
                <a:ext uri="{FF2B5EF4-FFF2-40B4-BE49-F238E27FC236}">
                  <a16:creationId xmlns:a16="http://schemas.microsoft.com/office/drawing/2014/main" id="{21060A92-B6CC-4379-9FAC-0FC3EB2885A7}"/>
                </a:ext>
              </a:extLst>
            </p:cNvPr>
            <p:cNvSpPr txBox="1">
              <a:spLocks noChangeArrowheads="1"/>
            </p:cNvSpPr>
            <p:nvPr/>
          </p:nvSpPr>
          <p:spPr bwMode="auto">
            <a:xfrm>
              <a:off x="4214862" y="272875"/>
              <a:ext cx="900004" cy="2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eaLnBrk="0" hangingPunct="0">
                <a:defRPr sz="1300">
                  <a:solidFill>
                    <a:schemeClr val="tx1"/>
                  </a:solidFill>
                  <a:latin typeface="Calibri" panose="020F0502020204030204" pitchFamily="34" charset="0"/>
                  <a:ea typeface="宋体" panose="02010600030101010101" pitchFamily="2" charset="-122"/>
                </a:defRPr>
              </a:lvl2pPr>
              <a:lvl3pPr eaLnBrk="0" hangingPunct="0">
                <a:defRPr sz="1300">
                  <a:solidFill>
                    <a:schemeClr val="tx1"/>
                  </a:solidFill>
                  <a:latin typeface="Calibri" panose="020F0502020204030204" pitchFamily="34" charset="0"/>
                  <a:ea typeface="宋体" panose="02010600030101010101" pitchFamily="2" charset="-122"/>
                </a:defRPr>
              </a:lvl3pPr>
              <a:lvl4pPr eaLnBrk="0" hangingPunct="0">
                <a:defRPr sz="1300">
                  <a:solidFill>
                    <a:schemeClr val="tx1"/>
                  </a:solidFill>
                  <a:latin typeface="Calibri" panose="020F0502020204030204" pitchFamily="34" charset="0"/>
                  <a:ea typeface="宋体" panose="02010600030101010101" pitchFamily="2" charset="-122"/>
                </a:defRPr>
              </a:lvl4pPr>
              <a:lvl5pPr eaLnBrk="0" hangingPunct="0">
                <a:defRPr sz="1300">
                  <a:solidFill>
                    <a:schemeClr val="tx1"/>
                  </a:solidFill>
                  <a:latin typeface="Calibri" panose="020F0502020204030204" pitchFamily="34" charset="0"/>
                  <a:ea typeface="宋体" panose="02010600030101010101" pitchFamily="2" charset="-122"/>
                </a:defRPr>
              </a:lvl5pPr>
              <a:lvl6pPr marL="18288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gn="r" rtl="1" eaLnBrk="1" hangingPunct="1"/>
              <a:r>
                <a:rPr lang="fa-IR" altLang="en-US" sz="1600" b="1"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طراحی سازه</a:t>
              </a:r>
              <a:endParaRPr lang="en-US" altLang="en-US" sz="1600" b="1"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92" name="TextBox 46">
              <a:extLst>
                <a:ext uri="{FF2B5EF4-FFF2-40B4-BE49-F238E27FC236}">
                  <a16:creationId xmlns:a16="http://schemas.microsoft.com/office/drawing/2014/main" id="{27DD43A2-5A30-46BB-BEFC-1D972A74C9DB}"/>
                </a:ext>
              </a:extLst>
            </p:cNvPr>
            <p:cNvSpPr txBox="1">
              <a:spLocks noChangeArrowheads="1"/>
            </p:cNvSpPr>
            <p:nvPr/>
          </p:nvSpPr>
          <p:spPr bwMode="auto">
            <a:xfrm>
              <a:off x="302202" y="420977"/>
              <a:ext cx="4786313"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defTabSz="522288" eaLnBrk="0" hangingPunct="0">
                <a:defRPr sz="1300">
                  <a:solidFill>
                    <a:schemeClr val="tx1"/>
                  </a:solidFill>
                  <a:latin typeface="Calibri" panose="020F0502020204030204" pitchFamily="34" charset="0"/>
                  <a:ea typeface="宋体" panose="02010600030101010101" pitchFamily="2" charset="-122"/>
                </a:defRPr>
              </a:lvl1pPr>
              <a:lvl2pPr defTabSz="522288" eaLnBrk="0" hangingPunct="0">
                <a:defRPr sz="1300">
                  <a:solidFill>
                    <a:schemeClr val="tx1"/>
                  </a:solidFill>
                  <a:latin typeface="Calibri" panose="020F0502020204030204" pitchFamily="34" charset="0"/>
                  <a:ea typeface="宋体" panose="02010600030101010101" pitchFamily="2" charset="-122"/>
                </a:defRPr>
              </a:lvl2pPr>
              <a:lvl3pPr defTabSz="522288" eaLnBrk="0" hangingPunct="0">
                <a:defRPr sz="1300">
                  <a:solidFill>
                    <a:schemeClr val="tx1"/>
                  </a:solidFill>
                  <a:latin typeface="Calibri" panose="020F0502020204030204" pitchFamily="34" charset="0"/>
                  <a:ea typeface="宋体" panose="02010600030101010101" pitchFamily="2" charset="-122"/>
                </a:defRPr>
              </a:lvl3pPr>
              <a:lvl4pPr defTabSz="522288" eaLnBrk="0" hangingPunct="0">
                <a:defRPr sz="1300">
                  <a:solidFill>
                    <a:schemeClr val="tx1"/>
                  </a:solidFill>
                  <a:latin typeface="Calibri" panose="020F0502020204030204" pitchFamily="34" charset="0"/>
                  <a:ea typeface="宋体" panose="02010600030101010101" pitchFamily="2" charset="-122"/>
                </a:defRPr>
              </a:lvl4pPr>
              <a:lvl5pPr defTabSz="522288" eaLnBrk="0" hangingPunct="0">
                <a:defRPr sz="1300">
                  <a:solidFill>
                    <a:schemeClr val="tx1"/>
                  </a:solidFill>
                  <a:latin typeface="Calibri" panose="020F0502020204030204" pitchFamily="34" charset="0"/>
                  <a:ea typeface="宋体" panose="02010600030101010101" pitchFamily="2" charset="-122"/>
                </a:defRPr>
              </a:lvl5pPr>
              <a:lvl6pPr marL="18288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gn="r" rtl="1" eaLnBrk="1" hangingPunct="1"/>
              <a:r>
                <a:rPr lang="fa-IR" altLang="en-US" sz="2400"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محتوا در اینجا </a:t>
              </a:r>
              <a:endParaRPr lang="en-US" altLang="zh-CN" sz="2400" dirty="0">
                <a:solidFill>
                  <a:srgbClr val="404040"/>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spTree>
    <p:extLst>
      <p:ext uri="{BB962C8B-B14F-4D97-AF65-F5344CB8AC3E}">
        <p14:creationId xmlns:p14="http://schemas.microsoft.com/office/powerpoint/2010/main" val="336080499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500" fill="hold"/>
                                        <p:tgtEl>
                                          <p:spTgt spid="87"/>
                                        </p:tgtEl>
                                        <p:attrNameLst>
                                          <p:attrName>ppt_x</p:attrName>
                                        </p:attrNameLst>
                                      </p:cBhvr>
                                      <p:tavLst>
                                        <p:tav tm="0">
                                          <p:val>
                                            <p:strVal val="#ppt_x"/>
                                          </p:val>
                                        </p:tav>
                                        <p:tav tm="100000">
                                          <p:val>
                                            <p:strVal val="#ppt_x"/>
                                          </p:val>
                                        </p:tav>
                                      </p:tavLst>
                                    </p:anim>
                                    <p:anim calcmode="lin" valueType="num">
                                      <p:cBhvr additive="base">
                                        <p:cTn id="8" dur="500" fill="hold"/>
                                        <p:tgtEl>
                                          <p:spTgt spid="8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8"/>
                                        </p:tgtEl>
                                        <p:attrNameLst>
                                          <p:attrName>style.visibility</p:attrName>
                                        </p:attrNameLst>
                                      </p:cBhvr>
                                      <p:to>
                                        <p:strVal val="visible"/>
                                      </p:to>
                                    </p:set>
                                    <p:anim calcmode="lin" valueType="num">
                                      <p:cBhvr additive="base">
                                        <p:cTn id="11" dur="500" fill="hold"/>
                                        <p:tgtEl>
                                          <p:spTgt spid="88"/>
                                        </p:tgtEl>
                                        <p:attrNameLst>
                                          <p:attrName>ppt_x</p:attrName>
                                        </p:attrNameLst>
                                      </p:cBhvr>
                                      <p:tavLst>
                                        <p:tav tm="0">
                                          <p:val>
                                            <p:strVal val="#ppt_x"/>
                                          </p:val>
                                        </p:tav>
                                        <p:tav tm="100000">
                                          <p:val>
                                            <p:strVal val="#ppt_x"/>
                                          </p:val>
                                        </p:tav>
                                      </p:tavLst>
                                    </p:anim>
                                    <p:anim calcmode="lin" valueType="num">
                                      <p:cBhvr additive="base">
                                        <p:cTn id="12" dur="500" fill="hold"/>
                                        <p:tgtEl>
                                          <p:spTgt spid="8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5"/>
                                        </p:tgtEl>
                                        <p:attrNameLst>
                                          <p:attrName>style.visibility</p:attrName>
                                        </p:attrNameLst>
                                      </p:cBhvr>
                                      <p:to>
                                        <p:strVal val="visible"/>
                                      </p:to>
                                    </p:set>
                                    <p:anim calcmode="lin" valueType="num">
                                      <p:cBhvr additive="base">
                                        <p:cTn id="15" dur="500" fill="hold"/>
                                        <p:tgtEl>
                                          <p:spTgt spid="85"/>
                                        </p:tgtEl>
                                        <p:attrNameLst>
                                          <p:attrName>ppt_x</p:attrName>
                                        </p:attrNameLst>
                                      </p:cBhvr>
                                      <p:tavLst>
                                        <p:tav tm="0">
                                          <p:val>
                                            <p:strVal val="#ppt_x"/>
                                          </p:val>
                                        </p:tav>
                                        <p:tav tm="100000">
                                          <p:val>
                                            <p:strVal val="#ppt_x"/>
                                          </p:val>
                                        </p:tav>
                                      </p:tavLst>
                                    </p:anim>
                                    <p:anim calcmode="lin" valueType="num">
                                      <p:cBhvr additive="base">
                                        <p:cTn id="16" dur="500" fill="hold"/>
                                        <p:tgtEl>
                                          <p:spTgt spid="8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6"/>
                                        </p:tgtEl>
                                        <p:attrNameLst>
                                          <p:attrName>style.visibility</p:attrName>
                                        </p:attrNameLst>
                                      </p:cBhvr>
                                      <p:to>
                                        <p:strVal val="visible"/>
                                      </p:to>
                                    </p:set>
                                    <p:anim calcmode="lin" valueType="num">
                                      <p:cBhvr additive="base">
                                        <p:cTn id="19" dur="500" fill="hold"/>
                                        <p:tgtEl>
                                          <p:spTgt spid="86"/>
                                        </p:tgtEl>
                                        <p:attrNameLst>
                                          <p:attrName>ppt_x</p:attrName>
                                        </p:attrNameLst>
                                      </p:cBhvr>
                                      <p:tavLst>
                                        <p:tav tm="0">
                                          <p:val>
                                            <p:strVal val="#ppt_x"/>
                                          </p:val>
                                        </p:tav>
                                        <p:tav tm="100000">
                                          <p:val>
                                            <p:strVal val="#ppt_x"/>
                                          </p:val>
                                        </p:tav>
                                      </p:tavLst>
                                    </p:anim>
                                    <p:anim calcmode="lin" valueType="num">
                                      <p:cBhvr additive="base">
                                        <p:cTn id="20" dur="500" fill="hold"/>
                                        <p:tgtEl>
                                          <p:spTgt spid="8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2"/>
                                        </p:tgtEl>
                                        <p:attrNameLst>
                                          <p:attrName>style.visibility</p:attrName>
                                        </p:attrNameLst>
                                      </p:cBhvr>
                                      <p:to>
                                        <p:strVal val="visible"/>
                                      </p:to>
                                    </p:set>
                                    <p:anim calcmode="lin" valueType="num">
                                      <p:cBhvr additive="base">
                                        <p:cTn id="23" dur="500" fill="hold"/>
                                        <p:tgtEl>
                                          <p:spTgt spid="82"/>
                                        </p:tgtEl>
                                        <p:attrNameLst>
                                          <p:attrName>ppt_x</p:attrName>
                                        </p:attrNameLst>
                                      </p:cBhvr>
                                      <p:tavLst>
                                        <p:tav tm="0">
                                          <p:val>
                                            <p:strVal val="#ppt_x"/>
                                          </p:val>
                                        </p:tav>
                                        <p:tav tm="100000">
                                          <p:val>
                                            <p:strVal val="#ppt_x"/>
                                          </p:val>
                                        </p:tav>
                                      </p:tavLst>
                                    </p:anim>
                                    <p:anim calcmode="lin" valueType="num">
                                      <p:cBhvr additive="base">
                                        <p:cTn id="24" dur="500" fill="hold"/>
                                        <p:tgtEl>
                                          <p:spTgt spid="8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3"/>
                                        </p:tgtEl>
                                        <p:attrNameLst>
                                          <p:attrName>style.visibility</p:attrName>
                                        </p:attrNameLst>
                                      </p:cBhvr>
                                      <p:to>
                                        <p:strVal val="visible"/>
                                      </p:to>
                                    </p:set>
                                    <p:anim calcmode="lin" valueType="num">
                                      <p:cBhvr additive="base">
                                        <p:cTn id="27" dur="500" fill="hold"/>
                                        <p:tgtEl>
                                          <p:spTgt spid="83"/>
                                        </p:tgtEl>
                                        <p:attrNameLst>
                                          <p:attrName>ppt_x</p:attrName>
                                        </p:attrNameLst>
                                      </p:cBhvr>
                                      <p:tavLst>
                                        <p:tav tm="0">
                                          <p:val>
                                            <p:strVal val="#ppt_x"/>
                                          </p:val>
                                        </p:tav>
                                        <p:tav tm="100000">
                                          <p:val>
                                            <p:strVal val="#ppt_x"/>
                                          </p:val>
                                        </p:tav>
                                      </p:tavLst>
                                    </p:anim>
                                    <p:anim calcmode="lin" valueType="num">
                                      <p:cBhvr additive="base">
                                        <p:cTn id="28" dur="500" fill="hold"/>
                                        <p:tgtEl>
                                          <p:spTgt spid="8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0"/>
                                        </p:tgtEl>
                                        <p:attrNameLst>
                                          <p:attrName>style.visibility</p:attrName>
                                        </p:attrNameLst>
                                      </p:cBhvr>
                                      <p:to>
                                        <p:strVal val="visible"/>
                                      </p:to>
                                    </p:set>
                                    <p:anim calcmode="lin" valueType="num">
                                      <p:cBhvr additive="base">
                                        <p:cTn id="31" dur="500" fill="hold"/>
                                        <p:tgtEl>
                                          <p:spTgt spid="80"/>
                                        </p:tgtEl>
                                        <p:attrNameLst>
                                          <p:attrName>ppt_x</p:attrName>
                                        </p:attrNameLst>
                                      </p:cBhvr>
                                      <p:tavLst>
                                        <p:tav tm="0">
                                          <p:val>
                                            <p:strVal val="#ppt_x"/>
                                          </p:val>
                                        </p:tav>
                                        <p:tav tm="100000">
                                          <p:val>
                                            <p:strVal val="#ppt_x"/>
                                          </p:val>
                                        </p:tav>
                                      </p:tavLst>
                                    </p:anim>
                                    <p:anim calcmode="lin" valueType="num">
                                      <p:cBhvr additive="base">
                                        <p:cTn id="32" dur="500" fill="hold"/>
                                        <p:tgtEl>
                                          <p:spTgt spid="8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anim calcmode="lin" valueType="num">
                                      <p:cBhvr additive="base">
                                        <p:cTn id="35" dur="500" fill="hold"/>
                                        <p:tgtEl>
                                          <p:spTgt spid="81"/>
                                        </p:tgtEl>
                                        <p:attrNameLst>
                                          <p:attrName>ppt_x</p:attrName>
                                        </p:attrNameLst>
                                      </p:cBhvr>
                                      <p:tavLst>
                                        <p:tav tm="0">
                                          <p:val>
                                            <p:strVal val="#ppt_x"/>
                                          </p:val>
                                        </p:tav>
                                        <p:tav tm="100000">
                                          <p:val>
                                            <p:strVal val="#ppt_x"/>
                                          </p:val>
                                        </p:tav>
                                      </p:tavLst>
                                    </p:anim>
                                    <p:anim calcmode="lin" valueType="num">
                                      <p:cBhvr additive="base">
                                        <p:cTn id="36" dur="500" fill="hold"/>
                                        <p:tgtEl>
                                          <p:spTgt spid="8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1+#ppt_h/2"/>
                                          </p:val>
                                        </p:tav>
                                        <p:tav tm="100000">
                                          <p:val>
                                            <p:strVal val="#ppt_y"/>
                                          </p:val>
                                        </p:tav>
                                      </p:tavLst>
                                    </p:anim>
                                  </p:childTnLst>
                                </p:cTn>
                              </p:par>
                            </p:childTnLst>
                          </p:cTn>
                        </p:par>
                        <p:par>
                          <p:cTn id="61" fill="hold" nodeType="afterGroup">
                            <p:stCondLst>
                              <p:cond delay="500"/>
                            </p:stCondLst>
                            <p:childTnLst>
                              <p:par>
                                <p:cTn id="62" presetID="47" presetClass="entr" presetSubtype="0" fill="hold" nodeType="afterEffect">
                                  <p:stCondLst>
                                    <p:cond delay="0"/>
                                  </p:stCondLst>
                                  <p:childTnLst>
                                    <p:set>
                                      <p:cBhvr>
                                        <p:cTn id="63" dur="1" fill="hold">
                                          <p:stCondLst>
                                            <p:cond delay="0"/>
                                          </p:stCondLst>
                                        </p:cTn>
                                        <p:tgtEl>
                                          <p:spTgt spid="89"/>
                                        </p:tgtEl>
                                        <p:attrNameLst>
                                          <p:attrName>style.visibility</p:attrName>
                                        </p:attrNameLst>
                                      </p:cBhvr>
                                      <p:to>
                                        <p:strVal val="visible"/>
                                      </p:to>
                                    </p:set>
                                    <p:animEffect transition="in" filter="fade">
                                      <p:cBhvr>
                                        <p:cTn id="64" dur="1000"/>
                                        <p:tgtEl>
                                          <p:spTgt spid="89"/>
                                        </p:tgtEl>
                                      </p:cBhvr>
                                    </p:animEffect>
                                    <p:anim calcmode="lin" valueType="num">
                                      <p:cBhvr>
                                        <p:cTn id="65" dur="1000" fill="hold"/>
                                        <p:tgtEl>
                                          <p:spTgt spid="89"/>
                                        </p:tgtEl>
                                        <p:attrNameLst>
                                          <p:attrName>ppt_x</p:attrName>
                                        </p:attrNameLst>
                                      </p:cBhvr>
                                      <p:tavLst>
                                        <p:tav tm="0">
                                          <p:val>
                                            <p:strVal val="#ppt_x"/>
                                          </p:val>
                                        </p:tav>
                                        <p:tav tm="100000">
                                          <p:val>
                                            <p:strVal val="#ppt_x"/>
                                          </p:val>
                                        </p:tav>
                                      </p:tavLst>
                                    </p:anim>
                                    <p:anim calcmode="lin" valueType="num">
                                      <p:cBhvr>
                                        <p:cTn id="66"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8" grpId="0" animBg="1"/>
      <p:bldP spid="85" grpId="0"/>
      <p:bldP spid="86" grpId="0"/>
      <p:bldP spid="82" grpId="0" animBg="1"/>
      <p:bldP spid="83" grpId="0" animBg="1"/>
      <p:bldP spid="80" grpId="0"/>
      <p:bldP spid="81" grpId="0"/>
      <p:bldP spid="11" grpId="0" animBg="1"/>
      <p:bldP spid="12" grpId="0"/>
      <p:bldP spid="13" grpId="0"/>
      <p:bldP spid="8" grpId="0" animBg="1"/>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îṥḻíďè">
            <a:extLst>
              <a:ext uri="{FF2B5EF4-FFF2-40B4-BE49-F238E27FC236}">
                <a16:creationId xmlns:a16="http://schemas.microsoft.com/office/drawing/2014/main" id="{98400D86-B46E-4330-9C10-977802894307}"/>
              </a:ext>
            </a:extLst>
          </p:cNvPr>
          <p:cNvSpPr/>
          <p:nvPr/>
        </p:nvSpPr>
        <p:spPr>
          <a:xfrm>
            <a:off x="6096000" y="0"/>
            <a:ext cx="6096000" cy="6858000"/>
          </a:xfrm>
          <a:prstGeom prst="rect">
            <a:avLst/>
          </a:prstGeom>
          <a:blipFill dpi="0" rotWithShape="1">
            <a:blip r:embed="rId3">
              <a:extLst>
                <a:ext uri="{28A0092B-C50C-407E-A947-70E740481C1C}">
                  <a14:useLocalDpi xmlns:a14="http://schemas.microsoft.com/office/drawing/2010/main" val="0"/>
                </a:ext>
              </a:extLst>
            </a:blip>
            <a:tile tx="0" ty="0" sx="100000" sy="100000" flip="none" algn="ctr"/>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 name="íşḻiḍé">
            <a:extLst>
              <a:ext uri="{FF2B5EF4-FFF2-40B4-BE49-F238E27FC236}">
                <a16:creationId xmlns:a16="http://schemas.microsoft.com/office/drawing/2014/main" id="{1790DC27-5C3C-48C7-8A04-0CC318DD4437}"/>
              </a:ext>
            </a:extLst>
          </p:cNvPr>
          <p:cNvSpPr txBox="1"/>
          <p:nvPr/>
        </p:nvSpPr>
        <p:spPr>
          <a:xfrm>
            <a:off x="715731" y="4457401"/>
            <a:ext cx="4911345" cy="889443"/>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rtl="1">
              <a:lnSpc>
                <a:spcPct val="120000"/>
              </a:lnSpc>
            </a:pPr>
            <a:r>
              <a:rPr lang="fa-IR" altLang="en-US" sz="1400" dirty="0">
                <a:latin typeface="思源黑体 Medium"/>
                <a:ea typeface="思源黑体 CN Medium" panose="020B0600000000000000" pitchFamily="34" charset="-122"/>
                <a:cs typeface="B Nazanin" pitchFamily="2" charset="-78"/>
                <a:sym typeface="思源黑体 CN Medium" panose="020B0600000000000000" pitchFamily="34" charset="-122"/>
              </a:rPr>
              <a:t>شما در اینجا یا با کپی کردن متن شما در این مورد نشان داده می شود جعبه محتوا در اینجا برای چسباندن محتوای خود در این کادر با کپی کردن متن خود، پس از ضربه زدن به محتوای خود در اینجا را انتخاب کنید یا با کپی کردن متن خود، در این گزینه را انتخاب کنید.</a:t>
            </a:r>
            <a:endParaRPr lang="en-US" altLang="en-US" sz="1400" dirty="0">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5" name="ïṥlîďê">
            <a:extLst>
              <a:ext uri="{FF2B5EF4-FFF2-40B4-BE49-F238E27FC236}">
                <a16:creationId xmlns:a16="http://schemas.microsoft.com/office/drawing/2014/main" id="{2F851862-BD71-4E83-9DAF-140F07019FE2}"/>
              </a:ext>
            </a:extLst>
          </p:cNvPr>
          <p:cNvSpPr txBox="1"/>
          <p:nvPr/>
        </p:nvSpPr>
        <p:spPr>
          <a:xfrm>
            <a:off x="715732" y="1685595"/>
            <a:ext cx="3692144" cy="914400"/>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rtl="1">
              <a:lnSpc>
                <a:spcPct val="100000"/>
              </a:lnSpc>
            </a:pPr>
            <a:r>
              <a:rPr lang="fa-IR" altLang="en-US" sz="2800" b="1" dirty="0">
                <a:solidFill>
                  <a:schemeClr val="tx1">
                    <a:lumMod val="75000"/>
                    <a:lumOff val="25000"/>
                  </a:schemeClr>
                </a:solidFill>
                <a:latin typeface="思源黑体 Medium"/>
                <a:ea typeface="思源黑体 CN Medium" panose="020B0600000000000000" pitchFamily="34" charset="-122"/>
                <a:cs typeface="B Nazanin" pitchFamily="2" charset="-78"/>
                <a:sym typeface="思源黑体 CN Medium" panose="020B0600000000000000" pitchFamily="34" charset="-122"/>
              </a:rPr>
              <a:t>متن عنوان شما</a:t>
            </a:r>
            <a:endParaRPr lang="en-US" altLang="zh-CN" sz="2800" b="1" dirty="0">
              <a:solidFill>
                <a:schemeClr val="accent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6" name="íšļïďé">
            <a:extLst>
              <a:ext uri="{FF2B5EF4-FFF2-40B4-BE49-F238E27FC236}">
                <a16:creationId xmlns:a16="http://schemas.microsoft.com/office/drawing/2014/main" id="{35BFD928-0175-4189-A31B-C4B8E5817649}"/>
              </a:ext>
            </a:extLst>
          </p:cNvPr>
          <p:cNvSpPr/>
          <p:nvPr/>
        </p:nvSpPr>
        <p:spPr>
          <a:xfrm>
            <a:off x="11055839" y="359723"/>
            <a:ext cx="752032" cy="2006601"/>
          </a:xfrm>
          <a:custGeom>
            <a:avLst/>
            <a:gdLst>
              <a:gd name="connsiteX0" fmla="*/ 282693 w 395380"/>
              <a:gd name="connsiteY0" fmla="*/ 0 h 1054969"/>
              <a:gd name="connsiteX1" fmla="*/ 395380 w 395380"/>
              <a:gd name="connsiteY1" fmla="*/ 0 h 1054969"/>
              <a:gd name="connsiteX2" fmla="*/ 112688 w 395380"/>
              <a:gd name="connsiteY2" fmla="*/ 1054969 h 1054969"/>
              <a:gd name="connsiteX3" fmla="*/ 0 w 395380"/>
              <a:gd name="connsiteY3" fmla="*/ 1054969 h 1054969"/>
            </a:gdLst>
            <a:ahLst/>
            <a:cxnLst>
              <a:cxn ang="0">
                <a:pos x="connsiteX0" y="connsiteY0"/>
              </a:cxn>
              <a:cxn ang="0">
                <a:pos x="connsiteX1" y="connsiteY1"/>
              </a:cxn>
              <a:cxn ang="0">
                <a:pos x="connsiteX2" y="connsiteY2"/>
              </a:cxn>
              <a:cxn ang="0">
                <a:pos x="connsiteX3" y="connsiteY3"/>
              </a:cxn>
            </a:cxnLst>
            <a:rect l="l" t="t" r="r" b="b"/>
            <a:pathLst>
              <a:path w="395380" h="1054969">
                <a:moveTo>
                  <a:pt x="282693" y="0"/>
                </a:moveTo>
                <a:lnTo>
                  <a:pt x="395380" y="0"/>
                </a:lnTo>
                <a:lnTo>
                  <a:pt x="112688" y="1054969"/>
                </a:lnTo>
                <a:lnTo>
                  <a:pt x="0" y="1054969"/>
                </a:lnTo>
                <a:close/>
              </a:path>
            </a:pathLst>
          </a:custGeom>
          <a:solidFill>
            <a:schemeClr val="accent1"/>
          </a:solidFill>
          <a:ln w="9525" cap="flat">
            <a:noFill/>
            <a:prstDash val="solid"/>
            <a:miter/>
          </a:ln>
        </p:spPr>
        <p:txBody>
          <a:bodyPr rtlCol="0" anchor="ctr"/>
          <a:lstStyle/>
          <a:p>
            <a:pPr algn="r" rtl="1"/>
            <a:endParaRPr lang="zh-CN" altLang="en-US">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7" name="işḷíḑé">
            <a:extLst>
              <a:ext uri="{FF2B5EF4-FFF2-40B4-BE49-F238E27FC236}">
                <a16:creationId xmlns:a16="http://schemas.microsoft.com/office/drawing/2014/main" id="{7A16B435-04DE-4085-BD2D-8B935A165641}"/>
              </a:ext>
            </a:extLst>
          </p:cNvPr>
          <p:cNvSpPr txBox="1"/>
          <p:nvPr/>
        </p:nvSpPr>
        <p:spPr>
          <a:xfrm>
            <a:off x="7848250" y="1152981"/>
            <a:ext cx="3692144" cy="365760"/>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rtl="1">
              <a:lnSpc>
                <a:spcPct val="100000"/>
              </a:lnSpc>
            </a:pPr>
            <a:r>
              <a:rPr lang="fa-IR" altLang="en-US" b="1" dirty="0">
                <a:solidFill>
                  <a:schemeClr val="bg1"/>
                </a:solidFill>
                <a:latin typeface="思源黑体 Medium"/>
                <a:ea typeface="思源黑体 CN Medium" panose="020B0600000000000000" pitchFamily="34" charset="-122"/>
                <a:cs typeface="B Nazanin" pitchFamily="2" charset="-78"/>
                <a:sym typeface="思源黑体 CN Medium" panose="020B0600000000000000" pitchFamily="34" charset="-122"/>
              </a:rPr>
              <a:t>متن عنوان</a:t>
            </a:r>
            <a:endParaRPr lang="en-US" altLang="zh-CN" b="1" dirty="0">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8" name="îśliḓè">
            <a:extLst>
              <a:ext uri="{FF2B5EF4-FFF2-40B4-BE49-F238E27FC236}">
                <a16:creationId xmlns:a16="http://schemas.microsoft.com/office/drawing/2014/main" id="{D7CCC501-7031-4CD6-BBF2-4A05BEB72BCB}"/>
              </a:ext>
            </a:extLst>
          </p:cNvPr>
          <p:cNvSpPr txBox="1"/>
          <p:nvPr/>
        </p:nvSpPr>
        <p:spPr>
          <a:xfrm>
            <a:off x="7848250" y="1547191"/>
            <a:ext cx="3692144" cy="487107"/>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rtl="1">
              <a:lnSpc>
                <a:spcPct val="100000"/>
              </a:lnSpc>
            </a:pPr>
            <a:r>
              <a:rPr lang="fa-IR" altLang="en-US" sz="1100" dirty="0">
                <a:solidFill>
                  <a:schemeClr val="bg1"/>
                </a:solidFill>
                <a:latin typeface="思源黑体 Medium"/>
                <a:ea typeface="思源黑体 CN Medium" panose="020B0600000000000000" pitchFamily="34" charset="-122"/>
                <a:cs typeface="B Nazanin" pitchFamily="2" charset="-78"/>
                <a:sym typeface="思源黑体 CN Medium" panose="020B0600000000000000" pitchFamily="34" charset="-122"/>
              </a:rPr>
              <a:t>محتوا در اینجا، یا با کپی کردن متن خود، جایگذاری را در این کادر انتخاب کنید</a:t>
            </a:r>
            <a:endParaRPr lang="en-US" altLang="en-US" sz="1100" dirty="0">
              <a:solidFill>
                <a:schemeClr val="bg1"/>
              </a:solidFill>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grpSp>
        <p:nvGrpSpPr>
          <p:cNvPr id="9" name="组合 8">
            <a:extLst>
              <a:ext uri="{FF2B5EF4-FFF2-40B4-BE49-F238E27FC236}">
                <a16:creationId xmlns:a16="http://schemas.microsoft.com/office/drawing/2014/main" id="{46BBA5A4-72A5-4220-9AAC-193E3D63418D}"/>
              </a:ext>
            </a:extLst>
          </p:cNvPr>
          <p:cNvGrpSpPr/>
          <p:nvPr/>
        </p:nvGrpSpPr>
        <p:grpSpPr>
          <a:xfrm>
            <a:off x="179624" y="240546"/>
            <a:ext cx="4921731" cy="841494"/>
            <a:chOff x="302202" y="197280"/>
            <a:chExt cx="4786313" cy="498017"/>
          </a:xfrm>
        </p:grpSpPr>
        <p:sp>
          <p:nvSpPr>
            <p:cNvPr id="10" name="文本框 9">
              <a:extLst>
                <a:ext uri="{FF2B5EF4-FFF2-40B4-BE49-F238E27FC236}">
                  <a16:creationId xmlns:a16="http://schemas.microsoft.com/office/drawing/2014/main" id="{7A117511-4C82-47FA-AA67-4047824E7D16}"/>
                </a:ext>
              </a:extLst>
            </p:cNvPr>
            <p:cNvSpPr txBox="1">
              <a:spLocks noChangeArrowheads="1"/>
            </p:cNvSpPr>
            <p:nvPr/>
          </p:nvSpPr>
          <p:spPr bwMode="auto">
            <a:xfrm>
              <a:off x="4140759" y="197280"/>
              <a:ext cx="900004" cy="2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eaLnBrk="0" hangingPunct="0">
                <a:defRPr sz="1300">
                  <a:solidFill>
                    <a:schemeClr val="tx1"/>
                  </a:solidFill>
                  <a:latin typeface="Calibri" panose="020F0502020204030204" pitchFamily="34" charset="0"/>
                  <a:ea typeface="宋体" panose="02010600030101010101" pitchFamily="2" charset="-122"/>
                </a:defRPr>
              </a:lvl2pPr>
              <a:lvl3pPr eaLnBrk="0" hangingPunct="0">
                <a:defRPr sz="1300">
                  <a:solidFill>
                    <a:schemeClr val="tx1"/>
                  </a:solidFill>
                  <a:latin typeface="Calibri" panose="020F0502020204030204" pitchFamily="34" charset="0"/>
                  <a:ea typeface="宋体" panose="02010600030101010101" pitchFamily="2" charset="-122"/>
                </a:defRPr>
              </a:lvl3pPr>
              <a:lvl4pPr eaLnBrk="0" hangingPunct="0">
                <a:defRPr sz="1300">
                  <a:solidFill>
                    <a:schemeClr val="tx1"/>
                  </a:solidFill>
                  <a:latin typeface="Calibri" panose="020F0502020204030204" pitchFamily="34" charset="0"/>
                  <a:ea typeface="宋体" panose="02010600030101010101" pitchFamily="2" charset="-122"/>
                </a:defRPr>
              </a:lvl4pPr>
              <a:lvl5pPr eaLnBrk="0" hangingPunct="0">
                <a:defRPr sz="1300">
                  <a:solidFill>
                    <a:schemeClr val="tx1"/>
                  </a:solidFill>
                  <a:latin typeface="Calibri" panose="020F0502020204030204" pitchFamily="34" charset="0"/>
                  <a:ea typeface="宋体" panose="02010600030101010101" pitchFamily="2" charset="-122"/>
                </a:defRPr>
              </a:lvl5pPr>
              <a:lvl6pPr marL="18288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gn="r" rtl="1" eaLnBrk="1" hangingPunct="1"/>
              <a:r>
                <a:rPr lang="fa-IR" altLang="en-US" sz="1050" b="1"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طراحی سازه</a:t>
              </a:r>
              <a:endParaRPr lang="en-US" altLang="en-US" sz="1050" b="1"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11" name="TextBox 46">
              <a:extLst>
                <a:ext uri="{FF2B5EF4-FFF2-40B4-BE49-F238E27FC236}">
                  <a16:creationId xmlns:a16="http://schemas.microsoft.com/office/drawing/2014/main" id="{FDFFC937-FB07-4628-B696-F86F965F6066}"/>
                </a:ext>
              </a:extLst>
            </p:cNvPr>
            <p:cNvSpPr txBox="1">
              <a:spLocks noChangeArrowheads="1"/>
            </p:cNvSpPr>
            <p:nvPr/>
          </p:nvSpPr>
          <p:spPr bwMode="auto">
            <a:xfrm>
              <a:off x="302202" y="420977"/>
              <a:ext cx="4786313"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defTabSz="522288" eaLnBrk="0" hangingPunct="0">
                <a:defRPr sz="1300">
                  <a:solidFill>
                    <a:schemeClr val="tx1"/>
                  </a:solidFill>
                  <a:latin typeface="Calibri" panose="020F0502020204030204" pitchFamily="34" charset="0"/>
                  <a:ea typeface="宋体" panose="02010600030101010101" pitchFamily="2" charset="-122"/>
                </a:defRPr>
              </a:lvl1pPr>
              <a:lvl2pPr defTabSz="522288" eaLnBrk="0" hangingPunct="0">
                <a:defRPr sz="1300">
                  <a:solidFill>
                    <a:schemeClr val="tx1"/>
                  </a:solidFill>
                  <a:latin typeface="Calibri" panose="020F0502020204030204" pitchFamily="34" charset="0"/>
                  <a:ea typeface="宋体" panose="02010600030101010101" pitchFamily="2" charset="-122"/>
                </a:defRPr>
              </a:lvl2pPr>
              <a:lvl3pPr defTabSz="522288" eaLnBrk="0" hangingPunct="0">
                <a:defRPr sz="1300">
                  <a:solidFill>
                    <a:schemeClr val="tx1"/>
                  </a:solidFill>
                  <a:latin typeface="Calibri" panose="020F0502020204030204" pitchFamily="34" charset="0"/>
                  <a:ea typeface="宋体" panose="02010600030101010101" pitchFamily="2" charset="-122"/>
                </a:defRPr>
              </a:lvl3pPr>
              <a:lvl4pPr defTabSz="522288" eaLnBrk="0" hangingPunct="0">
                <a:defRPr sz="1300">
                  <a:solidFill>
                    <a:schemeClr val="tx1"/>
                  </a:solidFill>
                  <a:latin typeface="Calibri" panose="020F0502020204030204" pitchFamily="34" charset="0"/>
                  <a:ea typeface="宋体" panose="02010600030101010101" pitchFamily="2" charset="-122"/>
                </a:defRPr>
              </a:lvl4pPr>
              <a:lvl5pPr defTabSz="522288" eaLnBrk="0" hangingPunct="0">
                <a:defRPr sz="1300">
                  <a:solidFill>
                    <a:schemeClr val="tx1"/>
                  </a:solidFill>
                  <a:latin typeface="Calibri" panose="020F0502020204030204" pitchFamily="34" charset="0"/>
                  <a:ea typeface="宋体" panose="02010600030101010101" pitchFamily="2" charset="-122"/>
                </a:defRPr>
              </a:lvl5pPr>
              <a:lvl6pPr marL="18288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gn="r" rtl="1" eaLnBrk="1" hangingPunct="1"/>
              <a:r>
                <a:rPr lang="fa-IR" altLang="en-US" sz="2400"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محتوا در اینجا </a:t>
              </a:r>
              <a:endParaRPr lang="en-US" altLang="zh-CN" sz="2400" dirty="0">
                <a:solidFill>
                  <a:srgbClr val="404040"/>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spTree>
    <p:extLst>
      <p:ext uri="{BB962C8B-B14F-4D97-AF65-F5344CB8AC3E}">
        <p14:creationId xmlns:p14="http://schemas.microsoft.com/office/powerpoint/2010/main" val="233267955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nodeType="afterGroup">
                            <p:stCondLst>
                              <p:cond delay="1500"/>
                            </p:stCondLst>
                            <p:childTnLst>
                              <p:par>
                                <p:cTn id="15" presetID="9"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par>
                          <p:cTn id="18" fill="hold" nodeType="afterGroup">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par>
                          <p:cTn id="24" fill="hold" nodeType="afterGroup">
                            <p:stCondLst>
                              <p:cond delay="2500"/>
                            </p:stCondLst>
                            <p:childTnLst>
                              <p:par>
                                <p:cTn id="25" presetID="2" presetClass="entr" presetSubtype="4"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8CF53E4-1C7A-45E3-83B3-2D7DCD418ED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t="67614"/>
          <a:stretch>
            <a:fillRect/>
          </a:stretch>
        </p:blipFill>
        <p:spPr>
          <a:xfrm flipH="1">
            <a:off x="0" y="5006213"/>
            <a:ext cx="12192000" cy="1851788"/>
          </a:xfrm>
          <a:prstGeom prst="rect">
            <a:avLst/>
          </a:prstGeom>
        </p:spPr>
      </p:pic>
      <p:sp>
        <p:nvSpPr>
          <p:cNvPr id="27" name="圆角矩形 1">
            <a:extLst>
              <a:ext uri="{FF2B5EF4-FFF2-40B4-BE49-F238E27FC236}">
                <a16:creationId xmlns:a16="http://schemas.microsoft.com/office/drawing/2014/main" id="{4F740617-C321-4ED0-A2B6-1A98828AE661}"/>
              </a:ext>
            </a:extLst>
          </p:cNvPr>
          <p:cNvSpPr/>
          <p:nvPr/>
        </p:nvSpPr>
        <p:spPr>
          <a:xfrm rot="5400000" flipH="1">
            <a:off x="1476704" y="2562008"/>
            <a:ext cx="45719" cy="857366"/>
          </a:xfrm>
          <a:prstGeom prst="roundRect">
            <a:avLst>
              <a:gd name="adj" fmla="val 50000"/>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rtl="1"/>
            <a:endParaRPr lang="zh-CN" altLang="en-US" sz="2000" b="1">
              <a:solidFill>
                <a:schemeClr val="tx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28" name="文本框 27">
            <a:extLst>
              <a:ext uri="{FF2B5EF4-FFF2-40B4-BE49-F238E27FC236}">
                <a16:creationId xmlns:a16="http://schemas.microsoft.com/office/drawing/2014/main" id="{C53680C3-BD1C-4D4A-8094-B277C5547504}"/>
              </a:ext>
            </a:extLst>
          </p:cNvPr>
          <p:cNvSpPr txBox="1"/>
          <p:nvPr/>
        </p:nvSpPr>
        <p:spPr>
          <a:xfrm>
            <a:off x="1070226" y="3058676"/>
            <a:ext cx="942495" cy="769441"/>
          </a:xfrm>
          <a:prstGeom prst="rect">
            <a:avLst/>
          </a:prstGeom>
          <a:noFill/>
          <a:ln>
            <a:noFill/>
          </a:ln>
        </p:spPr>
        <p:txBody>
          <a:bodyPr wrap="square" lIns="91440" tIns="45720" rIns="91440" bIns="45720" anchor="ctr" anchorCtr="0">
            <a:normAutofit/>
          </a:bodyPr>
          <a:lstStyle/>
          <a:p>
            <a:pPr algn="ctr" rtl="1">
              <a:buSzPct val="25000"/>
            </a:pPr>
            <a:r>
              <a:rPr lang="en-US" altLang="zh-CN" sz="4400" b="1" dirty="0">
                <a:latin typeface="思源黑体 Medium"/>
                <a:ea typeface="思源黑体 CN Medium" panose="020B0600000000000000" pitchFamily="34" charset="-122"/>
                <a:cs typeface="B Nazanin" pitchFamily="2" charset="-78"/>
                <a:sym typeface="思源黑体 CN Medium" panose="020B0600000000000000" pitchFamily="34" charset="-122"/>
              </a:rPr>
              <a:t>01</a:t>
            </a:r>
          </a:p>
        </p:txBody>
      </p:sp>
      <p:sp>
        <p:nvSpPr>
          <p:cNvPr id="29" name="文本框 28">
            <a:extLst>
              <a:ext uri="{FF2B5EF4-FFF2-40B4-BE49-F238E27FC236}">
                <a16:creationId xmlns:a16="http://schemas.microsoft.com/office/drawing/2014/main" id="{F625EB41-1C0A-439D-9E22-0D0A24241D35}"/>
              </a:ext>
            </a:extLst>
          </p:cNvPr>
          <p:cNvSpPr txBox="1"/>
          <p:nvPr/>
        </p:nvSpPr>
        <p:spPr>
          <a:xfrm>
            <a:off x="474220" y="3787827"/>
            <a:ext cx="2134507" cy="320040"/>
          </a:xfrm>
          <a:prstGeom prst="rect">
            <a:avLst/>
          </a:prstGeom>
          <a:noFill/>
          <a:ln>
            <a:noFill/>
          </a:ln>
        </p:spPr>
        <p:txBody>
          <a:bodyPr wrap="square" lIns="91440" tIns="45720" rIns="91440" bIns="45720" anchor="ctr" anchorCtr="0">
            <a:normAutofit/>
          </a:bodyPr>
          <a:lstStyle/>
          <a:p>
            <a:pPr algn="ctr" rtl="1">
              <a:buSzPct val="25000"/>
            </a:pPr>
            <a:r>
              <a:rPr lang="fa-IR" altLang="en-US" sz="1500" b="1" dirty="0">
                <a:latin typeface="思源黑体 Medium"/>
                <a:ea typeface="思源黑体 CN Medium" panose="020B0600000000000000" pitchFamily="34" charset="-122"/>
                <a:cs typeface="B Nazanin" pitchFamily="2" charset="-78"/>
                <a:sym typeface="思源黑体 CN Medium" panose="020B0600000000000000" pitchFamily="34" charset="-122"/>
              </a:rPr>
              <a:t>معرفی</a:t>
            </a:r>
            <a:endParaRPr lang="en-US" altLang="zh-CN" sz="2400" b="1"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30" name="文本框 29">
            <a:extLst>
              <a:ext uri="{FF2B5EF4-FFF2-40B4-BE49-F238E27FC236}">
                <a16:creationId xmlns:a16="http://schemas.microsoft.com/office/drawing/2014/main" id="{F95909F9-5191-4B5F-AAAB-BEA7C513B4B3}"/>
              </a:ext>
            </a:extLst>
          </p:cNvPr>
          <p:cNvSpPr txBox="1"/>
          <p:nvPr/>
        </p:nvSpPr>
        <p:spPr>
          <a:xfrm>
            <a:off x="750941" y="4178679"/>
            <a:ext cx="1581065" cy="827534"/>
          </a:xfrm>
          <a:prstGeom prst="rect">
            <a:avLst/>
          </a:prstGeom>
          <a:noFill/>
          <a:ln>
            <a:noFill/>
          </a:ln>
        </p:spPr>
        <p:txBody>
          <a:bodyPr wrap="square" lIns="91440" tIns="45720" rIns="91440" bIns="45720" anchor="t" anchorCtr="0">
            <a:normAutofit/>
          </a:bodyPr>
          <a:lstStyle/>
          <a:p>
            <a:pPr marL="0" marR="0" lvl="0" indent="0" algn="ctr" defTabSz="913765" rtl="1" eaLnBrk="1" fontAlgn="auto" latinLnBrk="0" hangingPunct="1">
              <a:lnSpc>
                <a:spcPct val="150000"/>
              </a:lnSpc>
              <a:spcBef>
                <a:spcPct val="0"/>
              </a:spcBef>
              <a:spcAft>
                <a:spcPct val="0"/>
              </a:spcAft>
              <a:buClrTx/>
              <a:buSzPct val="25000"/>
              <a:buFontTx/>
              <a:buNone/>
              <a:defRPr/>
            </a:pPr>
            <a:r>
              <a:rPr kumimoji="0" lang="fa-IR" sz="1100" b="0" i="0" u="none" strike="noStrike" kern="1200" cap="none" spc="0" normalizeH="0" baseline="0" noProof="0" dirty="0">
                <a:ln>
                  <a:noFill/>
                </a:ln>
                <a:effectLst/>
                <a:uLnTx/>
                <a:uFillTx/>
                <a:latin typeface="思源黑体 Medium"/>
                <a:ea typeface="思源黑体 CN Medium" panose="020B0600000000000000" pitchFamily="34" charset="-122"/>
                <a:cs typeface="B Nazanin" pitchFamily="2" charset="-78"/>
                <a:sym typeface="思源黑体 CN Medium" panose="020B0600000000000000" pitchFamily="34" charset="-122"/>
              </a:rPr>
              <a:t>اسلاید متنی را برای پاور خود تنظیم کنید</a:t>
            </a:r>
            <a:endParaRPr kumimoji="0" lang="en-US" altLang="zh-CN" sz="1100" b="0" i="0" u="none" strike="noStrike" kern="1200" cap="none" spc="0" normalizeH="0" baseline="0" noProof="0" dirty="0">
              <a:ln>
                <a:noFill/>
              </a:ln>
              <a:effectLst/>
              <a:uLnTx/>
              <a:uFillTx/>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23" name="圆角矩形 5">
            <a:extLst>
              <a:ext uri="{FF2B5EF4-FFF2-40B4-BE49-F238E27FC236}">
                <a16:creationId xmlns:a16="http://schemas.microsoft.com/office/drawing/2014/main" id="{3658614B-1857-4037-8B36-C410A4558218}"/>
              </a:ext>
            </a:extLst>
          </p:cNvPr>
          <p:cNvSpPr/>
          <p:nvPr/>
        </p:nvSpPr>
        <p:spPr>
          <a:xfrm rot="5400000" flipH="1">
            <a:off x="3738727" y="2516288"/>
            <a:ext cx="45719" cy="857366"/>
          </a:xfrm>
          <a:prstGeom prst="roundRect">
            <a:avLst>
              <a:gd name="adj" fmla="val 50000"/>
            </a:avLst>
          </a:prstGeom>
          <a:gradFill>
            <a:gsLst>
              <a:gs pos="0">
                <a:schemeClr val="accent2">
                  <a:lumMod val="60000"/>
                  <a:lumOff val="40000"/>
                </a:schemeClr>
              </a:gs>
              <a:gs pos="60000">
                <a:schemeClr val="accent2"/>
              </a:gs>
            </a:gsLst>
            <a:lin ang="2700000" scaled="0"/>
          </a:gradFill>
          <a:ln w="57150" cap="rnd">
            <a:noFill/>
            <a:prstDash val="solid"/>
            <a:round/>
          </a:ln>
          <a:effectLst>
            <a:outerShdw blurRad="76200" dist="50800" dir="5400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rtl="1"/>
            <a:endParaRPr lang="zh-CN" altLang="en-US" sz="2000" b="1">
              <a:solidFill>
                <a:schemeClr val="tx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24" name="文本框 23">
            <a:extLst>
              <a:ext uri="{FF2B5EF4-FFF2-40B4-BE49-F238E27FC236}">
                <a16:creationId xmlns:a16="http://schemas.microsoft.com/office/drawing/2014/main" id="{310515AC-1BED-42C5-880A-D4387A8CB14E}"/>
              </a:ext>
            </a:extLst>
          </p:cNvPr>
          <p:cNvSpPr txBox="1"/>
          <p:nvPr/>
        </p:nvSpPr>
        <p:spPr>
          <a:xfrm>
            <a:off x="3347489" y="2997716"/>
            <a:ext cx="942495" cy="769441"/>
          </a:xfrm>
          <a:prstGeom prst="rect">
            <a:avLst/>
          </a:prstGeom>
          <a:noFill/>
          <a:ln>
            <a:noFill/>
          </a:ln>
        </p:spPr>
        <p:txBody>
          <a:bodyPr wrap="square" lIns="91440" tIns="45720" rIns="91440" bIns="45720" anchor="ctr" anchorCtr="0">
            <a:normAutofit/>
          </a:bodyPr>
          <a:lstStyle/>
          <a:p>
            <a:pPr algn="ctr" rtl="1">
              <a:buSzPct val="25000"/>
            </a:pPr>
            <a:r>
              <a:rPr lang="en-US" altLang="zh-CN" sz="4400" b="1">
                <a:latin typeface="思源黑体 Medium"/>
                <a:ea typeface="思源黑体 CN Medium" panose="020B0600000000000000" pitchFamily="34" charset="-122"/>
                <a:cs typeface="B Nazanin" pitchFamily="2" charset="-78"/>
                <a:sym typeface="思源黑体 CN Medium" panose="020B0600000000000000" pitchFamily="34" charset="-122"/>
              </a:rPr>
              <a:t>02</a:t>
            </a:r>
          </a:p>
        </p:txBody>
      </p:sp>
      <p:sp>
        <p:nvSpPr>
          <p:cNvPr id="26" name="文本框 25">
            <a:extLst>
              <a:ext uri="{FF2B5EF4-FFF2-40B4-BE49-F238E27FC236}">
                <a16:creationId xmlns:a16="http://schemas.microsoft.com/office/drawing/2014/main" id="{94CE72BA-1520-4B8D-BCF2-5A63FF1FD7FA}"/>
              </a:ext>
            </a:extLst>
          </p:cNvPr>
          <p:cNvSpPr txBox="1"/>
          <p:nvPr/>
        </p:nvSpPr>
        <p:spPr>
          <a:xfrm>
            <a:off x="3028204" y="4178679"/>
            <a:ext cx="1581065" cy="827534"/>
          </a:xfrm>
          <a:prstGeom prst="rect">
            <a:avLst/>
          </a:prstGeom>
          <a:noFill/>
          <a:ln>
            <a:noFill/>
          </a:ln>
        </p:spPr>
        <p:txBody>
          <a:bodyPr wrap="square" lIns="91440" tIns="45720" rIns="91440" bIns="45720" anchor="t" anchorCtr="0">
            <a:normAutofit/>
          </a:bodyPr>
          <a:lstStyle/>
          <a:p>
            <a:pPr algn="ctr" defTabSz="913765" rtl="1">
              <a:lnSpc>
                <a:spcPct val="150000"/>
              </a:lnSpc>
              <a:buSzPct val="25000"/>
              <a:defRPr/>
            </a:pPr>
            <a:r>
              <a:rPr lang="fa-IR" sz="1100" dirty="0">
                <a:latin typeface="思源黑体 Medium"/>
                <a:ea typeface="思源黑体 CN Medium" panose="020B0600000000000000" pitchFamily="34" charset="-122"/>
                <a:cs typeface="B Nazanin" pitchFamily="2" charset="-78"/>
                <a:sym typeface="思源黑体 CN Medium" panose="020B0600000000000000" pitchFamily="34" charset="-122"/>
              </a:rPr>
              <a:t>اسلاید متنی را برای پاور خود تنظیم کنید</a:t>
            </a:r>
            <a:endParaRPr lang="en-US" altLang="zh-CN" sz="1100"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9" name="圆角矩形 9">
            <a:extLst>
              <a:ext uri="{FF2B5EF4-FFF2-40B4-BE49-F238E27FC236}">
                <a16:creationId xmlns:a16="http://schemas.microsoft.com/office/drawing/2014/main" id="{7298DB00-472F-4BB7-9318-BB6D450874C2}"/>
              </a:ext>
            </a:extLst>
          </p:cNvPr>
          <p:cNvSpPr/>
          <p:nvPr/>
        </p:nvSpPr>
        <p:spPr>
          <a:xfrm rot="5400000" flipH="1">
            <a:off x="6015990" y="2516288"/>
            <a:ext cx="45719" cy="857366"/>
          </a:xfrm>
          <a:prstGeom prst="roundRect">
            <a:avLst>
              <a:gd name="adj" fmla="val 50000"/>
            </a:avLst>
          </a:prstGeom>
          <a:gradFill>
            <a:gsLst>
              <a:gs pos="0">
                <a:schemeClr val="accent3">
                  <a:lumMod val="60000"/>
                  <a:lumOff val="40000"/>
                </a:schemeClr>
              </a:gs>
              <a:gs pos="60000">
                <a:schemeClr val="accent3"/>
              </a:gs>
            </a:gsLst>
            <a:lin ang="2700000" scaled="0"/>
          </a:gradFill>
          <a:ln w="57150" cap="rnd">
            <a:noFill/>
            <a:prstDash val="solid"/>
            <a:round/>
          </a:ln>
          <a:effectLst>
            <a:outerShdw blurRad="76200" dist="50800" dir="5400000" algn="c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rtl="1"/>
            <a:endParaRPr lang="zh-CN" altLang="en-US" sz="2000" b="1">
              <a:solidFill>
                <a:schemeClr val="tx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20" name="文本框 19">
            <a:extLst>
              <a:ext uri="{FF2B5EF4-FFF2-40B4-BE49-F238E27FC236}">
                <a16:creationId xmlns:a16="http://schemas.microsoft.com/office/drawing/2014/main" id="{E2DC2976-8474-4949-85A9-66C957CC742E}"/>
              </a:ext>
            </a:extLst>
          </p:cNvPr>
          <p:cNvSpPr txBox="1"/>
          <p:nvPr/>
        </p:nvSpPr>
        <p:spPr>
          <a:xfrm>
            <a:off x="5624752" y="2997716"/>
            <a:ext cx="942495" cy="769441"/>
          </a:xfrm>
          <a:prstGeom prst="rect">
            <a:avLst/>
          </a:prstGeom>
          <a:noFill/>
          <a:ln>
            <a:noFill/>
          </a:ln>
        </p:spPr>
        <p:txBody>
          <a:bodyPr wrap="square" lIns="91440" tIns="45720" rIns="91440" bIns="45720" anchor="ctr" anchorCtr="0">
            <a:normAutofit/>
          </a:bodyPr>
          <a:lstStyle/>
          <a:p>
            <a:pPr algn="ctr" rtl="1">
              <a:buSzPct val="25000"/>
            </a:pPr>
            <a:r>
              <a:rPr lang="en-US" altLang="zh-CN" sz="4400" b="1">
                <a:latin typeface="思源黑体 Medium"/>
                <a:ea typeface="思源黑体 CN Medium" panose="020B0600000000000000" pitchFamily="34" charset="-122"/>
                <a:cs typeface="B Nazanin" pitchFamily="2" charset="-78"/>
                <a:sym typeface="思源黑体 CN Medium" panose="020B0600000000000000" pitchFamily="34" charset="-122"/>
              </a:rPr>
              <a:t>03</a:t>
            </a:r>
          </a:p>
        </p:txBody>
      </p:sp>
      <p:sp>
        <p:nvSpPr>
          <p:cNvPr id="21" name="文本框 20">
            <a:extLst>
              <a:ext uri="{FF2B5EF4-FFF2-40B4-BE49-F238E27FC236}">
                <a16:creationId xmlns:a16="http://schemas.microsoft.com/office/drawing/2014/main" id="{0BF0FCB5-4D8F-4A96-B9E9-CC1C245142EF}"/>
              </a:ext>
            </a:extLst>
          </p:cNvPr>
          <p:cNvSpPr txBox="1"/>
          <p:nvPr/>
        </p:nvSpPr>
        <p:spPr>
          <a:xfrm>
            <a:off x="5028746" y="3717013"/>
            <a:ext cx="2134507" cy="228600"/>
          </a:xfrm>
          <a:prstGeom prst="rect">
            <a:avLst/>
          </a:prstGeom>
          <a:noFill/>
          <a:ln>
            <a:noFill/>
          </a:ln>
        </p:spPr>
        <p:txBody>
          <a:bodyPr wrap="square" lIns="91440" tIns="45720" rIns="91440" bIns="45720" anchor="t" anchorCtr="0">
            <a:normAutofit/>
          </a:bodyPr>
          <a:lstStyle/>
          <a:p>
            <a:pPr algn="ctr" rtl="1">
              <a:buSzPct val="25000"/>
            </a:pPr>
            <a:r>
              <a:rPr lang="fa-IR" altLang="en-US" sz="900" b="1" dirty="0">
                <a:latin typeface="思源黑体 Medium"/>
                <a:ea typeface="思源黑体 CN Medium" panose="020B0600000000000000" pitchFamily="34" charset="-122"/>
                <a:cs typeface="B Nazanin" pitchFamily="2" charset="-78"/>
                <a:sym typeface="思源黑体 CN Medium" panose="020B0600000000000000" pitchFamily="34" charset="-122"/>
              </a:rPr>
              <a:t>طراحی معماری</a:t>
            </a:r>
            <a:endParaRPr lang="en-US" altLang="zh-CN" sz="2400" b="1"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22" name="文本框 21">
            <a:extLst>
              <a:ext uri="{FF2B5EF4-FFF2-40B4-BE49-F238E27FC236}">
                <a16:creationId xmlns:a16="http://schemas.microsoft.com/office/drawing/2014/main" id="{AF86E688-B2E5-420C-AC7C-260EE2505CC8}"/>
              </a:ext>
            </a:extLst>
          </p:cNvPr>
          <p:cNvSpPr txBox="1"/>
          <p:nvPr/>
        </p:nvSpPr>
        <p:spPr>
          <a:xfrm>
            <a:off x="5305467" y="4178679"/>
            <a:ext cx="1581065" cy="827534"/>
          </a:xfrm>
          <a:prstGeom prst="rect">
            <a:avLst/>
          </a:prstGeom>
          <a:noFill/>
          <a:ln>
            <a:noFill/>
          </a:ln>
        </p:spPr>
        <p:txBody>
          <a:bodyPr wrap="square" lIns="91440" tIns="45720" rIns="91440" bIns="45720" anchor="t" anchorCtr="0">
            <a:normAutofit/>
          </a:bodyPr>
          <a:lstStyle/>
          <a:p>
            <a:pPr algn="ctr" defTabSz="913765" rtl="1">
              <a:lnSpc>
                <a:spcPct val="150000"/>
              </a:lnSpc>
              <a:buSzPct val="25000"/>
              <a:defRPr/>
            </a:pPr>
            <a:r>
              <a:rPr lang="fa-IR" sz="1100" dirty="0">
                <a:latin typeface="思源黑体 Medium"/>
                <a:ea typeface="思源黑体 CN Medium" panose="020B0600000000000000" pitchFamily="34" charset="-122"/>
                <a:cs typeface="B Nazanin" pitchFamily="2" charset="-78"/>
                <a:sym typeface="思源黑体 CN Medium" panose="020B0600000000000000" pitchFamily="34" charset="-122"/>
              </a:rPr>
              <a:t>اسلاید متنی را برای پاور خود تنظیم کنید</a:t>
            </a:r>
            <a:endParaRPr lang="en-US" altLang="zh-CN" sz="1100"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5" name="圆角矩形 13">
            <a:extLst>
              <a:ext uri="{FF2B5EF4-FFF2-40B4-BE49-F238E27FC236}">
                <a16:creationId xmlns:a16="http://schemas.microsoft.com/office/drawing/2014/main" id="{1A198A42-3573-4B27-9110-DDAF1FA82D26}"/>
              </a:ext>
            </a:extLst>
          </p:cNvPr>
          <p:cNvSpPr/>
          <p:nvPr/>
        </p:nvSpPr>
        <p:spPr>
          <a:xfrm rot="5400000" flipH="1">
            <a:off x="8293253" y="2516288"/>
            <a:ext cx="45719" cy="857366"/>
          </a:xfrm>
          <a:prstGeom prst="roundRect">
            <a:avLst>
              <a:gd name="adj" fmla="val 50000"/>
            </a:avLst>
          </a:prstGeom>
          <a:gradFill>
            <a:gsLst>
              <a:gs pos="0">
                <a:schemeClr val="accent4">
                  <a:lumMod val="59000"/>
                  <a:lumOff val="41000"/>
                </a:schemeClr>
              </a:gs>
              <a:gs pos="60000">
                <a:schemeClr val="accent4"/>
              </a:gs>
            </a:gsLst>
            <a:lin ang="2700000" scaled="0"/>
          </a:gradFill>
          <a:ln w="57150" cap="rnd">
            <a:noFill/>
            <a:prstDash val="solid"/>
            <a:round/>
          </a:ln>
          <a:effectLst>
            <a:outerShdw blurRad="76200" dist="50800" dir="5400000" algn="ctr" rotWithShape="0">
              <a:schemeClr val="accent4">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rtl="1"/>
            <a:endParaRPr lang="zh-CN" altLang="en-US" sz="2000" b="1">
              <a:solidFill>
                <a:schemeClr val="tx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6" name="文本框 15">
            <a:extLst>
              <a:ext uri="{FF2B5EF4-FFF2-40B4-BE49-F238E27FC236}">
                <a16:creationId xmlns:a16="http://schemas.microsoft.com/office/drawing/2014/main" id="{02105A33-714E-4C12-9AE3-8CCDAA0D46EE}"/>
              </a:ext>
            </a:extLst>
          </p:cNvPr>
          <p:cNvSpPr txBox="1"/>
          <p:nvPr/>
        </p:nvSpPr>
        <p:spPr>
          <a:xfrm>
            <a:off x="7902015" y="2997716"/>
            <a:ext cx="942495" cy="769441"/>
          </a:xfrm>
          <a:prstGeom prst="rect">
            <a:avLst/>
          </a:prstGeom>
          <a:noFill/>
          <a:ln>
            <a:noFill/>
          </a:ln>
        </p:spPr>
        <p:txBody>
          <a:bodyPr wrap="square" lIns="91440" tIns="45720" rIns="91440" bIns="45720" anchor="ctr" anchorCtr="0">
            <a:normAutofit/>
          </a:bodyPr>
          <a:lstStyle/>
          <a:p>
            <a:pPr algn="ctr" rtl="1">
              <a:buSzPct val="25000"/>
            </a:pPr>
            <a:r>
              <a:rPr lang="en-US" altLang="zh-CN" sz="4400" b="1">
                <a:latin typeface="思源黑体 Medium"/>
                <a:ea typeface="思源黑体 CN Medium" panose="020B0600000000000000" pitchFamily="34" charset="-122"/>
                <a:cs typeface="B Nazanin" pitchFamily="2" charset="-78"/>
                <a:sym typeface="思源黑体 CN Medium" panose="020B0600000000000000" pitchFamily="34" charset="-122"/>
              </a:rPr>
              <a:t>04</a:t>
            </a:r>
          </a:p>
        </p:txBody>
      </p:sp>
      <p:sp>
        <p:nvSpPr>
          <p:cNvPr id="17" name="文本框 16">
            <a:extLst>
              <a:ext uri="{FF2B5EF4-FFF2-40B4-BE49-F238E27FC236}">
                <a16:creationId xmlns:a16="http://schemas.microsoft.com/office/drawing/2014/main" id="{AEDC1314-6D9D-41A8-B2BE-A2DDE16D0D9A}"/>
              </a:ext>
            </a:extLst>
          </p:cNvPr>
          <p:cNvSpPr txBox="1"/>
          <p:nvPr/>
        </p:nvSpPr>
        <p:spPr>
          <a:xfrm>
            <a:off x="7306009" y="3717013"/>
            <a:ext cx="2134507" cy="259080"/>
          </a:xfrm>
          <a:prstGeom prst="rect">
            <a:avLst/>
          </a:prstGeom>
          <a:noFill/>
          <a:ln>
            <a:noFill/>
          </a:ln>
        </p:spPr>
        <p:txBody>
          <a:bodyPr wrap="square" lIns="91440" tIns="45720" rIns="91440" bIns="45720" anchor="t" anchorCtr="0">
            <a:normAutofit/>
          </a:bodyPr>
          <a:lstStyle/>
          <a:p>
            <a:pPr algn="ctr" rtl="1">
              <a:buSzPct val="25000"/>
            </a:pPr>
            <a:r>
              <a:rPr lang="fa-IR" altLang="en-US" sz="1100" b="1" dirty="0">
                <a:latin typeface="思源黑体 Medium"/>
                <a:ea typeface="思源黑体 CN Medium" panose="020B0600000000000000" pitchFamily="34" charset="-122"/>
                <a:cs typeface="B Nazanin" pitchFamily="2" charset="-78"/>
                <a:sym typeface="思源黑体 CN Medium" panose="020B0600000000000000" pitchFamily="34" charset="-122"/>
              </a:rPr>
              <a:t>طراحی سازه</a:t>
            </a:r>
            <a:endParaRPr lang="en-US" altLang="zh-CN" sz="2400" b="1"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8" name="文本框 17">
            <a:extLst>
              <a:ext uri="{FF2B5EF4-FFF2-40B4-BE49-F238E27FC236}">
                <a16:creationId xmlns:a16="http://schemas.microsoft.com/office/drawing/2014/main" id="{C67F3492-2A6E-4C7E-BC8C-F4FEDFF4A6CB}"/>
              </a:ext>
            </a:extLst>
          </p:cNvPr>
          <p:cNvSpPr txBox="1"/>
          <p:nvPr/>
        </p:nvSpPr>
        <p:spPr>
          <a:xfrm>
            <a:off x="7582730" y="4178679"/>
            <a:ext cx="1581065" cy="827534"/>
          </a:xfrm>
          <a:prstGeom prst="rect">
            <a:avLst/>
          </a:prstGeom>
          <a:noFill/>
          <a:ln>
            <a:noFill/>
          </a:ln>
        </p:spPr>
        <p:txBody>
          <a:bodyPr wrap="square" lIns="91440" tIns="45720" rIns="91440" bIns="45720" anchor="t" anchorCtr="0">
            <a:normAutofit/>
          </a:bodyPr>
          <a:lstStyle/>
          <a:p>
            <a:pPr algn="ctr" rtl="1"/>
            <a:r>
              <a:rPr lang="ar-SA" sz="1100" dirty="0">
                <a:cs typeface="B Nazanin" pitchFamily="2" charset="-78"/>
              </a:rPr>
              <a:t>اسلاید متنی را برای پاور خود تنظیم کنید</a:t>
            </a:r>
            <a:endParaRPr lang="en-US" sz="1100" dirty="0">
              <a:cs typeface="B Nazanin" pitchFamily="2" charset="-78"/>
            </a:endParaRPr>
          </a:p>
        </p:txBody>
      </p:sp>
      <p:sp>
        <p:nvSpPr>
          <p:cNvPr id="11" name="圆角矩形 17">
            <a:extLst>
              <a:ext uri="{FF2B5EF4-FFF2-40B4-BE49-F238E27FC236}">
                <a16:creationId xmlns:a16="http://schemas.microsoft.com/office/drawing/2014/main" id="{6C26292E-CF93-4416-B2B6-8C943766A3E0}"/>
              </a:ext>
            </a:extLst>
          </p:cNvPr>
          <p:cNvSpPr/>
          <p:nvPr/>
        </p:nvSpPr>
        <p:spPr>
          <a:xfrm rot="5400000" flipH="1">
            <a:off x="10570516" y="2516288"/>
            <a:ext cx="45719" cy="857366"/>
          </a:xfrm>
          <a:prstGeom prst="roundRect">
            <a:avLst>
              <a:gd name="adj" fmla="val 50000"/>
            </a:avLst>
          </a:prstGeom>
          <a:solidFill>
            <a:schemeClr val="tx1"/>
          </a:solidFill>
          <a:ln w="57150" cap="rnd">
            <a:noFill/>
            <a:prstDash val="solid"/>
            <a:round/>
          </a:ln>
          <a:effectLst>
            <a:outerShdw blurRad="76200" dist="50800" dir="5400000" algn="ctr" rotWithShape="0">
              <a:schemeClr val="accent5">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rtl="1"/>
            <a:endParaRPr lang="zh-CN" altLang="en-US" sz="2000" b="1" dirty="0">
              <a:solidFill>
                <a:schemeClr val="tx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2" name="文本框 11">
            <a:extLst>
              <a:ext uri="{FF2B5EF4-FFF2-40B4-BE49-F238E27FC236}">
                <a16:creationId xmlns:a16="http://schemas.microsoft.com/office/drawing/2014/main" id="{06C9AB66-C98A-4929-B1FB-784A417CF2C2}"/>
              </a:ext>
            </a:extLst>
          </p:cNvPr>
          <p:cNvSpPr txBox="1"/>
          <p:nvPr/>
        </p:nvSpPr>
        <p:spPr>
          <a:xfrm>
            <a:off x="10179278" y="2997716"/>
            <a:ext cx="942495" cy="769441"/>
          </a:xfrm>
          <a:prstGeom prst="rect">
            <a:avLst/>
          </a:prstGeom>
          <a:noFill/>
          <a:ln>
            <a:noFill/>
          </a:ln>
        </p:spPr>
        <p:txBody>
          <a:bodyPr wrap="square" lIns="91440" tIns="45720" rIns="91440" bIns="45720" anchor="ctr" anchorCtr="0">
            <a:normAutofit/>
          </a:bodyPr>
          <a:lstStyle/>
          <a:p>
            <a:pPr algn="ctr" rtl="1">
              <a:buSzPct val="25000"/>
            </a:pPr>
            <a:r>
              <a:rPr lang="en-US" altLang="zh-CN" sz="4400" b="1">
                <a:latin typeface="思源黑体 Medium"/>
                <a:ea typeface="思源黑体 CN Medium" panose="020B0600000000000000" pitchFamily="34" charset="-122"/>
                <a:cs typeface="B Nazanin" pitchFamily="2" charset="-78"/>
                <a:sym typeface="思源黑体 CN Medium" panose="020B0600000000000000" pitchFamily="34" charset="-122"/>
              </a:rPr>
              <a:t>05</a:t>
            </a:r>
          </a:p>
        </p:txBody>
      </p:sp>
      <p:sp>
        <p:nvSpPr>
          <p:cNvPr id="13" name="文本框 12">
            <a:extLst>
              <a:ext uri="{FF2B5EF4-FFF2-40B4-BE49-F238E27FC236}">
                <a16:creationId xmlns:a16="http://schemas.microsoft.com/office/drawing/2014/main" id="{22A56CFE-82AB-4EB7-A8D6-C31047233D25}"/>
              </a:ext>
            </a:extLst>
          </p:cNvPr>
          <p:cNvSpPr txBox="1"/>
          <p:nvPr/>
        </p:nvSpPr>
        <p:spPr>
          <a:xfrm>
            <a:off x="9583272" y="3717013"/>
            <a:ext cx="2134507" cy="274320"/>
          </a:xfrm>
          <a:prstGeom prst="rect">
            <a:avLst/>
          </a:prstGeom>
          <a:noFill/>
          <a:ln>
            <a:noFill/>
          </a:ln>
        </p:spPr>
        <p:txBody>
          <a:bodyPr wrap="square" lIns="91440" tIns="45720" rIns="91440" bIns="45720" anchor="t" anchorCtr="0">
            <a:normAutofit/>
          </a:bodyPr>
          <a:lstStyle/>
          <a:p>
            <a:pPr algn="ctr" rtl="1">
              <a:buSzPct val="25000"/>
            </a:pPr>
            <a:r>
              <a:rPr lang="fa-IR" altLang="en-US" sz="1200" b="1" dirty="0">
                <a:latin typeface="思源黑体 Medium"/>
                <a:ea typeface="思源黑体 CN Medium" panose="020B0600000000000000" pitchFamily="34" charset="-122"/>
                <a:cs typeface="B Nazanin" pitchFamily="2" charset="-78"/>
                <a:sym typeface="思源黑体 CN Medium" panose="020B0600000000000000" pitchFamily="34" charset="-122"/>
              </a:rPr>
              <a:t>خلاصه طراحی</a:t>
            </a:r>
            <a:endParaRPr lang="en-US" altLang="zh-CN" sz="2400" b="1"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4" name="文本框 13">
            <a:extLst>
              <a:ext uri="{FF2B5EF4-FFF2-40B4-BE49-F238E27FC236}">
                <a16:creationId xmlns:a16="http://schemas.microsoft.com/office/drawing/2014/main" id="{0ECD3AEF-3027-4007-91AD-C439649C8500}"/>
              </a:ext>
            </a:extLst>
          </p:cNvPr>
          <p:cNvSpPr txBox="1"/>
          <p:nvPr/>
        </p:nvSpPr>
        <p:spPr>
          <a:xfrm>
            <a:off x="9859993" y="4178679"/>
            <a:ext cx="1581065" cy="827534"/>
          </a:xfrm>
          <a:prstGeom prst="rect">
            <a:avLst/>
          </a:prstGeom>
          <a:noFill/>
          <a:ln>
            <a:noFill/>
          </a:ln>
        </p:spPr>
        <p:txBody>
          <a:bodyPr wrap="square" lIns="91440" tIns="45720" rIns="91440" bIns="45720" anchor="t" anchorCtr="0">
            <a:normAutofit/>
          </a:bodyPr>
          <a:lstStyle/>
          <a:p>
            <a:pPr algn="ctr" defTabSz="913765" rtl="1">
              <a:lnSpc>
                <a:spcPct val="150000"/>
              </a:lnSpc>
              <a:buSzPct val="25000"/>
              <a:defRPr/>
            </a:pPr>
            <a:r>
              <a:rPr lang="fa-IR" sz="1100" dirty="0">
                <a:latin typeface="思源黑体 Medium"/>
                <a:ea typeface="思源黑体 CN Medium" panose="020B0600000000000000" pitchFamily="34" charset="-122"/>
                <a:cs typeface="B Nazanin" pitchFamily="2" charset="-78"/>
                <a:sym typeface="思源黑体 CN Medium" panose="020B0600000000000000" pitchFamily="34" charset="-122"/>
              </a:rPr>
              <a:t>اسلاید متنی را برای پاور خود تنظیم کنید</a:t>
            </a:r>
            <a:endParaRPr lang="en-US" altLang="zh-CN" sz="1100"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0" name="文本框 9">
            <a:extLst>
              <a:ext uri="{FF2B5EF4-FFF2-40B4-BE49-F238E27FC236}">
                <a16:creationId xmlns:a16="http://schemas.microsoft.com/office/drawing/2014/main" id="{B08A3BFD-23C7-4AA1-A8DA-A1FABB70CF36}"/>
              </a:ext>
            </a:extLst>
          </p:cNvPr>
          <p:cNvSpPr txBox="1"/>
          <p:nvPr/>
        </p:nvSpPr>
        <p:spPr>
          <a:xfrm>
            <a:off x="4739314" y="939620"/>
            <a:ext cx="2713370" cy="584775"/>
          </a:xfrm>
          <a:prstGeom prst="rect">
            <a:avLst/>
          </a:prstGeom>
          <a:noFill/>
          <a:ln>
            <a:noFill/>
          </a:ln>
        </p:spPr>
        <p:txBody>
          <a:bodyPr wrap="square" lIns="91440" tIns="45720" rIns="91440" bIns="45720" anchor="ctr" anchorCtr="0">
            <a:normAutofit/>
          </a:bodyPr>
          <a:lstStyle/>
          <a:p>
            <a:pPr algn="ctr" rtl="1">
              <a:buSzPct val="25000"/>
            </a:pPr>
            <a:r>
              <a:rPr lang="fa-IR" altLang="zh-CN" sz="3200" b="1" dirty="0">
                <a:latin typeface="思源黑体 Medium"/>
                <a:ea typeface="思源黑体 CN Medium" panose="020B0600000000000000" pitchFamily="34" charset="-122"/>
                <a:cs typeface="B Nazanin" pitchFamily="2" charset="-78"/>
                <a:sym typeface="思源黑体 CN Medium" panose="020B0600000000000000" pitchFamily="34" charset="-122"/>
              </a:rPr>
              <a:t>فهرست</a:t>
            </a:r>
            <a:endParaRPr lang="en-US" altLang="zh-CN" sz="3200" b="1" dirty="0">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31" name="TextBox 30"/>
          <p:cNvSpPr txBox="1"/>
          <p:nvPr/>
        </p:nvSpPr>
        <p:spPr>
          <a:xfrm>
            <a:off x="3621025" y="3760013"/>
            <a:ext cx="489236" cy="369332"/>
          </a:xfrm>
          <a:prstGeom prst="rect">
            <a:avLst/>
          </a:prstGeom>
          <a:noFill/>
        </p:spPr>
        <p:txBody>
          <a:bodyPr wrap="none" rtlCol="0">
            <a:spAutoFit/>
          </a:bodyPr>
          <a:lstStyle/>
          <a:p>
            <a:pPr algn="ctr" rtl="1"/>
            <a:r>
              <a:rPr lang="fa-IR" dirty="0">
                <a:cs typeface="B Nazanin" pitchFamily="2" charset="-78"/>
              </a:rPr>
              <a:t>رنگ</a:t>
            </a:r>
            <a:endParaRPr lang="en-US" dirty="0">
              <a:cs typeface="B Nazanin" pitchFamily="2" charset="-78"/>
            </a:endParaRPr>
          </a:p>
        </p:txBody>
      </p:sp>
    </p:spTree>
    <p:extLst>
      <p:ext uri="{BB962C8B-B14F-4D97-AF65-F5344CB8AC3E}">
        <p14:creationId xmlns:p14="http://schemas.microsoft.com/office/powerpoint/2010/main" val="92696909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nodeType="afterGroup">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fltVal val="0"/>
                                          </p:val>
                                        </p:tav>
                                        <p:tav tm="100000">
                                          <p:val>
                                            <p:strVal val="#ppt_w"/>
                                          </p:val>
                                        </p:tav>
                                      </p:tavLst>
                                    </p:anim>
                                    <p:anim calcmode="lin" valueType="num">
                                      <p:cBhvr>
                                        <p:cTn id="33" dur="500" fill="hold"/>
                                        <p:tgtEl>
                                          <p:spTgt spid="30"/>
                                        </p:tgtEl>
                                        <p:attrNameLst>
                                          <p:attrName>ppt_h</p:attrName>
                                        </p:attrNameLst>
                                      </p:cBhvr>
                                      <p:tavLst>
                                        <p:tav tm="0">
                                          <p:val>
                                            <p:fltVal val="0"/>
                                          </p:val>
                                        </p:tav>
                                        <p:tav tm="100000">
                                          <p:val>
                                            <p:strVal val="#ppt_h"/>
                                          </p:val>
                                        </p:tav>
                                      </p:tavLst>
                                    </p:anim>
                                    <p:animEffect transition="in" filter="fade">
                                      <p:cBhvr>
                                        <p:cTn id="34" dur="500"/>
                                        <p:tgtEl>
                                          <p:spTgt spid="3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ppt_w</p:attrName>
                                        </p:attrNameLst>
                                      </p:cBhvr>
                                      <p:tavLst>
                                        <p:tav tm="0">
                                          <p:val>
                                            <p:fltVal val="0"/>
                                          </p:val>
                                        </p:tav>
                                        <p:tav tm="100000">
                                          <p:val>
                                            <p:strVal val="#ppt_w"/>
                                          </p:val>
                                        </p:tav>
                                      </p:tavLst>
                                    </p:anim>
                                    <p:anim calcmode="lin" valueType="num">
                                      <p:cBhvr>
                                        <p:cTn id="53" dur="500" fill="hold"/>
                                        <p:tgtEl>
                                          <p:spTgt spid="19"/>
                                        </p:tgtEl>
                                        <p:attrNameLst>
                                          <p:attrName>ppt_h</p:attrName>
                                        </p:attrNameLst>
                                      </p:cBhvr>
                                      <p:tavLst>
                                        <p:tav tm="0">
                                          <p:val>
                                            <p:fltVal val="0"/>
                                          </p:val>
                                        </p:tav>
                                        <p:tav tm="100000">
                                          <p:val>
                                            <p:strVal val="#ppt_h"/>
                                          </p:val>
                                        </p:tav>
                                      </p:tavLst>
                                    </p:anim>
                                    <p:animEffect transition="in" filter="fade">
                                      <p:cBhvr>
                                        <p:cTn id="54" dur="500"/>
                                        <p:tgtEl>
                                          <p:spTgt spid="19"/>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500" fill="hold"/>
                                        <p:tgtEl>
                                          <p:spTgt spid="20"/>
                                        </p:tgtEl>
                                        <p:attrNameLst>
                                          <p:attrName>ppt_w</p:attrName>
                                        </p:attrNameLst>
                                      </p:cBhvr>
                                      <p:tavLst>
                                        <p:tav tm="0">
                                          <p:val>
                                            <p:fltVal val="0"/>
                                          </p:val>
                                        </p:tav>
                                        <p:tav tm="100000">
                                          <p:val>
                                            <p:strVal val="#ppt_w"/>
                                          </p:val>
                                        </p:tav>
                                      </p:tavLst>
                                    </p:anim>
                                    <p:anim calcmode="lin" valueType="num">
                                      <p:cBhvr>
                                        <p:cTn id="58" dur="500" fill="hold"/>
                                        <p:tgtEl>
                                          <p:spTgt spid="20"/>
                                        </p:tgtEl>
                                        <p:attrNameLst>
                                          <p:attrName>ppt_h</p:attrName>
                                        </p:attrNameLst>
                                      </p:cBhvr>
                                      <p:tavLst>
                                        <p:tav tm="0">
                                          <p:val>
                                            <p:fltVal val="0"/>
                                          </p:val>
                                        </p:tav>
                                        <p:tav tm="100000">
                                          <p:val>
                                            <p:strVal val="#ppt_h"/>
                                          </p:val>
                                        </p:tav>
                                      </p:tavLst>
                                    </p:anim>
                                    <p:animEffect transition="in" filter="fade">
                                      <p:cBhvr>
                                        <p:cTn id="59" dur="500"/>
                                        <p:tgtEl>
                                          <p:spTgt spid="2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p:cTn id="62" dur="500" fill="hold"/>
                                        <p:tgtEl>
                                          <p:spTgt spid="21"/>
                                        </p:tgtEl>
                                        <p:attrNameLst>
                                          <p:attrName>ppt_w</p:attrName>
                                        </p:attrNameLst>
                                      </p:cBhvr>
                                      <p:tavLst>
                                        <p:tav tm="0">
                                          <p:val>
                                            <p:fltVal val="0"/>
                                          </p:val>
                                        </p:tav>
                                        <p:tav tm="100000">
                                          <p:val>
                                            <p:strVal val="#ppt_w"/>
                                          </p:val>
                                        </p:tav>
                                      </p:tavLst>
                                    </p:anim>
                                    <p:anim calcmode="lin" valueType="num">
                                      <p:cBhvr>
                                        <p:cTn id="63" dur="500" fill="hold"/>
                                        <p:tgtEl>
                                          <p:spTgt spid="21"/>
                                        </p:tgtEl>
                                        <p:attrNameLst>
                                          <p:attrName>ppt_h</p:attrName>
                                        </p:attrNameLst>
                                      </p:cBhvr>
                                      <p:tavLst>
                                        <p:tav tm="0">
                                          <p:val>
                                            <p:fltVal val="0"/>
                                          </p:val>
                                        </p:tav>
                                        <p:tav tm="100000">
                                          <p:val>
                                            <p:strVal val="#ppt_h"/>
                                          </p:val>
                                        </p:tav>
                                      </p:tavLst>
                                    </p:anim>
                                    <p:animEffect transition="in" filter="fade">
                                      <p:cBhvr>
                                        <p:cTn id="64" dur="500"/>
                                        <p:tgtEl>
                                          <p:spTgt spid="21"/>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500" fill="hold"/>
                                        <p:tgtEl>
                                          <p:spTgt spid="22"/>
                                        </p:tgtEl>
                                        <p:attrNameLst>
                                          <p:attrName>ppt_w</p:attrName>
                                        </p:attrNameLst>
                                      </p:cBhvr>
                                      <p:tavLst>
                                        <p:tav tm="0">
                                          <p:val>
                                            <p:fltVal val="0"/>
                                          </p:val>
                                        </p:tav>
                                        <p:tav tm="100000">
                                          <p:val>
                                            <p:strVal val="#ppt_w"/>
                                          </p:val>
                                        </p:tav>
                                      </p:tavLst>
                                    </p:anim>
                                    <p:anim calcmode="lin" valueType="num">
                                      <p:cBhvr>
                                        <p:cTn id="68" dur="500" fill="hold"/>
                                        <p:tgtEl>
                                          <p:spTgt spid="22"/>
                                        </p:tgtEl>
                                        <p:attrNameLst>
                                          <p:attrName>ppt_h</p:attrName>
                                        </p:attrNameLst>
                                      </p:cBhvr>
                                      <p:tavLst>
                                        <p:tav tm="0">
                                          <p:val>
                                            <p:fltVal val="0"/>
                                          </p:val>
                                        </p:tav>
                                        <p:tav tm="100000">
                                          <p:val>
                                            <p:strVal val="#ppt_h"/>
                                          </p:val>
                                        </p:tav>
                                      </p:tavLst>
                                    </p:anim>
                                    <p:animEffect transition="in" filter="fade">
                                      <p:cBhvr>
                                        <p:cTn id="69" dur="500"/>
                                        <p:tgtEl>
                                          <p:spTgt spid="22"/>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p:cTn id="77" dur="500" fill="hold"/>
                                        <p:tgtEl>
                                          <p:spTgt spid="16"/>
                                        </p:tgtEl>
                                        <p:attrNameLst>
                                          <p:attrName>ppt_w</p:attrName>
                                        </p:attrNameLst>
                                      </p:cBhvr>
                                      <p:tavLst>
                                        <p:tav tm="0">
                                          <p:val>
                                            <p:fltVal val="0"/>
                                          </p:val>
                                        </p:tav>
                                        <p:tav tm="100000">
                                          <p:val>
                                            <p:strVal val="#ppt_w"/>
                                          </p:val>
                                        </p:tav>
                                      </p:tavLst>
                                    </p:anim>
                                    <p:anim calcmode="lin" valueType="num">
                                      <p:cBhvr>
                                        <p:cTn id="78" dur="500" fill="hold"/>
                                        <p:tgtEl>
                                          <p:spTgt spid="16"/>
                                        </p:tgtEl>
                                        <p:attrNameLst>
                                          <p:attrName>ppt_h</p:attrName>
                                        </p:attrNameLst>
                                      </p:cBhvr>
                                      <p:tavLst>
                                        <p:tav tm="0">
                                          <p:val>
                                            <p:fltVal val="0"/>
                                          </p:val>
                                        </p:tav>
                                        <p:tav tm="100000">
                                          <p:val>
                                            <p:strVal val="#ppt_h"/>
                                          </p:val>
                                        </p:tav>
                                      </p:tavLst>
                                    </p:anim>
                                    <p:animEffect transition="in" filter="fade">
                                      <p:cBhvr>
                                        <p:cTn id="79" dur="500"/>
                                        <p:tgtEl>
                                          <p:spTgt spid="16"/>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7"/>
                                        </p:tgtEl>
                                        <p:attrNameLst>
                                          <p:attrName>style.visibility</p:attrName>
                                        </p:attrNameLst>
                                      </p:cBhvr>
                                      <p:to>
                                        <p:strVal val="visible"/>
                                      </p:to>
                                    </p:set>
                                    <p:anim calcmode="lin" valueType="num">
                                      <p:cBhvr>
                                        <p:cTn id="82" dur="500" fill="hold"/>
                                        <p:tgtEl>
                                          <p:spTgt spid="17"/>
                                        </p:tgtEl>
                                        <p:attrNameLst>
                                          <p:attrName>ppt_w</p:attrName>
                                        </p:attrNameLst>
                                      </p:cBhvr>
                                      <p:tavLst>
                                        <p:tav tm="0">
                                          <p:val>
                                            <p:fltVal val="0"/>
                                          </p:val>
                                        </p:tav>
                                        <p:tav tm="100000">
                                          <p:val>
                                            <p:strVal val="#ppt_w"/>
                                          </p:val>
                                        </p:tav>
                                      </p:tavLst>
                                    </p:anim>
                                    <p:anim calcmode="lin" valueType="num">
                                      <p:cBhvr>
                                        <p:cTn id="83" dur="500" fill="hold"/>
                                        <p:tgtEl>
                                          <p:spTgt spid="17"/>
                                        </p:tgtEl>
                                        <p:attrNameLst>
                                          <p:attrName>ppt_h</p:attrName>
                                        </p:attrNameLst>
                                      </p:cBhvr>
                                      <p:tavLst>
                                        <p:tav tm="0">
                                          <p:val>
                                            <p:fltVal val="0"/>
                                          </p:val>
                                        </p:tav>
                                        <p:tav tm="100000">
                                          <p:val>
                                            <p:strVal val="#ppt_h"/>
                                          </p:val>
                                        </p:tav>
                                      </p:tavLst>
                                    </p:anim>
                                    <p:animEffect transition="in" filter="fade">
                                      <p:cBhvr>
                                        <p:cTn id="84" dur="500"/>
                                        <p:tgtEl>
                                          <p:spTgt spid="17"/>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p:cTn id="87" dur="500" fill="hold"/>
                                        <p:tgtEl>
                                          <p:spTgt spid="18"/>
                                        </p:tgtEl>
                                        <p:attrNameLst>
                                          <p:attrName>ppt_w</p:attrName>
                                        </p:attrNameLst>
                                      </p:cBhvr>
                                      <p:tavLst>
                                        <p:tav tm="0">
                                          <p:val>
                                            <p:fltVal val="0"/>
                                          </p:val>
                                        </p:tav>
                                        <p:tav tm="100000">
                                          <p:val>
                                            <p:strVal val="#ppt_w"/>
                                          </p:val>
                                        </p:tav>
                                      </p:tavLst>
                                    </p:anim>
                                    <p:anim calcmode="lin" valueType="num">
                                      <p:cBhvr>
                                        <p:cTn id="88" dur="500" fill="hold"/>
                                        <p:tgtEl>
                                          <p:spTgt spid="18"/>
                                        </p:tgtEl>
                                        <p:attrNameLst>
                                          <p:attrName>ppt_h</p:attrName>
                                        </p:attrNameLst>
                                      </p:cBhvr>
                                      <p:tavLst>
                                        <p:tav tm="0">
                                          <p:val>
                                            <p:fltVal val="0"/>
                                          </p:val>
                                        </p:tav>
                                        <p:tav tm="100000">
                                          <p:val>
                                            <p:strVal val="#ppt_h"/>
                                          </p:val>
                                        </p:tav>
                                      </p:tavLst>
                                    </p:anim>
                                    <p:animEffect transition="in" filter="fade">
                                      <p:cBhvr>
                                        <p:cTn id="89" dur="500"/>
                                        <p:tgtEl>
                                          <p:spTgt spid="18"/>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1"/>
                                        </p:tgtEl>
                                        <p:attrNameLst>
                                          <p:attrName>style.visibility</p:attrName>
                                        </p:attrNameLst>
                                      </p:cBhvr>
                                      <p:to>
                                        <p:strVal val="visible"/>
                                      </p:to>
                                    </p:set>
                                    <p:anim calcmode="lin" valueType="num">
                                      <p:cBhvr>
                                        <p:cTn id="92" dur="500" fill="hold"/>
                                        <p:tgtEl>
                                          <p:spTgt spid="11"/>
                                        </p:tgtEl>
                                        <p:attrNameLst>
                                          <p:attrName>ppt_w</p:attrName>
                                        </p:attrNameLst>
                                      </p:cBhvr>
                                      <p:tavLst>
                                        <p:tav tm="0">
                                          <p:val>
                                            <p:fltVal val="0"/>
                                          </p:val>
                                        </p:tav>
                                        <p:tav tm="100000">
                                          <p:val>
                                            <p:strVal val="#ppt_w"/>
                                          </p:val>
                                        </p:tav>
                                      </p:tavLst>
                                    </p:anim>
                                    <p:anim calcmode="lin" valueType="num">
                                      <p:cBhvr>
                                        <p:cTn id="93" dur="500" fill="hold"/>
                                        <p:tgtEl>
                                          <p:spTgt spid="11"/>
                                        </p:tgtEl>
                                        <p:attrNameLst>
                                          <p:attrName>ppt_h</p:attrName>
                                        </p:attrNameLst>
                                      </p:cBhvr>
                                      <p:tavLst>
                                        <p:tav tm="0">
                                          <p:val>
                                            <p:fltVal val="0"/>
                                          </p:val>
                                        </p:tav>
                                        <p:tav tm="100000">
                                          <p:val>
                                            <p:strVal val="#ppt_h"/>
                                          </p:val>
                                        </p:tav>
                                      </p:tavLst>
                                    </p:anim>
                                    <p:animEffect transition="in" filter="fade">
                                      <p:cBhvr>
                                        <p:cTn id="94" dur="500"/>
                                        <p:tgtEl>
                                          <p:spTgt spid="11"/>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12"/>
                                        </p:tgtEl>
                                        <p:attrNameLst>
                                          <p:attrName>style.visibility</p:attrName>
                                        </p:attrNameLst>
                                      </p:cBhvr>
                                      <p:to>
                                        <p:strVal val="visible"/>
                                      </p:to>
                                    </p:set>
                                    <p:anim calcmode="lin" valueType="num">
                                      <p:cBhvr>
                                        <p:cTn id="97" dur="500" fill="hold"/>
                                        <p:tgtEl>
                                          <p:spTgt spid="12"/>
                                        </p:tgtEl>
                                        <p:attrNameLst>
                                          <p:attrName>ppt_w</p:attrName>
                                        </p:attrNameLst>
                                      </p:cBhvr>
                                      <p:tavLst>
                                        <p:tav tm="0">
                                          <p:val>
                                            <p:fltVal val="0"/>
                                          </p:val>
                                        </p:tav>
                                        <p:tav tm="100000">
                                          <p:val>
                                            <p:strVal val="#ppt_w"/>
                                          </p:val>
                                        </p:tav>
                                      </p:tavLst>
                                    </p:anim>
                                    <p:anim calcmode="lin" valueType="num">
                                      <p:cBhvr>
                                        <p:cTn id="98" dur="500" fill="hold"/>
                                        <p:tgtEl>
                                          <p:spTgt spid="12"/>
                                        </p:tgtEl>
                                        <p:attrNameLst>
                                          <p:attrName>ppt_h</p:attrName>
                                        </p:attrNameLst>
                                      </p:cBhvr>
                                      <p:tavLst>
                                        <p:tav tm="0">
                                          <p:val>
                                            <p:fltVal val="0"/>
                                          </p:val>
                                        </p:tav>
                                        <p:tav tm="100000">
                                          <p:val>
                                            <p:strVal val="#ppt_h"/>
                                          </p:val>
                                        </p:tav>
                                      </p:tavLst>
                                    </p:anim>
                                    <p:animEffect transition="in" filter="fade">
                                      <p:cBhvr>
                                        <p:cTn id="99" dur="500"/>
                                        <p:tgtEl>
                                          <p:spTgt spid="12"/>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13"/>
                                        </p:tgtEl>
                                        <p:attrNameLst>
                                          <p:attrName>style.visibility</p:attrName>
                                        </p:attrNameLst>
                                      </p:cBhvr>
                                      <p:to>
                                        <p:strVal val="visible"/>
                                      </p:to>
                                    </p:set>
                                    <p:anim calcmode="lin" valueType="num">
                                      <p:cBhvr>
                                        <p:cTn id="102" dur="500" fill="hold"/>
                                        <p:tgtEl>
                                          <p:spTgt spid="13"/>
                                        </p:tgtEl>
                                        <p:attrNameLst>
                                          <p:attrName>ppt_w</p:attrName>
                                        </p:attrNameLst>
                                      </p:cBhvr>
                                      <p:tavLst>
                                        <p:tav tm="0">
                                          <p:val>
                                            <p:fltVal val="0"/>
                                          </p:val>
                                        </p:tav>
                                        <p:tav tm="100000">
                                          <p:val>
                                            <p:strVal val="#ppt_w"/>
                                          </p:val>
                                        </p:tav>
                                      </p:tavLst>
                                    </p:anim>
                                    <p:anim calcmode="lin" valueType="num">
                                      <p:cBhvr>
                                        <p:cTn id="103" dur="500" fill="hold"/>
                                        <p:tgtEl>
                                          <p:spTgt spid="13"/>
                                        </p:tgtEl>
                                        <p:attrNameLst>
                                          <p:attrName>ppt_h</p:attrName>
                                        </p:attrNameLst>
                                      </p:cBhvr>
                                      <p:tavLst>
                                        <p:tav tm="0">
                                          <p:val>
                                            <p:fltVal val="0"/>
                                          </p:val>
                                        </p:tav>
                                        <p:tav tm="100000">
                                          <p:val>
                                            <p:strVal val="#ppt_h"/>
                                          </p:val>
                                        </p:tav>
                                      </p:tavLst>
                                    </p:anim>
                                    <p:animEffect transition="in" filter="fade">
                                      <p:cBhvr>
                                        <p:cTn id="104" dur="500"/>
                                        <p:tgtEl>
                                          <p:spTgt spid="13"/>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14"/>
                                        </p:tgtEl>
                                        <p:attrNameLst>
                                          <p:attrName>style.visibility</p:attrName>
                                        </p:attrNameLst>
                                      </p:cBhvr>
                                      <p:to>
                                        <p:strVal val="visible"/>
                                      </p:to>
                                    </p:set>
                                    <p:anim calcmode="lin" valueType="num">
                                      <p:cBhvr>
                                        <p:cTn id="107" dur="500" fill="hold"/>
                                        <p:tgtEl>
                                          <p:spTgt spid="14"/>
                                        </p:tgtEl>
                                        <p:attrNameLst>
                                          <p:attrName>ppt_w</p:attrName>
                                        </p:attrNameLst>
                                      </p:cBhvr>
                                      <p:tavLst>
                                        <p:tav tm="0">
                                          <p:val>
                                            <p:fltVal val="0"/>
                                          </p:val>
                                        </p:tav>
                                        <p:tav tm="100000">
                                          <p:val>
                                            <p:strVal val="#ppt_w"/>
                                          </p:val>
                                        </p:tav>
                                      </p:tavLst>
                                    </p:anim>
                                    <p:anim calcmode="lin" valueType="num">
                                      <p:cBhvr>
                                        <p:cTn id="108" dur="500" fill="hold"/>
                                        <p:tgtEl>
                                          <p:spTgt spid="14"/>
                                        </p:tgtEl>
                                        <p:attrNameLst>
                                          <p:attrName>ppt_h</p:attrName>
                                        </p:attrNameLst>
                                      </p:cBhvr>
                                      <p:tavLst>
                                        <p:tav tm="0">
                                          <p:val>
                                            <p:fltVal val="0"/>
                                          </p:val>
                                        </p:tav>
                                        <p:tav tm="100000">
                                          <p:val>
                                            <p:strVal val="#ppt_h"/>
                                          </p:val>
                                        </p:tav>
                                      </p:tavLst>
                                    </p:anim>
                                    <p:animEffect transition="in" filter="fade">
                                      <p:cBhvr>
                                        <p:cTn id="10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p:bldP spid="30" grpId="0"/>
      <p:bldP spid="23" grpId="0" animBg="1"/>
      <p:bldP spid="24" grpId="0"/>
      <p:bldP spid="26" grpId="0"/>
      <p:bldP spid="19" grpId="0" animBg="1"/>
      <p:bldP spid="20" grpId="0"/>
      <p:bldP spid="21" grpId="0"/>
      <p:bldP spid="22" grpId="0"/>
      <p:bldP spid="15" grpId="0" animBg="1"/>
      <p:bldP spid="16" grpId="0"/>
      <p:bldP spid="17" grpId="0"/>
      <p:bldP spid="18" grpId="0"/>
      <p:bldP spid="11" grpId="0" animBg="1"/>
      <p:bldP spid="12" grpId="0"/>
      <p:bldP spid="13" grpId="0"/>
      <p:bldP spid="14"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îṧḻïdé">
            <a:extLst>
              <a:ext uri="{FF2B5EF4-FFF2-40B4-BE49-F238E27FC236}">
                <a16:creationId xmlns:a16="http://schemas.microsoft.com/office/drawing/2014/main" id="{479F3CC7-0DBC-4AAE-9A0F-AB4247AA8791}"/>
              </a:ext>
            </a:extLst>
          </p:cNvPr>
          <p:cNvSpPr/>
          <p:nvPr/>
        </p:nvSpPr>
        <p:spPr>
          <a:xfrm>
            <a:off x="660400" y="901205"/>
            <a:ext cx="10858500" cy="834825"/>
          </a:xfrm>
          <a:prstGeom prst="rect">
            <a:avLst/>
          </a:prstGeom>
        </p:spPr>
        <p:txBody>
          <a:bodyPr wrap="square" anchor="t" anchorCtr="0">
            <a:normAutofit fontScale="85000" lnSpcReduction="20000"/>
          </a:bodyPr>
          <a:lstStyle/>
          <a:p>
            <a:pPr algn="r" rtl="1">
              <a:buSzPct val="25000"/>
            </a:pPr>
            <a:r>
              <a:rPr lang="fa-IR" altLang="en-US" sz="3200" b="1" dirty="0">
                <a:latin typeface="思源黑体 Medium"/>
                <a:ea typeface="思源黑体 CN Medium" panose="020B0600000000000000" pitchFamily="34" charset="-122"/>
                <a:cs typeface="B Nazanin" pitchFamily="2" charset="-78"/>
                <a:sym typeface="思源黑体 CN Medium" panose="020B0600000000000000" pitchFamily="34" charset="-122"/>
              </a:rPr>
              <a:t>متن خود را وارد کنید </a:t>
            </a:r>
            <a:endParaRPr lang="en-US" altLang="en-US" sz="3200" b="1" dirty="0">
              <a:latin typeface="思源黑体 Medium"/>
              <a:ea typeface="思源黑体 CN Medium" panose="020B0600000000000000" pitchFamily="34" charset="-122"/>
              <a:cs typeface="B Nazanin" pitchFamily="2" charset="-78"/>
              <a:sym typeface="思源黑体 CN Medium" panose="020B0600000000000000" pitchFamily="34" charset="-122"/>
            </a:endParaRPr>
          </a:p>
          <a:p>
            <a:pPr algn="r" rtl="1">
              <a:buSzPct val="25000"/>
            </a:pPr>
            <a:r>
              <a:rPr lang="fa-IR" altLang="en-US" sz="3200" b="1" dirty="0">
                <a:latin typeface="思源黑体 Medium"/>
                <a:ea typeface="思源黑体 CN Medium" panose="020B0600000000000000" pitchFamily="34" charset="-122"/>
                <a:cs typeface="B Nazanin" pitchFamily="2" charset="-78"/>
                <a:sym typeface="思源黑体 CN Medium" panose="020B0600000000000000" pitchFamily="34" charset="-122"/>
              </a:rPr>
              <a:t>متن عنوان</a:t>
            </a:r>
            <a:endParaRPr lang="en-US" altLang="zh-CN" sz="3200" b="1"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4" name="iṡľîďê">
            <a:extLst>
              <a:ext uri="{FF2B5EF4-FFF2-40B4-BE49-F238E27FC236}">
                <a16:creationId xmlns:a16="http://schemas.microsoft.com/office/drawing/2014/main" id="{1129457D-E800-4218-8BF4-B7758823F907}"/>
              </a:ext>
            </a:extLst>
          </p:cNvPr>
          <p:cNvSpPr txBox="1"/>
          <p:nvPr/>
        </p:nvSpPr>
        <p:spPr>
          <a:xfrm>
            <a:off x="660400" y="1732964"/>
            <a:ext cx="10858500" cy="896213"/>
          </a:xfrm>
          <a:prstGeom prst="rect">
            <a:avLst/>
          </a:prstGeom>
          <a:noFill/>
        </p:spPr>
        <p:txBody>
          <a:bodyPr wrap="square" rtlCol="0" anchor="t" anchorCtr="0">
            <a:normAutofit/>
          </a:bodyPr>
          <a:lstStyle>
            <a:defPPr>
              <a:defRPr lang="zh-CN"/>
            </a:defPPr>
            <a:lvl1pPr algn="ctr">
              <a:lnSpc>
                <a:spcPct val="150000"/>
              </a:lnSpc>
              <a:defRPr sz="1200">
                <a:solidFill>
                  <a:schemeClr val="bg1">
                    <a:lumMod val="50000"/>
                  </a:schemeClr>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rtl="1"/>
            <a:r>
              <a:rPr lang="fa-IR" altLang="en-US" sz="1600" dirty="0">
                <a:solidFill>
                  <a:schemeClr val="tx1"/>
                </a:solidFill>
                <a:latin typeface="思源黑体 Medium"/>
                <a:ea typeface="思源黑体 CN Medium" panose="020B0600000000000000" pitchFamily="34" charset="-122"/>
                <a:cs typeface="B Nazanin" pitchFamily="2" charset="-78"/>
                <a:sym typeface="思源黑体 CN Medium" panose="020B0600000000000000" pitchFamily="34" charset="-122"/>
              </a:rPr>
              <a:t>محتوا در اینجا </a:t>
            </a:r>
            <a:r>
              <a:rPr lang="en-US" altLang="en-US" sz="1600" dirty="0">
                <a:solidFill>
                  <a:schemeClr val="tx1"/>
                </a:solidFill>
                <a:latin typeface="思源黑体 Medium"/>
                <a:ea typeface="思源黑体 CN Medium" panose="020B0600000000000000" pitchFamily="34" charset="-122"/>
                <a:cs typeface="B Nazanin" pitchFamily="2" charset="-78"/>
                <a:sym typeface="思源黑体 CN Medium" panose="020B0600000000000000" pitchFamily="34" charset="-122"/>
              </a:rPr>
              <a:t>,</a:t>
            </a:r>
            <a:endParaRPr lang="en-US" altLang="zh-CN" sz="1600" dirty="0">
              <a:solidFill>
                <a:schemeClr val="tx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a:p>
            <a:pPr algn="r" rtl="1"/>
            <a:r>
              <a:rPr lang="fa-IR" altLang="en-US" sz="1600" dirty="0">
                <a:solidFill>
                  <a:schemeClr val="tx1"/>
                </a:solidFill>
                <a:latin typeface="思源黑体 Medium"/>
                <a:ea typeface="思源黑体 CN Medium" panose="020B0600000000000000" pitchFamily="34" charset="-122"/>
                <a:cs typeface="B Nazanin" pitchFamily="2" charset="-78"/>
                <a:sym typeface="思源黑体 CN Medium" panose="020B0600000000000000" pitchFamily="34" charset="-122"/>
              </a:rPr>
              <a:t>انتخاب کنید محتوای خود را در محتوای این جعبه اینجا بچسبانید،</a:t>
            </a:r>
            <a:endParaRPr lang="zh-CN" altLang="en-US" sz="1600" dirty="0">
              <a:solidFill>
                <a:schemeClr val="tx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5" name="iṥļîde">
            <a:extLst>
              <a:ext uri="{FF2B5EF4-FFF2-40B4-BE49-F238E27FC236}">
                <a16:creationId xmlns:a16="http://schemas.microsoft.com/office/drawing/2014/main" id="{F5B06D1E-FEF4-494E-ACB1-13618DE2F7AA}"/>
              </a:ext>
            </a:extLst>
          </p:cNvPr>
          <p:cNvSpPr txBox="1"/>
          <p:nvPr/>
        </p:nvSpPr>
        <p:spPr>
          <a:xfrm>
            <a:off x="4337647" y="3244532"/>
            <a:ext cx="6277549" cy="478979"/>
          </a:xfrm>
          <a:prstGeom prst="roundRect">
            <a:avLst/>
          </a:prstGeom>
          <a:solidFill>
            <a:schemeClr val="tx2">
              <a:alpha val="15000"/>
            </a:schemeClr>
          </a:solidFill>
          <a:ln w="6055" cap="flat">
            <a:noFill/>
            <a:prstDash val="solid"/>
            <a:miter/>
          </a:ln>
        </p:spPr>
        <p:txBody>
          <a:bodyPr wrap="square" lIns="91440" tIns="45720" rIns="91440" bIns="45720" rtlCol="0" anchor="t">
            <a:normAutofit/>
          </a:bodyPr>
          <a:lstStyle>
            <a:defPPr>
              <a:defRPr lang="zh-CN"/>
            </a:defPPr>
            <a:lvl1pPr algn="ctr">
              <a:lnSpc>
                <a:spcPct val="130000"/>
              </a:lnSpc>
              <a:defRPr kumimoji="1" sz="1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rtl="1"/>
            <a:r>
              <a:rPr lang="fa-IR" altLang="en-US" sz="1500" dirty="0">
                <a:latin typeface="思源黑体 Medium"/>
                <a:ea typeface="思源黑体 CN Medium" panose="020B0600000000000000" pitchFamily="34" charset="-122"/>
                <a:cs typeface="B Nazanin" pitchFamily="2" charset="-78"/>
                <a:sym typeface="思源黑体 CN Medium" panose="020B0600000000000000" pitchFamily="34" charset="-122"/>
              </a:rPr>
              <a:t>اسلاید متنی را برای پاور خود تنظیم کنید</a:t>
            </a:r>
            <a:endParaRPr lang="en-US" altLang="en-US" sz="1500" dirty="0">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6" name="îSľîḋe">
            <a:extLst>
              <a:ext uri="{FF2B5EF4-FFF2-40B4-BE49-F238E27FC236}">
                <a16:creationId xmlns:a16="http://schemas.microsoft.com/office/drawing/2014/main" id="{000EE0F5-A4C3-4DB7-9500-54C08986547E}"/>
              </a:ext>
            </a:extLst>
          </p:cNvPr>
          <p:cNvSpPr txBox="1"/>
          <p:nvPr/>
        </p:nvSpPr>
        <p:spPr>
          <a:xfrm>
            <a:off x="5602514" y="5376624"/>
            <a:ext cx="5012682" cy="478979"/>
          </a:xfrm>
          <a:prstGeom prst="roundRect">
            <a:avLst/>
          </a:prstGeom>
          <a:solidFill>
            <a:schemeClr val="tx2">
              <a:alpha val="15000"/>
            </a:schemeClr>
          </a:solidFill>
          <a:ln w="6055" cap="flat">
            <a:noFill/>
            <a:prstDash val="solid"/>
            <a:miter/>
          </a:ln>
        </p:spPr>
        <p:txBody>
          <a:bodyPr wrap="square" lIns="91440" tIns="45720" rIns="91440" bIns="45720" rtlCol="0" anchor="t">
            <a:normAutofit/>
          </a:bodyPr>
          <a:lstStyle>
            <a:defPPr>
              <a:defRPr lang="zh-CN"/>
            </a:defPPr>
            <a:lvl1pPr algn="ctr">
              <a:lnSpc>
                <a:spcPct val="130000"/>
              </a:lnSpc>
              <a:defRPr kumimoji="1" sz="1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rtl="1"/>
            <a:r>
              <a:rPr lang="fa-IR" altLang="en-US" sz="1500" dirty="0">
                <a:latin typeface="思源黑体 Medium"/>
                <a:ea typeface="思源黑体 CN Medium" panose="020B0600000000000000" pitchFamily="34" charset="-122"/>
                <a:cs typeface="B Nazanin" pitchFamily="2" charset="-78"/>
                <a:sym typeface="思源黑体 CN Medium" panose="020B0600000000000000" pitchFamily="34" charset="-122"/>
              </a:rPr>
              <a:t>اسلاید متنی را برای پاور خود تنظیم کنید</a:t>
            </a:r>
            <a:endParaRPr lang="en-US" altLang="en-US" sz="1500" dirty="0">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7" name="ïŝḻíḋé">
            <a:extLst>
              <a:ext uri="{FF2B5EF4-FFF2-40B4-BE49-F238E27FC236}">
                <a16:creationId xmlns:a16="http://schemas.microsoft.com/office/drawing/2014/main" id="{51DC75DA-B5E8-4D94-83F2-CF9F41145A0D}"/>
              </a:ext>
            </a:extLst>
          </p:cNvPr>
          <p:cNvSpPr txBox="1"/>
          <p:nvPr/>
        </p:nvSpPr>
        <p:spPr>
          <a:xfrm>
            <a:off x="4967291" y="4310578"/>
            <a:ext cx="5647905" cy="478979"/>
          </a:xfrm>
          <a:prstGeom prst="roundRect">
            <a:avLst/>
          </a:prstGeom>
          <a:solidFill>
            <a:schemeClr val="tx2">
              <a:alpha val="15000"/>
            </a:schemeClr>
          </a:solidFill>
          <a:ln w="6055" cap="flat">
            <a:noFill/>
            <a:prstDash val="solid"/>
            <a:miter/>
          </a:ln>
        </p:spPr>
        <p:txBody>
          <a:bodyPr wrap="square" lIns="91440" tIns="45720" rIns="91440" bIns="45720" rtlCol="0" anchor="t">
            <a:normAutofit/>
          </a:bodyPr>
          <a:lstStyle>
            <a:defPPr>
              <a:defRPr lang="zh-CN"/>
            </a:defPPr>
            <a:lvl1pPr algn="ctr">
              <a:lnSpc>
                <a:spcPct val="130000"/>
              </a:lnSpc>
              <a:defRPr kumimoji="1" sz="1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rtl="1"/>
            <a:r>
              <a:rPr lang="fa-IR" altLang="en-US" sz="1500" dirty="0">
                <a:latin typeface="思源黑体 Medium"/>
                <a:ea typeface="思源黑体 CN Medium" panose="020B0600000000000000" pitchFamily="34" charset="-122"/>
                <a:cs typeface="B Nazanin" pitchFamily="2" charset="-78"/>
                <a:sym typeface="思源黑体 CN Medium" panose="020B0600000000000000" pitchFamily="34" charset="-122"/>
              </a:rPr>
              <a:t>اسلاید متنی را برای پاور خود تنظیم کنید</a:t>
            </a:r>
            <a:endParaRPr lang="en-US" altLang="en-US" sz="1500" dirty="0">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grpSp>
        <p:nvGrpSpPr>
          <p:cNvPr id="8" name="í$ľiḋé">
            <a:extLst>
              <a:ext uri="{FF2B5EF4-FFF2-40B4-BE49-F238E27FC236}">
                <a16:creationId xmlns:a16="http://schemas.microsoft.com/office/drawing/2014/main" id="{ECEE33B6-A352-4F16-93EA-185DC35DD5E3}"/>
              </a:ext>
            </a:extLst>
          </p:cNvPr>
          <p:cNvGrpSpPr/>
          <p:nvPr/>
        </p:nvGrpSpPr>
        <p:grpSpPr>
          <a:xfrm>
            <a:off x="9892324" y="3064532"/>
            <a:ext cx="360001" cy="360000"/>
            <a:chOff x="752447" y="2654991"/>
            <a:chExt cx="360001" cy="360000"/>
          </a:xfrm>
        </p:grpSpPr>
        <p:sp>
          <p:nvSpPr>
            <p:cNvPr id="25" name="íṧḷïḋê">
              <a:extLst>
                <a:ext uri="{FF2B5EF4-FFF2-40B4-BE49-F238E27FC236}">
                  <a16:creationId xmlns:a16="http://schemas.microsoft.com/office/drawing/2014/main" id="{2FF307A7-E753-41A7-BCB7-E3DB6AB7B741}"/>
                </a:ext>
              </a:extLst>
            </p:cNvPr>
            <p:cNvSpPr/>
            <p:nvPr/>
          </p:nvSpPr>
          <p:spPr>
            <a:xfrm>
              <a:off x="752447" y="2654991"/>
              <a:ext cx="360001" cy="360000"/>
            </a:xfrm>
            <a:prstGeom prst="roundRect">
              <a:avLst>
                <a:gd name="adj" fmla="val 50000"/>
              </a:avLst>
            </a:prstGeom>
            <a:solidFill>
              <a:schemeClr val="accent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r" rtl="1"/>
              <a:endParaRPr lang="zh-CN" altLang="en-US" sz="150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26" name="î$lîḑe">
              <a:extLst>
                <a:ext uri="{FF2B5EF4-FFF2-40B4-BE49-F238E27FC236}">
                  <a16:creationId xmlns:a16="http://schemas.microsoft.com/office/drawing/2014/main" id="{A8BF85EC-0E74-4253-847C-C84C30F49415}"/>
                </a:ext>
              </a:extLst>
            </p:cNvPr>
            <p:cNvSpPr/>
            <p:nvPr/>
          </p:nvSpPr>
          <p:spPr>
            <a:xfrm>
              <a:off x="851032" y="2780398"/>
              <a:ext cx="162833" cy="109186"/>
            </a:xfrm>
            <a:custGeom>
              <a:avLst/>
              <a:gdLst>
                <a:gd name="connsiteX0" fmla="*/ 195400 w 195399"/>
                <a:gd name="connsiteY0" fmla="*/ 0 h 131023"/>
                <a:gd name="connsiteX1" fmla="*/ 64376 w 195399"/>
                <a:gd name="connsiteY1" fmla="*/ 131023 h 131023"/>
                <a:gd name="connsiteX2" fmla="*/ 0 w 195399"/>
                <a:gd name="connsiteY2" fmla="*/ 66647 h 131023"/>
              </a:gdLst>
              <a:ahLst/>
              <a:cxnLst>
                <a:cxn ang="0">
                  <a:pos x="connsiteX0" y="connsiteY0"/>
                </a:cxn>
                <a:cxn ang="0">
                  <a:pos x="connsiteX1" y="connsiteY1"/>
                </a:cxn>
                <a:cxn ang="0">
                  <a:pos x="connsiteX2" y="connsiteY2"/>
                </a:cxn>
              </a:cxnLst>
              <a:rect l="l" t="t" r="r" b="b"/>
              <a:pathLst>
                <a:path w="195399" h="131023">
                  <a:moveTo>
                    <a:pt x="195400" y="0"/>
                  </a:moveTo>
                  <a:lnTo>
                    <a:pt x="64376" y="131023"/>
                  </a:lnTo>
                  <a:lnTo>
                    <a:pt x="0" y="66647"/>
                  </a:lnTo>
                </a:path>
              </a:pathLst>
            </a:custGeom>
            <a:noFill/>
            <a:ln w="25400" cap="flat">
              <a:solidFill>
                <a:srgbClr val="FFFFFF"/>
              </a:solidFill>
              <a:prstDash val="solid"/>
              <a:bevel/>
            </a:ln>
          </p:spPr>
          <p:txBody>
            <a:bodyPr rtlCol="0" anchor="ctr"/>
            <a:lstStyle/>
            <a:p>
              <a:pPr algn="r" rtl="1"/>
              <a:endParaRPr lang="zh-CN" altLang="en-US" sz="150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grpSp>
        <p:nvGrpSpPr>
          <p:cNvPr id="9" name="î$ľîdé">
            <a:extLst>
              <a:ext uri="{FF2B5EF4-FFF2-40B4-BE49-F238E27FC236}">
                <a16:creationId xmlns:a16="http://schemas.microsoft.com/office/drawing/2014/main" id="{46D2F4A7-EDC4-4EEF-83CD-495E64399FDD}"/>
              </a:ext>
            </a:extLst>
          </p:cNvPr>
          <p:cNvGrpSpPr/>
          <p:nvPr/>
        </p:nvGrpSpPr>
        <p:grpSpPr>
          <a:xfrm>
            <a:off x="9892324" y="4130578"/>
            <a:ext cx="360001" cy="360000"/>
            <a:chOff x="752447" y="2654991"/>
            <a:chExt cx="360001" cy="360000"/>
          </a:xfrm>
        </p:grpSpPr>
        <p:sp>
          <p:nvSpPr>
            <p:cNvPr id="23" name="ïşļïďè">
              <a:extLst>
                <a:ext uri="{FF2B5EF4-FFF2-40B4-BE49-F238E27FC236}">
                  <a16:creationId xmlns:a16="http://schemas.microsoft.com/office/drawing/2014/main" id="{CCBA8FE1-3B20-4E31-8243-87D6F9890329}"/>
                </a:ext>
              </a:extLst>
            </p:cNvPr>
            <p:cNvSpPr/>
            <p:nvPr/>
          </p:nvSpPr>
          <p:spPr>
            <a:xfrm>
              <a:off x="752447" y="2654991"/>
              <a:ext cx="360001" cy="360000"/>
            </a:xfrm>
            <a:prstGeom prst="roundRect">
              <a:avLst>
                <a:gd name="adj" fmla="val 50000"/>
              </a:avLst>
            </a:prstGeom>
            <a:solidFill>
              <a:schemeClr val="accent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r" rtl="1"/>
              <a:endParaRPr lang="zh-CN" altLang="en-US" sz="150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24" name="îš1ïḋê">
              <a:extLst>
                <a:ext uri="{FF2B5EF4-FFF2-40B4-BE49-F238E27FC236}">
                  <a16:creationId xmlns:a16="http://schemas.microsoft.com/office/drawing/2014/main" id="{7FBC0BA6-B8A3-4C7D-849B-AE0FE824D9C1}"/>
                </a:ext>
              </a:extLst>
            </p:cNvPr>
            <p:cNvSpPr/>
            <p:nvPr/>
          </p:nvSpPr>
          <p:spPr>
            <a:xfrm>
              <a:off x="851032" y="2780398"/>
              <a:ext cx="162833" cy="109186"/>
            </a:xfrm>
            <a:custGeom>
              <a:avLst/>
              <a:gdLst>
                <a:gd name="connsiteX0" fmla="*/ 195400 w 195399"/>
                <a:gd name="connsiteY0" fmla="*/ 0 h 131023"/>
                <a:gd name="connsiteX1" fmla="*/ 64376 w 195399"/>
                <a:gd name="connsiteY1" fmla="*/ 131023 h 131023"/>
                <a:gd name="connsiteX2" fmla="*/ 0 w 195399"/>
                <a:gd name="connsiteY2" fmla="*/ 66647 h 131023"/>
              </a:gdLst>
              <a:ahLst/>
              <a:cxnLst>
                <a:cxn ang="0">
                  <a:pos x="connsiteX0" y="connsiteY0"/>
                </a:cxn>
                <a:cxn ang="0">
                  <a:pos x="connsiteX1" y="connsiteY1"/>
                </a:cxn>
                <a:cxn ang="0">
                  <a:pos x="connsiteX2" y="connsiteY2"/>
                </a:cxn>
              </a:cxnLst>
              <a:rect l="l" t="t" r="r" b="b"/>
              <a:pathLst>
                <a:path w="195399" h="131023">
                  <a:moveTo>
                    <a:pt x="195400" y="0"/>
                  </a:moveTo>
                  <a:lnTo>
                    <a:pt x="64376" y="131023"/>
                  </a:lnTo>
                  <a:lnTo>
                    <a:pt x="0" y="66647"/>
                  </a:lnTo>
                </a:path>
              </a:pathLst>
            </a:custGeom>
            <a:noFill/>
            <a:ln w="25400" cap="flat">
              <a:solidFill>
                <a:srgbClr val="FFFFFF"/>
              </a:solidFill>
              <a:prstDash val="solid"/>
              <a:bevel/>
            </a:ln>
          </p:spPr>
          <p:txBody>
            <a:bodyPr rtlCol="0" anchor="ctr"/>
            <a:lstStyle/>
            <a:p>
              <a:pPr algn="r" rtl="1"/>
              <a:endParaRPr lang="zh-CN" altLang="en-US" sz="150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grpSp>
        <p:nvGrpSpPr>
          <p:cNvPr id="10" name="ísliḋe">
            <a:extLst>
              <a:ext uri="{FF2B5EF4-FFF2-40B4-BE49-F238E27FC236}">
                <a16:creationId xmlns:a16="http://schemas.microsoft.com/office/drawing/2014/main" id="{E9C5F933-24F4-4AF4-A111-331A62EC43EE}"/>
              </a:ext>
            </a:extLst>
          </p:cNvPr>
          <p:cNvGrpSpPr/>
          <p:nvPr/>
        </p:nvGrpSpPr>
        <p:grpSpPr>
          <a:xfrm>
            <a:off x="9892324" y="5196624"/>
            <a:ext cx="360001" cy="360000"/>
            <a:chOff x="752447" y="2654991"/>
            <a:chExt cx="360001" cy="360000"/>
          </a:xfrm>
        </p:grpSpPr>
        <p:sp>
          <p:nvSpPr>
            <p:cNvPr id="21" name="išḷîdê">
              <a:extLst>
                <a:ext uri="{FF2B5EF4-FFF2-40B4-BE49-F238E27FC236}">
                  <a16:creationId xmlns:a16="http://schemas.microsoft.com/office/drawing/2014/main" id="{8B2CFBCF-80B4-447F-8595-15E9D7F26DC9}"/>
                </a:ext>
              </a:extLst>
            </p:cNvPr>
            <p:cNvSpPr/>
            <p:nvPr/>
          </p:nvSpPr>
          <p:spPr>
            <a:xfrm>
              <a:off x="752447" y="2654991"/>
              <a:ext cx="360001" cy="360000"/>
            </a:xfrm>
            <a:prstGeom prst="roundRect">
              <a:avLst>
                <a:gd name="adj" fmla="val 50000"/>
              </a:avLst>
            </a:prstGeom>
            <a:solidFill>
              <a:schemeClr val="accent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r" rtl="1"/>
              <a:endParaRPr lang="zh-CN" altLang="en-US" sz="150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22" name="ïs1ïḑe">
              <a:extLst>
                <a:ext uri="{FF2B5EF4-FFF2-40B4-BE49-F238E27FC236}">
                  <a16:creationId xmlns:a16="http://schemas.microsoft.com/office/drawing/2014/main" id="{54FC98F5-3DEF-47C5-A9CD-CFF00FBCEBA1}"/>
                </a:ext>
              </a:extLst>
            </p:cNvPr>
            <p:cNvSpPr/>
            <p:nvPr/>
          </p:nvSpPr>
          <p:spPr>
            <a:xfrm>
              <a:off x="851032" y="2780398"/>
              <a:ext cx="162833" cy="109186"/>
            </a:xfrm>
            <a:custGeom>
              <a:avLst/>
              <a:gdLst>
                <a:gd name="connsiteX0" fmla="*/ 195400 w 195399"/>
                <a:gd name="connsiteY0" fmla="*/ 0 h 131023"/>
                <a:gd name="connsiteX1" fmla="*/ 64376 w 195399"/>
                <a:gd name="connsiteY1" fmla="*/ 131023 h 131023"/>
                <a:gd name="connsiteX2" fmla="*/ 0 w 195399"/>
                <a:gd name="connsiteY2" fmla="*/ 66647 h 131023"/>
              </a:gdLst>
              <a:ahLst/>
              <a:cxnLst>
                <a:cxn ang="0">
                  <a:pos x="connsiteX0" y="connsiteY0"/>
                </a:cxn>
                <a:cxn ang="0">
                  <a:pos x="connsiteX1" y="connsiteY1"/>
                </a:cxn>
                <a:cxn ang="0">
                  <a:pos x="connsiteX2" y="connsiteY2"/>
                </a:cxn>
              </a:cxnLst>
              <a:rect l="l" t="t" r="r" b="b"/>
              <a:pathLst>
                <a:path w="195399" h="131023">
                  <a:moveTo>
                    <a:pt x="195400" y="0"/>
                  </a:moveTo>
                  <a:lnTo>
                    <a:pt x="64376" y="131023"/>
                  </a:lnTo>
                  <a:lnTo>
                    <a:pt x="0" y="66647"/>
                  </a:lnTo>
                </a:path>
              </a:pathLst>
            </a:custGeom>
            <a:noFill/>
            <a:ln w="25400" cap="flat">
              <a:solidFill>
                <a:srgbClr val="FFFFFF"/>
              </a:solidFill>
              <a:prstDash val="solid"/>
              <a:bevel/>
            </a:ln>
          </p:spPr>
          <p:txBody>
            <a:bodyPr rtlCol="0" anchor="ctr"/>
            <a:lstStyle/>
            <a:p>
              <a:pPr algn="r" rtl="1"/>
              <a:endParaRPr lang="zh-CN" altLang="en-US" sz="150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pic>
        <p:nvPicPr>
          <p:cNvPr id="28" name="图片 27">
            <a:extLst>
              <a:ext uri="{FF2B5EF4-FFF2-40B4-BE49-F238E27FC236}">
                <a16:creationId xmlns:a16="http://schemas.microsoft.com/office/drawing/2014/main" id="{A0A9D673-C54C-4263-A552-2931686EA6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18626" y="3439958"/>
            <a:ext cx="4721017" cy="2631432"/>
          </a:xfrm>
          <a:prstGeom prst="rect">
            <a:avLst/>
          </a:prstGeom>
        </p:spPr>
      </p:pic>
      <p:grpSp>
        <p:nvGrpSpPr>
          <p:cNvPr id="30" name="组合 29">
            <a:extLst>
              <a:ext uri="{FF2B5EF4-FFF2-40B4-BE49-F238E27FC236}">
                <a16:creationId xmlns:a16="http://schemas.microsoft.com/office/drawing/2014/main" id="{41DE5A3B-0030-411B-A4A4-63102493C21A}"/>
              </a:ext>
            </a:extLst>
          </p:cNvPr>
          <p:cNvGrpSpPr/>
          <p:nvPr/>
        </p:nvGrpSpPr>
        <p:grpSpPr>
          <a:xfrm>
            <a:off x="-384256" y="225307"/>
            <a:ext cx="4921731" cy="902452"/>
            <a:chOff x="302202" y="211189"/>
            <a:chExt cx="4786313" cy="484108"/>
          </a:xfrm>
        </p:grpSpPr>
        <p:sp>
          <p:nvSpPr>
            <p:cNvPr id="31" name="文本框 30">
              <a:extLst>
                <a:ext uri="{FF2B5EF4-FFF2-40B4-BE49-F238E27FC236}">
                  <a16:creationId xmlns:a16="http://schemas.microsoft.com/office/drawing/2014/main" id="{67FF90FA-6A3D-424C-8058-5B447F78DDF4}"/>
                </a:ext>
              </a:extLst>
            </p:cNvPr>
            <p:cNvSpPr txBox="1">
              <a:spLocks noChangeArrowheads="1"/>
            </p:cNvSpPr>
            <p:nvPr/>
          </p:nvSpPr>
          <p:spPr bwMode="auto">
            <a:xfrm>
              <a:off x="2451201" y="211189"/>
              <a:ext cx="900004" cy="2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eaLnBrk="0" hangingPunct="0">
                <a:defRPr sz="1300">
                  <a:solidFill>
                    <a:schemeClr val="tx1"/>
                  </a:solidFill>
                  <a:latin typeface="Calibri" panose="020F0502020204030204" pitchFamily="34" charset="0"/>
                  <a:ea typeface="宋体" panose="02010600030101010101" pitchFamily="2" charset="-122"/>
                </a:defRPr>
              </a:lvl2pPr>
              <a:lvl3pPr eaLnBrk="0" hangingPunct="0">
                <a:defRPr sz="1300">
                  <a:solidFill>
                    <a:schemeClr val="tx1"/>
                  </a:solidFill>
                  <a:latin typeface="Calibri" panose="020F0502020204030204" pitchFamily="34" charset="0"/>
                  <a:ea typeface="宋体" panose="02010600030101010101" pitchFamily="2" charset="-122"/>
                </a:defRPr>
              </a:lvl3pPr>
              <a:lvl4pPr eaLnBrk="0" hangingPunct="0">
                <a:defRPr sz="1300">
                  <a:solidFill>
                    <a:schemeClr val="tx1"/>
                  </a:solidFill>
                  <a:latin typeface="Calibri" panose="020F0502020204030204" pitchFamily="34" charset="0"/>
                  <a:ea typeface="宋体" panose="02010600030101010101" pitchFamily="2" charset="-122"/>
                </a:defRPr>
              </a:lvl4pPr>
              <a:lvl5pPr eaLnBrk="0" hangingPunct="0">
                <a:defRPr sz="1300">
                  <a:solidFill>
                    <a:schemeClr val="tx1"/>
                  </a:solidFill>
                  <a:latin typeface="Calibri" panose="020F0502020204030204" pitchFamily="34" charset="0"/>
                  <a:ea typeface="宋体" panose="02010600030101010101" pitchFamily="2" charset="-122"/>
                </a:defRPr>
              </a:lvl5pPr>
              <a:lvl6pPr marL="18288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gn="ctr" rtl="1" eaLnBrk="1" hangingPunct="1"/>
              <a:r>
                <a:rPr lang="fa-IR" altLang="en-US" sz="1050" b="1"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طراحی سازه</a:t>
              </a:r>
              <a:endParaRPr lang="en-US" altLang="en-US" sz="1050" b="1"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32" name="TextBox 46">
              <a:extLst>
                <a:ext uri="{FF2B5EF4-FFF2-40B4-BE49-F238E27FC236}">
                  <a16:creationId xmlns:a16="http://schemas.microsoft.com/office/drawing/2014/main" id="{EB4E5BC7-05DB-44A6-B1CE-095078E0AE98}"/>
                </a:ext>
              </a:extLst>
            </p:cNvPr>
            <p:cNvSpPr txBox="1">
              <a:spLocks noChangeArrowheads="1"/>
            </p:cNvSpPr>
            <p:nvPr/>
          </p:nvSpPr>
          <p:spPr bwMode="auto">
            <a:xfrm>
              <a:off x="302202" y="420977"/>
              <a:ext cx="4786313"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defTabSz="522288" eaLnBrk="0" hangingPunct="0">
                <a:defRPr sz="1300">
                  <a:solidFill>
                    <a:schemeClr val="tx1"/>
                  </a:solidFill>
                  <a:latin typeface="Calibri" panose="020F0502020204030204" pitchFamily="34" charset="0"/>
                  <a:ea typeface="宋体" panose="02010600030101010101" pitchFamily="2" charset="-122"/>
                </a:defRPr>
              </a:lvl1pPr>
              <a:lvl2pPr defTabSz="522288" eaLnBrk="0" hangingPunct="0">
                <a:defRPr sz="1300">
                  <a:solidFill>
                    <a:schemeClr val="tx1"/>
                  </a:solidFill>
                  <a:latin typeface="Calibri" panose="020F0502020204030204" pitchFamily="34" charset="0"/>
                  <a:ea typeface="宋体" panose="02010600030101010101" pitchFamily="2" charset="-122"/>
                </a:defRPr>
              </a:lvl2pPr>
              <a:lvl3pPr defTabSz="522288" eaLnBrk="0" hangingPunct="0">
                <a:defRPr sz="1300">
                  <a:solidFill>
                    <a:schemeClr val="tx1"/>
                  </a:solidFill>
                  <a:latin typeface="Calibri" panose="020F0502020204030204" pitchFamily="34" charset="0"/>
                  <a:ea typeface="宋体" panose="02010600030101010101" pitchFamily="2" charset="-122"/>
                </a:defRPr>
              </a:lvl3pPr>
              <a:lvl4pPr defTabSz="522288" eaLnBrk="0" hangingPunct="0">
                <a:defRPr sz="1300">
                  <a:solidFill>
                    <a:schemeClr val="tx1"/>
                  </a:solidFill>
                  <a:latin typeface="Calibri" panose="020F0502020204030204" pitchFamily="34" charset="0"/>
                  <a:ea typeface="宋体" panose="02010600030101010101" pitchFamily="2" charset="-122"/>
                </a:defRPr>
              </a:lvl4pPr>
              <a:lvl5pPr defTabSz="522288" eaLnBrk="0" hangingPunct="0">
                <a:defRPr sz="1300">
                  <a:solidFill>
                    <a:schemeClr val="tx1"/>
                  </a:solidFill>
                  <a:latin typeface="Calibri" panose="020F0502020204030204" pitchFamily="34" charset="0"/>
                  <a:ea typeface="宋体" panose="02010600030101010101" pitchFamily="2" charset="-122"/>
                </a:defRPr>
              </a:lvl5pPr>
              <a:lvl6pPr marL="18288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gn="ctr" rtl="1" eaLnBrk="1" hangingPunct="1"/>
              <a:r>
                <a:rPr lang="fa-IR" altLang="en-US" sz="2400"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محتوا در اینجا </a:t>
              </a:r>
              <a:endParaRPr lang="en-US" altLang="zh-CN" sz="2400" dirty="0">
                <a:solidFill>
                  <a:srgbClr val="404040"/>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spTree>
    <p:extLst>
      <p:ext uri="{BB962C8B-B14F-4D97-AF65-F5344CB8AC3E}">
        <p14:creationId xmlns:p14="http://schemas.microsoft.com/office/powerpoint/2010/main" val="373836687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nodeType="afterGroup">
                            <p:stCondLst>
                              <p:cond delay="1500"/>
                            </p:stCondLst>
                            <p:childTnLst>
                              <p:par>
                                <p:cTn id="15" presetID="49" presetClass="entr" presetSubtype="0" decel="100000"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 calcmode="lin" valueType="num">
                                      <p:cBhvr>
                                        <p:cTn id="19" dur="500" fill="hold"/>
                                        <p:tgtEl>
                                          <p:spTgt spid="28"/>
                                        </p:tgtEl>
                                        <p:attrNameLst>
                                          <p:attrName>style.rotation</p:attrName>
                                        </p:attrNameLst>
                                      </p:cBhvr>
                                      <p:tavLst>
                                        <p:tav tm="0">
                                          <p:val>
                                            <p:fltVal val="360"/>
                                          </p:val>
                                        </p:tav>
                                        <p:tav tm="100000">
                                          <p:val>
                                            <p:fltVal val="0"/>
                                          </p:val>
                                        </p:tav>
                                      </p:tavLst>
                                    </p:anim>
                                    <p:animEffect transition="in" filter="fade">
                                      <p:cBhvr>
                                        <p:cTn id="20" dur="500"/>
                                        <p:tgtEl>
                                          <p:spTgt spid="28"/>
                                        </p:tgtEl>
                                      </p:cBhvr>
                                    </p:animEffect>
                                  </p:childTnLst>
                                </p:cTn>
                              </p:par>
                            </p:childTnLst>
                          </p:cTn>
                        </p:par>
                        <p:par>
                          <p:cTn id="21" fill="hold" nodeType="afterGroup">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ntr" presetSubtype="16"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par>
                                <p:cTn id="42" presetID="53" presetClass="entr" presetSubtype="16"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fltVal val="0"/>
                                          </p:val>
                                        </p:tav>
                                        <p:tav tm="100000">
                                          <p:val>
                                            <p:strVal val="#ppt_w"/>
                                          </p:val>
                                        </p:tav>
                                      </p:tavLst>
                                    </p:anim>
                                    <p:anim calcmode="lin" valueType="num">
                                      <p:cBhvr>
                                        <p:cTn id="45" dur="500" fill="hold"/>
                                        <p:tgtEl>
                                          <p:spTgt spid="9"/>
                                        </p:tgtEl>
                                        <p:attrNameLst>
                                          <p:attrName>ppt_h</p:attrName>
                                        </p:attrNameLst>
                                      </p:cBhvr>
                                      <p:tavLst>
                                        <p:tav tm="0">
                                          <p:val>
                                            <p:fltVal val="0"/>
                                          </p:val>
                                        </p:tav>
                                        <p:tav tm="100000">
                                          <p:val>
                                            <p:strVal val="#ppt_h"/>
                                          </p:val>
                                        </p:tav>
                                      </p:tavLst>
                                    </p:anim>
                                    <p:animEffect transition="in" filter="fade">
                                      <p:cBhvr>
                                        <p:cTn id="46" dur="500"/>
                                        <p:tgtEl>
                                          <p:spTgt spid="9"/>
                                        </p:tgtEl>
                                      </p:cBhvr>
                                    </p:animEffect>
                                  </p:childTnLst>
                                </p:cTn>
                              </p:par>
                              <p:par>
                                <p:cTn id="47" presetID="53" presetClass="entr" presetSubtype="16"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EFC118F-AE37-4DE9-A952-13B32FF1E84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13555" y="4144437"/>
            <a:ext cx="12205555" cy="2713563"/>
          </a:xfrm>
          <a:prstGeom prst="rect">
            <a:avLst/>
          </a:prstGeom>
        </p:spPr>
      </p:pic>
      <p:pic>
        <p:nvPicPr>
          <p:cNvPr id="8" name="图片 7">
            <a:extLst>
              <a:ext uri="{FF2B5EF4-FFF2-40B4-BE49-F238E27FC236}">
                <a16:creationId xmlns:a16="http://schemas.microsoft.com/office/drawing/2014/main" id="{F933B6C9-910D-40B6-A6EC-8E206069AF5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t="75987" r="5247"/>
          <a:stretch>
            <a:fillRect/>
          </a:stretch>
        </p:blipFill>
        <p:spPr>
          <a:xfrm rot="5400000">
            <a:off x="-1093671" y="1071212"/>
            <a:ext cx="6865218" cy="4677878"/>
          </a:xfrm>
          <a:custGeom>
            <a:avLst/>
            <a:gdLst>
              <a:gd name="connsiteX0" fmla="*/ 0 w 6865218"/>
              <a:gd name="connsiteY0" fmla="*/ 4677878 h 4677878"/>
              <a:gd name="connsiteX1" fmla="*/ 0 w 6865218"/>
              <a:gd name="connsiteY1" fmla="*/ 0 h 4677878"/>
              <a:gd name="connsiteX2" fmla="*/ 6865218 w 6865218"/>
              <a:gd name="connsiteY2" fmla="*/ 0 h 4677878"/>
              <a:gd name="connsiteX3" fmla="*/ 6865218 w 6865218"/>
              <a:gd name="connsiteY3" fmla="*/ 4677878 h 4677878"/>
            </a:gdLst>
            <a:ahLst/>
            <a:cxnLst>
              <a:cxn ang="0">
                <a:pos x="connsiteX0" y="connsiteY0"/>
              </a:cxn>
              <a:cxn ang="0">
                <a:pos x="connsiteX1" y="connsiteY1"/>
              </a:cxn>
              <a:cxn ang="0">
                <a:pos x="connsiteX2" y="connsiteY2"/>
              </a:cxn>
              <a:cxn ang="0">
                <a:pos x="connsiteX3" y="connsiteY3"/>
              </a:cxn>
            </a:cxnLst>
            <a:rect l="l" t="t" r="r" b="b"/>
            <a:pathLst>
              <a:path w="6865218" h="4677878">
                <a:moveTo>
                  <a:pt x="0" y="4677878"/>
                </a:moveTo>
                <a:lnTo>
                  <a:pt x="0" y="0"/>
                </a:lnTo>
                <a:lnTo>
                  <a:pt x="6865218" y="0"/>
                </a:lnTo>
                <a:lnTo>
                  <a:pt x="6865218" y="4677878"/>
                </a:lnTo>
                <a:close/>
              </a:path>
            </a:pathLst>
          </a:custGeom>
        </p:spPr>
      </p:pic>
      <p:sp>
        <p:nvSpPr>
          <p:cNvPr id="9" name="标题 4">
            <a:extLst>
              <a:ext uri="{FF2B5EF4-FFF2-40B4-BE49-F238E27FC236}">
                <a16:creationId xmlns:a16="http://schemas.microsoft.com/office/drawing/2014/main" id="{165193DC-1A91-485C-AA8B-0679897CD237}"/>
              </a:ext>
            </a:extLst>
          </p:cNvPr>
          <p:cNvSpPr txBox="1"/>
          <p:nvPr/>
        </p:nvSpPr>
        <p:spPr>
          <a:xfrm>
            <a:off x="5579235" y="2468971"/>
            <a:ext cx="5419185" cy="659844"/>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fa-IR" altLang="en-US" dirty="0">
                <a:latin typeface="思源黑体 Medium"/>
                <a:ea typeface="思源黑体 CN Medium" panose="020B0600000000000000" pitchFamily="34" charset="-122"/>
                <a:cs typeface="B Nazanin" pitchFamily="2" charset="-78"/>
                <a:sym typeface="思源黑体 CN Medium" panose="020B0600000000000000" pitchFamily="34" charset="-122"/>
              </a:rPr>
              <a:t>خلاصه طراحی</a:t>
            </a:r>
            <a:endParaRPr lang="en-US" altLang="en-US" dirty="0">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10" name="文本占位符 5">
            <a:extLst>
              <a:ext uri="{FF2B5EF4-FFF2-40B4-BE49-F238E27FC236}">
                <a16:creationId xmlns:a16="http://schemas.microsoft.com/office/drawing/2014/main" id="{2108E525-61DF-4A43-B39B-11719F9DA437}"/>
              </a:ext>
            </a:extLst>
          </p:cNvPr>
          <p:cNvSpPr txBox="1"/>
          <p:nvPr/>
        </p:nvSpPr>
        <p:spPr>
          <a:xfrm>
            <a:off x="5548755" y="3113574"/>
            <a:ext cx="6183304" cy="10156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lnSpc>
                <a:spcPct val="100000"/>
              </a:lnSpc>
              <a:buNone/>
            </a:pPr>
            <a:r>
              <a:rPr lang="fa-IR" altLang="en-US" sz="1600" dirty="0">
                <a:latin typeface="思源黑体 Medium"/>
                <a:ea typeface="思源黑体 CN Medium" panose="020B0600000000000000" pitchFamily="34" charset="-122"/>
                <a:cs typeface="B Nazanin" pitchFamily="2" charset="-78"/>
                <a:sym typeface="思源黑体 CN Medium" panose="020B0600000000000000" pitchFamily="34" charset="-122"/>
              </a:rPr>
              <a:t>متن خود را وارد کنید متن عنوان</a:t>
            </a:r>
          </a:p>
          <a:p>
            <a:pPr marL="0" indent="0" algn="r" rtl="1">
              <a:lnSpc>
                <a:spcPct val="100000"/>
              </a:lnSpc>
              <a:buNone/>
            </a:pPr>
            <a:r>
              <a:rPr lang="fa-IR" altLang="en-US" sz="1600" dirty="0">
                <a:latin typeface="思源黑体 Medium"/>
                <a:ea typeface="思源黑体 CN Medium" panose="020B0600000000000000" pitchFamily="34" charset="-122"/>
                <a:cs typeface="B Nazanin" pitchFamily="2" charset="-78"/>
                <a:sym typeface="思源黑体 CN Medium" panose="020B0600000000000000" pitchFamily="34" charset="-122"/>
              </a:rPr>
              <a:t>وقتی کپی و جای‌گذاری می‌کنید، گزینه "فقط نگه داشتن متن" را انتخاب کنید.</a:t>
            </a:r>
            <a:endParaRPr lang="zh-CN" altLang="en-US" sz="1600"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1" name="文本框 10">
            <a:extLst>
              <a:ext uri="{FF2B5EF4-FFF2-40B4-BE49-F238E27FC236}">
                <a16:creationId xmlns:a16="http://schemas.microsoft.com/office/drawing/2014/main" id="{B292EA51-936F-45D9-B439-4E92D9F1F29D}"/>
              </a:ext>
            </a:extLst>
          </p:cNvPr>
          <p:cNvSpPr txBox="1"/>
          <p:nvPr/>
        </p:nvSpPr>
        <p:spPr>
          <a:xfrm>
            <a:off x="3667225" y="2524563"/>
            <a:ext cx="1557765" cy="1208502"/>
          </a:xfrm>
          <a:prstGeom prst="rect">
            <a:avLst/>
          </a:prstGeom>
          <a:noFill/>
          <a:ln w="117475">
            <a:noFill/>
          </a:ln>
        </p:spPr>
        <p:txBody>
          <a:bodyPr wrap="none" rtlCol="0">
            <a:prstTxWarp prst="textPlain">
              <a:avLst/>
            </a:prstTxWarp>
            <a:normAutofit/>
          </a:bodyPr>
          <a:lstStyle/>
          <a:p>
            <a:pPr algn="r" rtl="1"/>
            <a:r>
              <a:rPr lang="en-US" altLang="zh-CN" spc="100">
                <a:solidFill>
                  <a:schemeClr val="accent1"/>
                </a:solidFill>
                <a:latin typeface="思源黑体 Medium"/>
                <a:ea typeface="思源黑体 CN Medium" panose="020B0600000000000000" pitchFamily="34" charset="-122"/>
                <a:cs typeface="B Nazanin" pitchFamily="2" charset="-78"/>
                <a:sym typeface="思源黑体 CN Medium" panose="020B0600000000000000" pitchFamily="34" charset="-122"/>
              </a:rPr>
              <a:t>05</a:t>
            </a:r>
            <a:endParaRPr lang="zh-CN" altLang="en-US" spc="100">
              <a:solidFill>
                <a:schemeClr val="accent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Tree>
    <p:extLst>
      <p:ext uri="{BB962C8B-B14F-4D97-AF65-F5344CB8AC3E}">
        <p14:creationId xmlns:p14="http://schemas.microsoft.com/office/powerpoint/2010/main" val="161189000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par>
                    <p:cTn id="20" fill="hold" nodeType="clickPar">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íşḷïḍê">
            <a:extLst>
              <a:ext uri="{FF2B5EF4-FFF2-40B4-BE49-F238E27FC236}">
                <a16:creationId xmlns:a16="http://schemas.microsoft.com/office/drawing/2014/main" id="{623D681E-15A4-46D0-A2BD-2EC2956451C0}"/>
              </a:ext>
            </a:extLst>
          </p:cNvPr>
          <p:cNvSpPr txBox="1"/>
          <p:nvPr/>
        </p:nvSpPr>
        <p:spPr>
          <a:xfrm>
            <a:off x="830036" y="1130300"/>
            <a:ext cx="10531929" cy="518160"/>
          </a:xfrm>
          <a:prstGeom prst="rect">
            <a:avLst/>
          </a:prstGeom>
          <a:noFill/>
        </p:spPr>
        <p:txBody>
          <a:bodyPr wrap="square" rtlCol="0" anchor="t">
            <a:normAutofit fontScale="92500" lnSpcReduction="10000"/>
          </a:bodyPr>
          <a:lstStyle/>
          <a:p>
            <a:pPr algn="r" rtl="1"/>
            <a:r>
              <a:rPr lang="fa-IR" altLang="en-US" sz="3200" b="1" dirty="0">
                <a:latin typeface="思源黑体 Medium"/>
                <a:ea typeface="思源黑体 CN Medium" panose="020B0600000000000000" pitchFamily="34" charset="-122"/>
                <a:cs typeface="B Nazanin" pitchFamily="2" charset="-78"/>
                <a:sym typeface="思源黑体 CN Medium" panose="020B0600000000000000" pitchFamily="34" charset="-122"/>
              </a:rPr>
              <a:t>متن خود را وارد کنید متن عنوان</a:t>
            </a:r>
            <a:endParaRPr lang="en-GB" altLang="zh-CN" sz="3200" b="1"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20" name="îs1ídé">
            <a:extLst>
              <a:ext uri="{FF2B5EF4-FFF2-40B4-BE49-F238E27FC236}">
                <a16:creationId xmlns:a16="http://schemas.microsoft.com/office/drawing/2014/main" id="{8665BED5-5523-41EA-97AF-BBC80DECA680}"/>
              </a:ext>
            </a:extLst>
          </p:cNvPr>
          <p:cNvSpPr/>
          <p:nvPr/>
        </p:nvSpPr>
        <p:spPr>
          <a:xfrm>
            <a:off x="1611632" y="1907820"/>
            <a:ext cx="10013950" cy="1237058"/>
          </a:xfrm>
          <a:prstGeom prst="roundRect">
            <a:avLst>
              <a:gd name="adj" fmla="val 50000"/>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a:bodyPr>
          <a:lstStyle/>
          <a:p>
            <a:pPr algn="r" defTabSz="913765" rtl="1">
              <a:lnSpc>
                <a:spcPct val="120000"/>
              </a:lnSpc>
              <a:buSzPct val="25000"/>
              <a:defRPr/>
            </a:pPr>
            <a:r>
              <a:rPr lang="fa-IR" altLang="en-US" sz="1600" dirty="0">
                <a:solidFill>
                  <a:schemeClr val="tx1"/>
                </a:solidFill>
                <a:latin typeface="思源黑体 Medium"/>
                <a:ea typeface="思源黑体 CN Medium" panose="020B0600000000000000" pitchFamily="34" charset="-122"/>
                <a:cs typeface="B Nazanin" pitchFamily="2" charset="-78"/>
                <a:sym typeface="思源黑体 CN Medium" panose="020B0600000000000000" pitchFamily="34" charset="-122"/>
              </a:rPr>
              <a:t>قالب پاورپوینت حرفه ای ویرایش پذیر، ابزاری است بسیار کاربردی برای دانشجویان، محققان و اساتید که به دنبال ارائه یک پروژه، پایان نامه، تز، پروپوزال یا سمینار هستند.  </a:t>
            </a:r>
            <a:endParaRPr kumimoji="0" lang="en-US" altLang="en-US" sz="1600" b="0" i="0" u="none" strike="noStrike" kern="1200" cap="none" spc="0" normalizeH="0" baseline="0" noProof="0" dirty="0">
              <a:ln>
                <a:noFill/>
              </a:ln>
              <a:solidFill>
                <a:schemeClr val="tx1"/>
              </a:solidFill>
              <a:effectLst/>
              <a:uLnTx/>
              <a:uFillTx/>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21" name="îšlïḍé">
            <a:extLst>
              <a:ext uri="{FF2B5EF4-FFF2-40B4-BE49-F238E27FC236}">
                <a16:creationId xmlns:a16="http://schemas.microsoft.com/office/drawing/2014/main" id="{B685C072-BA6D-4F51-B5B3-519637DB9BE5}"/>
              </a:ext>
            </a:extLst>
          </p:cNvPr>
          <p:cNvSpPr/>
          <p:nvPr/>
        </p:nvSpPr>
        <p:spPr>
          <a:xfrm>
            <a:off x="3221092" y="3459068"/>
            <a:ext cx="8297810" cy="106772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r" rtl="1"/>
            <a:r>
              <a:rPr lang="ar-SA" sz="1600" dirty="0">
                <a:cs typeface="B Nazanin" pitchFamily="2" charset="-78"/>
              </a:rPr>
              <a:t>قالب پاورپوینت حرفه ای ویرایش پذیر، ابزاری است بسیار کاربردی برای دانشجویان، محققان و اساتید که به دنبال ارائه یک پروژه، پایان نامه، تز، پروپوزال یا سمینار هستند</a:t>
            </a:r>
            <a:endParaRPr lang="en-US" altLang="en-US" sz="1600" dirty="0">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22" name="íṣľïdê">
            <a:extLst>
              <a:ext uri="{FF2B5EF4-FFF2-40B4-BE49-F238E27FC236}">
                <a16:creationId xmlns:a16="http://schemas.microsoft.com/office/drawing/2014/main" id="{B4769277-E701-46B7-9190-CDA4B03E4CF6}"/>
              </a:ext>
            </a:extLst>
          </p:cNvPr>
          <p:cNvSpPr/>
          <p:nvPr/>
        </p:nvSpPr>
        <p:spPr>
          <a:xfrm>
            <a:off x="4538864" y="4856228"/>
            <a:ext cx="6980038" cy="1237058"/>
          </a:xfrm>
          <a:prstGeom prst="roundRect">
            <a:avLst>
              <a:gd name="adj" fmla="val 50000"/>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a:bodyPr>
          <a:lstStyle/>
          <a:p>
            <a:pPr algn="r" defTabSz="913765" rtl="1">
              <a:lnSpc>
                <a:spcPct val="120000"/>
              </a:lnSpc>
              <a:buSzPct val="25000"/>
              <a:defRPr/>
            </a:pPr>
            <a:r>
              <a:rPr lang="ar-SA" sz="1600" dirty="0">
                <a:solidFill>
                  <a:schemeClr val="tx1"/>
                </a:solidFill>
                <a:cs typeface="B Nazanin" pitchFamily="2" charset="-78"/>
              </a:rPr>
              <a:t>قالب پاورپوینت حرفه ای ویرایش پذیر، ابزاری است بسیار کاربردی برای دانشجویان، محققان و اساتید که به دنبال ارائه یک پروژه، پایان نامه، تز، پروپوزال یا سمینار هستند</a:t>
            </a:r>
            <a:endParaRPr kumimoji="0" lang="en-US" altLang="en-US" sz="1600" b="0" i="0" u="none" strike="noStrike" kern="1200" cap="none" spc="0" normalizeH="0" baseline="0" noProof="0" dirty="0">
              <a:ln>
                <a:noFill/>
              </a:ln>
              <a:solidFill>
                <a:schemeClr val="tx1"/>
              </a:solidFill>
              <a:effectLst/>
              <a:uLnTx/>
              <a:uFillTx/>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pic>
        <p:nvPicPr>
          <p:cNvPr id="23" name="图片 22">
            <a:extLst>
              <a:ext uri="{FF2B5EF4-FFF2-40B4-BE49-F238E27FC236}">
                <a16:creationId xmlns:a16="http://schemas.microsoft.com/office/drawing/2014/main" id="{959B1E24-0C78-42EC-ADD8-87269D5881E2}"/>
              </a:ext>
            </a:extLst>
          </p:cNvPr>
          <p:cNvPicPr>
            <a:picLocks noChangeAspect="1"/>
          </p:cNvPicPr>
          <p:nvPr/>
        </p:nvPicPr>
        <p:blipFill>
          <a:blip r:embed="rId3">
            <a:extLst>
              <a:ext uri="{28A0092B-C50C-407E-A947-70E740481C1C}">
                <a14:useLocalDpi xmlns:a14="http://schemas.microsoft.com/office/drawing/2010/main" val="0"/>
              </a:ext>
            </a:extLst>
          </a:blip>
          <a:srcRect r="-2482"/>
          <a:stretch>
            <a:fillRect/>
          </a:stretch>
        </p:blipFill>
        <p:spPr>
          <a:xfrm>
            <a:off x="673098" y="3200587"/>
            <a:ext cx="2391056" cy="2896094"/>
          </a:xfrm>
          <a:prstGeom prst="rect">
            <a:avLst/>
          </a:prstGeom>
        </p:spPr>
      </p:pic>
      <p:grpSp>
        <p:nvGrpSpPr>
          <p:cNvPr id="24" name="组合 23">
            <a:extLst>
              <a:ext uri="{FF2B5EF4-FFF2-40B4-BE49-F238E27FC236}">
                <a16:creationId xmlns:a16="http://schemas.microsoft.com/office/drawing/2014/main" id="{30F48093-BC9C-437B-8291-AD4D0BFF973C}"/>
              </a:ext>
            </a:extLst>
          </p:cNvPr>
          <p:cNvGrpSpPr/>
          <p:nvPr/>
        </p:nvGrpSpPr>
        <p:grpSpPr>
          <a:xfrm>
            <a:off x="179624" y="198120"/>
            <a:ext cx="4921731" cy="838200"/>
            <a:chOff x="302202" y="192177"/>
            <a:chExt cx="4786313" cy="503120"/>
          </a:xfrm>
        </p:grpSpPr>
        <p:sp>
          <p:nvSpPr>
            <p:cNvPr id="25" name="文本框 24">
              <a:extLst>
                <a:ext uri="{FF2B5EF4-FFF2-40B4-BE49-F238E27FC236}">
                  <a16:creationId xmlns:a16="http://schemas.microsoft.com/office/drawing/2014/main" id="{569CC596-898B-438B-95B7-BC512D2A3DEE}"/>
                </a:ext>
              </a:extLst>
            </p:cNvPr>
            <p:cNvSpPr txBox="1">
              <a:spLocks noChangeArrowheads="1"/>
            </p:cNvSpPr>
            <p:nvPr/>
          </p:nvSpPr>
          <p:spPr bwMode="auto">
            <a:xfrm>
              <a:off x="4081476" y="192177"/>
              <a:ext cx="974849" cy="215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eaLnBrk="0" hangingPunct="0">
                <a:defRPr sz="1300">
                  <a:solidFill>
                    <a:schemeClr val="tx1"/>
                  </a:solidFill>
                  <a:latin typeface="Calibri" panose="020F0502020204030204" pitchFamily="34" charset="0"/>
                  <a:ea typeface="宋体" panose="02010600030101010101" pitchFamily="2" charset="-122"/>
                </a:defRPr>
              </a:lvl2pPr>
              <a:lvl3pPr eaLnBrk="0" hangingPunct="0">
                <a:defRPr sz="1300">
                  <a:solidFill>
                    <a:schemeClr val="tx1"/>
                  </a:solidFill>
                  <a:latin typeface="Calibri" panose="020F0502020204030204" pitchFamily="34" charset="0"/>
                  <a:ea typeface="宋体" panose="02010600030101010101" pitchFamily="2" charset="-122"/>
                </a:defRPr>
              </a:lvl3pPr>
              <a:lvl4pPr eaLnBrk="0" hangingPunct="0">
                <a:defRPr sz="1300">
                  <a:solidFill>
                    <a:schemeClr val="tx1"/>
                  </a:solidFill>
                  <a:latin typeface="Calibri" panose="020F0502020204030204" pitchFamily="34" charset="0"/>
                  <a:ea typeface="宋体" panose="02010600030101010101" pitchFamily="2" charset="-122"/>
                </a:defRPr>
              </a:lvl4pPr>
              <a:lvl5pPr eaLnBrk="0" hangingPunct="0">
                <a:defRPr sz="1300">
                  <a:solidFill>
                    <a:schemeClr val="tx1"/>
                  </a:solidFill>
                  <a:latin typeface="Calibri" panose="020F0502020204030204" pitchFamily="34" charset="0"/>
                  <a:ea typeface="宋体" panose="02010600030101010101" pitchFamily="2" charset="-122"/>
                </a:defRPr>
              </a:lvl5pPr>
              <a:lvl6pPr marL="18288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gn="r" rtl="1" eaLnBrk="1" hangingPunct="1"/>
              <a:r>
                <a:rPr lang="fa-IR" altLang="en-US" sz="1050" b="1"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خلاصه طراحی</a:t>
              </a:r>
              <a:endParaRPr lang="en-US" altLang="en-US" sz="1050" b="1"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26" name="TextBox 46">
              <a:extLst>
                <a:ext uri="{FF2B5EF4-FFF2-40B4-BE49-F238E27FC236}">
                  <a16:creationId xmlns:a16="http://schemas.microsoft.com/office/drawing/2014/main" id="{F8C14258-AB3C-4F37-9C9A-F5D7004DF285}"/>
                </a:ext>
              </a:extLst>
            </p:cNvPr>
            <p:cNvSpPr txBox="1">
              <a:spLocks noChangeArrowheads="1"/>
            </p:cNvSpPr>
            <p:nvPr/>
          </p:nvSpPr>
          <p:spPr bwMode="auto">
            <a:xfrm>
              <a:off x="302202" y="420977"/>
              <a:ext cx="4786313"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defTabSz="522288" eaLnBrk="0" hangingPunct="0">
                <a:defRPr sz="1300">
                  <a:solidFill>
                    <a:schemeClr val="tx1"/>
                  </a:solidFill>
                  <a:latin typeface="Calibri" panose="020F0502020204030204" pitchFamily="34" charset="0"/>
                  <a:ea typeface="宋体" panose="02010600030101010101" pitchFamily="2" charset="-122"/>
                </a:defRPr>
              </a:lvl1pPr>
              <a:lvl2pPr defTabSz="522288" eaLnBrk="0" hangingPunct="0">
                <a:defRPr sz="1300">
                  <a:solidFill>
                    <a:schemeClr val="tx1"/>
                  </a:solidFill>
                  <a:latin typeface="Calibri" panose="020F0502020204030204" pitchFamily="34" charset="0"/>
                  <a:ea typeface="宋体" panose="02010600030101010101" pitchFamily="2" charset="-122"/>
                </a:defRPr>
              </a:lvl2pPr>
              <a:lvl3pPr defTabSz="522288" eaLnBrk="0" hangingPunct="0">
                <a:defRPr sz="1300">
                  <a:solidFill>
                    <a:schemeClr val="tx1"/>
                  </a:solidFill>
                  <a:latin typeface="Calibri" panose="020F0502020204030204" pitchFamily="34" charset="0"/>
                  <a:ea typeface="宋体" panose="02010600030101010101" pitchFamily="2" charset="-122"/>
                </a:defRPr>
              </a:lvl3pPr>
              <a:lvl4pPr defTabSz="522288" eaLnBrk="0" hangingPunct="0">
                <a:defRPr sz="1300">
                  <a:solidFill>
                    <a:schemeClr val="tx1"/>
                  </a:solidFill>
                  <a:latin typeface="Calibri" panose="020F0502020204030204" pitchFamily="34" charset="0"/>
                  <a:ea typeface="宋体" panose="02010600030101010101" pitchFamily="2" charset="-122"/>
                </a:defRPr>
              </a:lvl4pPr>
              <a:lvl5pPr defTabSz="522288" eaLnBrk="0" hangingPunct="0">
                <a:defRPr sz="1300">
                  <a:solidFill>
                    <a:schemeClr val="tx1"/>
                  </a:solidFill>
                  <a:latin typeface="Calibri" panose="020F0502020204030204" pitchFamily="34" charset="0"/>
                  <a:ea typeface="宋体" panose="02010600030101010101" pitchFamily="2" charset="-122"/>
                </a:defRPr>
              </a:lvl5pPr>
              <a:lvl6pPr marL="18288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gn="r" rtl="1" eaLnBrk="1" hangingPunct="1"/>
              <a:r>
                <a:rPr lang="fa-IR" altLang="en-US" sz="2400"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محتوا در اینجا </a:t>
              </a:r>
              <a:endParaRPr lang="en-US" altLang="zh-CN" sz="2400" dirty="0">
                <a:solidFill>
                  <a:srgbClr val="404040"/>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spTree>
    <p:extLst>
      <p:ext uri="{BB962C8B-B14F-4D97-AF65-F5344CB8AC3E}">
        <p14:creationId xmlns:p14="http://schemas.microsoft.com/office/powerpoint/2010/main" val="1999674280"/>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5"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fltVal val="0"/>
                                          </p:val>
                                        </p:tav>
                                        <p:tav tm="100000">
                                          <p:val>
                                            <p:strVal val="#ppt_w"/>
                                          </p:val>
                                        </p:tav>
                                      </p:tavLst>
                                    </p:anim>
                                    <p:anim calcmode="lin" valueType="num">
                                      <p:cBhvr>
                                        <p:cTn id="14" dur="1000" fill="hold"/>
                                        <p:tgtEl>
                                          <p:spTgt spid="23"/>
                                        </p:tgtEl>
                                        <p:attrNameLst>
                                          <p:attrName>ppt_h</p:attrName>
                                        </p:attrNameLst>
                                      </p:cBhvr>
                                      <p:tavLst>
                                        <p:tav tm="0">
                                          <p:val>
                                            <p:fltVal val="0"/>
                                          </p:val>
                                        </p:tav>
                                        <p:tav tm="100000">
                                          <p:val>
                                            <p:strVal val="#ppt_h"/>
                                          </p:val>
                                        </p:tav>
                                      </p:tavLst>
                                    </p:anim>
                                    <p:anim calcmode="lin" valueType="num">
                                      <p:cBhvr>
                                        <p:cTn id="15"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3"/>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animEffect transition="in" filter="fade">
                                      <p:cBhvr>
                                        <p:cTn id="22" dur="500"/>
                                        <p:tgtEl>
                                          <p:spTgt spid="20"/>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animBg="1"/>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ḻïḋe">
            <a:extLst>
              <a:ext uri="{FF2B5EF4-FFF2-40B4-BE49-F238E27FC236}">
                <a16:creationId xmlns:a16="http://schemas.microsoft.com/office/drawing/2014/main" id="{3C1253F4-AC3D-4EFB-A835-15364B73419A}"/>
              </a:ext>
            </a:extLst>
          </p:cNvPr>
          <p:cNvSpPr/>
          <p:nvPr/>
        </p:nvSpPr>
        <p:spPr>
          <a:xfrm>
            <a:off x="0" y="457200"/>
            <a:ext cx="12192000" cy="31369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endParaRPr lang="zh-CN" altLang="en-US">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4" name="iŝḷîḑê">
            <a:extLst>
              <a:ext uri="{FF2B5EF4-FFF2-40B4-BE49-F238E27FC236}">
                <a16:creationId xmlns:a16="http://schemas.microsoft.com/office/drawing/2014/main" id="{DE3800BE-81CC-4794-B8B2-62013743A30E}"/>
              </a:ext>
            </a:extLst>
          </p:cNvPr>
          <p:cNvSpPr/>
          <p:nvPr/>
        </p:nvSpPr>
        <p:spPr>
          <a:xfrm flipH="1">
            <a:off x="4633884" y="0"/>
            <a:ext cx="7558116" cy="3799202"/>
          </a:xfrm>
          <a:custGeom>
            <a:avLst/>
            <a:gdLst>
              <a:gd name="connsiteX0" fmla="*/ 0 w 7558116"/>
              <a:gd name="connsiteY0" fmla="*/ 0 h 3799202"/>
              <a:gd name="connsiteX1" fmla="*/ 7558116 w 7558116"/>
              <a:gd name="connsiteY1" fmla="*/ 0 h 3799202"/>
              <a:gd name="connsiteX2" fmla="*/ 7544425 w 7558116"/>
              <a:gd name="connsiteY2" fmla="*/ 107743 h 3799202"/>
              <a:gd name="connsiteX3" fmla="*/ 3239974 w 7558116"/>
              <a:gd name="connsiteY3" fmla="*/ 3799202 h 3799202"/>
              <a:gd name="connsiteX4" fmla="*/ 160789 w 7558116"/>
              <a:gd name="connsiteY4" fmla="*/ 2523762 h 3799202"/>
              <a:gd name="connsiteX5" fmla="*/ 0 w 7558116"/>
              <a:gd name="connsiteY5" fmla="*/ 2346850 h 379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8116" h="3799202">
                <a:moveTo>
                  <a:pt x="0" y="0"/>
                </a:moveTo>
                <a:lnTo>
                  <a:pt x="7558116" y="0"/>
                </a:lnTo>
                <a:lnTo>
                  <a:pt x="7544425" y="107743"/>
                </a:lnTo>
                <a:cubicBezTo>
                  <a:pt x="7225042" y="2197991"/>
                  <a:pt x="5419500" y="3799202"/>
                  <a:pt x="3239974" y="3799202"/>
                </a:cubicBezTo>
                <a:cubicBezTo>
                  <a:pt x="2037477" y="3799202"/>
                  <a:pt x="948821" y="3311794"/>
                  <a:pt x="160789" y="2523762"/>
                </a:cubicBezTo>
                <a:lnTo>
                  <a:pt x="0" y="2346850"/>
                </a:lnTo>
                <a:close/>
              </a:path>
            </a:pathLst>
          </a:custGeom>
          <a:blipFill dpi="0" rotWithShape="1">
            <a:blip r:embed="rId3">
              <a:extLst>
                <a:ext uri="{28A0092B-C50C-407E-A947-70E740481C1C}">
                  <a14:useLocalDpi xmlns:a14="http://schemas.microsoft.com/office/drawing/2010/main" val="0"/>
                </a:ext>
              </a:extLst>
            </a:blip>
            <a:tile tx="0" ty="0" sx="100000" sy="100000" flip="none" algn="ctr"/>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r" rtl="1"/>
            <a:endParaRPr lang="zh-CN" altLang="en-US">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5" name="iṣliḓê">
            <a:extLst>
              <a:ext uri="{FF2B5EF4-FFF2-40B4-BE49-F238E27FC236}">
                <a16:creationId xmlns:a16="http://schemas.microsoft.com/office/drawing/2014/main" id="{D15670BA-5EE1-4CFB-A721-9F796FF643A4}"/>
              </a:ext>
            </a:extLst>
          </p:cNvPr>
          <p:cNvSpPr txBox="1"/>
          <p:nvPr/>
        </p:nvSpPr>
        <p:spPr>
          <a:xfrm>
            <a:off x="769693" y="4578104"/>
            <a:ext cx="5020096" cy="527397"/>
          </a:xfrm>
          <a:prstGeom prst="rect">
            <a:avLst/>
          </a:prstGeom>
          <a:noFill/>
        </p:spPr>
        <p:txBody>
          <a:bodyPr wrap="square" rtlCol="0">
            <a:normAutofit fontScale="925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rtl="1">
              <a:lnSpc>
                <a:spcPct val="120000"/>
              </a:lnSpc>
            </a:pPr>
            <a:r>
              <a:rPr lang="fa-IR" altLang="en-US" sz="1500" dirty="0">
                <a:latin typeface="思源黑体 Medium"/>
                <a:ea typeface="思源黑体 CN Medium" panose="020B0600000000000000" pitchFamily="34" charset="-122"/>
                <a:cs typeface="B Nazanin" pitchFamily="2" charset="-78"/>
                <a:sym typeface="思源黑体 CN Medium" panose="020B0600000000000000" pitchFamily="34" charset="-122"/>
              </a:rPr>
              <a:t>شما در اینجا یا با کپی کردن متن شما در این مورد نمایش داده می شود جعبه</a:t>
            </a:r>
            <a:endParaRPr lang="zh-CN" altLang="en-US" sz="1500"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6" name="îṡľïḑê">
            <a:extLst>
              <a:ext uri="{FF2B5EF4-FFF2-40B4-BE49-F238E27FC236}">
                <a16:creationId xmlns:a16="http://schemas.microsoft.com/office/drawing/2014/main" id="{0D08EAF6-430C-47E1-8A5B-A164637837EC}"/>
              </a:ext>
            </a:extLst>
          </p:cNvPr>
          <p:cNvSpPr txBox="1"/>
          <p:nvPr/>
        </p:nvSpPr>
        <p:spPr>
          <a:xfrm>
            <a:off x="628052" y="2402637"/>
            <a:ext cx="4234052" cy="762000"/>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rtl="1">
              <a:lnSpc>
                <a:spcPct val="100000"/>
              </a:lnSpc>
            </a:pPr>
            <a:r>
              <a:rPr lang="fa-IR" altLang="en-US" sz="2000" b="1" dirty="0">
                <a:solidFill>
                  <a:schemeClr val="tx1">
                    <a:lumMod val="85000"/>
                    <a:lumOff val="15000"/>
                  </a:schemeClr>
                </a:solidFill>
                <a:latin typeface="思源黑体 Medium"/>
                <a:ea typeface="思源黑体 CN Medium" panose="020B0600000000000000" pitchFamily="34" charset="-122"/>
                <a:cs typeface="B Nazanin" pitchFamily="2" charset="-78"/>
                <a:sym typeface="思源黑体 CN Medium" panose="020B0600000000000000" pitchFamily="34" charset="-122"/>
              </a:rPr>
              <a:t>متن خود را وارد کنید</a:t>
            </a:r>
            <a:endParaRPr lang="en-US" altLang="zh-CN" sz="2400" b="1"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a:p>
            <a:pPr algn="r" rtl="1">
              <a:lnSpc>
                <a:spcPct val="100000"/>
              </a:lnSpc>
            </a:pPr>
            <a:endParaRPr lang="en-US" altLang="zh-CN" sz="2400" b="1" dirty="0">
              <a:solidFill>
                <a:schemeClr val="accent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nvGrpSpPr>
          <p:cNvPr id="7" name="íŝḷïḓé">
            <a:extLst>
              <a:ext uri="{FF2B5EF4-FFF2-40B4-BE49-F238E27FC236}">
                <a16:creationId xmlns:a16="http://schemas.microsoft.com/office/drawing/2014/main" id="{7482F015-91B8-4FC1-8F84-CA16B7A2582B}"/>
              </a:ext>
            </a:extLst>
          </p:cNvPr>
          <p:cNvGrpSpPr/>
          <p:nvPr/>
        </p:nvGrpSpPr>
        <p:grpSpPr>
          <a:xfrm>
            <a:off x="6932597" y="4578104"/>
            <a:ext cx="2008206" cy="1037413"/>
            <a:chOff x="6640496" y="4858272"/>
            <a:chExt cx="2008206" cy="1037413"/>
          </a:xfrm>
        </p:grpSpPr>
        <p:sp>
          <p:nvSpPr>
            <p:cNvPr id="12" name="îŝḷîḋê">
              <a:extLst>
                <a:ext uri="{FF2B5EF4-FFF2-40B4-BE49-F238E27FC236}">
                  <a16:creationId xmlns:a16="http://schemas.microsoft.com/office/drawing/2014/main" id="{B70DA283-EBFB-469D-B288-09C814EA1D5D}"/>
                </a:ext>
              </a:extLst>
            </p:cNvPr>
            <p:cNvSpPr txBox="1"/>
            <p:nvPr/>
          </p:nvSpPr>
          <p:spPr>
            <a:xfrm>
              <a:off x="7137319" y="4858272"/>
              <a:ext cx="1511383" cy="289560"/>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rtl="1">
                <a:lnSpc>
                  <a:spcPct val="100000"/>
                </a:lnSpc>
              </a:pPr>
              <a:r>
                <a:rPr lang="fa-IR" altLang="en-US" sz="1300" b="1" dirty="0">
                  <a:solidFill>
                    <a:schemeClr val="tx1">
                      <a:lumMod val="75000"/>
                      <a:lumOff val="25000"/>
                    </a:schemeClr>
                  </a:solidFill>
                  <a:latin typeface="思源黑体 Medium"/>
                  <a:ea typeface="思源黑体 CN Medium" panose="020B0600000000000000" pitchFamily="34" charset="-122"/>
                  <a:cs typeface="B Nazanin" pitchFamily="2" charset="-78"/>
                  <a:sym typeface="思源黑体 CN Medium" panose="020B0600000000000000" pitchFamily="34" charset="-122"/>
                </a:rPr>
                <a:t>متن عنوان</a:t>
              </a:r>
              <a:endParaRPr lang="en-US" altLang="en-US" sz="1300" b="1" dirty="0">
                <a:solidFill>
                  <a:schemeClr val="tx1">
                    <a:lumMod val="75000"/>
                    <a:lumOff val="25000"/>
                  </a:schemeClr>
                </a:solidFill>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13" name="islïdè">
              <a:extLst>
                <a:ext uri="{FF2B5EF4-FFF2-40B4-BE49-F238E27FC236}">
                  <a16:creationId xmlns:a16="http://schemas.microsoft.com/office/drawing/2014/main" id="{0A961EBA-09B5-4ED8-90DD-C01AAFABB072}"/>
                </a:ext>
              </a:extLst>
            </p:cNvPr>
            <p:cNvSpPr txBox="1"/>
            <p:nvPr/>
          </p:nvSpPr>
          <p:spPr>
            <a:xfrm>
              <a:off x="6640495" y="5301324"/>
              <a:ext cx="1627200" cy="594360"/>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rtl="1">
                <a:lnSpc>
                  <a:spcPct val="100000"/>
                </a:lnSpc>
              </a:pPr>
              <a:r>
                <a:rPr lang="fa-IR" altLang="en-US" sz="1100" dirty="0">
                  <a:latin typeface="思源黑体 Medium"/>
                  <a:ea typeface="思源黑体 CN Medium" panose="020B0600000000000000" pitchFamily="34" charset="-122"/>
                  <a:cs typeface="B Nazanin" pitchFamily="2" charset="-78"/>
                  <a:sym typeface="思源黑体 CN Medium" panose="020B0600000000000000" pitchFamily="34" charset="-122"/>
                </a:rPr>
                <a:t>محتوا در اینجا </a:t>
              </a:r>
              <a:endParaRPr lang="en-US" altLang="en-US" sz="1100" dirty="0">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14" name="îšḻiḓè">
              <a:extLst>
                <a:ext uri="{FF2B5EF4-FFF2-40B4-BE49-F238E27FC236}">
                  <a16:creationId xmlns:a16="http://schemas.microsoft.com/office/drawing/2014/main" id="{DBAB5B53-5EE9-4786-A396-1B46316863A9}"/>
                </a:ext>
              </a:extLst>
            </p:cNvPr>
            <p:cNvSpPr/>
            <p:nvPr/>
          </p:nvSpPr>
          <p:spPr>
            <a:xfrm>
              <a:off x="6739547" y="4874877"/>
              <a:ext cx="296170" cy="290881"/>
            </a:xfrm>
            <a:custGeom>
              <a:avLst/>
              <a:gdLst>
                <a:gd name="connsiteX0" fmla="*/ 343764 w 533400"/>
                <a:gd name="connsiteY0" fmla="*/ 276846 h 523875"/>
                <a:gd name="connsiteX1" fmla="*/ 372339 w 533400"/>
                <a:gd name="connsiteY1" fmla="*/ 305421 h 523875"/>
                <a:gd name="connsiteX2" fmla="*/ 372339 w 533400"/>
                <a:gd name="connsiteY2" fmla="*/ 495921 h 523875"/>
                <a:gd name="connsiteX3" fmla="*/ 343764 w 533400"/>
                <a:gd name="connsiteY3" fmla="*/ 524496 h 523875"/>
                <a:gd name="connsiteX4" fmla="*/ 191364 w 533400"/>
                <a:gd name="connsiteY4" fmla="*/ 524496 h 523875"/>
                <a:gd name="connsiteX5" fmla="*/ 162789 w 533400"/>
                <a:gd name="connsiteY5" fmla="*/ 495921 h 523875"/>
                <a:gd name="connsiteX6" fmla="*/ 162789 w 533400"/>
                <a:gd name="connsiteY6" fmla="*/ 305421 h 523875"/>
                <a:gd name="connsiteX7" fmla="*/ 191364 w 533400"/>
                <a:gd name="connsiteY7" fmla="*/ 276846 h 523875"/>
                <a:gd name="connsiteX8" fmla="*/ 343764 w 533400"/>
                <a:gd name="connsiteY8" fmla="*/ 276846 h 523875"/>
                <a:gd name="connsiteX9" fmla="*/ 143739 w 533400"/>
                <a:gd name="connsiteY9" fmla="*/ 114921 h 523875"/>
                <a:gd name="connsiteX10" fmla="*/ 179934 w 533400"/>
                <a:gd name="connsiteY10" fmla="*/ 153021 h 523875"/>
                <a:gd name="connsiteX11" fmla="*/ 181839 w 533400"/>
                <a:gd name="connsiteY11" fmla="*/ 153021 h 523875"/>
                <a:gd name="connsiteX12" fmla="*/ 353289 w 533400"/>
                <a:gd name="connsiteY12" fmla="*/ 153021 h 523875"/>
                <a:gd name="connsiteX13" fmla="*/ 391389 w 533400"/>
                <a:gd name="connsiteY13" fmla="*/ 116826 h 523875"/>
                <a:gd name="connsiteX14" fmla="*/ 391389 w 533400"/>
                <a:gd name="connsiteY14" fmla="*/ 114921 h 523875"/>
                <a:gd name="connsiteX15" fmla="*/ 505689 w 533400"/>
                <a:gd name="connsiteY15" fmla="*/ 114921 h 523875"/>
                <a:gd name="connsiteX16" fmla="*/ 534264 w 533400"/>
                <a:gd name="connsiteY16" fmla="*/ 143496 h 523875"/>
                <a:gd name="connsiteX17" fmla="*/ 534264 w 533400"/>
                <a:gd name="connsiteY17" fmla="*/ 381621 h 523875"/>
                <a:gd name="connsiteX18" fmla="*/ 505689 w 533400"/>
                <a:gd name="connsiteY18" fmla="*/ 410196 h 523875"/>
                <a:gd name="connsiteX19" fmla="*/ 391389 w 533400"/>
                <a:gd name="connsiteY19" fmla="*/ 410196 h 523875"/>
                <a:gd name="connsiteX20" fmla="*/ 391389 w 533400"/>
                <a:gd name="connsiteY20" fmla="*/ 295896 h 523875"/>
                <a:gd name="connsiteX21" fmla="*/ 355194 w 533400"/>
                <a:gd name="connsiteY21" fmla="*/ 257796 h 523875"/>
                <a:gd name="connsiteX22" fmla="*/ 353289 w 533400"/>
                <a:gd name="connsiteY22" fmla="*/ 257796 h 523875"/>
                <a:gd name="connsiteX23" fmla="*/ 181839 w 533400"/>
                <a:gd name="connsiteY23" fmla="*/ 257796 h 523875"/>
                <a:gd name="connsiteX24" fmla="*/ 143739 w 533400"/>
                <a:gd name="connsiteY24" fmla="*/ 293991 h 523875"/>
                <a:gd name="connsiteX25" fmla="*/ 143739 w 533400"/>
                <a:gd name="connsiteY25" fmla="*/ 295896 h 523875"/>
                <a:gd name="connsiteX26" fmla="*/ 143739 w 533400"/>
                <a:gd name="connsiteY26" fmla="*/ 410196 h 523875"/>
                <a:gd name="connsiteX27" fmla="*/ 29439 w 533400"/>
                <a:gd name="connsiteY27" fmla="*/ 410196 h 523875"/>
                <a:gd name="connsiteX28" fmla="*/ 864 w 533400"/>
                <a:gd name="connsiteY28" fmla="*/ 381621 h 523875"/>
                <a:gd name="connsiteX29" fmla="*/ 864 w 533400"/>
                <a:gd name="connsiteY29" fmla="*/ 201408 h 523875"/>
                <a:gd name="connsiteX30" fmla="*/ 11151 w 533400"/>
                <a:gd name="connsiteY30" fmla="*/ 175405 h 523875"/>
                <a:gd name="connsiteX31" fmla="*/ 56300 w 533400"/>
                <a:gd name="connsiteY31" fmla="*/ 127018 h 523875"/>
                <a:gd name="connsiteX32" fmla="*/ 84112 w 533400"/>
                <a:gd name="connsiteY32" fmla="*/ 114921 h 523875"/>
                <a:gd name="connsiteX33" fmla="*/ 143739 w 533400"/>
                <a:gd name="connsiteY33" fmla="*/ 114921 h 523875"/>
                <a:gd name="connsiteX34" fmla="*/ 462827 w 533400"/>
                <a:gd name="connsiteY34" fmla="*/ 172071 h 523875"/>
                <a:gd name="connsiteX35" fmla="*/ 448539 w 533400"/>
                <a:gd name="connsiteY35" fmla="*/ 186359 h 523875"/>
                <a:gd name="connsiteX36" fmla="*/ 462827 w 533400"/>
                <a:gd name="connsiteY36" fmla="*/ 200646 h 523875"/>
                <a:gd name="connsiteX37" fmla="*/ 477114 w 533400"/>
                <a:gd name="connsiteY37" fmla="*/ 186359 h 523875"/>
                <a:gd name="connsiteX38" fmla="*/ 462827 w 533400"/>
                <a:gd name="connsiteY38" fmla="*/ 172071 h 523875"/>
                <a:gd name="connsiteX39" fmla="*/ 343764 w 533400"/>
                <a:gd name="connsiteY39" fmla="*/ 621 h 523875"/>
                <a:gd name="connsiteX40" fmla="*/ 372339 w 533400"/>
                <a:gd name="connsiteY40" fmla="*/ 29196 h 523875"/>
                <a:gd name="connsiteX41" fmla="*/ 372339 w 533400"/>
                <a:gd name="connsiteY41" fmla="*/ 105396 h 523875"/>
                <a:gd name="connsiteX42" fmla="*/ 343764 w 533400"/>
                <a:gd name="connsiteY42" fmla="*/ 133971 h 523875"/>
                <a:gd name="connsiteX43" fmla="*/ 191364 w 533400"/>
                <a:gd name="connsiteY43" fmla="*/ 133971 h 523875"/>
                <a:gd name="connsiteX44" fmla="*/ 162789 w 533400"/>
                <a:gd name="connsiteY44" fmla="*/ 105396 h 523875"/>
                <a:gd name="connsiteX45" fmla="*/ 162789 w 533400"/>
                <a:gd name="connsiteY45" fmla="*/ 29196 h 523875"/>
                <a:gd name="connsiteX46" fmla="*/ 191364 w 533400"/>
                <a:gd name="connsiteY46" fmla="*/ 621 h 523875"/>
                <a:gd name="connsiteX47" fmla="*/ 343764 w 533400"/>
                <a:gd name="connsiteY47" fmla="*/ 621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33400" h="523875">
                  <a:moveTo>
                    <a:pt x="343764" y="276846"/>
                  </a:moveTo>
                  <a:cubicBezTo>
                    <a:pt x="359576" y="276846"/>
                    <a:pt x="372339" y="289610"/>
                    <a:pt x="372339" y="305421"/>
                  </a:cubicBezTo>
                  <a:lnTo>
                    <a:pt x="372339" y="495921"/>
                  </a:lnTo>
                  <a:cubicBezTo>
                    <a:pt x="372339" y="511732"/>
                    <a:pt x="359576" y="524496"/>
                    <a:pt x="343764" y="524496"/>
                  </a:cubicBezTo>
                  <a:lnTo>
                    <a:pt x="191364" y="524496"/>
                  </a:lnTo>
                  <a:cubicBezTo>
                    <a:pt x="175552" y="524496"/>
                    <a:pt x="162789" y="511732"/>
                    <a:pt x="162789" y="495921"/>
                  </a:cubicBezTo>
                  <a:lnTo>
                    <a:pt x="162789" y="305421"/>
                  </a:lnTo>
                  <a:cubicBezTo>
                    <a:pt x="162789" y="289610"/>
                    <a:pt x="175552" y="276846"/>
                    <a:pt x="191364" y="276846"/>
                  </a:cubicBezTo>
                  <a:lnTo>
                    <a:pt x="343764" y="276846"/>
                  </a:lnTo>
                  <a:close/>
                  <a:moveTo>
                    <a:pt x="143739" y="114921"/>
                  </a:moveTo>
                  <a:cubicBezTo>
                    <a:pt x="143739" y="135305"/>
                    <a:pt x="159741" y="151973"/>
                    <a:pt x="179934" y="153021"/>
                  </a:cubicBezTo>
                  <a:lnTo>
                    <a:pt x="181839" y="153021"/>
                  </a:lnTo>
                  <a:lnTo>
                    <a:pt x="353289" y="153021"/>
                  </a:lnTo>
                  <a:cubicBezTo>
                    <a:pt x="373673" y="153021"/>
                    <a:pt x="390341" y="137019"/>
                    <a:pt x="391389" y="116826"/>
                  </a:cubicBezTo>
                  <a:lnTo>
                    <a:pt x="391389" y="114921"/>
                  </a:lnTo>
                  <a:lnTo>
                    <a:pt x="505689" y="114921"/>
                  </a:lnTo>
                  <a:cubicBezTo>
                    <a:pt x="521501" y="114921"/>
                    <a:pt x="534264" y="127685"/>
                    <a:pt x="534264" y="143496"/>
                  </a:cubicBezTo>
                  <a:lnTo>
                    <a:pt x="534264" y="381621"/>
                  </a:lnTo>
                  <a:cubicBezTo>
                    <a:pt x="534264" y="397432"/>
                    <a:pt x="521501" y="410196"/>
                    <a:pt x="505689" y="410196"/>
                  </a:cubicBezTo>
                  <a:lnTo>
                    <a:pt x="391389" y="410196"/>
                  </a:lnTo>
                  <a:lnTo>
                    <a:pt x="391389" y="295896"/>
                  </a:lnTo>
                  <a:cubicBezTo>
                    <a:pt x="391389" y="275512"/>
                    <a:pt x="375387" y="258844"/>
                    <a:pt x="355194" y="257796"/>
                  </a:cubicBezTo>
                  <a:lnTo>
                    <a:pt x="353289" y="257796"/>
                  </a:lnTo>
                  <a:lnTo>
                    <a:pt x="181839" y="257796"/>
                  </a:lnTo>
                  <a:cubicBezTo>
                    <a:pt x="161455" y="257796"/>
                    <a:pt x="144787" y="273798"/>
                    <a:pt x="143739" y="293991"/>
                  </a:cubicBezTo>
                  <a:lnTo>
                    <a:pt x="143739" y="295896"/>
                  </a:lnTo>
                  <a:lnTo>
                    <a:pt x="143739" y="410196"/>
                  </a:lnTo>
                  <a:lnTo>
                    <a:pt x="29439" y="410196"/>
                  </a:lnTo>
                  <a:cubicBezTo>
                    <a:pt x="13627" y="410196"/>
                    <a:pt x="864" y="397432"/>
                    <a:pt x="864" y="381621"/>
                  </a:cubicBezTo>
                  <a:lnTo>
                    <a:pt x="864" y="201408"/>
                  </a:lnTo>
                  <a:cubicBezTo>
                    <a:pt x="864" y="191788"/>
                    <a:pt x="4484" y="182454"/>
                    <a:pt x="11151" y="175405"/>
                  </a:cubicBezTo>
                  <a:lnTo>
                    <a:pt x="56300" y="127018"/>
                  </a:lnTo>
                  <a:cubicBezTo>
                    <a:pt x="63538" y="119303"/>
                    <a:pt x="73635" y="114921"/>
                    <a:pt x="84112" y="114921"/>
                  </a:cubicBezTo>
                  <a:lnTo>
                    <a:pt x="143739" y="114921"/>
                  </a:lnTo>
                  <a:close/>
                  <a:moveTo>
                    <a:pt x="462827" y="172071"/>
                  </a:moveTo>
                  <a:cubicBezTo>
                    <a:pt x="454921" y="172071"/>
                    <a:pt x="448539" y="178453"/>
                    <a:pt x="448539" y="186359"/>
                  </a:cubicBezTo>
                  <a:cubicBezTo>
                    <a:pt x="448539" y="194264"/>
                    <a:pt x="454921" y="200646"/>
                    <a:pt x="462827" y="200646"/>
                  </a:cubicBezTo>
                  <a:cubicBezTo>
                    <a:pt x="470732" y="200646"/>
                    <a:pt x="477114" y="194264"/>
                    <a:pt x="477114" y="186359"/>
                  </a:cubicBezTo>
                  <a:cubicBezTo>
                    <a:pt x="477114" y="178453"/>
                    <a:pt x="470732" y="172071"/>
                    <a:pt x="462827" y="172071"/>
                  </a:cubicBezTo>
                  <a:close/>
                  <a:moveTo>
                    <a:pt x="343764" y="621"/>
                  </a:moveTo>
                  <a:cubicBezTo>
                    <a:pt x="359576" y="621"/>
                    <a:pt x="372339" y="13385"/>
                    <a:pt x="372339" y="29196"/>
                  </a:cubicBezTo>
                  <a:lnTo>
                    <a:pt x="372339" y="105396"/>
                  </a:lnTo>
                  <a:cubicBezTo>
                    <a:pt x="372339" y="121207"/>
                    <a:pt x="359576" y="133971"/>
                    <a:pt x="343764" y="133971"/>
                  </a:cubicBezTo>
                  <a:lnTo>
                    <a:pt x="191364" y="133971"/>
                  </a:lnTo>
                  <a:cubicBezTo>
                    <a:pt x="175552" y="133971"/>
                    <a:pt x="162789" y="121207"/>
                    <a:pt x="162789" y="105396"/>
                  </a:cubicBezTo>
                  <a:lnTo>
                    <a:pt x="162789" y="29196"/>
                  </a:lnTo>
                  <a:cubicBezTo>
                    <a:pt x="162789" y="13385"/>
                    <a:pt x="175552" y="621"/>
                    <a:pt x="191364" y="621"/>
                  </a:cubicBezTo>
                  <a:lnTo>
                    <a:pt x="343764" y="621"/>
                  </a:lnTo>
                  <a:close/>
                </a:path>
              </a:pathLst>
            </a:cu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77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r" defTabSz="914354"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grpSp>
        <p:nvGrpSpPr>
          <p:cNvPr id="8" name="ïṧḷiḍe">
            <a:extLst>
              <a:ext uri="{FF2B5EF4-FFF2-40B4-BE49-F238E27FC236}">
                <a16:creationId xmlns:a16="http://schemas.microsoft.com/office/drawing/2014/main" id="{0838B759-00BF-4EC4-B52F-502590966EB1}"/>
              </a:ext>
            </a:extLst>
          </p:cNvPr>
          <p:cNvGrpSpPr/>
          <p:nvPr/>
        </p:nvGrpSpPr>
        <p:grpSpPr>
          <a:xfrm>
            <a:off x="9216648" y="4578104"/>
            <a:ext cx="2008202" cy="1037413"/>
            <a:chOff x="6640498" y="4858272"/>
            <a:chExt cx="2008202" cy="1037413"/>
          </a:xfrm>
        </p:grpSpPr>
        <p:sp>
          <p:nvSpPr>
            <p:cNvPr id="9" name="îşļídè">
              <a:extLst>
                <a:ext uri="{FF2B5EF4-FFF2-40B4-BE49-F238E27FC236}">
                  <a16:creationId xmlns:a16="http://schemas.microsoft.com/office/drawing/2014/main" id="{7609FC99-8668-4EDE-9FBD-3B7C1A3C81DB}"/>
                </a:ext>
              </a:extLst>
            </p:cNvPr>
            <p:cNvSpPr txBox="1"/>
            <p:nvPr/>
          </p:nvSpPr>
          <p:spPr>
            <a:xfrm>
              <a:off x="7137317" y="4858272"/>
              <a:ext cx="1511383" cy="289560"/>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rtl="1">
                <a:lnSpc>
                  <a:spcPct val="100000"/>
                </a:lnSpc>
              </a:pPr>
              <a:r>
                <a:rPr lang="fa-IR" altLang="en-US" sz="1300" b="1" dirty="0">
                  <a:solidFill>
                    <a:schemeClr val="tx1">
                      <a:lumMod val="75000"/>
                      <a:lumOff val="25000"/>
                    </a:schemeClr>
                  </a:solidFill>
                  <a:latin typeface="思源黑体 Medium"/>
                  <a:ea typeface="思源黑体 CN Medium" panose="020B0600000000000000" pitchFamily="34" charset="-122"/>
                  <a:cs typeface="B Nazanin" pitchFamily="2" charset="-78"/>
                  <a:sym typeface="思源黑体 CN Medium" panose="020B0600000000000000" pitchFamily="34" charset="-122"/>
                </a:rPr>
                <a:t>متن عنوان</a:t>
              </a:r>
              <a:endParaRPr lang="en-US" altLang="en-US" sz="1300" b="1" dirty="0">
                <a:solidFill>
                  <a:schemeClr val="tx1">
                    <a:lumMod val="75000"/>
                    <a:lumOff val="25000"/>
                  </a:schemeClr>
                </a:solidFill>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10" name="íşlîdé">
              <a:extLst>
                <a:ext uri="{FF2B5EF4-FFF2-40B4-BE49-F238E27FC236}">
                  <a16:creationId xmlns:a16="http://schemas.microsoft.com/office/drawing/2014/main" id="{AF234B25-9921-4FCE-B766-C2FE6B03677D}"/>
                </a:ext>
              </a:extLst>
            </p:cNvPr>
            <p:cNvSpPr txBox="1"/>
            <p:nvPr/>
          </p:nvSpPr>
          <p:spPr>
            <a:xfrm>
              <a:off x="6640498" y="5301325"/>
              <a:ext cx="1627200" cy="594360"/>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rtl="1">
                <a:lnSpc>
                  <a:spcPct val="100000"/>
                </a:lnSpc>
              </a:pPr>
              <a:r>
                <a:rPr lang="fa-IR" altLang="en-US" sz="1100" dirty="0">
                  <a:latin typeface="思源黑体 Medium"/>
                  <a:ea typeface="思源黑体 CN Medium" panose="020B0600000000000000" pitchFamily="34" charset="-122"/>
                  <a:cs typeface="B Nazanin" pitchFamily="2" charset="-78"/>
                  <a:sym typeface="思源黑体 CN Medium" panose="020B0600000000000000" pitchFamily="34" charset="-122"/>
                </a:rPr>
                <a:t>محتوا در اینجا </a:t>
              </a:r>
              <a:endParaRPr lang="en-US" altLang="en-US" sz="1100" dirty="0">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11" name="íṣļïḓê">
              <a:extLst>
                <a:ext uri="{FF2B5EF4-FFF2-40B4-BE49-F238E27FC236}">
                  <a16:creationId xmlns:a16="http://schemas.microsoft.com/office/drawing/2014/main" id="{83F34B26-F6DE-4C21-8AFD-EA19C5F8D5A9}"/>
                </a:ext>
              </a:extLst>
            </p:cNvPr>
            <p:cNvSpPr/>
            <p:nvPr/>
          </p:nvSpPr>
          <p:spPr>
            <a:xfrm>
              <a:off x="6739547" y="4897034"/>
              <a:ext cx="296170" cy="246566"/>
            </a:xfrm>
            <a:custGeom>
              <a:avLst/>
              <a:gdLst>
                <a:gd name="connsiteX0" fmla="*/ 483573 w 526297"/>
                <a:gd name="connsiteY0" fmla="*/ 133971 h 438150"/>
                <a:gd name="connsiteX1" fmla="*/ 527674 w 526297"/>
                <a:gd name="connsiteY1" fmla="*/ 178072 h 438150"/>
                <a:gd name="connsiteX2" fmla="*/ 527579 w 526297"/>
                <a:gd name="connsiteY2" fmla="*/ 181501 h 438150"/>
                <a:gd name="connsiteX3" fmla="*/ 514244 w 526297"/>
                <a:gd name="connsiteY3" fmla="*/ 355237 h 438150"/>
                <a:gd name="connsiteX4" fmla="*/ 485764 w 526297"/>
                <a:gd name="connsiteY4" fmla="*/ 381621 h 438150"/>
                <a:gd name="connsiteX5" fmla="*/ 454998 w 526297"/>
                <a:gd name="connsiteY5" fmla="*/ 381621 h 438150"/>
                <a:gd name="connsiteX6" fmla="*/ 454998 w 526297"/>
                <a:gd name="connsiteY6" fmla="*/ 438771 h 438150"/>
                <a:gd name="connsiteX7" fmla="*/ 435948 w 526297"/>
                <a:gd name="connsiteY7" fmla="*/ 438771 h 438150"/>
                <a:gd name="connsiteX8" fmla="*/ 435948 w 526297"/>
                <a:gd name="connsiteY8" fmla="*/ 381621 h 438150"/>
                <a:gd name="connsiteX9" fmla="*/ 93048 w 526297"/>
                <a:gd name="connsiteY9" fmla="*/ 381621 h 438150"/>
                <a:gd name="connsiteX10" fmla="*/ 93048 w 526297"/>
                <a:gd name="connsiteY10" fmla="*/ 438771 h 438150"/>
                <a:gd name="connsiteX11" fmla="*/ 73998 w 526297"/>
                <a:gd name="connsiteY11" fmla="*/ 438771 h 438150"/>
                <a:gd name="connsiteX12" fmla="*/ 73998 w 526297"/>
                <a:gd name="connsiteY12" fmla="*/ 381621 h 438150"/>
                <a:gd name="connsiteX13" fmla="*/ 43328 w 526297"/>
                <a:gd name="connsiteY13" fmla="*/ 381621 h 438150"/>
                <a:gd name="connsiteX14" fmla="*/ 14848 w 526297"/>
                <a:gd name="connsiteY14" fmla="*/ 355237 h 438150"/>
                <a:gd name="connsiteX15" fmla="*/ 1513 w 526297"/>
                <a:gd name="connsiteY15" fmla="*/ 181501 h 438150"/>
                <a:gd name="connsiteX16" fmla="*/ 42089 w 526297"/>
                <a:gd name="connsiteY16" fmla="*/ 134162 h 438150"/>
                <a:gd name="connsiteX17" fmla="*/ 45518 w 526297"/>
                <a:gd name="connsiteY17" fmla="*/ 134066 h 438150"/>
                <a:gd name="connsiteX18" fmla="*/ 101906 w 526297"/>
                <a:gd name="connsiteY18" fmla="*/ 180834 h 438150"/>
                <a:gd name="connsiteX19" fmla="*/ 121623 w 526297"/>
                <a:gd name="connsiteY19" fmla="*/ 286371 h 438150"/>
                <a:gd name="connsiteX20" fmla="*/ 407373 w 526297"/>
                <a:gd name="connsiteY20" fmla="*/ 286371 h 438150"/>
                <a:gd name="connsiteX21" fmla="*/ 427185 w 526297"/>
                <a:gd name="connsiteY21" fmla="*/ 180739 h 438150"/>
                <a:gd name="connsiteX22" fmla="*/ 483573 w 526297"/>
                <a:gd name="connsiteY22" fmla="*/ 133971 h 438150"/>
                <a:gd name="connsiteX23" fmla="*/ 416898 w 526297"/>
                <a:gd name="connsiteY23" fmla="*/ 621 h 438150"/>
                <a:gd name="connsiteX24" fmla="*/ 483573 w 526297"/>
                <a:gd name="connsiteY24" fmla="*/ 67296 h 438150"/>
                <a:gd name="connsiteX25" fmla="*/ 483573 w 526297"/>
                <a:gd name="connsiteY25" fmla="*/ 115397 h 438150"/>
                <a:gd name="connsiteX26" fmla="*/ 476429 w 526297"/>
                <a:gd name="connsiteY26" fmla="*/ 114921 h 438150"/>
                <a:gd name="connsiteX27" fmla="*/ 412040 w 526297"/>
                <a:gd name="connsiteY27" fmla="*/ 166451 h 438150"/>
                <a:gd name="connsiteX28" fmla="*/ 411564 w 526297"/>
                <a:gd name="connsiteY28" fmla="*/ 168737 h 438150"/>
                <a:gd name="connsiteX29" fmla="*/ 393086 w 526297"/>
                <a:gd name="connsiteY29" fmla="*/ 267321 h 438150"/>
                <a:gd name="connsiteX30" fmla="*/ 135911 w 526297"/>
                <a:gd name="connsiteY30" fmla="*/ 267321 h 438150"/>
                <a:gd name="connsiteX31" fmla="*/ 117432 w 526297"/>
                <a:gd name="connsiteY31" fmla="*/ 168737 h 438150"/>
                <a:gd name="connsiteX32" fmla="*/ 52567 w 526297"/>
                <a:gd name="connsiteY32" fmla="*/ 114921 h 438150"/>
                <a:gd name="connsiteX33" fmla="*/ 54948 w 526297"/>
                <a:gd name="connsiteY33" fmla="*/ 67296 h 438150"/>
                <a:gd name="connsiteX34" fmla="*/ 121623 w 526297"/>
                <a:gd name="connsiteY34" fmla="*/ 621 h 438150"/>
                <a:gd name="connsiteX35" fmla="*/ 416898 w 526297"/>
                <a:gd name="connsiteY35" fmla="*/ 621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6297" h="438150">
                  <a:moveTo>
                    <a:pt x="483573" y="133971"/>
                  </a:moveTo>
                  <a:cubicBezTo>
                    <a:pt x="507957" y="133971"/>
                    <a:pt x="527674" y="153688"/>
                    <a:pt x="527674" y="178072"/>
                  </a:cubicBezTo>
                  <a:cubicBezTo>
                    <a:pt x="527674" y="179215"/>
                    <a:pt x="527674" y="180358"/>
                    <a:pt x="527579" y="181501"/>
                  </a:cubicBezTo>
                  <a:lnTo>
                    <a:pt x="514244" y="355237"/>
                  </a:lnTo>
                  <a:cubicBezTo>
                    <a:pt x="513101" y="370096"/>
                    <a:pt x="500718" y="381621"/>
                    <a:pt x="485764" y="381621"/>
                  </a:cubicBezTo>
                  <a:lnTo>
                    <a:pt x="454998" y="381621"/>
                  </a:lnTo>
                  <a:lnTo>
                    <a:pt x="454998" y="438771"/>
                  </a:lnTo>
                  <a:lnTo>
                    <a:pt x="435948" y="438771"/>
                  </a:lnTo>
                  <a:lnTo>
                    <a:pt x="435948" y="381621"/>
                  </a:lnTo>
                  <a:lnTo>
                    <a:pt x="93048" y="381621"/>
                  </a:lnTo>
                  <a:lnTo>
                    <a:pt x="93048" y="438771"/>
                  </a:lnTo>
                  <a:lnTo>
                    <a:pt x="73998" y="438771"/>
                  </a:lnTo>
                  <a:lnTo>
                    <a:pt x="73998" y="381621"/>
                  </a:lnTo>
                  <a:lnTo>
                    <a:pt x="43328" y="381621"/>
                  </a:lnTo>
                  <a:cubicBezTo>
                    <a:pt x="28373" y="381621"/>
                    <a:pt x="15991" y="370096"/>
                    <a:pt x="14848" y="355237"/>
                  </a:cubicBezTo>
                  <a:lnTo>
                    <a:pt x="1513" y="181501"/>
                  </a:lnTo>
                  <a:cubicBezTo>
                    <a:pt x="-392" y="157212"/>
                    <a:pt x="17801" y="135971"/>
                    <a:pt x="42089" y="134162"/>
                  </a:cubicBezTo>
                  <a:cubicBezTo>
                    <a:pt x="43232" y="134066"/>
                    <a:pt x="44375" y="134066"/>
                    <a:pt x="45518" y="134066"/>
                  </a:cubicBezTo>
                  <a:cubicBezTo>
                    <a:pt x="73141" y="134066"/>
                    <a:pt x="96858" y="153688"/>
                    <a:pt x="101906" y="180834"/>
                  </a:cubicBezTo>
                  <a:lnTo>
                    <a:pt x="121623" y="286371"/>
                  </a:lnTo>
                  <a:lnTo>
                    <a:pt x="407373" y="286371"/>
                  </a:lnTo>
                  <a:lnTo>
                    <a:pt x="427185" y="180739"/>
                  </a:lnTo>
                  <a:cubicBezTo>
                    <a:pt x="432233" y="153592"/>
                    <a:pt x="455951" y="133971"/>
                    <a:pt x="483573" y="133971"/>
                  </a:cubicBezTo>
                  <a:close/>
                  <a:moveTo>
                    <a:pt x="416898" y="621"/>
                  </a:moveTo>
                  <a:cubicBezTo>
                    <a:pt x="453760" y="621"/>
                    <a:pt x="483573" y="30434"/>
                    <a:pt x="483573" y="67296"/>
                  </a:cubicBezTo>
                  <a:lnTo>
                    <a:pt x="483573" y="115397"/>
                  </a:lnTo>
                  <a:cubicBezTo>
                    <a:pt x="481192" y="115112"/>
                    <a:pt x="478811" y="114921"/>
                    <a:pt x="476429" y="114921"/>
                  </a:cubicBezTo>
                  <a:cubicBezTo>
                    <a:pt x="445473" y="114921"/>
                    <a:pt x="418803" y="136448"/>
                    <a:pt x="412040" y="166451"/>
                  </a:cubicBezTo>
                  <a:lnTo>
                    <a:pt x="411564" y="168737"/>
                  </a:lnTo>
                  <a:lnTo>
                    <a:pt x="393086" y="267321"/>
                  </a:lnTo>
                  <a:lnTo>
                    <a:pt x="135911" y="267321"/>
                  </a:lnTo>
                  <a:lnTo>
                    <a:pt x="117432" y="168737"/>
                  </a:lnTo>
                  <a:cubicBezTo>
                    <a:pt x="111622" y="137495"/>
                    <a:pt x="84285" y="114921"/>
                    <a:pt x="52567" y="114921"/>
                  </a:cubicBezTo>
                  <a:lnTo>
                    <a:pt x="54948" y="67296"/>
                  </a:lnTo>
                  <a:cubicBezTo>
                    <a:pt x="54948" y="30434"/>
                    <a:pt x="84761" y="621"/>
                    <a:pt x="121623" y="621"/>
                  </a:cubicBezTo>
                  <a:lnTo>
                    <a:pt x="416898" y="621"/>
                  </a:lnTo>
                  <a:close/>
                </a:path>
              </a:pathLst>
            </a:cu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5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r" defTabSz="914354"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grpSp>
        <p:nvGrpSpPr>
          <p:cNvPr id="15" name="组合 14">
            <a:extLst>
              <a:ext uri="{FF2B5EF4-FFF2-40B4-BE49-F238E27FC236}">
                <a16:creationId xmlns:a16="http://schemas.microsoft.com/office/drawing/2014/main" id="{39B87FEF-5BD6-4DF7-8AB7-DAD7DCA8511D}"/>
              </a:ext>
            </a:extLst>
          </p:cNvPr>
          <p:cNvGrpSpPr/>
          <p:nvPr/>
        </p:nvGrpSpPr>
        <p:grpSpPr>
          <a:xfrm>
            <a:off x="179624" y="210067"/>
            <a:ext cx="4921731" cy="1115813"/>
            <a:chOff x="302202" y="171766"/>
            <a:chExt cx="4786313" cy="523531"/>
          </a:xfrm>
        </p:grpSpPr>
        <p:sp>
          <p:nvSpPr>
            <p:cNvPr id="16" name="文本框 15">
              <a:extLst>
                <a:ext uri="{FF2B5EF4-FFF2-40B4-BE49-F238E27FC236}">
                  <a16:creationId xmlns:a16="http://schemas.microsoft.com/office/drawing/2014/main" id="{42B143A0-8478-42AB-AEC4-45E5BDEC4B93}"/>
                </a:ext>
              </a:extLst>
            </p:cNvPr>
            <p:cNvSpPr txBox="1">
              <a:spLocks noChangeArrowheads="1"/>
            </p:cNvSpPr>
            <p:nvPr/>
          </p:nvSpPr>
          <p:spPr bwMode="auto">
            <a:xfrm>
              <a:off x="2643870" y="171766"/>
              <a:ext cx="974849" cy="215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eaLnBrk="0" hangingPunct="0">
                <a:defRPr sz="1300">
                  <a:solidFill>
                    <a:schemeClr val="tx1"/>
                  </a:solidFill>
                  <a:latin typeface="Calibri" panose="020F0502020204030204" pitchFamily="34" charset="0"/>
                  <a:ea typeface="宋体" panose="02010600030101010101" pitchFamily="2" charset="-122"/>
                </a:defRPr>
              </a:lvl2pPr>
              <a:lvl3pPr eaLnBrk="0" hangingPunct="0">
                <a:defRPr sz="1300">
                  <a:solidFill>
                    <a:schemeClr val="tx1"/>
                  </a:solidFill>
                  <a:latin typeface="Calibri" panose="020F0502020204030204" pitchFamily="34" charset="0"/>
                  <a:ea typeface="宋体" panose="02010600030101010101" pitchFamily="2" charset="-122"/>
                </a:defRPr>
              </a:lvl3pPr>
              <a:lvl4pPr eaLnBrk="0" hangingPunct="0">
                <a:defRPr sz="1300">
                  <a:solidFill>
                    <a:schemeClr val="tx1"/>
                  </a:solidFill>
                  <a:latin typeface="Calibri" panose="020F0502020204030204" pitchFamily="34" charset="0"/>
                  <a:ea typeface="宋体" panose="02010600030101010101" pitchFamily="2" charset="-122"/>
                </a:defRPr>
              </a:lvl4pPr>
              <a:lvl5pPr eaLnBrk="0" hangingPunct="0">
                <a:defRPr sz="1300">
                  <a:solidFill>
                    <a:schemeClr val="tx1"/>
                  </a:solidFill>
                  <a:latin typeface="Calibri" panose="020F0502020204030204" pitchFamily="34" charset="0"/>
                  <a:ea typeface="宋体" panose="02010600030101010101" pitchFamily="2" charset="-122"/>
                </a:defRPr>
              </a:lvl5pPr>
              <a:lvl6pPr marL="18288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gn="r" rtl="1" eaLnBrk="1" hangingPunct="1"/>
              <a:r>
                <a:rPr lang="fa-IR" altLang="en-US" sz="1100" b="1"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خلاصه طراحی</a:t>
              </a:r>
              <a:endParaRPr lang="en-US" altLang="en-US" sz="1100" b="1"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17" name="TextBox 46">
              <a:extLst>
                <a:ext uri="{FF2B5EF4-FFF2-40B4-BE49-F238E27FC236}">
                  <a16:creationId xmlns:a16="http://schemas.microsoft.com/office/drawing/2014/main" id="{F90C5B2D-7AAB-4C85-A34A-2A4B2D06B356}"/>
                </a:ext>
              </a:extLst>
            </p:cNvPr>
            <p:cNvSpPr txBox="1">
              <a:spLocks noChangeArrowheads="1"/>
            </p:cNvSpPr>
            <p:nvPr/>
          </p:nvSpPr>
          <p:spPr bwMode="auto">
            <a:xfrm>
              <a:off x="302202" y="420977"/>
              <a:ext cx="4786313"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defTabSz="522288" eaLnBrk="0" hangingPunct="0">
                <a:defRPr sz="1300">
                  <a:solidFill>
                    <a:schemeClr val="tx1"/>
                  </a:solidFill>
                  <a:latin typeface="Calibri" panose="020F0502020204030204" pitchFamily="34" charset="0"/>
                  <a:ea typeface="宋体" panose="02010600030101010101" pitchFamily="2" charset="-122"/>
                </a:defRPr>
              </a:lvl1pPr>
              <a:lvl2pPr defTabSz="522288" eaLnBrk="0" hangingPunct="0">
                <a:defRPr sz="1300">
                  <a:solidFill>
                    <a:schemeClr val="tx1"/>
                  </a:solidFill>
                  <a:latin typeface="Calibri" panose="020F0502020204030204" pitchFamily="34" charset="0"/>
                  <a:ea typeface="宋体" panose="02010600030101010101" pitchFamily="2" charset="-122"/>
                </a:defRPr>
              </a:lvl2pPr>
              <a:lvl3pPr defTabSz="522288" eaLnBrk="0" hangingPunct="0">
                <a:defRPr sz="1300">
                  <a:solidFill>
                    <a:schemeClr val="tx1"/>
                  </a:solidFill>
                  <a:latin typeface="Calibri" panose="020F0502020204030204" pitchFamily="34" charset="0"/>
                  <a:ea typeface="宋体" panose="02010600030101010101" pitchFamily="2" charset="-122"/>
                </a:defRPr>
              </a:lvl3pPr>
              <a:lvl4pPr defTabSz="522288" eaLnBrk="0" hangingPunct="0">
                <a:defRPr sz="1300">
                  <a:solidFill>
                    <a:schemeClr val="tx1"/>
                  </a:solidFill>
                  <a:latin typeface="Calibri" panose="020F0502020204030204" pitchFamily="34" charset="0"/>
                  <a:ea typeface="宋体" panose="02010600030101010101" pitchFamily="2" charset="-122"/>
                </a:defRPr>
              </a:lvl4pPr>
              <a:lvl5pPr defTabSz="522288" eaLnBrk="0" hangingPunct="0">
                <a:defRPr sz="1300">
                  <a:solidFill>
                    <a:schemeClr val="tx1"/>
                  </a:solidFill>
                  <a:latin typeface="Calibri" panose="020F0502020204030204" pitchFamily="34" charset="0"/>
                  <a:ea typeface="宋体" panose="02010600030101010101" pitchFamily="2" charset="-122"/>
                </a:defRPr>
              </a:lvl5pPr>
              <a:lvl6pPr marL="18288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gn="ctr" rtl="1" eaLnBrk="1" hangingPunct="1"/>
              <a:r>
                <a:rPr lang="fa-IR" altLang="en-US" sz="2400"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محتوا در اینجا </a:t>
              </a:r>
              <a:endParaRPr lang="en-US" altLang="zh-CN" sz="2400" dirty="0">
                <a:solidFill>
                  <a:srgbClr val="404040"/>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spTree>
    <p:extLst>
      <p:ext uri="{BB962C8B-B14F-4D97-AF65-F5344CB8AC3E}">
        <p14:creationId xmlns:p14="http://schemas.microsoft.com/office/powerpoint/2010/main" val="68899220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nodeType="afterGroup">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2500"/>
                            </p:stCondLst>
                            <p:childTnLst>
                              <p:par>
                                <p:cTn id="21" presetID="14" presetClass="entr" presetSubtype="1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par>
                          <p:cTn id="24" fill="hold" nodeType="afterGroup">
                            <p:stCondLst>
                              <p:cond delay="30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4B11473-6312-4DFA-ADE7-2FF1C3C1EC0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flipH="1">
            <a:off x="102024" y="2933026"/>
            <a:ext cx="4116509" cy="3932768"/>
          </a:xfrm>
          <a:prstGeom prst="rect">
            <a:avLst/>
          </a:prstGeom>
        </p:spPr>
      </p:pic>
      <p:pic>
        <p:nvPicPr>
          <p:cNvPr id="6" name="图片 5">
            <a:extLst>
              <a:ext uri="{FF2B5EF4-FFF2-40B4-BE49-F238E27FC236}">
                <a16:creationId xmlns:a16="http://schemas.microsoft.com/office/drawing/2014/main" id="{A7F59CE3-CC26-4F6F-A000-05CE90A72517}"/>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flipH="1">
            <a:off x="-22862" y="4144437"/>
            <a:ext cx="12205555" cy="2713563"/>
          </a:xfrm>
          <a:prstGeom prst="rect">
            <a:avLst/>
          </a:prstGeom>
        </p:spPr>
      </p:pic>
      <p:pic>
        <p:nvPicPr>
          <p:cNvPr id="7" name="图片 6">
            <a:extLst>
              <a:ext uri="{FF2B5EF4-FFF2-40B4-BE49-F238E27FC236}">
                <a16:creationId xmlns:a16="http://schemas.microsoft.com/office/drawing/2014/main" id="{A403E707-0B73-4700-B0F8-9D5A75F4349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t="58269"/>
          <a:stretch>
            <a:fillRect/>
          </a:stretch>
        </p:blipFill>
        <p:spPr>
          <a:xfrm flipH="1">
            <a:off x="-22863" y="3689347"/>
            <a:ext cx="12205555" cy="3183467"/>
          </a:xfrm>
          <a:prstGeom prst="rect">
            <a:avLst/>
          </a:prstGeom>
        </p:spPr>
      </p:pic>
      <p:sp>
        <p:nvSpPr>
          <p:cNvPr id="8" name="文本框 7">
            <a:extLst>
              <a:ext uri="{FF2B5EF4-FFF2-40B4-BE49-F238E27FC236}">
                <a16:creationId xmlns:a16="http://schemas.microsoft.com/office/drawing/2014/main" id="{1AAEA81C-F955-4FA4-9210-65C611353D70}"/>
              </a:ext>
            </a:extLst>
          </p:cNvPr>
          <p:cNvSpPr txBox="1"/>
          <p:nvPr/>
        </p:nvSpPr>
        <p:spPr>
          <a:xfrm>
            <a:off x="2220575" y="1586573"/>
            <a:ext cx="7950199" cy="1713111"/>
          </a:xfrm>
          <a:prstGeom prst="rect">
            <a:avLst/>
          </a:prstGeom>
          <a:noFill/>
        </p:spPr>
        <p:txBody>
          <a:bodyPr wrap="square">
            <a:normAutofit lnSpcReduction="10000"/>
          </a:bodyPr>
          <a:lstStyle/>
          <a:p>
            <a:pPr algn="ctr" rtl="1">
              <a:lnSpc>
                <a:spcPct val="150000"/>
              </a:lnSpc>
            </a:pPr>
            <a:r>
              <a:rPr lang="fa-IR" altLang="zh-CN" sz="4000" dirty="0">
                <a:latin typeface="思源黑体 Medium"/>
                <a:ea typeface="思源黑体 CN Medium" panose="020B0600000000000000" pitchFamily="34" charset="-122"/>
                <a:cs typeface="B Nazanin" pitchFamily="2" charset="-78"/>
                <a:sym typeface="思源黑体 CN Medium" panose="020B0600000000000000" pitchFamily="34" charset="-122"/>
              </a:rPr>
              <a:t>با تشکر</a:t>
            </a:r>
            <a:endParaRPr lang="en-US" altLang="zh-CN" sz="4000" b="0" dirty="0">
              <a:latin typeface="思源黑体 Medium"/>
              <a:ea typeface="思源黑体 CN Medium" panose="020B0600000000000000" pitchFamily="34" charset="-122"/>
              <a:cs typeface="B Nazanin" pitchFamily="2" charset="-78"/>
              <a:sym typeface="思源黑体 CN Medium" panose="020B0600000000000000" pitchFamily="34" charset="-122"/>
            </a:endParaRPr>
          </a:p>
          <a:p>
            <a:pPr algn="ctr" rtl="1">
              <a:lnSpc>
                <a:spcPct val="120000"/>
              </a:lnSpc>
            </a:pPr>
            <a:r>
              <a:rPr lang="fa-IR" altLang="en-US" sz="4000" dirty="0">
                <a:latin typeface="思源黑体 Medium"/>
                <a:ea typeface="思源黑体 CN Medium" panose="020B0600000000000000" pitchFamily="34" charset="-122"/>
                <a:cs typeface="B Nazanin" pitchFamily="2" charset="-78"/>
                <a:sym typeface="思源黑体 CN Medium" panose="020B0600000000000000" pitchFamily="34" charset="-122"/>
              </a:rPr>
              <a:t>ممنون که تماشا کردید</a:t>
            </a:r>
            <a:endParaRPr lang="en-US" altLang="en-US" sz="4000" dirty="0">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9" name="矩形 8">
            <a:extLst>
              <a:ext uri="{FF2B5EF4-FFF2-40B4-BE49-F238E27FC236}">
                <a16:creationId xmlns:a16="http://schemas.microsoft.com/office/drawing/2014/main" id="{24FA08EE-CF44-4604-BAA4-47A18DBD3330}"/>
              </a:ext>
            </a:extLst>
          </p:cNvPr>
          <p:cNvSpPr/>
          <p:nvPr/>
        </p:nvSpPr>
        <p:spPr>
          <a:xfrm flipV="1">
            <a:off x="2169565" y="2528576"/>
            <a:ext cx="7852869" cy="683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zh-CN" altLang="en-US">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Tree>
    <p:extLst>
      <p:ext uri="{BB962C8B-B14F-4D97-AF65-F5344CB8AC3E}">
        <p14:creationId xmlns:p14="http://schemas.microsoft.com/office/powerpoint/2010/main" val="240601138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par>
                          <p:cTn id="14" fill="hold" nodeType="afterGroup">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E82B6B70-69F5-5E52-AE92-43D415590F3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flipH="1">
            <a:off x="102024" y="2933026"/>
            <a:ext cx="4116509" cy="3932768"/>
          </a:xfrm>
          <a:prstGeom prst="rect">
            <a:avLst/>
          </a:prstGeom>
        </p:spPr>
      </p:pic>
      <p:pic>
        <p:nvPicPr>
          <p:cNvPr id="3" name="图片 5">
            <a:extLst>
              <a:ext uri="{FF2B5EF4-FFF2-40B4-BE49-F238E27FC236}">
                <a16:creationId xmlns:a16="http://schemas.microsoft.com/office/drawing/2014/main" id="{30A83A0D-938E-5037-5283-3FA6ED3CE38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flipH="1">
            <a:off x="-22862" y="4144437"/>
            <a:ext cx="12205555" cy="2713563"/>
          </a:xfrm>
          <a:prstGeom prst="rect">
            <a:avLst/>
          </a:prstGeom>
        </p:spPr>
      </p:pic>
      <p:pic>
        <p:nvPicPr>
          <p:cNvPr id="4" name="图片 6">
            <a:extLst>
              <a:ext uri="{FF2B5EF4-FFF2-40B4-BE49-F238E27FC236}">
                <a16:creationId xmlns:a16="http://schemas.microsoft.com/office/drawing/2014/main" id="{321770BA-BC4E-F5E3-282A-733EDEF94C5A}"/>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t="58269"/>
          <a:stretch>
            <a:fillRect/>
          </a:stretch>
        </p:blipFill>
        <p:spPr>
          <a:xfrm flipH="1">
            <a:off x="-22863" y="3689347"/>
            <a:ext cx="12205555" cy="3183467"/>
          </a:xfrm>
          <a:prstGeom prst="rect">
            <a:avLst/>
          </a:prstGeom>
        </p:spPr>
      </p:pic>
      <p:sp>
        <p:nvSpPr>
          <p:cNvPr id="7" name="矩形 12">
            <a:extLst>
              <a:ext uri="{FF2B5EF4-FFF2-40B4-BE49-F238E27FC236}">
                <a16:creationId xmlns:a16="http://schemas.microsoft.com/office/drawing/2014/main" id="{1DCA23BD-C5DF-C1E1-F073-BEE2C0504943}"/>
              </a:ext>
            </a:extLst>
          </p:cNvPr>
          <p:cNvSpPr/>
          <p:nvPr/>
        </p:nvSpPr>
        <p:spPr>
          <a:xfrm flipH="1">
            <a:off x="6173007" y="3685309"/>
            <a:ext cx="45719" cy="2842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24" name="Diamond 5">
            <a:extLst>
              <a:ext uri="{FF2B5EF4-FFF2-40B4-BE49-F238E27FC236}">
                <a16:creationId xmlns:a16="http://schemas.microsoft.com/office/drawing/2014/main" id="{4A0BFECD-49EC-8C7B-ED95-0967CD256393}"/>
              </a:ext>
            </a:extLst>
          </p:cNvPr>
          <p:cNvSpPr/>
          <p:nvPr/>
        </p:nvSpPr>
        <p:spPr>
          <a:xfrm>
            <a:off x="4370356" y="1492155"/>
            <a:ext cx="523145" cy="524695"/>
          </a:xfrm>
          <a:custGeom>
            <a:avLst/>
            <a:gdLst>
              <a:gd name="f0" fmla="val w"/>
              <a:gd name="f1" fmla="val h"/>
              <a:gd name="f2" fmla="val 0"/>
              <a:gd name="f3" fmla="val 3240001"/>
              <a:gd name="f4" fmla="val 3249575"/>
              <a:gd name="f5" fmla="val 1275349"/>
              <a:gd name="f6" fmla="val 2002569"/>
              <a:gd name="f7" fmla="val 1625117"/>
              <a:gd name="f8" fmla="val 2233002"/>
              <a:gd name="f9" fmla="val 1968772"/>
              <a:gd name="f10" fmla="val 2006596"/>
              <a:gd name="f11" fmla="val 1067116"/>
              <a:gd name="f12" fmla="val 1473605"/>
              <a:gd name="f13" fmla="val 1581605"/>
              <a:gd name="f14" fmla="val 2183116"/>
              <a:gd name="f15" fmla="val 1267205"/>
              <a:gd name="f16" fmla="val 1375205"/>
              <a:gd name="f17" fmla="val 1172196"/>
              <a:gd name="f18" fmla="val 3142550"/>
              <a:gd name="f19" fmla="val 2026252"/>
              <a:gd name="f20" fmla="val 1968728"/>
              <a:gd name="f21" fmla="val 3049854"/>
              <a:gd name="f22" fmla="val 1294362"/>
              <a:gd name="f23" fmla="val 602850"/>
              <a:gd name="f24" fmla="val 1559516"/>
              <a:gd name="f25" fmla="val 1217896"/>
              <a:gd name="f26" fmla="val 1964719"/>
              <a:gd name="f27" fmla="val 1060805"/>
              <a:gd name="f28" fmla="val 1168805"/>
              <a:gd name="f29" fmla="val 869032"/>
              <a:gd name="f30" fmla="val 816137"/>
              <a:gd name="f31" fmla="val 2381200"/>
              <a:gd name="f32" fmla="val 1623491"/>
              <a:gd name="f33" fmla="val 1668045"/>
              <a:gd name="f34" fmla="val 2093329"/>
              <a:gd name="f35" fmla="val 1625116"/>
              <a:gd name="f36" fmla="val 2121611"/>
              <a:gd name="f37" fmla="val 3235286"/>
              <a:gd name="f38" fmla="val 1060806"/>
              <a:gd name="f39" fmla="val 2489212"/>
              <a:gd name="f40" fmla="val 1552331"/>
              <a:gd name="f41" fmla="val 708008"/>
              <a:gd name="f42" fmla="val 761020"/>
              <a:gd name="f43" fmla="val 14946"/>
              <a:gd name="f44" fmla="*/ f0 1 3240001"/>
              <a:gd name="f45" fmla="*/ f1 1 3249575"/>
              <a:gd name="f46" fmla="val f2"/>
              <a:gd name="f47" fmla="val f3"/>
              <a:gd name="f48" fmla="val f4"/>
              <a:gd name="f49" fmla="+- f48 0 f46"/>
              <a:gd name="f50" fmla="+- f47 0 f46"/>
              <a:gd name="f51" fmla="*/ f50 1 3240001"/>
              <a:gd name="f52" fmla="*/ f49 1 3249575"/>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3240001" h="3249575">
                <a:moveTo>
                  <a:pt x="f5" y="f6"/>
                </a:moveTo>
                <a:lnTo>
                  <a:pt x="f7" y="f8"/>
                </a:lnTo>
                <a:lnTo>
                  <a:pt x="f9" y="f10"/>
                </a:lnTo>
                <a:lnTo>
                  <a:pt x="f3" y="f4"/>
                </a:lnTo>
                <a:lnTo>
                  <a:pt x="f2" y="f4"/>
                </a:lnTo>
                <a:close/>
                <a:moveTo>
                  <a:pt x="f11" y="f12"/>
                </a:moveTo>
                <a:lnTo>
                  <a:pt x="f11" y="f13"/>
                </a:lnTo>
                <a:lnTo>
                  <a:pt x="f14" y="f13"/>
                </a:lnTo>
                <a:lnTo>
                  <a:pt x="f14" y="f12"/>
                </a:lnTo>
                <a:close/>
                <a:moveTo>
                  <a:pt x="f11" y="f15"/>
                </a:moveTo>
                <a:lnTo>
                  <a:pt x="f11" y="f16"/>
                </a:lnTo>
                <a:lnTo>
                  <a:pt x="f14" y="f16"/>
                </a:lnTo>
                <a:lnTo>
                  <a:pt x="f14" y="f15"/>
                </a:lnTo>
                <a:close/>
                <a:moveTo>
                  <a:pt x="f3" y="f17"/>
                </a:moveTo>
                <a:lnTo>
                  <a:pt x="f3" y="f18"/>
                </a:lnTo>
                <a:lnTo>
                  <a:pt x="f19" y="f20"/>
                </a:lnTo>
                <a:lnTo>
                  <a:pt x="f21" y="f22"/>
                </a:lnTo>
                <a:close/>
                <a:moveTo>
                  <a:pt x="f2" y="f17"/>
                </a:moveTo>
                <a:lnTo>
                  <a:pt x="f23" y="f24"/>
                </a:lnTo>
                <a:lnTo>
                  <a:pt x="f25" y="f26"/>
                </a:lnTo>
                <a:lnTo>
                  <a:pt x="f2" y="f18"/>
                </a:lnTo>
                <a:close/>
                <a:moveTo>
                  <a:pt x="f11" y="f27"/>
                </a:moveTo>
                <a:lnTo>
                  <a:pt x="f11" y="f28"/>
                </a:lnTo>
                <a:lnTo>
                  <a:pt x="f14" y="f28"/>
                </a:lnTo>
                <a:lnTo>
                  <a:pt x="f14" y="f27"/>
                </a:lnTo>
                <a:close/>
                <a:moveTo>
                  <a:pt x="f29" y="f30"/>
                </a:moveTo>
                <a:lnTo>
                  <a:pt x="f31" y="f30"/>
                </a:lnTo>
                <a:lnTo>
                  <a:pt x="f31" y="f32"/>
                </a:lnTo>
                <a:lnTo>
                  <a:pt x="f33" y="f34"/>
                </a:lnTo>
                <a:lnTo>
                  <a:pt x="f35" y="f36"/>
                </a:lnTo>
                <a:lnTo>
                  <a:pt x="f29" y="f32"/>
                </a:lnTo>
                <a:close/>
                <a:moveTo>
                  <a:pt x="f35" y="f2"/>
                </a:moveTo>
                <a:lnTo>
                  <a:pt x="f37" y="f38"/>
                </a:lnTo>
                <a:lnTo>
                  <a:pt x="f39" y="f40"/>
                </a:lnTo>
                <a:lnTo>
                  <a:pt x="f39" y="f41"/>
                </a:lnTo>
                <a:lnTo>
                  <a:pt x="f42" y="f41"/>
                </a:lnTo>
                <a:lnTo>
                  <a:pt x="f42" y="f40"/>
                </a:lnTo>
                <a:lnTo>
                  <a:pt x="f43" y="f38"/>
                </a:lnTo>
                <a:close/>
              </a:path>
            </a:pathLst>
          </a:custGeom>
          <a:solidFill>
            <a:schemeClr val="tx1"/>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sp>
        <p:nvSpPr>
          <p:cNvPr id="125" name="Isosceles Triangle 51">
            <a:extLst>
              <a:ext uri="{FF2B5EF4-FFF2-40B4-BE49-F238E27FC236}">
                <a16:creationId xmlns:a16="http://schemas.microsoft.com/office/drawing/2014/main" id="{EE07D216-40AD-3B6C-B6E3-88089ABCA2E1}"/>
              </a:ext>
            </a:extLst>
          </p:cNvPr>
          <p:cNvSpPr/>
          <p:nvPr/>
        </p:nvSpPr>
        <p:spPr>
          <a:xfrm>
            <a:off x="3531608" y="1562686"/>
            <a:ext cx="523145" cy="383620"/>
          </a:xfrm>
          <a:custGeom>
            <a:avLst/>
            <a:gdLst>
              <a:gd name="f0" fmla="val w"/>
              <a:gd name="f1" fmla="val h"/>
              <a:gd name="f2" fmla="val 0"/>
              <a:gd name="f3" fmla="val 3240001"/>
              <a:gd name="f4" fmla="val 2375905"/>
              <a:gd name="f5" fmla="val 1974640"/>
              <a:gd name="f6" fmla="val 1379575"/>
              <a:gd name="f7" fmla="val 1"/>
              <a:gd name="f8" fmla="val 1269863"/>
              <a:gd name="f9" fmla="val 1399042"/>
              <a:gd name="f10" fmla="val 1610574"/>
              <a:gd name="f11" fmla="val 1745545"/>
              <a:gd name="f12" fmla="val 126952"/>
              <a:gd name="f13" fmla="val 2258912"/>
              <a:gd name="f14" fmla="val 2032457"/>
              <a:gd name="f15" fmla="val 1334195"/>
              <a:gd name="f16" fmla="val 117525"/>
              <a:gd name="f17" fmla="val 1207545"/>
              <a:gd name="f18" fmla="val 1324768"/>
              <a:gd name="f19" fmla="val 2249485"/>
              <a:gd name="f20" fmla="val 3240000"/>
              <a:gd name="f21" fmla="val 1610572"/>
              <a:gd name="f22" fmla="val 1620513"/>
              <a:gd name="f23" fmla="*/ f0 1 3240001"/>
              <a:gd name="f24" fmla="*/ f1 1 2375905"/>
              <a:gd name="f25" fmla="val f2"/>
              <a:gd name="f26" fmla="val f3"/>
              <a:gd name="f27" fmla="val f4"/>
              <a:gd name="f28" fmla="+- f27 0 f25"/>
              <a:gd name="f29" fmla="+- f26 0 f25"/>
              <a:gd name="f30" fmla="*/ f29 1 3240001"/>
              <a:gd name="f31" fmla="*/ f28 1 2375905"/>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3240001" h="2375905">
                <a:moveTo>
                  <a:pt x="f5" y="f6"/>
                </a:moveTo>
                <a:lnTo>
                  <a:pt x="f3" y="f4"/>
                </a:lnTo>
                <a:lnTo>
                  <a:pt x="f7" y="f4"/>
                </a:lnTo>
                <a:lnTo>
                  <a:pt x="f8" y="f9"/>
                </a:lnTo>
                <a:lnTo>
                  <a:pt x="f10" y="f11"/>
                </a:lnTo>
                <a:close/>
                <a:moveTo>
                  <a:pt x="f3" y="f12"/>
                </a:moveTo>
                <a:lnTo>
                  <a:pt x="f3" y="f13"/>
                </a:lnTo>
                <a:lnTo>
                  <a:pt x="f14" y="f15"/>
                </a:lnTo>
                <a:close/>
                <a:moveTo>
                  <a:pt x="f2" y="f16"/>
                </a:moveTo>
                <a:lnTo>
                  <a:pt x="f17" y="f18"/>
                </a:lnTo>
                <a:lnTo>
                  <a:pt x="f2" y="f19"/>
                </a:lnTo>
                <a:close/>
                <a:moveTo>
                  <a:pt x="f2" y="f2"/>
                </a:moveTo>
                <a:lnTo>
                  <a:pt x="f20" y="f2"/>
                </a:lnTo>
                <a:lnTo>
                  <a:pt x="f21" y="f22"/>
                </a:lnTo>
                <a:close/>
              </a:path>
            </a:pathLst>
          </a:custGeom>
          <a:solidFill>
            <a:schemeClr val="tx1"/>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sp>
        <p:nvSpPr>
          <p:cNvPr id="126" name="Isosceles Triangle 57">
            <a:extLst>
              <a:ext uri="{FF2B5EF4-FFF2-40B4-BE49-F238E27FC236}">
                <a16:creationId xmlns:a16="http://schemas.microsoft.com/office/drawing/2014/main" id="{758A469D-E205-9456-C37D-D377EDAC5859}"/>
              </a:ext>
            </a:extLst>
          </p:cNvPr>
          <p:cNvSpPr/>
          <p:nvPr/>
        </p:nvSpPr>
        <p:spPr>
          <a:xfrm>
            <a:off x="4372439" y="4520208"/>
            <a:ext cx="313139" cy="707904"/>
          </a:xfrm>
          <a:custGeom>
            <a:avLst/>
            <a:gdLst>
              <a:gd name="f0" fmla="val 10800000"/>
              <a:gd name="f1" fmla="val 5400000"/>
              <a:gd name="f2" fmla="val 180"/>
              <a:gd name="f3" fmla="val w"/>
              <a:gd name="f4" fmla="val h"/>
              <a:gd name="f5" fmla="val 0"/>
              <a:gd name="f6" fmla="val 1346449"/>
              <a:gd name="f7" fmla="val 3166775"/>
              <a:gd name="f8" fmla="val 1148449"/>
              <a:gd name="f9" fmla="val 2374775"/>
              <a:gd name="f10" fmla="val 198001"/>
              <a:gd name="f11" fmla="val 1"/>
              <a:gd name="f12" fmla="val 755186"/>
              <a:gd name="f13" fmla="val 438198"/>
              <a:gd name="f14" fmla="val 734449"/>
              <a:gd name="f15" fmla="val 793446"/>
              <a:gd name="f16" fmla="val 1231644"/>
              <a:gd name="f17" fmla="val 803843"/>
              <a:gd name="f18" fmla="val 1256124"/>
              <a:gd name="f19" fmla="val 853246"/>
              <a:gd name="f20" fmla="val 1322425"/>
              <a:gd name="f21" fmla="val 1400264"/>
              <a:gd name="f22" fmla="val 1499686"/>
              <a:gd name="f23" fmla="val 772648"/>
              <a:gd name="f24" fmla="val 1580284"/>
              <a:gd name="f25" fmla="val 673226"/>
              <a:gd name="f26" fmla="val 573804"/>
              <a:gd name="f27" fmla="val 493206"/>
              <a:gd name="f28" fmla="val 1322426"/>
              <a:gd name="f29" fmla="val 542608"/>
              <a:gd name="f30" fmla="val 1256126"/>
              <a:gd name="f31" fmla="val 612000"/>
              <a:gd name="f32" fmla="val 1231645"/>
              <a:gd name="f33" fmla="val 591263"/>
              <a:gd name="f34" fmla="val 10368"/>
              <a:gd name="f35" fmla="val 2939"/>
              <a:gd name="f36" fmla="val 1491744"/>
              <a:gd name="f37" fmla="val 2009"/>
              <a:gd name="f38" fmla="val 1494147"/>
              <a:gd name="f39" fmla="val 1499342"/>
              <a:gd name="f40" fmla="val 6353"/>
              <a:gd name="f41" fmla="val 274151"/>
              <a:gd name="f42" fmla="val 1797289"/>
              <a:gd name="f43" fmla="val 320153"/>
              <a:gd name="f44" fmla="val 2031319"/>
              <a:gd name="f45" fmla="val 273414"/>
              <a:gd name="f46" fmla="val 2293171"/>
              <a:gd name="f47" fmla="val 1091887"/>
              <a:gd name="f48" fmla="val 2283744"/>
              <a:gd name="f49" fmla="val 1035756"/>
              <a:gd name="f50" fmla="val 1984266"/>
              <a:gd name="f51" fmla="val 1081794"/>
              <a:gd name="f52" fmla="val 1833397"/>
              <a:gd name="f53" fmla="val 1340768"/>
              <a:gd name="f54" fmla="val 1344512"/>
              <a:gd name="f55" fmla="val 1494334"/>
              <a:gd name="f56" fmla="val 1345124"/>
              <a:gd name="f57" fmla="val 1493447"/>
              <a:gd name="f58" fmla="val 1345785"/>
              <a:gd name="f59" fmla="val 1492596"/>
              <a:gd name="f60" fmla="val 1346448"/>
              <a:gd name="f61" fmla="val 1343510"/>
              <a:gd name="f62" fmla="val 1140490"/>
              <a:gd name="f63" fmla="val 966846"/>
              <a:gd name="f64" fmla="val 958206"/>
              <a:gd name="f65" fmla="val 524898"/>
              <a:gd name="f66" fmla="+- 0 0 -90"/>
              <a:gd name="f67" fmla="*/ f3 1 1346449"/>
              <a:gd name="f68" fmla="*/ f4 1 3166775"/>
              <a:gd name="f69" fmla="val f5"/>
              <a:gd name="f70" fmla="val f6"/>
              <a:gd name="f71" fmla="val f7"/>
              <a:gd name="f72" fmla="*/ f66 f0 1"/>
              <a:gd name="f73" fmla="+- f71 0 f69"/>
              <a:gd name="f74" fmla="+- f70 0 f69"/>
              <a:gd name="f75" fmla="*/ f72 1 f2"/>
              <a:gd name="f76" fmla="*/ f74 1 1346449"/>
              <a:gd name="f77" fmla="*/ f73 1 3166775"/>
              <a:gd name="f78" fmla="*/ 1148449 f74 1"/>
              <a:gd name="f79" fmla="*/ 198001 f74 1"/>
              <a:gd name="f80" fmla="*/ 1 f74 1"/>
              <a:gd name="f81" fmla="*/ 1346449 f74 1"/>
              <a:gd name="f82" fmla="*/ 755186 f74 1"/>
              <a:gd name="f83" fmla="*/ 734449 f74 1"/>
              <a:gd name="f84" fmla="*/ 853246 f74 1"/>
              <a:gd name="f85" fmla="*/ 673226 f74 1"/>
              <a:gd name="f86" fmla="*/ 493206 f74 1"/>
              <a:gd name="f87" fmla="*/ 612000 f74 1"/>
              <a:gd name="f88" fmla="*/ 2939 f74 1"/>
              <a:gd name="f89" fmla="*/ 0 f74 1"/>
              <a:gd name="f90" fmla="*/ 2009 f74 1"/>
              <a:gd name="f91" fmla="*/ 6353 f74 1"/>
              <a:gd name="f92" fmla="*/ 273414 f74 1"/>
              <a:gd name="f93" fmla="*/ 1091887 f74 1"/>
              <a:gd name="f94" fmla="*/ 1340768 f74 1"/>
              <a:gd name="f95" fmla="*/ 1344512 f74 1"/>
              <a:gd name="f96" fmla="*/ 1346448 f74 1"/>
              <a:gd name="f97" fmla="*/ 1343510 f74 1"/>
              <a:gd name="f98" fmla="*/ 2374775 f73 1"/>
              <a:gd name="f99" fmla="*/ 3166775 f73 1"/>
              <a:gd name="f100" fmla="*/ 0 f73 1"/>
              <a:gd name="f101" fmla="*/ 1231644 f73 1"/>
              <a:gd name="f102" fmla="*/ 1400264 f73 1"/>
              <a:gd name="f103" fmla="*/ 1580284 f73 1"/>
              <a:gd name="f104" fmla="*/ 1231645 f73 1"/>
              <a:gd name="f105" fmla="*/ 591263 f74 1"/>
              <a:gd name="f106" fmla="*/ 10368 f73 1"/>
              <a:gd name="f107" fmla="*/ 1491744 f73 1"/>
              <a:gd name="f108" fmla="*/ 1494147 f73 1"/>
              <a:gd name="f109" fmla="*/ 1499342 f73 1"/>
              <a:gd name="f110" fmla="*/ 2293171 f73 1"/>
              <a:gd name="f111" fmla="*/ 2283744 f73 1"/>
              <a:gd name="f112" fmla="*/ 1494334 f73 1"/>
              <a:gd name="f113" fmla="+- f75 0 f1"/>
              <a:gd name="f114" fmla="*/ f78 1 1346449"/>
              <a:gd name="f115" fmla="*/ f79 1 1346449"/>
              <a:gd name="f116" fmla="*/ f80 1 1346449"/>
              <a:gd name="f117" fmla="*/ f81 1 1346449"/>
              <a:gd name="f118" fmla="*/ f82 1 1346449"/>
              <a:gd name="f119" fmla="*/ f83 1 1346449"/>
              <a:gd name="f120" fmla="*/ f84 1 1346449"/>
              <a:gd name="f121" fmla="*/ f85 1 1346449"/>
              <a:gd name="f122" fmla="*/ f86 1 1346449"/>
              <a:gd name="f123" fmla="*/ f87 1 1346449"/>
              <a:gd name="f124" fmla="*/ f88 1 1346449"/>
              <a:gd name="f125" fmla="*/ f89 1 1346449"/>
              <a:gd name="f126" fmla="*/ f90 1 1346449"/>
              <a:gd name="f127" fmla="*/ f91 1 1346449"/>
              <a:gd name="f128" fmla="*/ f92 1 1346449"/>
              <a:gd name="f129" fmla="*/ f93 1 1346449"/>
              <a:gd name="f130" fmla="*/ f94 1 1346449"/>
              <a:gd name="f131" fmla="*/ f95 1 1346449"/>
              <a:gd name="f132" fmla="*/ f96 1 1346449"/>
              <a:gd name="f133" fmla="*/ f97 1 1346449"/>
              <a:gd name="f134" fmla="*/ f98 1 3166775"/>
              <a:gd name="f135" fmla="*/ f99 1 3166775"/>
              <a:gd name="f136" fmla="*/ f100 1 3166775"/>
              <a:gd name="f137" fmla="*/ f101 1 3166775"/>
              <a:gd name="f138" fmla="*/ f102 1 3166775"/>
              <a:gd name="f139" fmla="*/ f103 1 3166775"/>
              <a:gd name="f140" fmla="*/ f104 1 3166775"/>
              <a:gd name="f141" fmla="*/ f105 1 1346449"/>
              <a:gd name="f142" fmla="*/ f106 1 3166775"/>
              <a:gd name="f143" fmla="*/ f107 1 3166775"/>
              <a:gd name="f144" fmla="*/ f108 1 3166775"/>
              <a:gd name="f145" fmla="*/ f109 1 3166775"/>
              <a:gd name="f146" fmla="*/ f110 1 3166775"/>
              <a:gd name="f147" fmla="*/ f111 1 3166775"/>
              <a:gd name="f148" fmla="*/ f112 1 3166775"/>
              <a:gd name="f149" fmla="*/ f69 1 f76"/>
              <a:gd name="f150" fmla="*/ f70 1 f76"/>
              <a:gd name="f151" fmla="*/ f69 1 f77"/>
              <a:gd name="f152" fmla="*/ f71 1 f77"/>
              <a:gd name="f153" fmla="*/ f114 1 f76"/>
              <a:gd name="f154" fmla="*/ f134 1 f77"/>
              <a:gd name="f155" fmla="*/ f115 1 f76"/>
              <a:gd name="f156" fmla="*/ f116 1 f76"/>
              <a:gd name="f157" fmla="*/ f135 1 f77"/>
              <a:gd name="f158" fmla="*/ f117 1 f76"/>
              <a:gd name="f159" fmla="*/ f118 1 f76"/>
              <a:gd name="f160" fmla="*/ f136 1 f77"/>
              <a:gd name="f161" fmla="*/ f119 1 f76"/>
              <a:gd name="f162" fmla="*/ f137 1 f77"/>
              <a:gd name="f163" fmla="*/ f120 1 f76"/>
              <a:gd name="f164" fmla="*/ f138 1 f77"/>
              <a:gd name="f165" fmla="*/ f121 1 f76"/>
              <a:gd name="f166" fmla="*/ f139 1 f77"/>
              <a:gd name="f167" fmla="*/ f122 1 f76"/>
              <a:gd name="f168" fmla="*/ f123 1 f76"/>
              <a:gd name="f169" fmla="*/ f140 1 f77"/>
              <a:gd name="f170" fmla="*/ f141 1 f76"/>
              <a:gd name="f171" fmla="*/ f142 1 f77"/>
              <a:gd name="f172" fmla="*/ f124 1 f76"/>
              <a:gd name="f173" fmla="*/ f143 1 f77"/>
              <a:gd name="f174" fmla="*/ f125 1 f76"/>
              <a:gd name="f175" fmla="*/ f126 1 f76"/>
              <a:gd name="f176" fmla="*/ f144 1 f77"/>
              <a:gd name="f177" fmla="*/ f145 1 f77"/>
              <a:gd name="f178" fmla="*/ f127 1 f76"/>
              <a:gd name="f179" fmla="*/ f128 1 f76"/>
              <a:gd name="f180" fmla="*/ f146 1 f77"/>
              <a:gd name="f181" fmla="*/ f129 1 f76"/>
              <a:gd name="f182" fmla="*/ f147 1 f77"/>
              <a:gd name="f183" fmla="*/ f130 1 f76"/>
              <a:gd name="f184" fmla="*/ f131 1 f76"/>
              <a:gd name="f185" fmla="*/ f148 1 f77"/>
              <a:gd name="f186" fmla="*/ f132 1 f76"/>
              <a:gd name="f187" fmla="*/ f133 1 f76"/>
              <a:gd name="f188" fmla="*/ f149 f67 1"/>
              <a:gd name="f189" fmla="*/ f150 f67 1"/>
              <a:gd name="f190" fmla="*/ f152 f68 1"/>
              <a:gd name="f191" fmla="*/ f151 f68 1"/>
              <a:gd name="f192" fmla="*/ f153 f67 1"/>
              <a:gd name="f193" fmla="*/ f154 f68 1"/>
              <a:gd name="f194" fmla="*/ f155 f67 1"/>
              <a:gd name="f195" fmla="*/ f156 f67 1"/>
              <a:gd name="f196" fmla="*/ f157 f68 1"/>
              <a:gd name="f197" fmla="*/ f158 f67 1"/>
              <a:gd name="f198" fmla="*/ f159 f67 1"/>
              <a:gd name="f199" fmla="*/ f160 f68 1"/>
              <a:gd name="f200" fmla="*/ f161 f67 1"/>
              <a:gd name="f201" fmla="*/ f162 f68 1"/>
              <a:gd name="f202" fmla="*/ f163 f67 1"/>
              <a:gd name="f203" fmla="*/ f164 f68 1"/>
              <a:gd name="f204" fmla="*/ f165 f67 1"/>
              <a:gd name="f205" fmla="*/ f166 f68 1"/>
              <a:gd name="f206" fmla="*/ f167 f67 1"/>
              <a:gd name="f207" fmla="*/ f168 f67 1"/>
              <a:gd name="f208" fmla="*/ f169 f68 1"/>
              <a:gd name="f209" fmla="*/ f170 f67 1"/>
              <a:gd name="f210" fmla="*/ f171 f68 1"/>
              <a:gd name="f211" fmla="*/ f172 f67 1"/>
              <a:gd name="f212" fmla="*/ f173 f68 1"/>
              <a:gd name="f213" fmla="*/ f174 f67 1"/>
              <a:gd name="f214" fmla="*/ f175 f67 1"/>
              <a:gd name="f215" fmla="*/ f176 f68 1"/>
              <a:gd name="f216" fmla="*/ f177 f68 1"/>
              <a:gd name="f217" fmla="*/ f178 f67 1"/>
              <a:gd name="f218" fmla="*/ f179 f67 1"/>
              <a:gd name="f219" fmla="*/ f180 f68 1"/>
              <a:gd name="f220" fmla="*/ f181 f67 1"/>
              <a:gd name="f221" fmla="*/ f182 f68 1"/>
              <a:gd name="f222" fmla="*/ f183 f67 1"/>
              <a:gd name="f223" fmla="*/ f184 f67 1"/>
              <a:gd name="f224" fmla="*/ f185 f68 1"/>
              <a:gd name="f225" fmla="*/ f186 f67 1"/>
              <a:gd name="f226" fmla="*/ f187 f67 1"/>
            </a:gdLst>
            <a:ahLst/>
            <a:cxnLst>
              <a:cxn ang="3cd4">
                <a:pos x="hc" y="t"/>
              </a:cxn>
              <a:cxn ang="0">
                <a:pos x="r" y="vc"/>
              </a:cxn>
              <a:cxn ang="cd4">
                <a:pos x="hc" y="b"/>
              </a:cxn>
              <a:cxn ang="cd2">
                <a:pos x="l" y="vc"/>
              </a:cxn>
              <a:cxn ang="f113">
                <a:pos x="f192" y="f193"/>
              </a:cxn>
              <a:cxn ang="f113">
                <a:pos x="f194" y="f193"/>
              </a:cxn>
              <a:cxn ang="f113">
                <a:pos x="f195" y="f196"/>
              </a:cxn>
              <a:cxn ang="f113">
                <a:pos x="f197" y="f196"/>
              </a:cxn>
              <a:cxn ang="f113">
                <a:pos x="f192" y="f193"/>
              </a:cxn>
              <a:cxn ang="f113">
                <a:pos x="f198" y="f199"/>
              </a:cxn>
              <a:cxn ang="f113">
                <a:pos x="f200" y="f201"/>
              </a:cxn>
              <a:cxn ang="f113">
                <a:pos x="f202" y="f203"/>
              </a:cxn>
              <a:cxn ang="f113">
                <a:pos x="f204" y="f205"/>
              </a:cxn>
              <a:cxn ang="f113">
                <a:pos x="f206" y="f203"/>
              </a:cxn>
              <a:cxn ang="f113">
                <a:pos x="f207" y="f208"/>
              </a:cxn>
              <a:cxn ang="f113">
                <a:pos x="f209" y="f210"/>
              </a:cxn>
              <a:cxn ang="f113">
                <a:pos x="f211" y="f212"/>
              </a:cxn>
              <a:cxn ang="f113">
                <a:pos x="f213" y="f212"/>
              </a:cxn>
              <a:cxn ang="f113">
                <a:pos x="f214" y="f215"/>
              </a:cxn>
              <a:cxn ang="f113">
                <a:pos x="f213" y="f216"/>
              </a:cxn>
              <a:cxn ang="f113">
                <a:pos x="f217" y="f216"/>
              </a:cxn>
              <a:cxn ang="f113">
                <a:pos x="f218" y="f219"/>
              </a:cxn>
              <a:cxn ang="f113">
                <a:pos x="f220" y="f221"/>
              </a:cxn>
              <a:cxn ang="f113">
                <a:pos x="f222" y="f216"/>
              </a:cxn>
              <a:cxn ang="f113">
                <a:pos x="f197" y="f216"/>
              </a:cxn>
              <a:cxn ang="f113">
                <a:pos x="f223" y="f224"/>
              </a:cxn>
              <a:cxn ang="f113">
                <a:pos x="f225" y="f212"/>
              </a:cxn>
              <a:cxn ang="f113">
                <a:pos x="f226" y="f212"/>
              </a:cxn>
              <a:cxn ang="f113">
                <a:pos x="f198" y="f199"/>
              </a:cxn>
            </a:cxnLst>
            <a:rect l="f188" t="f191" r="f189" b="f190"/>
            <a:pathLst>
              <a:path w="1346449" h="3166775">
                <a:moveTo>
                  <a:pt x="f8" y="f9"/>
                </a:moveTo>
                <a:lnTo>
                  <a:pt x="f10" y="f9"/>
                </a:lnTo>
                <a:lnTo>
                  <a:pt x="f11" y="f7"/>
                </a:lnTo>
                <a:lnTo>
                  <a:pt x="f6" y="f7"/>
                </a:lnTo>
                <a:lnTo>
                  <a:pt x="f8" y="f9"/>
                </a:lnTo>
                <a:close/>
                <a:moveTo>
                  <a:pt x="f12" y="f5"/>
                </a:moveTo>
                <a:cubicBezTo>
                  <a:pt x="f12" y="f13"/>
                  <a:pt x="f14" y="f15"/>
                  <a:pt x="f14" y="f16"/>
                </a:cubicBezTo>
                <a:cubicBezTo>
                  <a:pt x="f17" y="f18"/>
                  <a:pt x="f19" y="f20"/>
                  <a:pt x="f19" y="f21"/>
                </a:cubicBezTo>
                <a:cubicBezTo>
                  <a:pt x="f19" y="f22"/>
                  <a:pt x="f23" y="f24"/>
                  <a:pt x="f25" y="f24"/>
                </a:cubicBezTo>
                <a:cubicBezTo>
                  <a:pt x="f26" y="f24"/>
                  <a:pt x="f27" y="f22"/>
                  <a:pt x="f27" y="f21"/>
                </a:cubicBezTo>
                <a:cubicBezTo>
                  <a:pt x="f27" y="f28"/>
                  <a:pt x="f29" y="f30"/>
                  <a:pt x="f31" y="f32"/>
                </a:cubicBezTo>
                <a:lnTo>
                  <a:pt x="f33" y="f34"/>
                </a:lnTo>
                <a:lnTo>
                  <a:pt x="f35" y="f36"/>
                </a:lnTo>
                <a:lnTo>
                  <a:pt x="f5" y="f36"/>
                </a:lnTo>
                <a:lnTo>
                  <a:pt x="f37" y="f38"/>
                </a:lnTo>
                <a:lnTo>
                  <a:pt x="f5" y="f39"/>
                </a:lnTo>
                <a:lnTo>
                  <a:pt x="f40" y="f39"/>
                </a:lnTo>
                <a:cubicBezTo>
                  <a:pt x="f41" y="f42"/>
                  <a:pt x="f43" y="f44"/>
                  <a:pt x="f45" y="f46"/>
                </a:cubicBezTo>
                <a:lnTo>
                  <a:pt x="f47" y="f48"/>
                </a:lnTo>
                <a:cubicBezTo>
                  <a:pt x="f49" y="f50"/>
                  <a:pt x="f51" y="f52"/>
                  <a:pt x="f53" y="f39"/>
                </a:cubicBezTo>
                <a:lnTo>
                  <a:pt x="f6" y="f39"/>
                </a:lnTo>
                <a:lnTo>
                  <a:pt x="f54" y="f55"/>
                </a:lnTo>
                <a:cubicBezTo>
                  <a:pt x="f56" y="f57"/>
                  <a:pt x="f58" y="f59"/>
                  <a:pt x="f60" y="f36"/>
                </a:cubicBezTo>
                <a:lnTo>
                  <a:pt x="f61" y="f36"/>
                </a:lnTo>
                <a:cubicBezTo>
                  <a:pt x="f62" y="f63"/>
                  <a:pt x="f64" y="f65"/>
                  <a:pt x="f12" y="f5"/>
                </a:cubicBezTo>
                <a:close/>
              </a:path>
            </a:pathLst>
          </a:custGeom>
          <a:solidFill>
            <a:schemeClr val="tx1"/>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sp>
        <p:nvSpPr>
          <p:cNvPr id="127" name="Rectangle 7">
            <a:extLst>
              <a:ext uri="{FF2B5EF4-FFF2-40B4-BE49-F238E27FC236}">
                <a16:creationId xmlns:a16="http://schemas.microsoft.com/office/drawing/2014/main" id="{F5534EEE-24E0-15DD-33DC-F8C86E562F8D}"/>
              </a:ext>
            </a:extLst>
          </p:cNvPr>
          <p:cNvSpPr/>
          <p:nvPr/>
        </p:nvSpPr>
        <p:spPr>
          <a:xfrm rot="18900010">
            <a:off x="7844020" y="3654565"/>
            <a:ext cx="225661" cy="502736"/>
          </a:xfrm>
          <a:custGeom>
            <a:avLst/>
            <a:gdLst>
              <a:gd name="f0" fmla="val w"/>
              <a:gd name="f1" fmla="val h"/>
              <a:gd name="f2" fmla="val 0"/>
              <a:gd name="f3" fmla="val 154109"/>
              <a:gd name="f4" fmla="val 343323"/>
              <a:gd name="f5" fmla="val 102909"/>
              <a:gd name="f6" fmla="val 313772"/>
              <a:gd name="f7" fmla="val 328547"/>
              <a:gd name="f8" fmla="val 336708"/>
              <a:gd name="f9" fmla="val 96294"/>
              <a:gd name="f10" fmla="val 343322"/>
              <a:gd name="f11" fmla="val 88133"/>
              <a:gd name="f12" fmla="val 65975"/>
              <a:gd name="f13" fmla="val 57814"/>
              <a:gd name="f14" fmla="val 51199"/>
              <a:gd name="f15" fmla="val 323622"/>
              <a:gd name="f16" fmla="val 51200"/>
              <a:gd name="f17" fmla="val 318696"/>
              <a:gd name="f18" fmla="val 313771"/>
              <a:gd name="f19" fmla="val 123327"/>
              <a:gd name="f20" fmla="val 15459"/>
              <a:gd name="f21" fmla="val 141678"/>
              <a:gd name="f22" fmla="val 29245"/>
              <a:gd name="f23" fmla="val 152926"/>
              <a:gd name="f24" fmla="val 50497"/>
              <a:gd name="f25" fmla="val 154008"/>
              <a:gd name="f26" fmla="val 73425"/>
              <a:gd name="f27" fmla="val 155089"/>
              <a:gd name="f28" fmla="val 96353"/>
              <a:gd name="f29" fmla="val 145890"/>
              <a:gd name="f30" fmla="val 118568"/>
              <a:gd name="f31" fmla="val 128916"/>
              <a:gd name="f32" fmla="val 134021"/>
              <a:gd name="f33" fmla="val 119294"/>
              <a:gd name="f34" fmla="val 123450"/>
              <a:gd name="f35" fmla="val 133118"/>
              <a:gd name="f36" fmla="val 110865"/>
              <a:gd name="f37" fmla="val 140611"/>
              <a:gd name="f38" fmla="val 92772"/>
              <a:gd name="f39" fmla="val 139730"/>
              <a:gd name="f40" fmla="val 74098"/>
              <a:gd name="f41" fmla="val 138850"/>
              <a:gd name="f42" fmla="val 55424"/>
              <a:gd name="f43" fmla="val 129689"/>
              <a:gd name="f44" fmla="val 38115"/>
              <a:gd name="f45" fmla="val 114743"/>
              <a:gd name="f46" fmla="val 26887"/>
              <a:gd name="f47" fmla="val 136698"/>
              <a:gd name="f48" fmla="val 17411"/>
              <a:gd name="f49" fmla="val 103758"/>
              <a:gd name="f50" fmla="val -15529"/>
              <a:gd name="f51" fmla="val 50351"/>
              <a:gd name="f52" fmla="val 17412"/>
              <a:gd name="f53" fmla="val -15528"/>
              <a:gd name="f54" fmla="val 103757"/>
              <a:gd name="f55" fmla="val 136697"/>
              <a:gd name="f56" fmla="val 169637"/>
              <a:gd name="f57" fmla="val 196665"/>
              <a:gd name="f58" fmla="val 42556"/>
              <a:gd name="f59" fmla="val 111552"/>
              <a:gd name="f60" fmla="val 154108"/>
              <a:gd name="f61" fmla="val 139576"/>
              <a:gd name="f62" fmla="val 168641"/>
              <a:gd name="f63" fmla="val 121959"/>
              <a:gd name="f64" fmla="val 178211"/>
              <a:gd name="f65" fmla="val 102912"/>
              <a:gd name="f66" fmla="val 180994"/>
              <a:gd name="f67" fmla="val 308310"/>
              <a:gd name="f68" fmla="val 51197"/>
              <a:gd name="f69" fmla="val 32150"/>
              <a:gd name="f70" fmla="val 14534"/>
              <a:gd name="f71" fmla="val -42555"/>
              <a:gd name="f72" fmla="val -42556"/>
              <a:gd name="f73" fmla="val 111553"/>
              <a:gd name="f74" fmla="*/ f0 1 154109"/>
              <a:gd name="f75" fmla="*/ f1 1 343323"/>
              <a:gd name="f76" fmla="val f2"/>
              <a:gd name="f77" fmla="val f3"/>
              <a:gd name="f78" fmla="val f4"/>
              <a:gd name="f79" fmla="+- f78 0 f76"/>
              <a:gd name="f80" fmla="+- f77 0 f76"/>
              <a:gd name="f81" fmla="*/ f80 1 154109"/>
              <a:gd name="f82" fmla="*/ f79 1 343323"/>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154109" h="343323">
                <a:moveTo>
                  <a:pt x="f5" y="f6"/>
                </a:moveTo>
                <a:lnTo>
                  <a:pt x="f5" y="f7"/>
                </a:lnTo>
                <a:cubicBezTo>
                  <a:pt x="f5" y="f8"/>
                  <a:pt x="f9" y="f10"/>
                  <a:pt x="f11" y="f4"/>
                </a:cubicBezTo>
                <a:lnTo>
                  <a:pt x="f12" y="f10"/>
                </a:lnTo>
                <a:cubicBezTo>
                  <a:pt x="f13" y="f10"/>
                  <a:pt x="f14" y="f8"/>
                  <a:pt x="f14" y="f7"/>
                </a:cubicBezTo>
                <a:cubicBezTo>
                  <a:pt x="f14" y="f15"/>
                  <a:pt x="f16" y="f17"/>
                  <a:pt x="f16" y="f18"/>
                </a:cubicBezTo>
                <a:close/>
                <a:moveTo>
                  <a:pt x="f19" y="f20"/>
                </a:moveTo>
                <a:cubicBezTo>
                  <a:pt x="f21" y="f22"/>
                  <a:pt x="f23" y="f24"/>
                  <a:pt x="f25" y="f26"/>
                </a:cubicBezTo>
                <a:cubicBezTo>
                  <a:pt x="f27" y="f28"/>
                  <a:pt x="f29" y="f30"/>
                  <a:pt x="f31" y="f32"/>
                </a:cubicBezTo>
                <a:lnTo>
                  <a:pt x="f33" y="f34"/>
                </a:lnTo>
                <a:cubicBezTo>
                  <a:pt x="f35" y="f36"/>
                  <a:pt x="f37" y="f38"/>
                  <a:pt x="f39" y="f40"/>
                </a:cubicBezTo>
                <a:cubicBezTo>
                  <a:pt x="f41" y="f42"/>
                  <a:pt x="f43" y="f44"/>
                  <a:pt x="f45" y="f46"/>
                </a:cubicBezTo>
                <a:close/>
                <a:moveTo>
                  <a:pt x="f47" y="f48"/>
                </a:moveTo>
                <a:cubicBezTo>
                  <a:pt x="f49" y="f50"/>
                  <a:pt x="f51" y="f50"/>
                  <a:pt x="f52" y="f48"/>
                </a:cubicBezTo>
                <a:cubicBezTo>
                  <a:pt x="f53" y="f51"/>
                  <a:pt x="f53" y="f54"/>
                  <a:pt x="f52" y="f55"/>
                </a:cubicBezTo>
                <a:cubicBezTo>
                  <a:pt x="f51" y="f56"/>
                  <a:pt x="f49" y="f56"/>
                  <a:pt x="f47" y="f55"/>
                </a:cubicBezTo>
                <a:cubicBezTo>
                  <a:pt x="f56" y="f54"/>
                  <a:pt x="f56" y="f51"/>
                  <a:pt x="f47" y="f48"/>
                </a:cubicBezTo>
                <a:close/>
                <a:moveTo>
                  <a:pt x="f3" y="f2"/>
                </a:moveTo>
                <a:cubicBezTo>
                  <a:pt x="f57" y="f58"/>
                  <a:pt x="f57" y="f59"/>
                  <a:pt x="f3" y="f60"/>
                </a:cubicBezTo>
                <a:cubicBezTo>
                  <a:pt x="f61" y="f62"/>
                  <a:pt x="f63" y="f64"/>
                  <a:pt x="f65" y="f66"/>
                </a:cubicBezTo>
                <a:lnTo>
                  <a:pt x="f65" y="f67"/>
                </a:lnTo>
                <a:lnTo>
                  <a:pt x="f68" y="f67"/>
                </a:lnTo>
                <a:lnTo>
                  <a:pt x="f68" y="f66"/>
                </a:lnTo>
                <a:cubicBezTo>
                  <a:pt x="f69" y="f64"/>
                  <a:pt x="f70" y="f62"/>
                  <a:pt x="f2" y="f60"/>
                </a:cubicBezTo>
                <a:cubicBezTo>
                  <a:pt x="f71" y="f59"/>
                  <a:pt x="f71" y="f58"/>
                  <a:pt x="f2" y="f2"/>
                </a:cubicBezTo>
                <a:cubicBezTo>
                  <a:pt x="f58" y="f72"/>
                  <a:pt x="f73" y="f72"/>
                  <a:pt x="f3" y="f2"/>
                </a:cubicBezTo>
                <a:close/>
              </a:path>
            </a:pathLst>
          </a:custGeom>
          <a:solidFill>
            <a:schemeClr val="tx1"/>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sp>
        <p:nvSpPr>
          <p:cNvPr id="128" name="Parallelogram 15">
            <a:extLst>
              <a:ext uri="{FF2B5EF4-FFF2-40B4-BE49-F238E27FC236}">
                <a16:creationId xmlns:a16="http://schemas.microsoft.com/office/drawing/2014/main" id="{10392AAF-F7AA-EDE7-6A76-CFFCF0B90355}"/>
              </a:ext>
            </a:extLst>
          </p:cNvPr>
          <p:cNvSpPr/>
          <p:nvPr/>
        </p:nvSpPr>
        <p:spPr>
          <a:xfrm flipH="1">
            <a:off x="3525315" y="4641909"/>
            <a:ext cx="464491" cy="464491"/>
          </a:xfrm>
          <a:custGeom>
            <a:avLst/>
            <a:gdLst>
              <a:gd name="f0" fmla="val w"/>
              <a:gd name="f1" fmla="val h"/>
              <a:gd name="f2" fmla="val 0"/>
              <a:gd name="f3" fmla="val 3242753"/>
              <a:gd name="f4" fmla="val 3227814"/>
              <a:gd name="f5" fmla="val 1621376"/>
              <a:gd name="f6" fmla="val 1043635"/>
              <a:gd name="f7" fmla="val 1557188"/>
              <a:gd name="f8" fmla="val 1505154"/>
              <a:gd name="f9" fmla="val 1095669"/>
              <a:gd name="f10" fmla="val 1159857"/>
              <a:gd name="f11" fmla="val 1625483"/>
              <a:gd name="f12" fmla="val 1033577"/>
              <a:gd name="f13" fmla="val 969389"/>
              <a:gd name="f14" fmla="val 917355"/>
              <a:gd name="f15" fmla="val 1677517"/>
              <a:gd name="f16" fmla="val 1741705"/>
              <a:gd name="f17" fmla="val 1805893"/>
              <a:gd name="f18" fmla="val 1857927"/>
              <a:gd name="f19" fmla="val 1614688"/>
              <a:gd name="f20" fmla="val 1619859"/>
              <a:gd name="f21" fmla="val 1856884"/>
              <a:gd name="f22" fmla="val 1620361"/>
              <a:gd name="f23" fmla="val 1857187"/>
              <a:gd name="f24" fmla="val 1620868"/>
              <a:gd name="f25" fmla="val 1857190"/>
              <a:gd name="f26" fmla="val 1685564"/>
              <a:gd name="f27" fmla="val 1737598"/>
              <a:gd name="f28" fmla="val 1805156"/>
              <a:gd name="f29" fmla="val 1740968"/>
              <a:gd name="f30" fmla="val 628818"/>
              <a:gd name="f31" fmla="val 2206882"/>
              <a:gd name="f32" fmla="val 2681529"/>
              <a:gd name="f33" fmla="val 1103464"/>
              <a:gd name="f34" fmla="val 1688970"/>
              <a:gd name="f35" fmla="val 2274476"/>
              <a:gd name="f36" fmla="val 2749122"/>
              <a:gd name="f37" fmla="val 1035870"/>
              <a:gd name="f38" fmla="val 561223"/>
              <a:gd name="f39" fmla="val 424596"/>
              <a:gd name="f40" fmla="val 923081"/>
              <a:gd name="f41" fmla="val 357001"/>
              <a:gd name="f42" fmla="val 990676"/>
              <a:gd name="f43" fmla="val 2128645"/>
              <a:gd name="f44" fmla="val 581423"/>
              <a:gd name="f45" fmla="val 2515905"/>
              <a:gd name="f46" fmla="val 922189"/>
              <a:gd name="f47" fmla="val 2742109"/>
              <a:gd name="f48" fmla="val 652992"/>
              <a:gd name="f49" fmla="val 911997"/>
              <a:gd name="f50" fmla="val 1121304"/>
              <a:gd name="f51" fmla="val 2850168"/>
              <a:gd name="f52" fmla="val 1274563"/>
              <a:gd name="f53" fmla="val 2916691"/>
              <a:gd name="f54" fmla="val 1443689"/>
              <a:gd name="f55" fmla="val 2953344"/>
              <a:gd name="f56" fmla="val 1799063"/>
              <a:gd name="f57" fmla="val 1968189"/>
              <a:gd name="f58" fmla="val 2121449"/>
              <a:gd name="f59" fmla="val 2330755"/>
              <a:gd name="f60" fmla="val 2589760"/>
              <a:gd name="f61" fmla="val 2320563"/>
              <a:gd name="f62" fmla="val 2661329"/>
              <a:gd name="f63" fmla="val 2885751"/>
              <a:gd name="f64" fmla="val 2319671"/>
              <a:gd name="f65" fmla="val 2599800"/>
              <a:gd name="f66" fmla="val 123238"/>
              <a:gd name="f67" fmla="val 2434609"/>
              <a:gd name="f68" fmla="val 120698"/>
              <a:gd name="f69" fmla="val 2268460"/>
              <a:gd name="f70" fmla="val 180476"/>
              <a:gd name="f71" fmla="val 2139563"/>
              <a:gd name="f72" fmla="val 303161"/>
              <a:gd name="f73" fmla="val 3057258"/>
              <a:gd name="f74" fmla="val 1232053"/>
              <a:gd name="f75" fmla="val 3305736"/>
              <a:gd name="f76" fmla="val 977255"/>
              <a:gd name="f77" fmla="val 3304415"/>
              <a:gd name="f78" fmla="val 570405"/>
              <a:gd name="f79" fmla="val 3054287"/>
              <a:gd name="f80" fmla="val 317226"/>
              <a:gd name="f81" fmla="val 2929224"/>
              <a:gd name="f82" fmla="val 190636"/>
              <a:gd name="f83" fmla="val 2764991"/>
              <a:gd name="f84" fmla="val 125778"/>
              <a:gd name="f85" fmla="val 642953"/>
              <a:gd name="f86" fmla="val 477762"/>
              <a:gd name="f87" fmla="val 313529"/>
              <a:gd name="f88" fmla="val 188466"/>
              <a:gd name="f89" fmla="val -61662"/>
              <a:gd name="f90" fmla="val -62983"/>
              <a:gd name="f91" fmla="val 185495"/>
              <a:gd name="f92" fmla="val 1103190"/>
              <a:gd name="f93" fmla="val 974294"/>
              <a:gd name="f94" fmla="val 808144"/>
              <a:gd name="f95" fmla="val 1722692"/>
              <a:gd name="f96" fmla="val 1520061"/>
              <a:gd name="f97" fmla="val 1440152"/>
              <a:gd name="f98" fmla="val 1375373"/>
              <a:gd name="f99" fmla="val 64779"/>
              <a:gd name="f100" fmla="val 144688"/>
              <a:gd name="f101" fmla="val 289376"/>
              <a:gd name="f102" fmla="val 1867380"/>
              <a:gd name="f103" fmla="val 1802601"/>
              <a:gd name="f104" fmla="*/ f0 1 3242753"/>
              <a:gd name="f105" fmla="*/ f1 1 3227814"/>
              <a:gd name="f106" fmla="val f2"/>
              <a:gd name="f107" fmla="val f3"/>
              <a:gd name="f108" fmla="val f4"/>
              <a:gd name="f109" fmla="+- f108 0 f106"/>
              <a:gd name="f110" fmla="+- f107 0 f106"/>
              <a:gd name="f111" fmla="*/ f110 1 3242753"/>
              <a:gd name="f112" fmla="*/ f109 1 3227814"/>
              <a:gd name="f113" fmla="*/ f106 1 f111"/>
              <a:gd name="f114" fmla="*/ f107 1 f111"/>
              <a:gd name="f115" fmla="*/ f106 1 f112"/>
              <a:gd name="f116" fmla="*/ f108 1 f112"/>
              <a:gd name="f117" fmla="*/ f113 f104 1"/>
              <a:gd name="f118" fmla="*/ f114 f104 1"/>
              <a:gd name="f119" fmla="*/ f116 f105 1"/>
              <a:gd name="f120" fmla="*/ f115 f105 1"/>
            </a:gdLst>
            <a:ahLst/>
            <a:cxnLst>
              <a:cxn ang="3cd4">
                <a:pos x="hc" y="t"/>
              </a:cxn>
              <a:cxn ang="0">
                <a:pos x="r" y="vc"/>
              </a:cxn>
              <a:cxn ang="cd4">
                <a:pos x="hc" y="b"/>
              </a:cxn>
              <a:cxn ang="cd2">
                <a:pos x="l" y="vc"/>
              </a:cxn>
            </a:cxnLst>
            <a:rect l="f117" t="f120" r="f118" b="f119"/>
            <a:pathLst>
              <a:path w="3242753" h="3227814">
                <a:moveTo>
                  <a:pt x="f5" y="f6"/>
                </a:moveTo>
                <a:cubicBezTo>
                  <a:pt x="f7" y="f6"/>
                  <a:pt x="f8" y="f9"/>
                  <a:pt x="f8" y="f10"/>
                </a:cubicBezTo>
                <a:lnTo>
                  <a:pt x="f8" y="f11"/>
                </a:lnTo>
                <a:lnTo>
                  <a:pt x="f12" y="f11"/>
                </a:lnTo>
                <a:cubicBezTo>
                  <a:pt x="f13" y="f11"/>
                  <a:pt x="f14" y="f15"/>
                  <a:pt x="f14" y="f16"/>
                </a:cubicBezTo>
                <a:cubicBezTo>
                  <a:pt x="f14" y="f17"/>
                  <a:pt x="f13" y="f18"/>
                  <a:pt x="f12" y="f18"/>
                </a:cubicBezTo>
                <a:lnTo>
                  <a:pt x="f19" y="f18"/>
                </a:lnTo>
                <a:lnTo>
                  <a:pt x="f20" y="f21"/>
                </a:lnTo>
                <a:cubicBezTo>
                  <a:pt x="f22" y="f23"/>
                  <a:pt x="f24" y="f25"/>
                  <a:pt x="f5" y="f25"/>
                </a:cubicBezTo>
                <a:cubicBezTo>
                  <a:pt x="f26" y="f25"/>
                  <a:pt x="f27" y="f28"/>
                  <a:pt x="f27" y="f29"/>
                </a:cubicBezTo>
                <a:lnTo>
                  <a:pt x="f27" y="f10"/>
                </a:lnTo>
                <a:cubicBezTo>
                  <a:pt x="f27" y="f9"/>
                  <a:pt x="f26" y="f6"/>
                  <a:pt x="f5" y="f6"/>
                </a:cubicBezTo>
                <a:close/>
                <a:moveTo>
                  <a:pt x="f5" y="f30"/>
                </a:moveTo>
                <a:cubicBezTo>
                  <a:pt x="f31" y="f30"/>
                  <a:pt x="f32" y="f33"/>
                  <a:pt x="f32" y="f34"/>
                </a:cubicBezTo>
                <a:cubicBezTo>
                  <a:pt x="f32" y="f35"/>
                  <a:pt x="f31" y="f36"/>
                  <a:pt x="f5" y="f36"/>
                </a:cubicBezTo>
                <a:cubicBezTo>
                  <a:pt x="f37" y="f36"/>
                  <a:pt x="f38" y="f35"/>
                  <a:pt x="f38" y="f34"/>
                </a:cubicBezTo>
                <a:cubicBezTo>
                  <a:pt x="f38" y="f33"/>
                  <a:pt x="f37" y="f30"/>
                  <a:pt x="f5" y="f30"/>
                </a:cubicBezTo>
                <a:close/>
                <a:moveTo>
                  <a:pt x="f5" y="f39"/>
                </a:moveTo>
                <a:cubicBezTo>
                  <a:pt x="f40" y="f39"/>
                  <a:pt x="f41" y="f42"/>
                  <a:pt x="f41" y="f34"/>
                </a:cubicBezTo>
                <a:cubicBezTo>
                  <a:pt x="f41" y="f43"/>
                  <a:pt x="f44" y="f45"/>
                  <a:pt x="f46" y="f47"/>
                </a:cubicBezTo>
                <a:lnTo>
                  <a:pt x="f48" y="f4"/>
                </a:lnTo>
                <a:lnTo>
                  <a:pt x="f49" y="f4"/>
                </a:lnTo>
                <a:lnTo>
                  <a:pt x="f50" y="f51"/>
                </a:lnTo>
                <a:cubicBezTo>
                  <a:pt x="f52" y="f53"/>
                  <a:pt x="f54" y="f55"/>
                  <a:pt x="f5" y="f55"/>
                </a:cubicBezTo>
                <a:cubicBezTo>
                  <a:pt x="f56" y="f55"/>
                  <a:pt x="f57" y="f53"/>
                  <a:pt x="f58" y="f51"/>
                </a:cubicBezTo>
                <a:lnTo>
                  <a:pt x="f59" y="f4"/>
                </a:lnTo>
                <a:lnTo>
                  <a:pt x="f60" y="f4"/>
                </a:lnTo>
                <a:lnTo>
                  <a:pt x="f61" y="f47"/>
                </a:lnTo>
                <a:cubicBezTo>
                  <a:pt x="f62" y="f45"/>
                  <a:pt x="f63" y="f43"/>
                  <a:pt x="f63" y="f34"/>
                </a:cubicBezTo>
                <a:cubicBezTo>
                  <a:pt x="f63" y="f42"/>
                  <a:pt x="f64" y="f39"/>
                  <a:pt x="f5" y="f39"/>
                </a:cubicBezTo>
                <a:close/>
                <a:moveTo>
                  <a:pt x="f65" y="f66"/>
                </a:moveTo>
                <a:cubicBezTo>
                  <a:pt x="f67" y="f68"/>
                  <a:pt x="f69" y="f70"/>
                  <a:pt x="f71" y="f72"/>
                </a:cubicBezTo>
                <a:lnTo>
                  <a:pt x="f73" y="f74"/>
                </a:lnTo>
                <a:cubicBezTo>
                  <a:pt x="f75" y="f76"/>
                  <a:pt x="f77" y="f78"/>
                  <a:pt x="f79" y="f80"/>
                </a:cubicBezTo>
                <a:cubicBezTo>
                  <a:pt x="f81" y="f82"/>
                  <a:pt x="f83" y="f84"/>
                  <a:pt x="f65" y="f66"/>
                </a:cubicBezTo>
                <a:close/>
                <a:moveTo>
                  <a:pt x="f85" y="f66"/>
                </a:moveTo>
                <a:cubicBezTo>
                  <a:pt x="f86" y="f84"/>
                  <a:pt x="f87" y="f82"/>
                  <a:pt x="f88" y="f80"/>
                </a:cubicBezTo>
                <a:cubicBezTo>
                  <a:pt x="f89" y="f78"/>
                  <a:pt x="f90" y="f76"/>
                  <a:pt x="f91" y="f74"/>
                </a:cubicBezTo>
                <a:lnTo>
                  <a:pt x="f92" y="f72"/>
                </a:lnTo>
                <a:cubicBezTo>
                  <a:pt x="f93" y="f70"/>
                  <a:pt x="f94" y="f68"/>
                  <a:pt x="f85" y="f66"/>
                </a:cubicBezTo>
                <a:close/>
                <a:moveTo>
                  <a:pt x="f95" y="f2"/>
                </a:moveTo>
                <a:lnTo>
                  <a:pt x="f96" y="f2"/>
                </a:lnTo>
                <a:cubicBezTo>
                  <a:pt x="f97" y="f2"/>
                  <a:pt x="f98" y="f99"/>
                  <a:pt x="f98" y="f100"/>
                </a:cubicBezTo>
                <a:lnTo>
                  <a:pt x="f98" y="f101"/>
                </a:lnTo>
                <a:lnTo>
                  <a:pt x="f102" y="f101"/>
                </a:lnTo>
                <a:lnTo>
                  <a:pt x="f102" y="f100"/>
                </a:lnTo>
                <a:cubicBezTo>
                  <a:pt x="f102" y="f99"/>
                  <a:pt x="f103" y="f2"/>
                  <a:pt x="f95" y="f2"/>
                </a:cubicBezTo>
                <a:close/>
              </a:path>
            </a:pathLst>
          </a:custGeom>
          <a:solidFill>
            <a:schemeClr val="tx1"/>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sp>
        <p:nvSpPr>
          <p:cNvPr id="129" name="Freeform 19">
            <a:extLst>
              <a:ext uri="{FF2B5EF4-FFF2-40B4-BE49-F238E27FC236}">
                <a16:creationId xmlns:a16="http://schemas.microsoft.com/office/drawing/2014/main" id="{8B494564-153A-C93B-5BD7-99988F17050B}"/>
              </a:ext>
            </a:extLst>
          </p:cNvPr>
          <p:cNvSpPr/>
          <p:nvPr/>
        </p:nvSpPr>
        <p:spPr>
          <a:xfrm>
            <a:off x="6003692" y="3642507"/>
            <a:ext cx="460784" cy="453383"/>
          </a:xfrm>
          <a:custGeom>
            <a:avLst/>
            <a:gdLst>
              <a:gd name="f0" fmla="val w"/>
              <a:gd name="f1" fmla="val h"/>
              <a:gd name="f2" fmla="val 0"/>
              <a:gd name="f3" fmla="val 3214097"/>
              <a:gd name="f4" fmla="val 3162551"/>
              <a:gd name="f5" fmla="val 1014592"/>
              <a:gd name="f6" fmla="val 2306036"/>
              <a:gd name="f7" fmla="val 854868"/>
              <a:gd name="f8" fmla="val 725386"/>
              <a:gd name="f9" fmla="val 2435518"/>
              <a:gd name="f10" fmla="val 2595242"/>
              <a:gd name="f11" fmla="val 2754966"/>
              <a:gd name="f12" fmla="val 2884448"/>
              <a:gd name="f13" fmla="val 1174316"/>
              <a:gd name="f14" fmla="val 1303798"/>
              <a:gd name="f15" fmla="val 481275"/>
              <a:gd name="f16" fmla="val 1691816"/>
              <a:gd name="f17" fmla="val 321551"/>
              <a:gd name="f18" fmla="val 192069"/>
              <a:gd name="f19" fmla="val 1821298"/>
              <a:gd name="f20" fmla="val 1981022"/>
              <a:gd name="f21" fmla="val 2140746"/>
              <a:gd name="f22" fmla="val 2270228"/>
              <a:gd name="f23" fmla="val 640999"/>
              <a:gd name="f24" fmla="val 770481"/>
              <a:gd name="f25" fmla="val 2764751"/>
              <a:gd name="f26" fmla="val 1113404"/>
              <a:gd name="f27" fmla="val 2605027"/>
              <a:gd name="f28" fmla="val 2475545"/>
              <a:gd name="f29" fmla="val 1242886"/>
              <a:gd name="f30" fmla="val 1402610"/>
              <a:gd name="f31" fmla="val 1562334"/>
              <a:gd name="f32" fmla="val 2924475"/>
              <a:gd name="f33" fmla="val 3053957"/>
              <a:gd name="f34" fmla="val 532503"/>
              <a:gd name="f35" fmla="val 881964"/>
              <a:gd name="f36" fmla="val 372779"/>
              <a:gd name="f37" fmla="val 243297"/>
              <a:gd name="f38" fmla="val 1011446"/>
              <a:gd name="f39" fmla="val 1171170"/>
              <a:gd name="f40" fmla="val 1330894"/>
              <a:gd name="f41" fmla="val 1460376"/>
              <a:gd name="f42" fmla="val 692227"/>
              <a:gd name="f43" fmla="val 821709"/>
              <a:gd name="f44" fmla="val 1162143"/>
              <a:gd name="f45" fmla="val 321316"/>
              <a:gd name="f46" fmla="val 1002419"/>
              <a:gd name="f47" fmla="val 872937"/>
              <a:gd name="f48" fmla="val 450798"/>
              <a:gd name="f49" fmla="val 610522"/>
              <a:gd name="f50" fmla="val 770246"/>
              <a:gd name="f51" fmla="val 899728"/>
              <a:gd name="f52" fmla="val 1321867"/>
              <a:gd name="f53" fmla="val 1451349"/>
              <a:gd name="f54" fmla="val 1963447"/>
              <a:gd name="f55" fmla="val 177300"/>
              <a:gd name="f56" fmla="val 1803723"/>
              <a:gd name="f57" fmla="val 1674241"/>
              <a:gd name="f58" fmla="val 306782"/>
              <a:gd name="f59" fmla="val 466506"/>
              <a:gd name="f60" fmla="val 626230"/>
              <a:gd name="f61" fmla="val 755712"/>
              <a:gd name="f62" fmla="val 2123171"/>
              <a:gd name="f63" fmla="val 2252653"/>
              <a:gd name="f64" fmla="val 1752672"/>
              <a:gd name="f65" fmla="val 312"/>
              <a:gd name="f66" fmla="val 1817888"/>
              <a:gd name="f67" fmla="val -690"/>
              <a:gd name="f68" fmla="val 1885249"/>
              <a:gd name="f69" fmla="val 703"/>
              <a:gd name="f70" fmla="val 1954799"/>
              <a:gd name="f71" fmla="val 4657"/>
              <a:gd name="f72" fmla="val 2504015"/>
              <a:gd name="f73" fmla="val 53541"/>
              <a:gd name="f74" fmla="val 2975590"/>
              <a:gd name="f75" fmla="val 412975"/>
              <a:gd name="f76" fmla="val 3145244"/>
              <a:gd name="f77" fmla="val 944937"/>
              <a:gd name="f78" fmla="val 3412664"/>
              <a:gd name="f79" fmla="val 2126757"/>
              <a:gd name="f80" fmla="val 2837568"/>
              <a:gd name="f81" fmla="val 2017487"/>
              <a:gd name="f82" fmla="val 2506889"/>
              <a:gd name="f83" fmla="val 1867964"/>
              <a:gd name="f84" fmla="val 1580987"/>
              <a:gd name="f85" fmla="val 1673869"/>
              <a:gd name="f86" fmla="val 2725425"/>
              <a:gd name="f87" fmla="val 3197869"/>
              <a:gd name="f88" fmla="val 1014520"/>
              <a:gd name="f89" fmla="val 3161925"/>
              <a:gd name="f90" fmla="val -14898"/>
              <a:gd name="f91" fmla="val 3061283"/>
              <a:gd name="f92" fmla="val -138545"/>
              <a:gd name="f93" fmla="val 1873713"/>
              <a:gd name="f94" fmla="val 108747"/>
              <a:gd name="f95" fmla="val 1100212"/>
              <a:gd name="f96" fmla="val 278579"/>
              <a:gd name="f97" fmla="val 569148"/>
              <a:gd name="f98" fmla="val 774429"/>
              <a:gd name="f99" fmla="val 15339"/>
              <a:gd name="f100" fmla="*/ f0 1 3214097"/>
              <a:gd name="f101" fmla="*/ f1 1 3162551"/>
              <a:gd name="f102" fmla="val f2"/>
              <a:gd name="f103" fmla="val f3"/>
              <a:gd name="f104" fmla="val f4"/>
              <a:gd name="f105" fmla="+- f104 0 f102"/>
              <a:gd name="f106" fmla="+- f103 0 f102"/>
              <a:gd name="f107" fmla="*/ f106 1 3214097"/>
              <a:gd name="f108" fmla="*/ f105 1 3162551"/>
              <a:gd name="f109" fmla="*/ f102 1 f107"/>
              <a:gd name="f110" fmla="*/ f103 1 f107"/>
              <a:gd name="f111" fmla="*/ f102 1 f108"/>
              <a:gd name="f112" fmla="*/ f104 1 f108"/>
              <a:gd name="f113" fmla="*/ f109 f100 1"/>
              <a:gd name="f114" fmla="*/ f110 f100 1"/>
              <a:gd name="f115" fmla="*/ f112 f101 1"/>
              <a:gd name="f116" fmla="*/ f111 f101 1"/>
            </a:gdLst>
            <a:ahLst/>
            <a:cxnLst>
              <a:cxn ang="3cd4">
                <a:pos x="hc" y="t"/>
              </a:cxn>
              <a:cxn ang="0">
                <a:pos x="r" y="vc"/>
              </a:cxn>
              <a:cxn ang="cd4">
                <a:pos x="hc" y="b"/>
              </a:cxn>
              <a:cxn ang="cd2">
                <a:pos x="l" y="vc"/>
              </a:cxn>
            </a:cxnLst>
            <a:rect l="f113" t="f116" r="f114" b="f115"/>
            <a:pathLst>
              <a:path w="3214097" h="3162551">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15" y="f16"/>
                </a:moveTo>
                <a:cubicBezTo>
                  <a:pt x="f17" y="f16"/>
                  <a:pt x="f18" y="f19"/>
                  <a:pt x="f18" y="f20"/>
                </a:cubicBezTo>
                <a:cubicBezTo>
                  <a:pt x="f18" y="f21"/>
                  <a:pt x="f17" y="f22"/>
                  <a:pt x="f15" y="f22"/>
                </a:cubicBezTo>
                <a:cubicBezTo>
                  <a:pt x="f23" y="f22"/>
                  <a:pt x="f24" y="f21"/>
                  <a:pt x="f24" y="f20"/>
                </a:cubicBezTo>
                <a:cubicBezTo>
                  <a:pt x="f24" y="f19"/>
                  <a:pt x="f23" y="f16"/>
                  <a:pt x="f15" y="f16"/>
                </a:cubicBezTo>
                <a:close/>
                <a:moveTo>
                  <a:pt x="f25" y="f26"/>
                </a:moveTo>
                <a:cubicBezTo>
                  <a:pt x="f27" y="f26"/>
                  <a:pt x="f28" y="f29"/>
                  <a:pt x="f28" y="f30"/>
                </a:cubicBezTo>
                <a:cubicBezTo>
                  <a:pt x="f28" y="f31"/>
                  <a:pt x="f27" y="f16"/>
                  <a:pt x="f25" y="f16"/>
                </a:cubicBezTo>
                <a:cubicBezTo>
                  <a:pt x="f32" y="f16"/>
                  <a:pt x="f33" y="f31"/>
                  <a:pt x="f33" y="f30"/>
                </a:cubicBezTo>
                <a:cubicBezTo>
                  <a:pt x="f33" y="f29"/>
                  <a:pt x="f32" y="f26"/>
                  <a:pt x="f25" y="f26"/>
                </a:cubicBezTo>
                <a:close/>
                <a:moveTo>
                  <a:pt x="f34" y="f35"/>
                </a:moveTo>
                <a:cubicBezTo>
                  <a:pt x="f36" y="f35"/>
                  <a:pt x="f37" y="f38"/>
                  <a:pt x="f37" y="f39"/>
                </a:cubicBezTo>
                <a:cubicBezTo>
                  <a:pt x="f37" y="f40"/>
                  <a:pt x="f36" y="f41"/>
                  <a:pt x="f34" y="f41"/>
                </a:cubicBezTo>
                <a:cubicBezTo>
                  <a:pt x="f42" y="f41"/>
                  <a:pt x="f43" y="f40"/>
                  <a:pt x="f43" y="f39"/>
                </a:cubicBezTo>
                <a:cubicBezTo>
                  <a:pt x="f43" y="f38"/>
                  <a:pt x="f42" y="f35"/>
                  <a:pt x="f34" y="f35"/>
                </a:cubicBezTo>
                <a:close/>
                <a:moveTo>
                  <a:pt x="f44" y="f45"/>
                </a:moveTo>
                <a:cubicBezTo>
                  <a:pt x="f46" y="f45"/>
                  <a:pt x="f47" y="f48"/>
                  <a:pt x="f47" y="f49"/>
                </a:cubicBezTo>
                <a:cubicBezTo>
                  <a:pt x="f47" y="f50"/>
                  <a:pt x="f46" y="f51"/>
                  <a:pt x="f44" y="f51"/>
                </a:cubicBezTo>
                <a:cubicBezTo>
                  <a:pt x="f52" y="f51"/>
                  <a:pt x="f53" y="f50"/>
                  <a:pt x="f53" y="f49"/>
                </a:cubicBezTo>
                <a:cubicBezTo>
                  <a:pt x="f53" y="f48"/>
                  <a:pt x="f52" y="f45"/>
                  <a:pt x="f44" y="f45"/>
                </a:cubicBezTo>
                <a:close/>
                <a:moveTo>
                  <a:pt x="f54" y="f55"/>
                </a:moveTo>
                <a:cubicBezTo>
                  <a:pt x="f56" y="f55"/>
                  <a:pt x="f57" y="f58"/>
                  <a:pt x="f57" y="f59"/>
                </a:cubicBezTo>
                <a:cubicBezTo>
                  <a:pt x="f57" y="f60"/>
                  <a:pt x="f56" y="f61"/>
                  <a:pt x="f54" y="f61"/>
                </a:cubicBezTo>
                <a:cubicBezTo>
                  <a:pt x="f62" y="f61"/>
                  <a:pt x="f63" y="f60"/>
                  <a:pt x="f63" y="f59"/>
                </a:cubicBezTo>
                <a:cubicBezTo>
                  <a:pt x="f63" y="f58"/>
                  <a:pt x="f62" y="f55"/>
                  <a:pt x="f54" y="f55"/>
                </a:cubicBezTo>
                <a:close/>
                <a:moveTo>
                  <a:pt x="f64" y="f65"/>
                </a:moveTo>
                <a:cubicBezTo>
                  <a:pt x="f66" y="f67"/>
                  <a:pt x="f68" y="f69"/>
                  <a:pt x="f70" y="f71"/>
                </a:cubicBezTo>
                <a:cubicBezTo>
                  <a:pt x="f72" y="f73"/>
                  <a:pt x="f74" y="f75"/>
                  <a:pt x="f76" y="f77"/>
                </a:cubicBezTo>
                <a:cubicBezTo>
                  <a:pt x="f78" y="f79"/>
                  <a:pt x="f80" y="f81"/>
                  <a:pt x="f82" y="f83"/>
                </a:cubicBezTo>
                <a:cubicBezTo>
                  <a:pt x="f84" y="f85"/>
                  <a:pt x="f86" y="f87"/>
                  <a:pt x="f88" y="f89"/>
                </a:cubicBezTo>
                <a:cubicBezTo>
                  <a:pt x="f90" y="f91"/>
                  <a:pt x="f92" y="f93"/>
                  <a:pt x="f94" y="f95"/>
                </a:cubicBezTo>
                <a:cubicBezTo>
                  <a:pt x="f96" y="f97"/>
                  <a:pt x="f98" y="f99"/>
                  <a:pt x="f64" y="f65"/>
                </a:cubicBezTo>
                <a:close/>
              </a:path>
            </a:pathLst>
          </a:custGeom>
          <a:solidFill>
            <a:schemeClr val="tx1"/>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sp>
        <p:nvSpPr>
          <p:cNvPr id="130" name="Rectangle 30">
            <a:extLst>
              <a:ext uri="{FF2B5EF4-FFF2-40B4-BE49-F238E27FC236}">
                <a16:creationId xmlns:a16="http://schemas.microsoft.com/office/drawing/2014/main" id="{EA44982C-E860-22B5-2EC0-1979F87C00B2}"/>
              </a:ext>
            </a:extLst>
          </p:cNvPr>
          <p:cNvSpPr/>
          <p:nvPr/>
        </p:nvSpPr>
        <p:spPr>
          <a:xfrm>
            <a:off x="9321989" y="3600580"/>
            <a:ext cx="464491" cy="463137"/>
          </a:xfrm>
          <a:custGeom>
            <a:avLst/>
            <a:gdLst>
              <a:gd name="f0" fmla="val w"/>
              <a:gd name="f1" fmla="val h"/>
              <a:gd name="f2" fmla="val 0"/>
              <a:gd name="f3" fmla="val 3240000"/>
              <a:gd name="f4" fmla="val 3230531"/>
              <a:gd name="f5" fmla="val 720000"/>
              <a:gd name="f6" fmla="val 2697973"/>
              <a:gd name="f7" fmla="val 680235"/>
              <a:gd name="f8" fmla="val 648000"/>
              <a:gd name="f9" fmla="val 2730208"/>
              <a:gd name="f10" fmla="val 2769973"/>
              <a:gd name="f11" fmla="val 2809738"/>
              <a:gd name="f12" fmla="val 2841973"/>
              <a:gd name="f13" fmla="val 2520000"/>
              <a:gd name="f14" fmla="val 2559765"/>
              <a:gd name="f15" fmla="val 2592000"/>
              <a:gd name="f16" fmla="val 2366733"/>
              <a:gd name="f17" fmla="val 2398968"/>
              <a:gd name="f18" fmla="val 2438733"/>
              <a:gd name="f19" fmla="val 2478498"/>
              <a:gd name="f20" fmla="val 2510733"/>
              <a:gd name="f21" fmla="val 2035493"/>
              <a:gd name="f22" fmla="val 2067728"/>
              <a:gd name="f23" fmla="val 2107493"/>
              <a:gd name="f24" fmla="val 2147258"/>
              <a:gd name="f25" fmla="val 2179493"/>
              <a:gd name="f26" fmla="val 1704253"/>
              <a:gd name="f27" fmla="val 1736488"/>
              <a:gd name="f28" fmla="val 1776253"/>
              <a:gd name="f29" fmla="val 1816018"/>
              <a:gd name="f30" fmla="val 1848253"/>
              <a:gd name="f31" fmla="val 1373013"/>
              <a:gd name="f32" fmla="val 1405248"/>
              <a:gd name="f33" fmla="val 1445013"/>
              <a:gd name="f34" fmla="val 1484778"/>
              <a:gd name="f35" fmla="val 1517013"/>
              <a:gd name="f36" fmla="val 1041773"/>
              <a:gd name="f37" fmla="val 1074008"/>
              <a:gd name="f38" fmla="val 1113773"/>
              <a:gd name="f39" fmla="val 1153538"/>
              <a:gd name="f40" fmla="val 1185773"/>
              <a:gd name="f41" fmla="val 305988"/>
              <a:gd name="f42" fmla="val 181957"/>
              <a:gd name="f43" fmla="val 470032"/>
              <a:gd name="f44" fmla="val 599267"/>
              <a:gd name="f45" fmla="val 286722"/>
              <a:gd name="f46" fmla="val 704032"/>
              <a:gd name="f47" fmla="val 415957"/>
              <a:gd name="f48" fmla="val 545192"/>
              <a:gd name="f49" fmla="val 649957"/>
              <a:gd name="f50" fmla="val 802357"/>
              <a:gd name="f51" fmla="val 470031"/>
              <a:gd name="f52" fmla="val 599266"/>
              <a:gd name="f53" fmla="val 907122"/>
              <a:gd name="f54" fmla="val 704031"/>
              <a:gd name="f55" fmla="val 1036357"/>
              <a:gd name="f56" fmla="val 1165592"/>
              <a:gd name="f57" fmla="val 1270357"/>
              <a:gd name="f58" fmla="val 1422757"/>
              <a:gd name="f59" fmla="val 470030"/>
              <a:gd name="f60" fmla="val 599265"/>
              <a:gd name="f61" fmla="val 1527522"/>
              <a:gd name="f62" fmla="val 704030"/>
              <a:gd name="f63" fmla="val 1656757"/>
              <a:gd name="f64" fmla="val 1785992"/>
              <a:gd name="f65" fmla="val 1890757"/>
              <a:gd name="f66" fmla="val 2043157"/>
              <a:gd name="f67" fmla="val 470029"/>
              <a:gd name="f68" fmla="val 599264"/>
              <a:gd name="f69" fmla="val 2147922"/>
              <a:gd name="f70" fmla="val 704029"/>
              <a:gd name="f71" fmla="val 2277157"/>
              <a:gd name="f72" fmla="val 2406392"/>
              <a:gd name="f73" fmla="val 2511157"/>
              <a:gd name="f74" fmla="val 2663557"/>
              <a:gd name="f75" fmla="val 470028"/>
              <a:gd name="f76" fmla="val 599263"/>
              <a:gd name="f77" fmla="val 2768322"/>
              <a:gd name="f78" fmla="val 704028"/>
              <a:gd name="f79" fmla="val 2897557"/>
              <a:gd name="f80" fmla="val 3026792"/>
              <a:gd name="f81" fmla="val 3131557"/>
              <a:gd name="f82" fmla="val 4"/>
              <a:gd name="f83" fmla="val 485545"/>
              <a:gd name="f84" fmla="val 541957"/>
              <a:gd name="f85" fmla="val 56416"/>
              <a:gd name="f86" fmla="val 126004"/>
              <a:gd name="f87" fmla="val 485972"/>
              <a:gd name="f88" fmla="val 555560"/>
              <a:gd name="f89" fmla="val 611972"/>
              <a:gd name="f90" fmla="val 346369"/>
              <a:gd name="f91" fmla="val 289957"/>
              <a:gd name="f92" fmla="val 3"/>
              <a:gd name="f93" fmla="val 1105945"/>
              <a:gd name="f94" fmla="val 1162357"/>
              <a:gd name="f95" fmla="val 56415"/>
              <a:gd name="f96" fmla="val 126003"/>
              <a:gd name="f97" fmla="val 485971"/>
              <a:gd name="f98" fmla="val 555559"/>
              <a:gd name="f99" fmla="val 611971"/>
              <a:gd name="f100" fmla="val 966769"/>
              <a:gd name="f101" fmla="val 910357"/>
              <a:gd name="f102" fmla="val 2"/>
              <a:gd name="f103" fmla="val 1726345"/>
              <a:gd name="f104" fmla="val 1782757"/>
              <a:gd name="f105" fmla="val 56414"/>
              <a:gd name="f106" fmla="val 126002"/>
              <a:gd name="f107" fmla="val 485970"/>
              <a:gd name="f108" fmla="val 555558"/>
              <a:gd name="f109" fmla="val 611970"/>
              <a:gd name="f110" fmla="val 1587169"/>
              <a:gd name="f111" fmla="val 1530757"/>
              <a:gd name="f112" fmla="val 1"/>
              <a:gd name="f113" fmla="val 2346745"/>
              <a:gd name="f114" fmla="val 2403157"/>
              <a:gd name="f115" fmla="val 56413"/>
              <a:gd name="f116" fmla="val 126001"/>
              <a:gd name="f117" fmla="val 485969"/>
              <a:gd name="f118" fmla="val 555557"/>
              <a:gd name="f119" fmla="val 611969"/>
              <a:gd name="f120" fmla="val 2207569"/>
              <a:gd name="f121" fmla="val 2151157"/>
              <a:gd name="f122" fmla="val 2967145"/>
              <a:gd name="f123" fmla="val 3023557"/>
              <a:gd name="f124" fmla="val 56412"/>
              <a:gd name="f125" fmla="val 126000"/>
              <a:gd name="f126" fmla="val 485968"/>
              <a:gd name="f127" fmla="val 555556"/>
              <a:gd name="f128" fmla="val 611968"/>
              <a:gd name="f129" fmla="val 2827969"/>
              <a:gd name="f130" fmla="val 2771557"/>
              <a:gd name="f131" fmla="*/ f0 1 3240000"/>
              <a:gd name="f132" fmla="*/ f1 1 3230531"/>
              <a:gd name="f133" fmla="val f2"/>
              <a:gd name="f134" fmla="val f3"/>
              <a:gd name="f135" fmla="val f4"/>
              <a:gd name="f136" fmla="+- f135 0 f133"/>
              <a:gd name="f137" fmla="+- f134 0 f133"/>
              <a:gd name="f138" fmla="*/ f137 1 3240000"/>
              <a:gd name="f139" fmla="*/ f136 1 3230531"/>
              <a:gd name="f140" fmla="*/ f133 1 f138"/>
              <a:gd name="f141" fmla="*/ f134 1 f138"/>
              <a:gd name="f142" fmla="*/ f133 1 f139"/>
              <a:gd name="f143" fmla="*/ f135 1 f139"/>
              <a:gd name="f144" fmla="*/ f140 f131 1"/>
              <a:gd name="f145" fmla="*/ f141 f131 1"/>
              <a:gd name="f146" fmla="*/ f143 f132 1"/>
              <a:gd name="f147" fmla="*/ f142 f132 1"/>
            </a:gdLst>
            <a:ahLst/>
            <a:cxnLst>
              <a:cxn ang="3cd4">
                <a:pos x="hc" y="t"/>
              </a:cxn>
              <a:cxn ang="0">
                <a:pos x="r" y="vc"/>
              </a:cxn>
              <a:cxn ang="cd4">
                <a:pos x="hc" y="b"/>
              </a:cxn>
              <a:cxn ang="cd2">
                <a:pos x="l" y="vc"/>
              </a:cxn>
            </a:cxnLst>
            <a:rect l="f144" t="f147" r="f145" b="f146"/>
            <a:pathLst>
              <a:path w="3240000" h="3230531">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5" y="f16"/>
                </a:moveTo>
                <a:cubicBezTo>
                  <a:pt x="f7" y="f16"/>
                  <a:pt x="f8" y="f17"/>
                  <a:pt x="f8" y="f18"/>
                </a:cubicBezTo>
                <a:cubicBezTo>
                  <a:pt x="f8" y="f19"/>
                  <a:pt x="f7" y="f20"/>
                  <a:pt x="f5" y="f20"/>
                </a:cubicBezTo>
                <a:lnTo>
                  <a:pt x="f13" y="f20"/>
                </a:lnTo>
                <a:cubicBezTo>
                  <a:pt x="f14" y="f20"/>
                  <a:pt x="f15" y="f19"/>
                  <a:pt x="f15" y="f18"/>
                </a:cubicBezTo>
                <a:cubicBezTo>
                  <a:pt x="f15" y="f17"/>
                  <a:pt x="f14" y="f16"/>
                  <a:pt x="f13" y="f16"/>
                </a:cubicBezTo>
                <a:close/>
                <a:moveTo>
                  <a:pt x="f5" y="f21"/>
                </a:moveTo>
                <a:cubicBezTo>
                  <a:pt x="f7" y="f21"/>
                  <a:pt x="f8" y="f22"/>
                  <a:pt x="f8" y="f23"/>
                </a:cubicBezTo>
                <a:cubicBezTo>
                  <a:pt x="f8" y="f24"/>
                  <a:pt x="f7" y="f25"/>
                  <a:pt x="f5" y="f25"/>
                </a:cubicBezTo>
                <a:lnTo>
                  <a:pt x="f13" y="f25"/>
                </a:lnTo>
                <a:cubicBezTo>
                  <a:pt x="f14" y="f25"/>
                  <a:pt x="f15" y="f24"/>
                  <a:pt x="f15" y="f23"/>
                </a:cubicBezTo>
                <a:cubicBezTo>
                  <a:pt x="f15" y="f22"/>
                  <a:pt x="f14" y="f21"/>
                  <a:pt x="f13" y="f21"/>
                </a:cubicBezTo>
                <a:close/>
                <a:moveTo>
                  <a:pt x="f5" y="f26"/>
                </a:moveTo>
                <a:cubicBezTo>
                  <a:pt x="f7" y="f26"/>
                  <a:pt x="f8" y="f27"/>
                  <a:pt x="f8" y="f28"/>
                </a:cubicBezTo>
                <a:cubicBezTo>
                  <a:pt x="f8" y="f29"/>
                  <a:pt x="f7" y="f30"/>
                  <a:pt x="f5" y="f30"/>
                </a:cubicBezTo>
                <a:lnTo>
                  <a:pt x="f13" y="f30"/>
                </a:lnTo>
                <a:cubicBezTo>
                  <a:pt x="f14" y="f30"/>
                  <a:pt x="f15" y="f29"/>
                  <a:pt x="f15" y="f28"/>
                </a:cubicBezTo>
                <a:cubicBezTo>
                  <a:pt x="f15" y="f27"/>
                  <a:pt x="f14" y="f26"/>
                  <a:pt x="f13" y="f26"/>
                </a:cubicBezTo>
                <a:close/>
                <a:moveTo>
                  <a:pt x="f5" y="f31"/>
                </a:moveTo>
                <a:cubicBezTo>
                  <a:pt x="f7" y="f31"/>
                  <a:pt x="f8" y="f32"/>
                  <a:pt x="f8" y="f33"/>
                </a:cubicBezTo>
                <a:cubicBezTo>
                  <a:pt x="f8" y="f34"/>
                  <a:pt x="f7" y="f35"/>
                  <a:pt x="f5" y="f35"/>
                </a:cubicBezTo>
                <a:lnTo>
                  <a:pt x="f13" y="f35"/>
                </a:lnTo>
                <a:cubicBezTo>
                  <a:pt x="f14" y="f35"/>
                  <a:pt x="f15" y="f34"/>
                  <a:pt x="f15" y="f33"/>
                </a:cubicBezTo>
                <a:cubicBezTo>
                  <a:pt x="f15" y="f32"/>
                  <a:pt x="f14" y="f31"/>
                  <a:pt x="f13" y="f31"/>
                </a:cubicBezTo>
                <a:close/>
                <a:moveTo>
                  <a:pt x="f5" y="f36"/>
                </a:moveTo>
                <a:cubicBezTo>
                  <a:pt x="f7" y="f36"/>
                  <a:pt x="f8" y="f37"/>
                  <a:pt x="f8" y="f38"/>
                </a:cubicBezTo>
                <a:cubicBezTo>
                  <a:pt x="f8" y="f39"/>
                  <a:pt x="f7" y="f40"/>
                  <a:pt x="f5" y="f40"/>
                </a:cubicBezTo>
                <a:lnTo>
                  <a:pt x="f13" y="f40"/>
                </a:lnTo>
                <a:cubicBezTo>
                  <a:pt x="f14" y="f40"/>
                  <a:pt x="f15" y="f39"/>
                  <a:pt x="f15" y="f38"/>
                </a:cubicBezTo>
                <a:cubicBezTo>
                  <a:pt x="f15" y="f37"/>
                  <a:pt x="f14" y="f36"/>
                  <a:pt x="f13" y="f36"/>
                </a:cubicBezTo>
                <a:close/>
                <a:moveTo>
                  <a:pt x="f2" y="f41"/>
                </a:moveTo>
                <a:lnTo>
                  <a:pt x="f42" y="f41"/>
                </a:lnTo>
                <a:lnTo>
                  <a:pt x="f42" y="f43"/>
                </a:lnTo>
                <a:cubicBezTo>
                  <a:pt x="f42" y="f44"/>
                  <a:pt x="f45" y="f46"/>
                  <a:pt x="f47" y="f46"/>
                </a:cubicBezTo>
                <a:cubicBezTo>
                  <a:pt x="f48" y="f46"/>
                  <a:pt x="f49" y="f44"/>
                  <a:pt x="f49" y="f43"/>
                </a:cubicBezTo>
                <a:lnTo>
                  <a:pt x="f49" y="f41"/>
                </a:lnTo>
                <a:lnTo>
                  <a:pt x="f50" y="f41"/>
                </a:lnTo>
                <a:lnTo>
                  <a:pt x="f50" y="f51"/>
                </a:lnTo>
                <a:cubicBezTo>
                  <a:pt x="f50" y="f52"/>
                  <a:pt x="f53" y="f54"/>
                  <a:pt x="f55" y="f54"/>
                </a:cubicBezTo>
                <a:cubicBezTo>
                  <a:pt x="f56" y="f54"/>
                  <a:pt x="f57" y="f52"/>
                  <a:pt x="f57" y="f51"/>
                </a:cubicBezTo>
                <a:lnTo>
                  <a:pt x="f57" y="f41"/>
                </a:lnTo>
                <a:lnTo>
                  <a:pt x="f58" y="f41"/>
                </a:lnTo>
                <a:lnTo>
                  <a:pt x="f58" y="f59"/>
                </a:lnTo>
                <a:cubicBezTo>
                  <a:pt x="f58" y="f60"/>
                  <a:pt x="f61" y="f62"/>
                  <a:pt x="f63" y="f62"/>
                </a:cubicBezTo>
                <a:cubicBezTo>
                  <a:pt x="f64" y="f62"/>
                  <a:pt x="f65" y="f60"/>
                  <a:pt x="f65" y="f59"/>
                </a:cubicBezTo>
                <a:lnTo>
                  <a:pt x="f65" y="f41"/>
                </a:lnTo>
                <a:lnTo>
                  <a:pt x="f66" y="f41"/>
                </a:lnTo>
                <a:lnTo>
                  <a:pt x="f66" y="f67"/>
                </a:lnTo>
                <a:cubicBezTo>
                  <a:pt x="f66" y="f68"/>
                  <a:pt x="f69" y="f70"/>
                  <a:pt x="f71" y="f70"/>
                </a:cubicBezTo>
                <a:cubicBezTo>
                  <a:pt x="f72" y="f70"/>
                  <a:pt x="f73" y="f68"/>
                  <a:pt x="f73" y="f67"/>
                </a:cubicBezTo>
                <a:lnTo>
                  <a:pt x="f73" y="f41"/>
                </a:lnTo>
                <a:lnTo>
                  <a:pt x="f74" y="f41"/>
                </a:lnTo>
                <a:lnTo>
                  <a:pt x="f74" y="f75"/>
                </a:lnTo>
                <a:cubicBezTo>
                  <a:pt x="f74" y="f76"/>
                  <a:pt x="f77" y="f78"/>
                  <a:pt x="f79" y="f78"/>
                </a:cubicBezTo>
                <a:cubicBezTo>
                  <a:pt x="f80" y="f78"/>
                  <a:pt x="f81" y="f76"/>
                  <a:pt x="f81" y="f75"/>
                </a:cubicBezTo>
                <a:lnTo>
                  <a:pt x="f81" y="f41"/>
                </a:lnTo>
                <a:lnTo>
                  <a:pt x="f3" y="f41"/>
                </a:lnTo>
                <a:lnTo>
                  <a:pt x="f3" y="f4"/>
                </a:lnTo>
                <a:lnTo>
                  <a:pt x="f2" y="f4"/>
                </a:lnTo>
                <a:close/>
                <a:moveTo>
                  <a:pt x="f47" y="f82"/>
                </a:moveTo>
                <a:cubicBezTo>
                  <a:pt x="f83" y="f82"/>
                  <a:pt x="f84" y="f85"/>
                  <a:pt x="f84" y="f86"/>
                </a:cubicBezTo>
                <a:lnTo>
                  <a:pt x="f84" y="f87"/>
                </a:lnTo>
                <a:cubicBezTo>
                  <a:pt x="f84" y="f88"/>
                  <a:pt x="f83" y="f89"/>
                  <a:pt x="f47" y="f89"/>
                </a:cubicBezTo>
                <a:cubicBezTo>
                  <a:pt x="f90" y="f89"/>
                  <a:pt x="f91" y="f88"/>
                  <a:pt x="f91" y="f87"/>
                </a:cubicBezTo>
                <a:lnTo>
                  <a:pt x="f91" y="f86"/>
                </a:lnTo>
                <a:cubicBezTo>
                  <a:pt x="f91" y="f85"/>
                  <a:pt x="f90" y="f82"/>
                  <a:pt x="f47" y="f82"/>
                </a:cubicBezTo>
                <a:close/>
                <a:moveTo>
                  <a:pt x="f55" y="f92"/>
                </a:moveTo>
                <a:cubicBezTo>
                  <a:pt x="f93" y="f92"/>
                  <a:pt x="f94" y="f95"/>
                  <a:pt x="f94" y="f96"/>
                </a:cubicBezTo>
                <a:lnTo>
                  <a:pt x="f94" y="f97"/>
                </a:lnTo>
                <a:cubicBezTo>
                  <a:pt x="f94" y="f98"/>
                  <a:pt x="f93" y="f99"/>
                  <a:pt x="f55" y="f99"/>
                </a:cubicBezTo>
                <a:cubicBezTo>
                  <a:pt x="f100" y="f99"/>
                  <a:pt x="f101" y="f98"/>
                  <a:pt x="f101" y="f97"/>
                </a:cubicBezTo>
                <a:lnTo>
                  <a:pt x="f101" y="f96"/>
                </a:lnTo>
                <a:cubicBezTo>
                  <a:pt x="f101" y="f95"/>
                  <a:pt x="f100" y="f92"/>
                  <a:pt x="f55" y="f92"/>
                </a:cubicBezTo>
                <a:close/>
                <a:moveTo>
                  <a:pt x="f63" y="f102"/>
                </a:moveTo>
                <a:cubicBezTo>
                  <a:pt x="f103" y="f102"/>
                  <a:pt x="f104" y="f105"/>
                  <a:pt x="f104" y="f106"/>
                </a:cubicBezTo>
                <a:lnTo>
                  <a:pt x="f104" y="f107"/>
                </a:lnTo>
                <a:cubicBezTo>
                  <a:pt x="f104" y="f108"/>
                  <a:pt x="f103" y="f109"/>
                  <a:pt x="f63" y="f109"/>
                </a:cubicBezTo>
                <a:cubicBezTo>
                  <a:pt x="f110" y="f109"/>
                  <a:pt x="f111" y="f108"/>
                  <a:pt x="f111" y="f107"/>
                </a:cubicBezTo>
                <a:lnTo>
                  <a:pt x="f111" y="f106"/>
                </a:lnTo>
                <a:cubicBezTo>
                  <a:pt x="f111" y="f105"/>
                  <a:pt x="f110" y="f102"/>
                  <a:pt x="f63" y="f102"/>
                </a:cubicBezTo>
                <a:close/>
                <a:moveTo>
                  <a:pt x="f71" y="f112"/>
                </a:moveTo>
                <a:cubicBezTo>
                  <a:pt x="f113" y="f112"/>
                  <a:pt x="f114" y="f115"/>
                  <a:pt x="f114" y="f116"/>
                </a:cubicBezTo>
                <a:lnTo>
                  <a:pt x="f114" y="f117"/>
                </a:lnTo>
                <a:cubicBezTo>
                  <a:pt x="f114" y="f118"/>
                  <a:pt x="f113" y="f119"/>
                  <a:pt x="f71" y="f119"/>
                </a:cubicBezTo>
                <a:cubicBezTo>
                  <a:pt x="f120" y="f119"/>
                  <a:pt x="f121" y="f118"/>
                  <a:pt x="f121" y="f117"/>
                </a:cubicBezTo>
                <a:lnTo>
                  <a:pt x="f121" y="f116"/>
                </a:lnTo>
                <a:cubicBezTo>
                  <a:pt x="f121" y="f115"/>
                  <a:pt x="f120" y="f112"/>
                  <a:pt x="f71" y="f112"/>
                </a:cubicBezTo>
                <a:close/>
                <a:moveTo>
                  <a:pt x="f79" y="f2"/>
                </a:moveTo>
                <a:cubicBezTo>
                  <a:pt x="f122" y="f2"/>
                  <a:pt x="f123" y="f124"/>
                  <a:pt x="f123" y="f125"/>
                </a:cubicBezTo>
                <a:lnTo>
                  <a:pt x="f123" y="f126"/>
                </a:lnTo>
                <a:cubicBezTo>
                  <a:pt x="f123" y="f127"/>
                  <a:pt x="f122" y="f128"/>
                  <a:pt x="f79" y="f128"/>
                </a:cubicBezTo>
                <a:cubicBezTo>
                  <a:pt x="f129" y="f128"/>
                  <a:pt x="f130" y="f127"/>
                  <a:pt x="f130" y="f126"/>
                </a:cubicBezTo>
                <a:lnTo>
                  <a:pt x="f130" y="f125"/>
                </a:lnTo>
                <a:cubicBezTo>
                  <a:pt x="f130" y="f124"/>
                  <a:pt x="f129" y="f2"/>
                  <a:pt x="f79" y="f2"/>
                </a:cubicBezTo>
                <a:close/>
              </a:path>
            </a:pathLst>
          </a:custGeom>
          <a:solidFill>
            <a:schemeClr val="tx1"/>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sp>
        <p:nvSpPr>
          <p:cNvPr id="131" name="Rectangle 7">
            <a:extLst>
              <a:ext uri="{FF2B5EF4-FFF2-40B4-BE49-F238E27FC236}">
                <a16:creationId xmlns:a16="http://schemas.microsoft.com/office/drawing/2014/main" id="{691500E2-AAAC-F259-02CF-D7494FFC0742}"/>
              </a:ext>
            </a:extLst>
          </p:cNvPr>
          <p:cNvSpPr/>
          <p:nvPr/>
        </p:nvSpPr>
        <p:spPr>
          <a:xfrm>
            <a:off x="5209117" y="1518722"/>
            <a:ext cx="471561" cy="471561"/>
          </a:xfrm>
          <a:custGeom>
            <a:avLst/>
            <a:gdLst>
              <a:gd name="f0" fmla="val w"/>
              <a:gd name="f1" fmla="val h"/>
              <a:gd name="f2" fmla="val 0"/>
              <a:gd name="f3" fmla="val 3240000"/>
              <a:gd name="f4" fmla="val 401869"/>
              <a:gd name="f5" fmla="val 2055482"/>
              <a:gd name="f6" fmla="val 869869"/>
              <a:gd name="f7" fmla="val 2919482"/>
              <a:gd name="f8" fmla="val 1121949"/>
              <a:gd name="f9" fmla="val 1695482"/>
              <a:gd name="f10" fmla="val 1589949"/>
              <a:gd name="f11" fmla="val 1842029"/>
              <a:gd name="f12" fmla="val 1335482"/>
              <a:gd name="f13" fmla="val 2310029"/>
              <a:gd name="f14" fmla="val 2562109"/>
              <a:gd name="f15" fmla="val 975482"/>
              <a:gd name="f16" fmla="val 3030109"/>
              <a:gd name="f17" fmla="val 2321888"/>
              <a:gd name="f18" fmla="val 224805"/>
              <a:gd name="f19" fmla="val 2880631"/>
              <a:gd name="f20" fmla="val 247420"/>
              <a:gd name="f21" fmla="val 2620844"/>
              <a:gd name="f22" fmla="val 742612"/>
              <a:gd name="f23" fmla="val 2546105"/>
              <a:gd name="f24" fmla="val 613161"/>
              <a:gd name="f25" fmla="val 541555"/>
              <a:gd name="f26" fmla="val 1770488"/>
              <a:gd name="f27" fmla="val 392077"/>
              <a:gd name="f28" fmla="val 1511585"/>
              <a:gd name="f29" fmla="val 2396627"/>
              <a:gd name="f30" fmla="val 354257"/>
              <a:gd name="f31" fmla="val 180000"/>
              <a:gd name="f32" fmla="val 3059999"/>
              <a:gd name="f33" fmla="val 3239999"/>
              <a:gd name="f34" fmla="*/ f0 1 3240000"/>
              <a:gd name="f35" fmla="*/ f1 1 3240000"/>
              <a:gd name="f36" fmla="val f2"/>
              <a:gd name="f37" fmla="val f3"/>
              <a:gd name="f38" fmla="+- f37 0 f36"/>
              <a:gd name="f39" fmla="*/ f38 1 3240000"/>
              <a:gd name="f40" fmla="*/ f36 1 f39"/>
              <a:gd name="f41" fmla="*/ f37 1 f39"/>
              <a:gd name="f42" fmla="*/ f40 f34 1"/>
              <a:gd name="f43" fmla="*/ f41 f34 1"/>
              <a:gd name="f44" fmla="*/ f41 f35 1"/>
              <a:gd name="f45" fmla="*/ f40 f35 1"/>
            </a:gdLst>
            <a:ahLst/>
            <a:cxnLst>
              <a:cxn ang="3cd4">
                <a:pos x="hc" y="t"/>
              </a:cxn>
              <a:cxn ang="0">
                <a:pos x="r" y="vc"/>
              </a:cxn>
              <a:cxn ang="cd4">
                <a:pos x="hc" y="b"/>
              </a:cxn>
              <a:cxn ang="cd2">
                <a:pos x="l" y="vc"/>
              </a:cxn>
            </a:cxnLst>
            <a:rect l="f42" t="f45" r="f43" b="f44"/>
            <a:pathLst>
              <a:path w="3240000" h="3240000">
                <a:moveTo>
                  <a:pt x="f4" y="f5"/>
                </a:moveTo>
                <a:lnTo>
                  <a:pt x="f6" y="f5"/>
                </a:lnTo>
                <a:lnTo>
                  <a:pt x="f6" y="f7"/>
                </a:lnTo>
                <a:lnTo>
                  <a:pt x="f4" y="f7"/>
                </a:lnTo>
                <a:close/>
                <a:moveTo>
                  <a:pt x="f8" y="f9"/>
                </a:moveTo>
                <a:lnTo>
                  <a:pt x="f10" y="f9"/>
                </a:lnTo>
                <a:lnTo>
                  <a:pt x="f10" y="f7"/>
                </a:lnTo>
                <a:lnTo>
                  <a:pt x="f8" y="f7"/>
                </a:lnTo>
                <a:close/>
                <a:moveTo>
                  <a:pt x="f11" y="f12"/>
                </a:moveTo>
                <a:lnTo>
                  <a:pt x="f13" y="f12"/>
                </a:lnTo>
                <a:lnTo>
                  <a:pt x="f13" y="f7"/>
                </a:lnTo>
                <a:lnTo>
                  <a:pt x="f11" y="f7"/>
                </a:lnTo>
                <a:close/>
                <a:moveTo>
                  <a:pt x="f14" y="f15"/>
                </a:moveTo>
                <a:lnTo>
                  <a:pt x="f16" y="f15"/>
                </a:lnTo>
                <a:lnTo>
                  <a:pt x="f16" y="f7"/>
                </a:lnTo>
                <a:lnTo>
                  <a:pt x="f14" y="f7"/>
                </a:lnTo>
                <a:close/>
                <a:moveTo>
                  <a:pt x="f17" y="f18"/>
                </a:moveTo>
                <a:lnTo>
                  <a:pt x="f19" y="f20"/>
                </a:lnTo>
                <a:lnTo>
                  <a:pt x="f21" y="f22"/>
                </a:lnTo>
                <a:lnTo>
                  <a:pt x="f23" y="f24"/>
                </a:lnTo>
                <a:lnTo>
                  <a:pt x="f25" y="f26"/>
                </a:lnTo>
                <a:lnTo>
                  <a:pt x="f27" y="f28"/>
                </a:lnTo>
                <a:lnTo>
                  <a:pt x="f29" y="f30"/>
                </a:lnTo>
                <a:close/>
                <a:moveTo>
                  <a:pt x="f2" y="f2"/>
                </a:moveTo>
                <a:lnTo>
                  <a:pt x="f31" y="f2"/>
                </a:lnTo>
                <a:lnTo>
                  <a:pt x="f31" y="f32"/>
                </a:lnTo>
                <a:lnTo>
                  <a:pt x="f3" y="f32"/>
                </a:lnTo>
                <a:lnTo>
                  <a:pt x="f3" y="f33"/>
                </a:lnTo>
                <a:lnTo>
                  <a:pt x="f31" y="f33"/>
                </a:lnTo>
                <a:lnTo>
                  <a:pt x="f31" y="f3"/>
                </a:lnTo>
                <a:lnTo>
                  <a:pt x="f2" y="f3"/>
                </a:lnTo>
                <a:lnTo>
                  <a:pt x="f2" y="f33"/>
                </a:lnTo>
                <a:lnTo>
                  <a:pt x="f2" y="f32"/>
                </a:lnTo>
                <a:close/>
              </a:path>
            </a:pathLst>
          </a:custGeom>
          <a:solidFill>
            <a:schemeClr val="tx1"/>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sp>
        <p:nvSpPr>
          <p:cNvPr id="132" name="Rectangle 15">
            <a:extLst>
              <a:ext uri="{FF2B5EF4-FFF2-40B4-BE49-F238E27FC236}">
                <a16:creationId xmlns:a16="http://schemas.microsoft.com/office/drawing/2014/main" id="{AC5A4179-DF9E-A669-46F7-38B3CE23D61B}"/>
              </a:ext>
            </a:extLst>
          </p:cNvPr>
          <p:cNvSpPr/>
          <p:nvPr/>
        </p:nvSpPr>
        <p:spPr>
          <a:xfrm rot="5400013">
            <a:off x="5995975" y="1518724"/>
            <a:ext cx="472196" cy="471561"/>
          </a:xfrm>
          <a:custGeom>
            <a:avLst/>
            <a:gdLst>
              <a:gd name="f0" fmla="val w"/>
              <a:gd name="f1" fmla="val h"/>
              <a:gd name="f2" fmla="val 0"/>
              <a:gd name="f3" fmla="val 3244313"/>
              <a:gd name="f4" fmla="val 3240000"/>
              <a:gd name="f5" fmla="val 2055482"/>
              <a:gd name="f6" fmla="val 677891"/>
              <a:gd name="f7" fmla="val 209891"/>
              <a:gd name="f8" fmla="val 2919482"/>
              <a:gd name="f9" fmla="val 1695482"/>
              <a:gd name="f10" fmla="val 1397971"/>
              <a:gd name="f11" fmla="val 929971"/>
              <a:gd name="f12" fmla="val 1335482"/>
              <a:gd name="f13" fmla="val 2118051"/>
              <a:gd name="f14" fmla="val 1650051"/>
              <a:gd name="f15" fmla="val 975482"/>
              <a:gd name="f16" fmla="val 2838131"/>
              <a:gd name="f17" fmla="val 2370131"/>
              <a:gd name="f18" fmla="val 10788"/>
              <a:gd name="f19" fmla="val 2651034"/>
              <a:gd name="f20" fmla="val 1168116"/>
              <a:gd name="f21" fmla="val 646484"/>
              <a:gd name="f22" fmla="val 1038664"/>
              <a:gd name="f23" fmla="val 571745"/>
              <a:gd name="f24" fmla="val 1533856"/>
              <a:gd name="f25" fmla="val 311959"/>
              <a:gd name="f26" fmla="val 1556471"/>
              <a:gd name="f27" fmla="val 870701"/>
              <a:gd name="f28" fmla="val 1427019"/>
              <a:gd name="f29" fmla="val 795962"/>
              <a:gd name="f30" fmla="val 269691"/>
              <a:gd name="f31" fmla="val 2800512"/>
              <a:gd name="f32" fmla="val 3060000"/>
              <a:gd name="f33" fmla="val 3064313"/>
              <a:gd name="f34" fmla="*/ f0 1 3244313"/>
              <a:gd name="f35" fmla="*/ f1 1 3240000"/>
              <a:gd name="f36" fmla="val f2"/>
              <a:gd name="f37" fmla="val f3"/>
              <a:gd name="f38" fmla="val f4"/>
              <a:gd name="f39" fmla="+- f38 0 f36"/>
              <a:gd name="f40" fmla="+- f37 0 f36"/>
              <a:gd name="f41" fmla="*/ f40 1 3244313"/>
              <a:gd name="f42" fmla="*/ f39 1 3240000"/>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3244313" h="3240000">
                <a:moveTo>
                  <a:pt x="f5" y="f6"/>
                </a:moveTo>
                <a:lnTo>
                  <a:pt x="f5" y="f7"/>
                </a:lnTo>
                <a:lnTo>
                  <a:pt x="f8" y="f7"/>
                </a:lnTo>
                <a:lnTo>
                  <a:pt x="f8" y="f6"/>
                </a:lnTo>
                <a:close/>
                <a:moveTo>
                  <a:pt x="f9" y="f10"/>
                </a:moveTo>
                <a:lnTo>
                  <a:pt x="f9" y="f11"/>
                </a:lnTo>
                <a:lnTo>
                  <a:pt x="f8" y="f11"/>
                </a:lnTo>
                <a:lnTo>
                  <a:pt x="f8" y="f10"/>
                </a:lnTo>
                <a:close/>
                <a:moveTo>
                  <a:pt x="f12" y="f13"/>
                </a:moveTo>
                <a:lnTo>
                  <a:pt x="f12" y="f14"/>
                </a:lnTo>
                <a:lnTo>
                  <a:pt x="f8" y="f14"/>
                </a:lnTo>
                <a:lnTo>
                  <a:pt x="f8" y="f13"/>
                </a:lnTo>
                <a:close/>
                <a:moveTo>
                  <a:pt x="f15" y="f16"/>
                </a:moveTo>
                <a:lnTo>
                  <a:pt x="f15" y="f17"/>
                </a:lnTo>
                <a:lnTo>
                  <a:pt x="f8" y="f17"/>
                </a:lnTo>
                <a:lnTo>
                  <a:pt x="f8" y="f16"/>
                </a:lnTo>
                <a:close/>
                <a:moveTo>
                  <a:pt x="f18" y="f19"/>
                </a:moveTo>
                <a:lnTo>
                  <a:pt x="f20" y="f21"/>
                </a:lnTo>
                <a:lnTo>
                  <a:pt x="f22" y="f23"/>
                </a:lnTo>
                <a:lnTo>
                  <a:pt x="f24" y="f25"/>
                </a:lnTo>
                <a:lnTo>
                  <a:pt x="f26" y="f27"/>
                </a:lnTo>
                <a:lnTo>
                  <a:pt x="f28" y="f29"/>
                </a:lnTo>
                <a:lnTo>
                  <a:pt x="f30" y="f31"/>
                </a:lnTo>
                <a:close/>
                <a:moveTo>
                  <a:pt x="f2" y="f4"/>
                </a:moveTo>
                <a:lnTo>
                  <a:pt x="f2" y="f32"/>
                </a:lnTo>
                <a:lnTo>
                  <a:pt x="f33" y="f32"/>
                </a:lnTo>
                <a:lnTo>
                  <a:pt x="f33" y="f2"/>
                </a:lnTo>
                <a:lnTo>
                  <a:pt x="f3" y="f2"/>
                </a:lnTo>
                <a:lnTo>
                  <a:pt x="f3" y="f4"/>
                </a:lnTo>
                <a:lnTo>
                  <a:pt x="f4" y="f4"/>
                </a:lnTo>
                <a:lnTo>
                  <a:pt x="f33" y="f4"/>
                </a:lnTo>
                <a:close/>
              </a:path>
            </a:pathLst>
          </a:custGeom>
          <a:solidFill>
            <a:schemeClr val="tx1"/>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sp>
        <p:nvSpPr>
          <p:cNvPr id="133" name="Pie 24">
            <a:extLst>
              <a:ext uri="{FF2B5EF4-FFF2-40B4-BE49-F238E27FC236}">
                <a16:creationId xmlns:a16="http://schemas.microsoft.com/office/drawing/2014/main" id="{A4D0935A-2596-8362-80E4-D7C861FAA3A5}"/>
              </a:ext>
            </a:extLst>
          </p:cNvPr>
          <p:cNvSpPr/>
          <p:nvPr/>
        </p:nvSpPr>
        <p:spPr>
          <a:xfrm>
            <a:off x="5068226" y="4618987"/>
            <a:ext cx="513185" cy="510344"/>
          </a:xfrm>
          <a:custGeom>
            <a:avLst/>
            <a:gdLst>
              <a:gd name="f0" fmla="val w"/>
              <a:gd name="f1" fmla="val h"/>
              <a:gd name="f2" fmla="val 0"/>
              <a:gd name="f3" fmla="val 3228711"/>
              <a:gd name="f4" fmla="val 3210836"/>
              <a:gd name="f5" fmla="val 351626"/>
              <a:gd name="f6" fmla="val 695968"/>
              <a:gd name="f7" fmla="val 1548007"/>
              <a:gd name="f8" fmla="val 1678300"/>
              <a:gd name="f9" fmla="val 236194"/>
              <a:gd name="f10" fmla="val 2500159"/>
              <a:gd name="f11" fmla="val -116985"/>
              <a:gd name="f12" fmla="val 1936431"/>
              <a:gd name="f13" fmla="val -70514"/>
              <a:gd name="f14" fmla="val 1210092"/>
              <a:gd name="f15" fmla="val 1957429"/>
              <a:gd name="f16" fmla="val 262366"/>
              <a:gd name="f17" fmla="val 2634256"/>
              <a:gd name="f18" fmla="val 359480"/>
              <a:gd name="f19" fmla="val 3156733"/>
              <a:gd name="f20" fmla="val 907132"/>
              <a:gd name="f21" fmla="val 3221913"/>
              <a:gd name="f22" fmla="val 1587776"/>
              <a:gd name="f23" fmla="val 3287093"/>
              <a:gd name="f24" fmla="val 2268421"/>
              <a:gd name="f25" fmla="val 2878048"/>
              <a:gd name="f26" fmla="val 2905277"/>
              <a:gd name="f27" fmla="val 2231953"/>
              <a:gd name="f28" fmla="val 3129078"/>
              <a:gd name="f29" fmla="val 1585858"/>
              <a:gd name="f30" fmla="val 3352879"/>
              <a:gd name="f31" fmla="val 870522"/>
              <a:gd name="f32" fmla="val 3105497"/>
              <a:gd name="f33" fmla="val 500715"/>
              <a:gd name="f34" fmla="val 2530372"/>
              <a:gd name="f35" fmla="val 1746987"/>
              <a:gd name="f36" fmla="val 1729019"/>
              <a:gd name="f37" fmla="val 1604447"/>
              <a:gd name="f38" fmla="val 200"/>
              <a:gd name="f39" fmla="val 1665125"/>
              <a:gd name="f40" fmla="val -778"/>
              <a:gd name="f41" fmla="val 1726175"/>
              <a:gd name="f42" fmla="val 1809"/>
              <a:gd name="f43" fmla="val 1787307"/>
              <a:gd name="f44" fmla="val 8072"/>
              <a:gd name="f45" fmla="val 1629532"/>
              <a:gd name="f46" fmla="val 1548011"/>
              <a:gd name="f47" fmla="val 483856"/>
              <a:gd name="f48" fmla="val 506987"/>
              <a:gd name="f49" fmla="val 773141"/>
              <a:gd name="f50" fmla="val 188622"/>
              <a:gd name="f51" fmla="val 1179697"/>
              <a:gd name="f52" fmla="val 7051"/>
              <a:gd name="f53" fmla="*/ f0 1 3228711"/>
              <a:gd name="f54" fmla="*/ f1 1 3210836"/>
              <a:gd name="f55" fmla="val f2"/>
              <a:gd name="f56" fmla="val f3"/>
              <a:gd name="f57" fmla="val f4"/>
              <a:gd name="f58" fmla="+- f57 0 f55"/>
              <a:gd name="f59" fmla="+- f56 0 f55"/>
              <a:gd name="f60" fmla="*/ f59 1 3228711"/>
              <a:gd name="f61" fmla="*/ f58 1 3210836"/>
              <a:gd name="f62" fmla="*/ f55 1 f60"/>
              <a:gd name="f63" fmla="*/ f56 1 f60"/>
              <a:gd name="f64" fmla="*/ f55 1 f61"/>
              <a:gd name="f65" fmla="*/ f57 1 f61"/>
              <a:gd name="f66" fmla="*/ f62 f53 1"/>
              <a:gd name="f67" fmla="*/ f63 f53 1"/>
              <a:gd name="f68" fmla="*/ f65 f54 1"/>
              <a:gd name="f69" fmla="*/ f64 f54 1"/>
            </a:gdLst>
            <a:ahLst/>
            <a:cxnLst>
              <a:cxn ang="3cd4">
                <a:pos x="hc" y="t"/>
              </a:cxn>
              <a:cxn ang="0">
                <a:pos x="r" y="vc"/>
              </a:cxn>
              <a:cxn ang="cd4">
                <a:pos x="hc" y="b"/>
              </a:cxn>
              <a:cxn ang="cd2">
                <a:pos x="l" y="vc"/>
              </a:cxn>
            </a:cxnLst>
            <a:rect l="f66" t="f69" r="f67" b="f68"/>
            <a:pathLst>
              <a:path w="3228711" h="3210836">
                <a:moveTo>
                  <a:pt x="f5" y="f6"/>
                </a:moveTo>
                <a:lnTo>
                  <a:pt x="f7" y="f8"/>
                </a:lnTo>
                <a:lnTo>
                  <a:pt x="f9" y="f10"/>
                </a:lnTo>
                <a:cubicBezTo>
                  <a:pt x="f11" y="f12"/>
                  <a:pt x="f13" y="f14"/>
                  <a:pt x="f5" y="f6"/>
                </a:cubicBezTo>
                <a:close/>
                <a:moveTo>
                  <a:pt x="f15" y="f16"/>
                </a:moveTo>
                <a:cubicBezTo>
                  <a:pt x="f17" y="f18"/>
                  <a:pt x="f19" y="f20"/>
                  <a:pt x="f21" y="f22"/>
                </a:cubicBezTo>
                <a:cubicBezTo>
                  <a:pt x="f23" y="f24"/>
                  <a:pt x="f25" y="f26"/>
                  <a:pt x="f27" y="f28"/>
                </a:cubicBezTo>
                <a:cubicBezTo>
                  <a:pt x="f29" y="f30"/>
                  <a:pt x="f31" y="f32"/>
                  <a:pt x="f33" y="f34"/>
                </a:cubicBezTo>
                <a:lnTo>
                  <a:pt x="f35" y="f36"/>
                </a:lnTo>
                <a:close/>
                <a:moveTo>
                  <a:pt x="f37" y="f38"/>
                </a:moveTo>
                <a:cubicBezTo>
                  <a:pt x="f39" y="f40"/>
                  <a:pt x="f41" y="f42"/>
                  <a:pt x="f43" y="f44"/>
                </a:cubicBezTo>
                <a:lnTo>
                  <a:pt x="f45" y="f46"/>
                </a:lnTo>
                <a:lnTo>
                  <a:pt x="f47" y="f48"/>
                </a:lnTo>
                <a:cubicBezTo>
                  <a:pt x="f49" y="f50"/>
                  <a:pt x="f51" y="f52"/>
                  <a:pt x="f37" y="f38"/>
                </a:cubicBezTo>
                <a:close/>
              </a:path>
            </a:pathLst>
          </a:custGeom>
          <a:solidFill>
            <a:schemeClr val="tx1"/>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sp>
        <p:nvSpPr>
          <p:cNvPr id="134" name="Block Arc 14">
            <a:extLst>
              <a:ext uri="{FF2B5EF4-FFF2-40B4-BE49-F238E27FC236}">
                <a16:creationId xmlns:a16="http://schemas.microsoft.com/office/drawing/2014/main" id="{50337E33-C2F1-A336-901E-201849576887}"/>
              </a:ext>
            </a:extLst>
          </p:cNvPr>
          <p:cNvSpPr/>
          <p:nvPr/>
        </p:nvSpPr>
        <p:spPr>
          <a:xfrm rot="16200004">
            <a:off x="6783639" y="1470611"/>
            <a:ext cx="567403" cy="567768"/>
          </a:xfrm>
          <a:custGeom>
            <a:avLst/>
            <a:gdLst>
              <a:gd name="f0" fmla="val w"/>
              <a:gd name="f1" fmla="val h"/>
              <a:gd name="f2" fmla="val 0"/>
              <a:gd name="f3" fmla="val 3185463"/>
              <a:gd name="f4" fmla="val 3187558"/>
              <a:gd name="f5" fmla="val 764000"/>
              <a:gd name="f6" fmla="val 2343999"/>
              <a:gd name="f7" fmla="val 566798"/>
              <a:gd name="f8" fmla="val 2256389"/>
              <a:gd name="f9" fmla="val 385374"/>
              <a:gd name="f10" fmla="val 2134753"/>
              <a:gd name="f11" fmla="val 230072"/>
              <a:gd name="f12" fmla="val 1981662"/>
              <a:gd name="f13" fmla="val 297001"/>
              <a:gd name="f14" fmla="val 2223876"/>
              <a:gd name="f15" fmla="val 428049"/>
              <a:gd name="f16" fmla="val 2439341"/>
              <a:gd name="f17" fmla="val 603989"/>
              <a:gd name="f18" fmla="val 2608945"/>
              <a:gd name="f19" fmla="val 667739"/>
              <a:gd name="f20" fmla="val 2525681"/>
              <a:gd name="f21" fmla="val 720588"/>
              <a:gd name="f22" fmla="val 2436567"/>
              <a:gd name="f23" fmla="val 783530"/>
              <a:gd name="f24" fmla="val 862903"/>
              <a:gd name="f25" fmla="val 737619"/>
              <a:gd name="f26" fmla="val 760936"/>
              <a:gd name="f27" fmla="val 681240"/>
              <a:gd name="f28" fmla="val 662513"/>
              <a:gd name="f29" fmla="val 611676"/>
              <a:gd name="f30" fmla="val 571152"/>
              <a:gd name="f31" fmla="val 419218"/>
              <a:gd name="f32" fmla="val 754019"/>
              <a:gd name="f33" fmla="val 279227"/>
              <a:gd name="f34" fmla="val 991173"/>
              <a:gd name="f35" fmla="val 215545"/>
              <a:gd name="f36" fmla="val 1258034"/>
              <a:gd name="f37" fmla="val 378729"/>
              <a:gd name="f38" fmla="val 1090139"/>
              <a:gd name="f39" fmla="val 571934"/>
              <a:gd name="f40" fmla="val 956907"/>
              <a:gd name="f41" fmla="val 935657"/>
              <a:gd name="f42" fmla="val 1673146"/>
              <a:gd name="f43" fmla="val 227023"/>
              <a:gd name="f44" fmla="val 393068"/>
              <a:gd name="f45" fmla="val 1882941"/>
              <a:gd name="f46" fmla="val 605618"/>
              <a:gd name="f47" fmla="val 2045968"/>
              <a:gd name="f48" fmla="val 844267"/>
              <a:gd name="f49" fmla="val 2153109"/>
              <a:gd name="f50" fmla="val 897907"/>
              <a:gd name="f51" fmla="val 1997390"/>
              <a:gd name="f52" fmla="val 928862"/>
              <a:gd name="f53" fmla="val 1835739"/>
              <a:gd name="f54" fmla="val 935928"/>
              <a:gd name="f55" fmla="val 1493146"/>
              <a:gd name="f56" fmla="val 928922"/>
              <a:gd name="f57" fmla="val 1345638"/>
              <a:gd name="f58" fmla="val 902278"/>
              <a:gd name="f59" fmla="val 1198995"/>
              <a:gd name="f60" fmla="val 856775"/>
              <a:gd name="f61" fmla="val 1056956"/>
              <a:gd name="f62" fmla="val 636768"/>
              <a:gd name="f63" fmla="val 1156959"/>
              <a:gd name="f64" fmla="val 439487"/>
              <a:gd name="f65" fmla="val 1304654"/>
              <a:gd name="f66" fmla="val 281464"/>
              <a:gd name="f67" fmla="val 1469785"/>
              <a:gd name="f68" fmla="val 2515107"/>
              <a:gd name="f69" fmla="val 1283000"/>
              <a:gd name="f70" fmla="val 2508124"/>
              <a:gd name="f71" fmla="val 1100523"/>
              <a:gd name="f72" fmla="val 2472287"/>
              <a:gd name="f73" fmla="val 927628"/>
              <a:gd name="f74" fmla="val 2411229"/>
              <a:gd name="f75" fmla="val 876831"/>
              <a:gd name="f76" fmla="val 2520843"/>
              <a:gd name="f77" fmla="val 814172"/>
              <a:gd name="f78" fmla="val 2626182"/>
              <a:gd name="f79" fmla="val 738220"/>
              <a:gd name="f80" fmla="val 2724387"/>
              <a:gd name="f81" fmla="val 944637"/>
              <a:gd name="f82" fmla="val 2881665"/>
              <a:gd name="f83" fmla="val 1196120"/>
              <a:gd name="f84" fmla="val 2982471"/>
              <a:gd name="f85" fmla="val 3005418"/>
              <a:gd name="f86" fmla="val 1112275"/>
              <a:gd name="f87" fmla="val 1105327"/>
              <a:gd name="f88" fmla="val 1858153"/>
              <a:gd name="f89" fmla="val 1070032"/>
              <a:gd name="f90" fmla="val 2042144"/>
              <a:gd name="f91" fmla="val 1008001"/>
              <a:gd name="f92" fmla="val 2219039"/>
              <a:gd name="f93" fmla="val 1155519"/>
              <a:gd name="f94" fmla="val 2270408"/>
              <a:gd name="f95" fmla="val 1310845"/>
              <a:gd name="f96" fmla="val 2300826"/>
              <a:gd name="f97" fmla="val 2307834"/>
              <a:gd name="f98" fmla="val 898989"/>
              <a:gd name="f99" fmla="val 1315103"/>
              <a:gd name="f100" fmla="val 907762"/>
              <a:gd name="f101" fmla="val 1164166"/>
              <a:gd name="f102" fmla="val 938783"/>
              <a:gd name="f103" fmla="val 1020939"/>
              <a:gd name="f104" fmla="val 990066"/>
              <a:gd name="f105" fmla="val 1074574"/>
              <a:gd name="f106" fmla="val 1153655"/>
              <a:gd name="f107" fmla="val 1105461"/>
              <a:gd name="f108" fmla="val 1322925"/>
              <a:gd name="f109" fmla="val 1112368"/>
              <a:gd name="f110" fmla="val 182141"/>
              <a:gd name="f111" fmla="val 1199839"/>
              <a:gd name="f112" fmla="val 204777"/>
              <a:gd name="f113" fmla="val 951477"/>
              <a:gd name="f114" fmla="val 303168"/>
              <a:gd name="f115" fmla="val 746615"/>
              <a:gd name="f116" fmla="val 456764"/>
              <a:gd name="f117" fmla="val 828296"/>
              <a:gd name="f118" fmla="val 562801"/>
              <a:gd name="f119" fmla="val 894225"/>
              <a:gd name="f120" fmla="val 677310"/>
              <a:gd name="f121" fmla="val 947434"/>
              <a:gd name="f122" fmla="val 796072"/>
              <a:gd name="f123" fmla="val 1113886"/>
              <a:gd name="f124" fmla="val 736067"/>
              <a:gd name="f125" fmla="val 1289644"/>
              <a:gd name="f126" fmla="val 700323"/>
              <a:gd name="f127" fmla="val 691530"/>
              <a:gd name="f128" fmla="val 2150063"/>
              <a:gd name="f129" fmla="val 992171"/>
              <a:gd name="f130" fmla="val 1990712"/>
              <a:gd name="f131" fmla="val 935501"/>
              <a:gd name="f132" fmla="val 1822242"/>
              <a:gd name="f133" fmla="val 902595"/>
              <a:gd name="f134" fmla="val 1649785"/>
              <a:gd name="f135" fmla="val 897224"/>
              <a:gd name="f136" fmla="val 2063712"/>
              <a:gd name="f137" fmla="val 2069089"/>
              <a:gd name="f138" fmla="val 1323887"/>
              <a:gd name="f139" fmla="val 2098366"/>
              <a:gd name="f140" fmla="val 1155330"/>
              <a:gd name="f141" fmla="val 2168848"/>
              <a:gd name="f142" fmla="val 2199110"/>
              <a:gd name="f143" fmla="val 2108555"/>
              <a:gd name="f144" fmla="val 2028681"/>
              <a:gd name="f145" fmla="val 2073581"/>
              <a:gd name="f146" fmla="val 1851532"/>
              <a:gd name="f147" fmla="val 2065295"/>
              <a:gd name="f148" fmla="val 2307299"/>
              <a:gd name="f149" fmla="val 1829404"/>
              <a:gd name="f150" fmla="val 2299517"/>
              <a:gd name="f151" fmla="val 2004315"/>
              <a:gd name="f152" fmla="val 2261965"/>
              <a:gd name="f153" fmla="val 2422394"/>
              <a:gd name="f154" fmla="val 446879"/>
              <a:gd name="f155" fmla="val 2204309"/>
              <a:gd name="f156" fmla="val 287209"/>
              <a:gd name="f157" fmla="val 1938140"/>
              <a:gd name="f158" fmla="val 189883"/>
              <a:gd name="f159" fmla="val 178919"/>
              <a:gd name="f160" fmla="val 689876"/>
              <a:gd name="f161" fmla="val 1846998"/>
              <a:gd name="f162" fmla="val 695154"/>
              <a:gd name="f163" fmla="val 2039668"/>
              <a:gd name="f164" fmla="val 732502"/>
              <a:gd name="f165" fmla="val 2221721"/>
              <a:gd name="f166" fmla="val 797410"/>
              <a:gd name="f167" fmla="val 2275056"/>
              <a:gd name="f168" fmla="val 675360"/>
              <a:gd name="f169" fmla="val 2341760"/>
              <a:gd name="f170" fmla="val 557662"/>
              <a:gd name="f171" fmla="val 2447278"/>
              <a:gd name="f172" fmla="val 2722123"/>
              <a:gd name="f173" fmla="val 2366121"/>
              <a:gd name="f174" fmla="val 2618714"/>
              <a:gd name="f175" fmla="val 2299534"/>
              <a:gd name="f176" fmla="val 2507403"/>
              <a:gd name="f177" fmla="val 2246145"/>
              <a:gd name="f178" fmla="val 2391362"/>
              <a:gd name="f179" fmla="val 2057375"/>
              <a:gd name="f180" fmla="val 2464119"/>
              <a:gd name="f181" fmla="val 1856285"/>
              <a:gd name="f182" fmla="val 2506958"/>
              <a:gd name="f183" fmla="val 2514779"/>
              <a:gd name="f184" fmla="val 3008639"/>
              <a:gd name="f185" fmla="val 1949198"/>
              <a:gd name="f186" fmla="val 2997255"/>
              <a:gd name="f187" fmla="val 2224691"/>
              <a:gd name="f188" fmla="val 2892757"/>
              <a:gd name="f189" fmla="val 2878934"/>
              <a:gd name="f190" fmla="val 2723190"/>
              <a:gd name="f191" fmla="val 1307255"/>
              <a:gd name="f192" fmla="val 2529440"/>
              <a:gd name="f193" fmla="val 1161128"/>
              <a:gd name="f194" fmla="val 2313862"/>
              <a:gd name="f195" fmla="val 1060620"/>
              <a:gd name="f196" fmla="val 2270535"/>
              <a:gd name="f197" fmla="val 1201714"/>
              <a:gd name="f198" fmla="val 2245604"/>
              <a:gd name="f199" fmla="val 1347104"/>
              <a:gd name="f200" fmla="val 2240109"/>
              <a:gd name="f201" fmla="val 2890636"/>
              <a:gd name="f202" fmla="val 2241814"/>
              <a:gd name="f203" fmla="val 2249736"/>
              <a:gd name="f204" fmla="val 1827102"/>
              <a:gd name="f205" fmla="val 2279520"/>
              <a:gd name="f206" fmla="val 1979973"/>
              <a:gd name="f207" fmla="val 2329964"/>
              <a:gd name="f208" fmla="val 2127513"/>
              <a:gd name="f209" fmla="val 2545677"/>
              <a:gd name="f210" fmla="val 2019923"/>
              <a:gd name="f211" fmla="val 2738160"/>
              <a:gd name="f212" fmla="val 1866413"/>
              <a:gd name="f213" fmla="val 2973035"/>
              <a:gd name="f214" fmla="val 1284386"/>
              <a:gd name="f215" fmla="val 2912066"/>
              <a:gd name="f216" fmla="val 1001840"/>
              <a:gd name="f217" fmla="val 2765308"/>
              <a:gd name="f218" fmla="val 751379"/>
              <a:gd name="f219" fmla="val 2561381"/>
              <a:gd name="f220" fmla="val 561108"/>
              <a:gd name="f221" fmla="val 2489321"/>
              <a:gd name="f222" fmla="val 656437"/>
              <a:gd name="f223" fmla="val 2431363"/>
              <a:gd name="f224" fmla="val 759225"/>
              <a:gd name="f225" fmla="val 2384553"/>
              <a:gd name="f226" fmla="val 865647"/>
              <a:gd name="f227" fmla="val 2604520"/>
              <a:gd name="f228" fmla="val 964977"/>
              <a:gd name="f229" fmla="val 2804622"/>
              <a:gd name="f230" fmla="val 1106677"/>
              <a:gd name="f231" fmla="val 2974277"/>
              <a:gd name="f232" fmla="val 1897328"/>
              <a:gd name="f233" fmla="val 2812488"/>
              <a:gd name="f234" fmla="val 2073933"/>
              <a:gd name="f235" fmla="val 2619878"/>
              <a:gd name="f236" fmla="val 2216690"/>
              <a:gd name="f237" fmla="val 2407486"/>
              <a:gd name="f238" fmla="val 2319665"/>
              <a:gd name="f239" fmla="val 2454169"/>
              <a:gd name="f240" fmla="val 2420503"/>
              <a:gd name="f241" fmla="val 2511856"/>
              <a:gd name="f242" fmla="val 2517376"/>
              <a:gd name="f243" fmla="val 2582047"/>
              <a:gd name="f244" fmla="val 2607468"/>
              <a:gd name="f245" fmla="val 2776399"/>
              <a:gd name="f246" fmla="val 2417974"/>
              <a:gd name="f247" fmla="val 2916061"/>
              <a:gd name="f248" fmla="val 2172750"/>
              <a:gd name="f249" fmla="val 1593779"/>
              <a:gd name="f250" fmla="val 2473999"/>
              <a:gd name="f251" fmla="val 2471904"/>
              <a:gd name="f252" fmla="val 1591684"/>
              <a:gd name="f253" fmla="val 738111"/>
              <a:gd name="f254" fmla="val 41261"/>
              <a:gd name="f255" fmla="val 2516549"/>
              <a:gd name="f256" fmla="val 1913"/>
              <a:gd name="f257" fmla="val 2750"/>
              <a:gd name="f258" fmla="val 50490"/>
              <a:gd name="f259" fmla="val 700174"/>
              <a:gd name="f260" fmla="val 679654"/>
              <a:gd name="f261" fmla="val 64473"/>
              <a:gd name="f262" fmla="val 6156"/>
              <a:gd name="f263" fmla="val 2934"/>
              <a:gd name="f264" fmla="val 2503127"/>
              <a:gd name="f265" fmla="val 31654"/>
              <a:gd name="f266" fmla="val 733032"/>
              <a:gd name="f267" fmla="*/ f0 1 3185463"/>
              <a:gd name="f268" fmla="*/ f1 1 3187558"/>
              <a:gd name="f269" fmla="val f2"/>
              <a:gd name="f270" fmla="val f3"/>
              <a:gd name="f271" fmla="val f4"/>
              <a:gd name="f272" fmla="+- f271 0 f269"/>
              <a:gd name="f273" fmla="+- f270 0 f269"/>
              <a:gd name="f274" fmla="*/ f273 1 3185463"/>
              <a:gd name="f275" fmla="*/ f272 1 3187558"/>
              <a:gd name="f276" fmla="*/ f269 1 f274"/>
              <a:gd name="f277" fmla="*/ f270 1 f274"/>
              <a:gd name="f278" fmla="*/ f269 1 f275"/>
              <a:gd name="f279" fmla="*/ f271 1 f275"/>
              <a:gd name="f280" fmla="*/ f276 f267 1"/>
              <a:gd name="f281" fmla="*/ f277 f267 1"/>
              <a:gd name="f282" fmla="*/ f279 f268 1"/>
              <a:gd name="f283" fmla="*/ f278 f268 1"/>
            </a:gdLst>
            <a:ahLst/>
            <a:cxnLst>
              <a:cxn ang="3cd4">
                <a:pos x="hc" y="t"/>
              </a:cxn>
              <a:cxn ang="0">
                <a:pos x="r" y="vc"/>
              </a:cxn>
              <a:cxn ang="cd4">
                <a:pos x="hc" y="b"/>
              </a:cxn>
              <a:cxn ang="cd2">
                <a:pos x="l" y="vc"/>
              </a:cxn>
            </a:cxnLst>
            <a:rect l="f280" t="f283" r="f281" b="f282"/>
            <a:pathLst>
              <a:path w="3185463" h="3187558">
                <a:moveTo>
                  <a:pt x="f5" y="f6"/>
                </a:moveTo>
                <a:cubicBezTo>
                  <a:pt x="f7" y="f8"/>
                  <a:pt x="f9" y="f10"/>
                  <a:pt x="f11" y="f12"/>
                </a:cubicBezTo>
                <a:cubicBezTo>
                  <a:pt x="f13" y="f14"/>
                  <a:pt x="f15" y="f16"/>
                  <a:pt x="f17" y="f18"/>
                </a:cubicBezTo>
                <a:cubicBezTo>
                  <a:pt x="f19" y="f20"/>
                  <a:pt x="f21" y="f22"/>
                  <a:pt x="f5" y="f6"/>
                </a:cubicBezTo>
                <a:close/>
                <a:moveTo>
                  <a:pt x="f23" y="f24"/>
                </a:moveTo>
                <a:cubicBezTo>
                  <a:pt x="f25" y="f26"/>
                  <a:pt x="f27" y="f28"/>
                  <a:pt x="f29" y="f30"/>
                </a:cubicBezTo>
                <a:cubicBezTo>
                  <a:pt x="f31" y="f32"/>
                  <a:pt x="f33" y="f34"/>
                  <a:pt x="f35" y="f36"/>
                </a:cubicBezTo>
                <a:cubicBezTo>
                  <a:pt x="f37" y="f38"/>
                  <a:pt x="f39" y="f40"/>
                  <a:pt x="f23" y="f24"/>
                </a:cubicBezTo>
                <a:close/>
                <a:moveTo>
                  <a:pt x="f41" y="f42"/>
                </a:moveTo>
                <a:lnTo>
                  <a:pt x="f43" y="f42"/>
                </a:lnTo>
                <a:cubicBezTo>
                  <a:pt x="f44" y="f45"/>
                  <a:pt x="f46" y="f47"/>
                  <a:pt x="f48" y="f49"/>
                </a:cubicBezTo>
                <a:cubicBezTo>
                  <a:pt x="f50" y="f51"/>
                  <a:pt x="f52" y="f53"/>
                  <a:pt x="f41" y="f42"/>
                </a:cubicBezTo>
                <a:close/>
                <a:moveTo>
                  <a:pt x="f54" y="f55"/>
                </a:moveTo>
                <a:cubicBezTo>
                  <a:pt x="f56" y="f57"/>
                  <a:pt x="f58" y="f59"/>
                  <a:pt x="f60" y="f61"/>
                </a:cubicBezTo>
                <a:cubicBezTo>
                  <a:pt x="f62" y="f63"/>
                  <a:pt x="f64" y="f65"/>
                  <a:pt x="f66" y="f55"/>
                </a:cubicBezTo>
                <a:close/>
                <a:moveTo>
                  <a:pt x="f67" y="f68"/>
                </a:moveTo>
                <a:cubicBezTo>
                  <a:pt x="f69" y="f70"/>
                  <a:pt x="f71" y="f72"/>
                  <a:pt x="f73" y="f74"/>
                </a:cubicBezTo>
                <a:cubicBezTo>
                  <a:pt x="f75" y="f76"/>
                  <a:pt x="f77" y="f78"/>
                  <a:pt x="f79" y="f80"/>
                </a:cubicBezTo>
                <a:cubicBezTo>
                  <a:pt x="f81" y="f82"/>
                  <a:pt x="f83" y="f84"/>
                  <a:pt x="f67" y="f85"/>
                </a:cubicBezTo>
                <a:close/>
                <a:moveTo>
                  <a:pt x="f67" y="f42"/>
                </a:moveTo>
                <a:lnTo>
                  <a:pt x="f86" y="f42"/>
                </a:lnTo>
                <a:cubicBezTo>
                  <a:pt x="f87" y="f88"/>
                  <a:pt x="f89" y="f90"/>
                  <a:pt x="f91" y="f92"/>
                </a:cubicBezTo>
                <a:cubicBezTo>
                  <a:pt x="f93" y="f94"/>
                  <a:pt x="f95" y="f96"/>
                  <a:pt x="f67" y="f97"/>
                </a:cubicBezTo>
                <a:close/>
                <a:moveTo>
                  <a:pt x="f67" y="f98"/>
                </a:moveTo>
                <a:cubicBezTo>
                  <a:pt x="f99" y="f100"/>
                  <a:pt x="f101" y="f102"/>
                  <a:pt x="f103" y="f104"/>
                </a:cubicBezTo>
                <a:cubicBezTo>
                  <a:pt x="f105" y="f106"/>
                  <a:pt x="f107" y="f108"/>
                  <a:pt x="f109" y="f55"/>
                </a:cubicBezTo>
                <a:lnTo>
                  <a:pt x="f67" y="f55"/>
                </a:lnTo>
                <a:close/>
                <a:moveTo>
                  <a:pt x="f67" y="f110"/>
                </a:moveTo>
                <a:cubicBezTo>
                  <a:pt x="f111" y="f112"/>
                  <a:pt x="f113" y="f114"/>
                  <a:pt x="f115" y="f116"/>
                </a:cubicBezTo>
                <a:cubicBezTo>
                  <a:pt x="f117" y="f118"/>
                  <a:pt x="f119" y="f120"/>
                  <a:pt x="f121" y="f122"/>
                </a:cubicBezTo>
                <a:cubicBezTo>
                  <a:pt x="f123" y="f124"/>
                  <a:pt x="f125" y="f126"/>
                  <a:pt x="f67" y="f127"/>
                </a:cubicBezTo>
                <a:close/>
                <a:moveTo>
                  <a:pt x="f128" y="f129"/>
                </a:moveTo>
                <a:cubicBezTo>
                  <a:pt x="f130" y="f131"/>
                  <a:pt x="f132" y="f133"/>
                  <a:pt x="f134" y="f135"/>
                </a:cubicBezTo>
                <a:lnTo>
                  <a:pt x="f134" y="f55"/>
                </a:lnTo>
                <a:lnTo>
                  <a:pt x="f136" y="f55"/>
                </a:lnTo>
                <a:cubicBezTo>
                  <a:pt x="f137" y="f138"/>
                  <a:pt x="f139" y="f140"/>
                  <a:pt x="f128" y="f129"/>
                </a:cubicBezTo>
                <a:close/>
                <a:moveTo>
                  <a:pt x="f141" y="f142"/>
                </a:moveTo>
                <a:cubicBezTo>
                  <a:pt x="f143" y="f144"/>
                  <a:pt x="f145" y="f146"/>
                  <a:pt x="f147" y="f42"/>
                </a:cubicBezTo>
                <a:lnTo>
                  <a:pt x="f134" y="f42"/>
                </a:lnTo>
                <a:lnTo>
                  <a:pt x="f134" y="f148"/>
                </a:lnTo>
                <a:cubicBezTo>
                  <a:pt x="f149" y="f150"/>
                  <a:pt x="f151" y="f152"/>
                  <a:pt x="f141" y="f142"/>
                </a:cubicBezTo>
                <a:close/>
                <a:moveTo>
                  <a:pt x="f153" y="f154"/>
                </a:moveTo>
                <a:cubicBezTo>
                  <a:pt x="f155" y="f156"/>
                  <a:pt x="f157" y="f158"/>
                  <a:pt x="f134" y="f159"/>
                </a:cubicBezTo>
                <a:lnTo>
                  <a:pt x="f134" y="f160"/>
                </a:lnTo>
                <a:cubicBezTo>
                  <a:pt x="f161" y="f162"/>
                  <a:pt x="f163" y="f164"/>
                  <a:pt x="f165" y="f166"/>
                </a:cubicBezTo>
                <a:cubicBezTo>
                  <a:pt x="f167" y="f168"/>
                  <a:pt x="f169" y="f170"/>
                  <a:pt x="f153" y="f154"/>
                </a:cubicBezTo>
                <a:close/>
                <a:moveTo>
                  <a:pt x="f171" y="f172"/>
                </a:moveTo>
                <a:cubicBezTo>
                  <a:pt x="f173" y="f174"/>
                  <a:pt x="f175" y="f176"/>
                  <a:pt x="f177" y="f178"/>
                </a:cubicBezTo>
                <a:cubicBezTo>
                  <a:pt x="f179" y="f180"/>
                  <a:pt x="f181" y="f182"/>
                  <a:pt x="f134" y="f183"/>
                </a:cubicBezTo>
                <a:lnTo>
                  <a:pt x="f134" y="f184"/>
                </a:lnTo>
                <a:cubicBezTo>
                  <a:pt x="f185" y="f186"/>
                  <a:pt x="f187" y="f188"/>
                  <a:pt x="f171" y="f172"/>
                </a:cubicBezTo>
                <a:close/>
                <a:moveTo>
                  <a:pt x="f189" y="f55"/>
                </a:moveTo>
                <a:cubicBezTo>
                  <a:pt x="f190" y="f191"/>
                  <a:pt x="f192" y="f193"/>
                  <a:pt x="f194" y="f195"/>
                </a:cubicBezTo>
                <a:cubicBezTo>
                  <a:pt x="f196" y="f197"/>
                  <a:pt x="f198" y="f199"/>
                  <a:pt x="f200" y="f55"/>
                </a:cubicBezTo>
                <a:close/>
                <a:moveTo>
                  <a:pt x="f201" y="f42"/>
                </a:moveTo>
                <a:lnTo>
                  <a:pt x="f202" y="f42"/>
                </a:lnTo>
                <a:cubicBezTo>
                  <a:pt x="f203" y="f204"/>
                  <a:pt x="f205" y="f206"/>
                  <a:pt x="f207" y="f208"/>
                </a:cubicBezTo>
                <a:cubicBezTo>
                  <a:pt x="f209" y="f210"/>
                  <a:pt x="f211" y="f212"/>
                  <a:pt x="f201" y="f42"/>
                </a:cubicBezTo>
                <a:close/>
                <a:moveTo>
                  <a:pt x="f213" y="f214"/>
                </a:moveTo>
                <a:cubicBezTo>
                  <a:pt x="f215" y="f216"/>
                  <a:pt x="f217" y="f218"/>
                  <a:pt x="f219" y="f220"/>
                </a:cubicBezTo>
                <a:cubicBezTo>
                  <a:pt x="f221" y="f222"/>
                  <a:pt x="f223" y="f224"/>
                  <a:pt x="f225" y="f226"/>
                </a:cubicBezTo>
                <a:cubicBezTo>
                  <a:pt x="f227" y="f228"/>
                  <a:pt x="f229" y="f230"/>
                  <a:pt x="f213" y="f214"/>
                </a:cubicBezTo>
                <a:close/>
                <a:moveTo>
                  <a:pt x="f231" y="f232"/>
                </a:moveTo>
                <a:cubicBezTo>
                  <a:pt x="f233" y="f234"/>
                  <a:pt x="f235" y="f236"/>
                  <a:pt x="f237" y="f238"/>
                </a:cubicBezTo>
                <a:cubicBezTo>
                  <a:pt x="f239" y="f240"/>
                  <a:pt x="f241" y="f242"/>
                  <a:pt x="f243" y="f244"/>
                </a:cubicBezTo>
                <a:cubicBezTo>
                  <a:pt x="f245" y="f246"/>
                  <a:pt x="f247" y="f248"/>
                  <a:pt x="f231" y="f232"/>
                </a:cubicBezTo>
                <a:close/>
                <a:moveTo>
                  <a:pt x="f3" y="f249"/>
                </a:moveTo>
                <a:cubicBezTo>
                  <a:pt x="f3" y="f250"/>
                  <a:pt x="f251" y="f4"/>
                  <a:pt x="f252" y="f4"/>
                </a:cubicBezTo>
                <a:cubicBezTo>
                  <a:pt x="f253" y="f4"/>
                  <a:pt x="f254" y="f255"/>
                  <a:pt x="f256" y="f42"/>
                </a:cubicBezTo>
                <a:lnTo>
                  <a:pt x="f2" y="f42"/>
                </a:lnTo>
                <a:lnTo>
                  <a:pt x="f2" y="f55"/>
                </a:lnTo>
                <a:lnTo>
                  <a:pt x="f257" y="f55"/>
                </a:lnTo>
                <a:cubicBezTo>
                  <a:pt x="f258" y="f259"/>
                  <a:pt x="f260" y="f261"/>
                  <a:pt x="f67" y="f262"/>
                </a:cubicBezTo>
                <a:lnTo>
                  <a:pt x="f67" y="f2"/>
                </a:lnTo>
                <a:lnTo>
                  <a:pt x="f252" y="f2"/>
                </a:lnTo>
                <a:lnTo>
                  <a:pt x="f134" y="f2"/>
                </a:lnTo>
                <a:lnTo>
                  <a:pt x="f134" y="f263"/>
                </a:lnTo>
                <a:cubicBezTo>
                  <a:pt x="f264" y="f265"/>
                  <a:pt x="f3" y="f266"/>
                  <a:pt x="f3" y="f249"/>
                </a:cubicBezTo>
                <a:close/>
              </a:path>
            </a:pathLst>
          </a:custGeom>
          <a:solidFill>
            <a:schemeClr val="tx1"/>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sp>
        <p:nvSpPr>
          <p:cNvPr id="135" name="Block Arc 41">
            <a:extLst>
              <a:ext uri="{FF2B5EF4-FFF2-40B4-BE49-F238E27FC236}">
                <a16:creationId xmlns:a16="http://schemas.microsoft.com/office/drawing/2014/main" id="{93DDA9CC-1C28-D37B-CF82-1BF85C0ADB05}"/>
              </a:ext>
            </a:extLst>
          </p:cNvPr>
          <p:cNvSpPr/>
          <p:nvPr/>
        </p:nvSpPr>
        <p:spPr>
          <a:xfrm>
            <a:off x="7666841" y="1424307"/>
            <a:ext cx="473305" cy="660391"/>
          </a:xfrm>
          <a:custGeom>
            <a:avLst/>
            <a:gdLst>
              <a:gd name="f0" fmla="val w"/>
              <a:gd name="f1" fmla="val h"/>
              <a:gd name="f2" fmla="val 0"/>
              <a:gd name="f3" fmla="val 2512265"/>
              <a:gd name="f4" fmla="val 3505352"/>
              <a:gd name="f5" fmla="val 1276582"/>
              <a:gd name="f6" fmla="val 2106401"/>
              <a:gd name="f7" fmla="val 1154832"/>
              <a:gd name="f8" fmla="val 2195007"/>
              <a:gd name="f9" fmla="val 1018024"/>
              <a:gd name="f10" fmla="val 2262207"/>
              <a:gd name="f11" fmla="val 871321"/>
              <a:gd name="f12" fmla="val 2302645"/>
              <a:gd name="f13" fmla="val 1041049"/>
              <a:gd name="f14" fmla="val 2346709"/>
              <a:gd name="f15" fmla="val 1216984"/>
              <a:gd name="f16" fmla="val 2342691"/>
              <a:gd name="f17" fmla="val 1380867"/>
              <a:gd name="f18" fmla="val 2295542"/>
              <a:gd name="f19" fmla="val 1352791"/>
              <a:gd name="f20" fmla="val 2227964"/>
              <a:gd name="f21" fmla="val 1317377"/>
              <a:gd name="f22" fmla="val 2164934"/>
              <a:gd name="f23" fmla="val 931061"/>
              <a:gd name="f24" fmla="val 1768598"/>
              <a:gd name="f25" fmla="val 785084"/>
              <a:gd name="f26" fmla="val 2021438"/>
              <a:gd name="f27" fmla="val 684448"/>
              <a:gd name="f28" fmla="val 2196711"/>
              <a:gd name="f29" fmla="val 868931"/>
              <a:gd name="f30" fmla="val 2169533"/>
              <a:gd name="f31" fmla="val 1041385"/>
              <a:gd name="f32" fmla="val 2098006"/>
              <a:gd name="f33" fmla="val 1189228"/>
              <a:gd name="f34" fmla="val 1991290"/>
              <a:gd name="f35" fmla="val 1113839"/>
              <a:gd name="f36" fmla="val 1904543"/>
              <a:gd name="f37" fmla="val 1026949"/>
              <a:gd name="f38" fmla="val 1829435"/>
              <a:gd name="f39" fmla="val 1626242"/>
              <a:gd name="f40" fmla="val 1739577"/>
              <a:gd name="f41" fmla="val 1556851"/>
              <a:gd name="f42" fmla="val 1850020"/>
              <a:gd name="f43" fmla="val 1471526"/>
              <a:gd name="f44" fmla="val 1947792"/>
              <a:gd name="f45" fmla="val 1374302"/>
              <a:gd name="f46" fmla="val 2030973"/>
              <a:gd name="f47" fmla="val 1422822"/>
              <a:gd name="f48" fmla="val 2099916"/>
              <a:gd name="f49" fmla="val 1464618"/>
              <a:gd name="f50" fmla="val 2174537"/>
              <a:gd name="f51" fmla="val 1497466"/>
              <a:gd name="f52" fmla="val 2254701"/>
              <a:gd name="f53" fmla="val 1664534"/>
              <a:gd name="f54" fmla="val 2184833"/>
              <a:gd name="f55" fmla="val 1813198"/>
              <a:gd name="f56" fmla="val 2068027"/>
              <a:gd name="f57" fmla="val 1922549"/>
              <a:gd name="f58" fmla="val 1910651"/>
              <a:gd name="f59" fmla="val 531158"/>
              <a:gd name="f60" fmla="val 1601275"/>
              <a:gd name="f61" fmla="val 514831"/>
              <a:gd name="f62" fmla="val 1769123"/>
              <a:gd name="f63" fmla="val 535254"/>
              <a:gd name="f64" fmla="val 1939877"/>
              <a:gd name="f65" fmla="val 594029"/>
              <a:gd name="f66" fmla="val 2101141"/>
              <a:gd name="f67" fmla="val 822377"/>
              <a:gd name="f68" fmla="val 1705631"/>
              <a:gd name="f69" fmla="val 730789"/>
              <a:gd name="f70" fmla="val 1658398"/>
              <a:gd name="f71" fmla="val 632873"/>
              <a:gd name="f72" fmla="val 1623335"/>
              <a:gd name="f73" fmla="val 270885"/>
              <a:gd name="f74" fmla="val 1572115"/>
              <a:gd name="f75" fmla="val 231457"/>
              <a:gd name="f76" fmla="val 1572339"/>
              <a:gd name="f77" fmla="val 191799"/>
              <a:gd name="f78" fmla="val 1574812"/>
              <a:gd name="f79" fmla="val 152057"/>
              <a:gd name="f80" fmla="val 1579894"/>
              <a:gd name="f81" fmla="val 195418"/>
              <a:gd name="f82" fmla="val 1760005"/>
              <a:gd name="f83" fmla="val 289893"/>
              <a:gd name="f84" fmla="val 1927350"/>
              <a:gd name="f85" fmla="val 428945"/>
              <a:gd name="f86" fmla="val 2058945"/>
              <a:gd name="f87" fmla="val 384418"/>
              <a:gd name="f88" fmla="val 1901749"/>
              <a:gd name="f89" fmla="val 371313"/>
              <a:gd name="f90" fmla="val 1738504"/>
              <a:gd name="f91" fmla="val 388331"/>
              <a:gd name="f92" fmla="val 1577832"/>
              <a:gd name="f93" fmla="val 349511"/>
              <a:gd name="f94" fmla="val 1573916"/>
              <a:gd name="f95" fmla="val 310313"/>
              <a:gd name="f96" fmla="val 1571891"/>
              <a:gd name="f97" fmla="val 1117422"/>
              <a:gd name="f98" fmla="val 1445810"/>
              <a:gd name="f99" fmla="val 992684"/>
              <a:gd name="f100" fmla="val 1661863"/>
              <a:gd name="f101" fmla="val 1102065"/>
              <a:gd name="f102" fmla="val 1730612"/>
              <a:gd name="f103" fmla="val 1200940"/>
              <a:gd name="f104" fmla="val 1816138"/>
              <a:gd name="f105" fmla="val 1286200"/>
              <a:gd name="f106" fmla="val 1915345"/>
              <a:gd name="f107" fmla="val 1368713"/>
              <a:gd name="f108" fmla="val 1844119"/>
              <a:gd name="f109" fmla="val 1441290"/>
              <a:gd name="f110" fmla="val 1760865"/>
              <a:gd name="f111" fmla="val 1500981"/>
              <a:gd name="f112" fmla="val 1667258"/>
              <a:gd name="f113" fmla="val 2092402"/>
              <a:gd name="f114" fmla="val 1221082"/>
              <a:gd name="f115" fmla="val 2001593"/>
              <a:gd name="f116" fmla="val 1234047"/>
              <a:gd name="f117" fmla="val 1911092"/>
              <a:gd name="f118" fmla="val 1235450"/>
              <a:gd name="f119" fmla="val 1822337"/>
              <a:gd name="f120" fmla="val 1227227"/>
              <a:gd name="f121" fmla="val 1800443"/>
              <a:gd name="f122" fmla="val 1366691"/>
              <a:gd name="f123" fmla="val 1756170"/>
              <a:gd name="f124" fmla="val 1503162"/>
              <a:gd name="f125" fmla="val 1688847"/>
              <a:gd name="f126" fmla="val 1630684"/>
              <a:gd name="f127" fmla="val 1987299"/>
              <a:gd name="f128" fmla="val 1802996"/>
              <a:gd name="f129" fmla="val 2084887"/>
              <a:gd name="f130" fmla="val 1618081"/>
              <a:gd name="f131" fmla="val 2117858"/>
              <a:gd name="f132" fmla="val 1415133"/>
              <a:gd name="f133" fmla="val 649579"/>
              <a:gd name="f134" fmla="val 1175701"/>
              <a:gd name="f135" fmla="val 600911"/>
              <a:gd name="f136" fmla="val 1272240"/>
              <a:gd name="f137" fmla="val 566994"/>
              <a:gd name="f138" fmla="val 1374279"/>
              <a:gd name="f139" fmla="val 548013"/>
              <a:gd name="f140" fmla="val 1478728"/>
              <a:gd name="f141" fmla="val 665588"/>
              <a:gd name="f142" fmla="val 1503392"/>
              <a:gd name="f143" fmla="val 778659"/>
              <a:gd name="f144" fmla="val 1543786"/>
              <a:gd name="f145" fmla="val 883938"/>
              <a:gd name="f146" fmla="val 1599004"/>
              <a:gd name="f147" fmla="val 1008644"/>
              <a:gd name="f148" fmla="val 1383007"/>
              <a:gd name="f149" fmla="val 1325201"/>
              <a:gd name="f150" fmla="val 1085928"/>
              <a:gd name="f151" fmla="val 1180226"/>
              <a:gd name="f152" fmla="val 1337032"/>
              <a:gd name="f153" fmla="val 1563461"/>
              <a:gd name="f154" fmla="val 1558293"/>
              <a:gd name="f155" fmla="val 1621429"/>
              <a:gd name="f156" fmla="val 1447029"/>
              <a:gd name="f157" fmla="val 1659763"/>
              <a:gd name="f158" fmla="val 1328223"/>
              <a:gd name="f159" fmla="val 1679185"/>
              <a:gd name="f160" fmla="val 1206861"/>
              <a:gd name="f161" fmla="val 1555153"/>
              <a:gd name="f162" fmla="val 1183834"/>
              <a:gd name="f163" fmla="val 1435895"/>
              <a:gd name="f164" fmla="val 1143161"/>
              <a:gd name="f165" fmla="val 216369"/>
              <a:gd name="f166" fmla="val 925587"/>
              <a:gd name="f167" fmla="val 135862"/>
              <a:gd name="f168" fmla="val 1096620"/>
              <a:gd name="f169" fmla="val 108667"/>
              <a:gd name="f170" fmla="val 1281041"/>
              <a:gd name="f171" fmla="val 130011"/>
              <a:gd name="f172" fmla="val 1458436"/>
              <a:gd name="f173" fmla="val 222591"/>
              <a:gd name="f174" fmla="val 1446071"/>
              <a:gd name="f175" fmla="val 314795"/>
              <a:gd name="f176" fmla="val 1446181"/>
              <a:gd name="f177" fmla="val 405131"/>
              <a:gd name="f178" fmla="val 1455463"/>
              <a:gd name="f179" fmla="val 426945"/>
              <a:gd name="f180" fmla="val 1333935"/>
              <a:gd name="f181" fmla="val 466667"/>
              <a:gd name="f182" fmla="val 1215249"/>
              <a:gd name="f183" fmla="val 524206"/>
              <a:gd name="f184" fmla="val 1103317"/>
              <a:gd name="f185" fmla="val 943246"/>
              <a:gd name="f186" fmla="val 797103"/>
              <a:gd name="f187" fmla="val 853400"/>
              <a:gd name="f188" fmla="val 873630"/>
              <a:gd name="f189" fmla="val 774733"/>
              <a:gd name="f190" fmla="val 963960"/>
              <a:gd name="f191" fmla="val 711316"/>
              <a:gd name="f192" fmla="val 1066306"/>
              <a:gd name="f193" fmla="val 1071447"/>
              <a:gd name="f194" fmla="val 1274228"/>
              <a:gd name="f195" fmla="val 1215869"/>
              <a:gd name="f196" fmla="val 1024081"/>
              <a:gd name="f197" fmla="val 1115458"/>
              <a:gd name="f198" fmla="val 961776"/>
              <a:gd name="f199" fmla="val 1023809"/>
              <a:gd name="f200" fmla="val 885272"/>
              <a:gd name="f201" fmla="val 1777831"/>
              <a:gd name="f202" fmla="val 614825"/>
              <a:gd name="f203" fmla="val 1828108"/>
              <a:gd name="f204" fmla="val 774217"/>
              <a:gd name="f205" fmla="val 1847177"/>
              <a:gd name="f206" fmla="val 940426"/>
              <a:gd name="f207" fmla="val 1835302"/>
              <a:gd name="f208" fmla="val 1104709"/>
              <a:gd name="f209" fmla="val 1912529"/>
              <a:gd name="f210" fmla="val 1111680"/>
              <a:gd name="f211" fmla="val 1991200"/>
              <a:gd name="f212" fmla="val 1110618"/>
              <a:gd name="f213" fmla="val 2070135"/>
              <a:gd name="f214" fmla="val 1099634"/>
              <a:gd name="f215" fmla="val 2023430"/>
              <a:gd name="f216" fmla="val 916066"/>
              <a:gd name="f217" fmla="val 1923963"/>
              <a:gd name="f218" fmla="val 746103"/>
              <a:gd name="f219" fmla="val 1613169"/>
              <a:gd name="f220" fmla="val 587153"/>
              <a:gd name="f221" fmla="val 1386789"/>
              <a:gd name="f222" fmla="val 979253"/>
              <a:gd name="f223" fmla="val 1482593"/>
              <a:gd name="f224" fmla="val 1028182"/>
              <a:gd name="f225" fmla="val 1585369"/>
              <a:gd name="f226" fmla="val 1063521"/>
              <a:gd name="f227" fmla="val 1692132"/>
              <a:gd name="f228" fmla="val 1084514"/>
              <a:gd name="f229" fmla="val 1702376"/>
              <a:gd name="f230" fmla="val 916614"/>
              <a:gd name="f231" fmla="val 1676765"/>
              <a:gd name="f232" fmla="val 746730"/>
              <a:gd name="f233" fmla="val 1500307"/>
              <a:gd name="f234" fmla="val 531421"/>
              <a:gd name="f235" fmla="val 1333628"/>
              <a:gd name="f236" fmla="val 560682"/>
              <a:gd name="f237" fmla="val 1177718"/>
              <a:gd name="f238" fmla="val 626786"/>
              <a:gd name="f239" fmla="val 1041762"/>
              <a:gd name="f240" fmla="val 721997"/>
              <a:gd name="f241" fmla="val 1111912"/>
              <a:gd name="f242" fmla="val 797410"/>
              <a:gd name="f243" fmla="val 1191076"/>
              <a:gd name="f244" fmla="val 863204"/>
              <a:gd name="f245" fmla="val 1277416"/>
              <a:gd name="f246" fmla="val 917480"/>
              <a:gd name="f247" fmla="val 708730"/>
              <a:gd name="f248" fmla="val 442269"/>
              <a:gd name="f249" fmla="val 536145"/>
              <a:gd name="f250" fmla="val 518354"/>
              <a:gd name="f251" fmla="val 384460"/>
              <a:gd name="f252" fmla="val 645249"/>
              <a:gd name="f253" fmla="val 277225"/>
              <a:gd name="f254" fmla="val 815684"/>
              <a:gd name="f255" fmla="val 586010"/>
              <a:gd name="f256" fmla="val 993961"/>
              <a:gd name="f257" fmla="val 658009"/>
              <a:gd name="f258" fmla="val 876621"/>
              <a:gd name="f259" fmla="val 747803"/>
              <a:gd name="f260" fmla="val 773217"/>
              <a:gd name="f261" fmla="val 850548"/>
              <a:gd name="f262" fmla="val 685844"/>
              <a:gd name="f263" fmla="val 795399"/>
              <a:gd name="f264" fmla="val 611028"/>
              <a:gd name="f265" fmla="val 747545"/>
              <a:gd name="f266" fmla="val 529652"/>
              <a:gd name="f267" fmla="val 1114411"/>
              <a:gd name="f268" fmla="val 355452"/>
              <a:gd name="f269" fmla="val 1016499"/>
              <a:gd name="f270" fmla="val 355167"/>
              <a:gd name="f271" fmla="val 919324"/>
              <a:gd name="f272" fmla="val 369705"/>
              <a:gd name="f273" fmla="val 826255"/>
              <a:gd name="f274" fmla="val 398131"/>
              <a:gd name="f275" fmla="val 858722"/>
              <a:gd name="f276" fmla="val 474940"/>
              <a:gd name="f277" fmla="val 900618"/>
              <a:gd name="f278" fmla="val 545829"/>
              <a:gd name="f279" fmla="val 948599"/>
              <a:gd name="f280" fmla="val 611249"/>
              <a:gd name="f281" fmla="val 1085375"/>
              <a:gd name="f282" fmla="val 512974"/>
              <a:gd name="f283" fmla="val 1240825"/>
              <a:gd name="f284" fmla="val 441488"/>
              <a:gd name="f285" fmla="val 1406980"/>
              <a:gd name="f286" fmla="val 401715"/>
              <a:gd name="f287" fmla="val 1310969"/>
              <a:gd name="f288" fmla="val 370847"/>
              <a:gd name="f289" fmla="val 1212322"/>
              <a:gd name="f290" fmla="val 355738"/>
              <a:gd name="f291" fmla="val 1776283"/>
              <a:gd name="f292" fmla="val 295101"/>
              <a:gd name="f293" fmla="val 1710896"/>
              <a:gd name="f294" fmla="val 408983"/>
              <a:gd name="f295" fmla="val 2209777"/>
              <a:gd name="f296" fmla="val 726145"/>
              <a:gd name="f297" fmla="val 2373723"/>
              <a:gd name="f298" fmla="val 1383396"/>
              <a:gd name="f299" fmla="val 2075153"/>
              <a:gd name="f300" fmla="val 1900534"/>
              <a:gd name="f301" fmla="val 1777480"/>
              <a:gd name="f302" fmla="val 2416119"/>
              <a:gd name="f303" fmla="val 1129323"/>
              <a:gd name="f304" fmla="val 2603192"/>
              <a:gd name="f305" fmla="val 606057"/>
              <a:gd name="f306" fmla="val 2333243"/>
              <a:gd name="f307" fmla="val 534769"/>
              <a:gd name="f308" fmla="val 2457402"/>
              <a:gd name="f309" fmla="val 1115347"/>
              <a:gd name="f310" fmla="val 2755664"/>
              <a:gd name="f311" fmla="val 1834151"/>
              <a:gd name="f312" fmla="val 2554240"/>
              <a:gd name="f313" fmla="val 2173557"/>
              <a:gd name="f314" fmla="val 1987198"/>
              <a:gd name="f315" fmla="val 2520801"/>
              <a:gd name="f316" fmla="val 1407062"/>
              <a:gd name="f317" fmla="val 2343129"/>
              <a:gd name="f318" fmla="val 657734"/>
              <a:gd name="f319" fmla="val 1831804"/>
              <a:gd name="f320" fmla="val 1881515"/>
              <a:gd name="f321" fmla="val 1921814"/>
              <a:gd name="f322" fmla="val 40299"/>
              <a:gd name="f323" fmla="val 90010"/>
              <a:gd name="f324" fmla="val 123853"/>
              <a:gd name="f325" fmla="val 1903137"/>
              <a:gd name="f326" fmla="val 153333"/>
              <a:gd name="f327" fmla="val 1874873"/>
              <a:gd name="f328" fmla="val 167531"/>
              <a:gd name="f329" fmla="val 2505724"/>
              <a:gd name="f330" fmla="val 579432"/>
              <a:gd name="f331" fmla="val 2701456"/>
              <a:gd name="f332" fmla="val 1419035"/>
              <a:gd name="f333" fmla="val 2311836"/>
              <a:gd name="f334" fmla="val 2069966"/>
              <a:gd name="f335" fmla="val 2067801"/>
              <a:gd name="f336" fmla="val 2477672"/>
              <a:gd name="f337" fmla="val 1650037"/>
              <a:gd name="f338" fmla="val 2717958"/>
              <a:gd name="f339" fmla="val 1209422"/>
              <a:gd name="f340" fmla="val 2750781"/>
              <a:gd name="f341" fmla="val 3191198"/>
              <a:gd name="f342" fmla="val 1228953"/>
              <a:gd name="f343" fmla="val 3190691"/>
              <a:gd name="f344" fmla="val 1248332"/>
              <a:gd name="f345" fmla="val 3191937"/>
              <a:gd name="f346" fmla="val 1267595"/>
              <a:gd name="f347" fmla="val 3193449"/>
              <a:gd name="f348" fmla="val 1660899"/>
              <a:gd name="f349" fmla="val 3224325"/>
              <a:gd name="f350" fmla="val 1926978"/>
              <a:gd name="f351" fmla="val 3358049"/>
              <a:gd name="f352" fmla="val 1884661"/>
              <a:gd name="f353" fmla="val 3503570"/>
              <a:gd name="f354" fmla="val 318693"/>
              <a:gd name="f355" fmla="val 273700"/>
              <a:gd name="f356" fmla="val 3359367"/>
              <a:gd name="f357" fmla="val 539657"/>
              <a:gd name="f358" fmla="val 3224666"/>
              <a:gd name="f359" fmla="val 934393"/>
              <a:gd name="f360" fmla="val 3193515"/>
              <a:gd name="f361" fmla="val 993398"/>
              <a:gd name="f362" fmla="val 3191208"/>
              <a:gd name="f363" fmla="val 2750894"/>
              <a:gd name="f364" fmla="val 812915"/>
              <a:gd name="f365" fmla="val 2737642"/>
              <a:gd name="f366" fmla="val 632784"/>
              <a:gd name="f367" fmla="val 2688481"/>
              <a:gd name="f368" fmla="val 463078"/>
              <a:gd name="f369" fmla="val 2601537"/>
              <a:gd name="f370" fmla="val 463677"/>
              <a:gd name="f371" fmla="val 2602537"/>
              <a:gd name="f372" fmla="val 463694"/>
              <a:gd name="f373" fmla="val 2603560"/>
              <a:gd name="f374" fmla="val 2604587"/>
              <a:gd name="f375" fmla="val 2654298"/>
              <a:gd name="f376" fmla="val 423395"/>
              <a:gd name="f377" fmla="val 2694597"/>
              <a:gd name="f378" fmla="val 373684"/>
              <a:gd name="f379" fmla="val 323973"/>
              <a:gd name="f380" fmla="val 283674"/>
              <a:gd name="f381" fmla="val 2554876"/>
              <a:gd name="f382" fmla="val 2514577"/>
              <a:gd name="f383" fmla="val 377019"/>
              <a:gd name="f384" fmla="val 2515250"/>
              <a:gd name="f385" fmla="val 511820"/>
              <a:gd name="f386" fmla="val 2280472"/>
              <a:gd name="f387" fmla="val 495824"/>
              <a:gd name="f388" fmla="val 2271237"/>
              <a:gd name="f389" fmla="val 496783"/>
              <a:gd name="f390" fmla="val 2269575"/>
              <a:gd name="f391" fmla="val 34226"/>
              <a:gd name="f392" fmla="val 1964050"/>
              <a:gd name="f393" fmla="val -130424"/>
              <a:gd name="f394" fmla="val 1362029"/>
              <a:gd name="f395" fmla="val 110016"/>
              <a:gd name="f396" fmla="val 864184"/>
              <a:gd name="f397" fmla="val 106296"/>
              <a:gd name="f398" fmla="val 862036"/>
              <a:gd name="f399" fmla="val 148828"/>
              <a:gd name="f400" fmla="val 788370"/>
              <a:gd name="f401" fmla="val 169099"/>
              <a:gd name="f402" fmla="val 753258"/>
              <a:gd name="f403" fmla="val 170873"/>
              <a:gd name="f404" fmla="val 754281"/>
              <a:gd name="f405" fmla="val 475914"/>
              <a:gd name="f406" fmla="val 264737"/>
              <a:gd name="f407" fmla="val 1106018"/>
              <a:gd name="f408" fmla="val 92008"/>
              <a:gd name="f409" fmla="val 1617242"/>
              <a:gd name="f410" fmla="val 355196"/>
              <a:gd name="f411" fmla="val 1748044"/>
              <a:gd name="f412" fmla="val 127384"/>
              <a:gd name="f413" fmla="val 1751959"/>
              <a:gd name="f414" fmla="val 129632"/>
              <a:gd name="f415" fmla="val 1745165"/>
              <a:gd name="f416" fmla="val 117975"/>
              <a:gd name="f417" fmla="val 1741794"/>
              <a:gd name="f418" fmla="val 104386"/>
              <a:gd name="f419" fmla="val 1782093"/>
              <a:gd name="f420" fmla="*/ f0 1 2512265"/>
              <a:gd name="f421" fmla="*/ f1 1 3505352"/>
              <a:gd name="f422" fmla="val f2"/>
              <a:gd name="f423" fmla="val f3"/>
              <a:gd name="f424" fmla="val f4"/>
              <a:gd name="f425" fmla="+- f424 0 f422"/>
              <a:gd name="f426" fmla="+- f423 0 f422"/>
              <a:gd name="f427" fmla="*/ f426 1 2512265"/>
              <a:gd name="f428" fmla="*/ f425 1 3505352"/>
              <a:gd name="f429" fmla="*/ f422 1 f427"/>
              <a:gd name="f430" fmla="*/ f423 1 f427"/>
              <a:gd name="f431" fmla="*/ f422 1 f428"/>
              <a:gd name="f432" fmla="*/ f424 1 f428"/>
              <a:gd name="f433" fmla="*/ f429 f420 1"/>
              <a:gd name="f434" fmla="*/ f430 f420 1"/>
              <a:gd name="f435" fmla="*/ f432 f421 1"/>
              <a:gd name="f436" fmla="*/ f431 f421 1"/>
            </a:gdLst>
            <a:ahLst/>
            <a:cxnLst>
              <a:cxn ang="3cd4">
                <a:pos x="hc" y="t"/>
              </a:cxn>
              <a:cxn ang="0">
                <a:pos x="r" y="vc"/>
              </a:cxn>
              <a:cxn ang="cd4">
                <a:pos x="hc" y="b"/>
              </a:cxn>
              <a:cxn ang="cd2">
                <a:pos x="l" y="vc"/>
              </a:cxn>
            </a:cxnLst>
            <a:rect l="f433" t="f436" r="f434" b="f435"/>
            <a:pathLst>
              <a:path w="2512265" h="3505352">
                <a:moveTo>
                  <a:pt x="f5" y="f6"/>
                </a:moveTo>
                <a:cubicBezTo>
                  <a:pt x="f7" y="f8"/>
                  <a:pt x="f9" y="f10"/>
                  <a:pt x="f11" y="f12"/>
                </a:cubicBezTo>
                <a:cubicBezTo>
                  <a:pt x="f13" y="f14"/>
                  <a:pt x="f15" y="f16"/>
                  <a:pt x="f17" y="f18"/>
                </a:cubicBezTo>
                <a:cubicBezTo>
                  <a:pt x="f19" y="f20"/>
                  <a:pt x="f21" y="f22"/>
                  <a:pt x="f5" y="f6"/>
                </a:cubicBezTo>
                <a:close/>
                <a:moveTo>
                  <a:pt x="f23" y="f24"/>
                </a:moveTo>
                <a:lnTo>
                  <a:pt x="f25" y="f26"/>
                </a:lnTo>
                <a:lnTo>
                  <a:pt x="f27" y="f28"/>
                </a:lnTo>
                <a:cubicBezTo>
                  <a:pt x="f29" y="f30"/>
                  <a:pt x="f31" y="f32"/>
                  <a:pt x="f33" y="f34"/>
                </a:cubicBezTo>
                <a:cubicBezTo>
                  <a:pt x="f35" y="f36"/>
                  <a:pt x="f37" y="f38"/>
                  <a:pt x="f23" y="f24"/>
                </a:cubicBezTo>
                <a:close/>
                <a:moveTo>
                  <a:pt x="f39" y="f40"/>
                </a:moveTo>
                <a:cubicBezTo>
                  <a:pt x="f41" y="f42"/>
                  <a:pt x="f43" y="f44"/>
                  <a:pt x="f45" y="f46"/>
                </a:cubicBezTo>
                <a:cubicBezTo>
                  <a:pt x="f47" y="f48"/>
                  <a:pt x="f49" y="f50"/>
                  <a:pt x="f51" y="f52"/>
                </a:cubicBezTo>
                <a:cubicBezTo>
                  <a:pt x="f53" y="f54"/>
                  <a:pt x="f55" y="f56"/>
                  <a:pt x="f57" y="f58"/>
                </a:cubicBezTo>
                <a:close/>
                <a:moveTo>
                  <a:pt x="f59" y="f60"/>
                </a:moveTo>
                <a:cubicBezTo>
                  <a:pt x="f61" y="f62"/>
                  <a:pt x="f63" y="f64"/>
                  <a:pt x="f65" y="f66"/>
                </a:cubicBezTo>
                <a:lnTo>
                  <a:pt x="f67" y="f68"/>
                </a:lnTo>
                <a:cubicBezTo>
                  <a:pt x="f69" y="f70"/>
                  <a:pt x="f71" y="f72"/>
                  <a:pt x="f59" y="f60"/>
                </a:cubicBezTo>
                <a:close/>
                <a:moveTo>
                  <a:pt x="f73" y="f74"/>
                </a:moveTo>
                <a:cubicBezTo>
                  <a:pt x="f75" y="f76"/>
                  <a:pt x="f77" y="f78"/>
                  <a:pt x="f79" y="f80"/>
                </a:cubicBezTo>
                <a:cubicBezTo>
                  <a:pt x="f81" y="f82"/>
                  <a:pt x="f83" y="f84"/>
                  <a:pt x="f85" y="f86"/>
                </a:cubicBezTo>
                <a:cubicBezTo>
                  <a:pt x="f87" y="f88"/>
                  <a:pt x="f89" y="f90"/>
                  <a:pt x="f91" y="f92"/>
                </a:cubicBezTo>
                <a:cubicBezTo>
                  <a:pt x="f93" y="f94"/>
                  <a:pt x="f95" y="f96"/>
                  <a:pt x="f73" y="f74"/>
                </a:cubicBezTo>
                <a:close/>
                <a:moveTo>
                  <a:pt x="f97" y="f98"/>
                </a:moveTo>
                <a:lnTo>
                  <a:pt x="f99" y="f100"/>
                </a:lnTo>
                <a:cubicBezTo>
                  <a:pt x="f101" y="f102"/>
                  <a:pt x="f103" y="f104"/>
                  <a:pt x="f105" y="f106"/>
                </a:cubicBezTo>
                <a:cubicBezTo>
                  <a:pt x="f107" y="f108"/>
                  <a:pt x="f109" y="f110"/>
                  <a:pt x="f111" y="f112"/>
                </a:cubicBezTo>
                <a:close/>
                <a:moveTo>
                  <a:pt x="f113" y="f114"/>
                </a:moveTo>
                <a:cubicBezTo>
                  <a:pt x="f115" y="f116"/>
                  <a:pt x="f117" y="f118"/>
                  <a:pt x="f119" y="f120"/>
                </a:cubicBezTo>
                <a:cubicBezTo>
                  <a:pt x="f121" y="f122"/>
                  <a:pt x="f123" y="f124"/>
                  <a:pt x="f125" y="f126"/>
                </a:cubicBezTo>
                <a:lnTo>
                  <a:pt x="f127" y="f128"/>
                </a:lnTo>
                <a:cubicBezTo>
                  <a:pt x="f129" y="f130"/>
                  <a:pt x="f131" y="f132"/>
                  <a:pt x="f113" y="f114"/>
                </a:cubicBezTo>
                <a:close/>
                <a:moveTo>
                  <a:pt x="f133" y="f134"/>
                </a:moveTo>
                <a:cubicBezTo>
                  <a:pt x="f135" y="f136"/>
                  <a:pt x="f137" y="f138"/>
                  <a:pt x="f139" y="f140"/>
                </a:cubicBezTo>
                <a:cubicBezTo>
                  <a:pt x="f141" y="f142"/>
                  <a:pt x="f143" y="f144"/>
                  <a:pt x="f145" y="f146"/>
                </a:cubicBezTo>
                <a:lnTo>
                  <a:pt x="f147" y="f148"/>
                </a:lnTo>
                <a:close/>
                <a:moveTo>
                  <a:pt x="f149" y="f150"/>
                </a:moveTo>
                <a:lnTo>
                  <a:pt x="f151" y="f152"/>
                </a:lnTo>
                <a:lnTo>
                  <a:pt x="f153" y="f154"/>
                </a:lnTo>
                <a:cubicBezTo>
                  <a:pt x="f155" y="f156"/>
                  <a:pt x="f157" y="f158"/>
                  <a:pt x="f159" y="f160"/>
                </a:cubicBezTo>
                <a:cubicBezTo>
                  <a:pt x="f161" y="f162"/>
                  <a:pt x="f163" y="f164"/>
                  <a:pt x="f149" y="f150"/>
                </a:cubicBezTo>
                <a:close/>
                <a:moveTo>
                  <a:pt x="f165" y="f166"/>
                </a:moveTo>
                <a:cubicBezTo>
                  <a:pt x="f167" y="f168"/>
                  <a:pt x="f169" y="f170"/>
                  <a:pt x="f171" y="f172"/>
                </a:cubicBezTo>
                <a:cubicBezTo>
                  <a:pt x="f173" y="f174"/>
                  <a:pt x="f175" y="f176"/>
                  <a:pt x="f177" y="f178"/>
                </a:cubicBezTo>
                <a:cubicBezTo>
                  <a:pt x="f179" y="f180"/>
                  <a:pt x="f181" y="f182"/>
                  <a:pt x="f183" y="f184"/>
                </a:cubicBezTo>
                <a:close/>
                <a:moveTo>
                  <a:pt x="f185" y="f186"/>
                </a:moveTo>
                <a:cubicBezTo>
                  <a:pt x="f187" y="f188"/>
                  <a:pt x="f189" y="f190"/>
                  <a:pt x="f191" y="f192"/>
                </a:cubicBezTo>
                <a:lnTo>
                  <a:pt x="f193" y="f194"/>
                </a:lnTo>
                <a:lnTo>
                  <a:pt x="f195" y="f196"/>
                </a:lnTo>
                <a:cubicBezTo>
                  <a:pt x="f197" y="f198"/>
                  <a:pt x="f199" y="f200"/>
                  <a:pt x="f185" y="f186"/>
                </a:cubicBezTo>
                <a:close/>
                <a:moveTo>
                  <a:pt x="f201" y="f202"/>
                </a:moveTo>
                <a:cubicBezTo>
                  <a:pt x="f203" y="f204"/>
                  <a:pt x="f205" y="f206"/>
                  <a:pt x="f207" y="f208"/>
                </a:cubicBezTo>
                <a:cubicBezTo>
                  <a:pt x="f209" y="f210"/>
                  <a:pt x="f211" y="f212"/>
                  <a:pt x="f213" y="f214"/>
                </a:cubicBezTo>
                <a:cubicBezTo>
                  <a:pt x="f215" y="f216"/>
                  <a:pt x="f217" y="f218"/>
                  <a:pt x="f201" y="f202"/>
                </a:cubicBezTo>
                <a:close/>
                <a:moveTo>
                  <a:pt x="f219" y="f220"/>
                </a:moveTo>
                <a:lnTo>
                  <a:pt x="f221" y="f222"/>
                </a:lnTo>
                <a:cubicBezTo>
                  <a:pt x="f223" y="f224"/>
                  <a:pt x="f225" y="f226"/>
                  <a:pt x="f227" y="f228"/>
                </a:cubicBezTo>
                <a:cubicBezTo>
                  <a:pt x="f229" y="f230"/>
                  <a:pt x="f231" y="f232"/>
                  <a:pt x="f219" y="f220"/>
                </a:cubicBezTo>
                <a:close/>
                <a:moveTo>
                  <a:pt x="f233" y="f234"/>
                </a:moveTo>
                <a:cubicBezTo>
                  <a:pt x="f235" y="f236"/>
                  <a:pt x="f237" y="f238"/>
                  <a:pt x="f239" y="f240"/>
                </a:cubicBezTo>
                <a:cubicBezTo>
                  <a:pt x="f241" y="f242"/>
                  <a:pt x="f243" y="f244"/>
                  <a:pt x="f245" y="f246"/>
                </a:cubicBezTo>
                <a:close/>
                <a:moveTo>
                  <a:pt x="f247" y="f248"/>
                </a:moveTo>
                <a:cubicBezTo>
                  <a:pt x="f249" y="f250"/>
                  <a:pt x="f251" y="f252"/>
                  <a:pt x="f253" y="f254"/>
                </a:cubicBezTo>
                <a:lnTo>
                  <a:pt x="f255" y="f256"/>
                </a:lnTo>
                <a:cubicBezTo>
                  <a:pt x="f257" y="f258"/>
                  <a:pt x="f259" y="f260"/>
                  <a:pt x="f261" y="f262"/>
                </a:cubicBezTo>
                <a:cubicBezTo>
                  <a:pt x="f263" y="f264"/>
                  <a:pt x="f265" y="f266"/>
                  <a:pt x="f247" y="f248"/>
                </a:cubicBezTo>
                <a:close/>
                <a:moveTo>
                  <a:pt x="f267" y="f268"/>
                </a:moveTo>
                <a:cubicBezTo>
                  <a:pt x="f269" y="f270"/>
                  <a:pt x="f271" y="f272"/>
                  <a:pt x="f273" y="f274"/>
                </a:cubicBezTo>
                <a:cubicBezTo>
                  <a:pt x="f275" y="f276"/>
                  <a:pt x="f277" y="f278"/>
                  <a:pt x="f279" y="f280"/>
                </a:cubicBezTo>
                <a:cubicBezTo>
                  <a:pt x="f281" y="f282"/>
                  <a:pt x="f283" y="f284"/>
                  <a:pt x="f285" y="f286"/>
                </a:cubicBezTo>
                <a:cubicBezTo>
                  <a:pt x="f287" y="f288"/>
                  <a:pt x="f289" y="f290"/>
                  <a:pt x="f267" y="f268"/>
                </a:cubicBezTo>
                <a:close/>
                <a:moveTo>
                  <a:pt x="f291" y="f292"/>
                </a:moveTo>
                <a:lnTo>
                  <a:pt x="f293" y="f294"/>
                </a:lnTo>
                <a:cubicBezTo>
                  <a:pt x="f295" y="f296"/>
                  <a:pt x="f297" y="f298"/>
                  <a:pt x="f299" y="f300"/>
                </a:cubicBezTo>
                <a:cubicBezTo>
                  <a:pt x="f301" y="f302"/>
                  <a:pt x="f303" y="f304"/>
                  <a:pt x="f305" y="f306"/>
                </a:cubicBezTo>
                <a:lnTo>
                  <a:pt x="f307" y="f308"/>
                </a:lnTo>
                <a:cubicBezTo>
                  <a:pt x="f309" y="f310"/>
                  <a:pt x="f311" y="f312"/>
                  <a:pt x="f313" y="f314"/>
                </a:cubicBezTo>
                <a:cubicBezTo>
                  <a:pt x="f315" y="f316"/>
                  <a:pt x="f317" y="f318"/>
                  <a:pt x="f291" y="f292"/>
                </a:cubicBezTo>
                <a:close/>
                <a:moveTo>
                  <a:pt x="f319" y="f2"/>
                </a:moveTo>
                <a:cubicBezTo>
                  <a:pt x="f320" y="f2"/>
                  <a:pt x="f321" y="f322"/>
                  <a:pt x="f321" y="f323"/>
                </a:cubicBezTo>
                <a:cubicBezTo>
                  <a:pt x="f321" y="f324"/>
                  <a:pt x="f325" y="f326"/>
                  <a:pt x="f327" y="f328"/>
                </a:cubicBezTo>
                <a:cubicBezTo>
                  <a:pt x="f329" y="f330"/>
                  <a:pt x="f331" y="f332"/>
                  <a:pt x="f333" y="f334"/>
                </a:cubicBezTo>
                <a:cubicBezTo>
                  <a:pt x="f335" y="f336"/>
                  <a:pt x="f337" y="f338"/>
                  <a:pt x="f339" y="f340"/>
                </a:cubicBezTo>
                <a:lnTo>
                  <a:pt x="f339" y="f341"/>
                </a:lnTo>
                <a:cubicBezTo>
                  <a:pt x="f342" y="f343"/>
                  <a:pt x="f344" y="f345"/>
                  <a:pt x="f346" y="f347"/>
                </a:cubicBezTo>
                <a:cubicBezTo>
                  <a:pt x="f348" y="f349"/>
                  <a:pt x="f350" y="f351"/>
                  <a:pt x="f352" y="f353"/>
                </a:cubicBezTo>
                <a:lnTo>
                  <a:pt x="f354" y="f4"/>
                </a:lnTo>
                <a:cubicBezTo>
                  <a:pt x="f355" y="f356"/>
                  <a:pt x="f357" y="f358"/>
                  <a:pt x="f359" y="f360"/>
                </a:cubicBezTo>
                <a:lnTo>
                  <a:pt x="f361" y="f362"/>
                </a:lnTo>
                <a:lnTo>
                  <a:pt x="f361" y="f363"/>
                </a:lnTo>
                <a:cubicBezTo>
                  <a:pt x="f364" y="f365"/>
                  <a:pt x="f366" y="f367"/>
                  <a:pt x="f368" y="f369"/>
                </a:cubicBezTo>
                <a:cubicBezTo>
                  <a:pt x="f370" y="f371"/>
                  <a:pt x="f372" y="f373"/>
                  <a:pt x="f372" y="f374"/>
                </a:cubicBezTo>
                <a:cubicBezTo>
                  <a:pt x="f372" y="f375"/>
                  <a:pt x="f376" y="f377"/>
                  <a:pt x="f378" y="f377"/>
                </a:cubicBezTo>
                <a:cubicBezTo>
                  <a:pt x="f379" y="f377"/>
                  <a:pt x="f380" y="f375"/>
                  <a:pt x="f380" y="f374"/>
                </a:cubicBezTo>
                <a:cubicBezTo>
                  <a:pt x="f380" y="f381"/>
                  <a:pt x="f379" y="f382"/>
                  <a:pt x="f378" y="f382"/>
                </a:cubicBezTo>
                <a:lnTo>
                  <a:pt x="f383" y="f384"/>
                </a:lnTo>
                <a:lnTo>
                  <a:pt x="f385" y="f386"/>
                </a:lnTo>
                <a:lnTo>
                  <a:pt x="f387" y="f388"/>
                </a:lnTo>
                <a:lnTo>
                  <a:pt x="f389" y="f390"/>
                </a:lnTo>
                <a:cubicBezTo>
                  <a:pt x="f391" y="f392"/>
                  <a:pt x="f393" y="f394"/>
                  <a:pt x="f395" y="f396"/>
                </a:cubicBezTo>
                <a:lnTo>
                  <a:pt x="f397" y="f398"/>
                </a:lnTo>
                <a:lnTo>
                  <a:pt x="f399" y="f400"/>
                </a:lnTo>
                <a:lnTo>
                  <a:pt x="f401" y="f402"/>
                </a:lnTo>
                <a:lnTo>
                  <a:pt x="f403" y="f404"/>
                </a:lnTo>
                <a:cubicBezTo>
                  <a:pt x="f405" y="f406"/>
                  <a:pt x="f407" y="f408"/>
                  <a:pt x="f409" y="f410"/>
                </a:cubicBezTo>
                <a:lnTo>
                  <a:pt x="f411" y="f412"/>
                </a:lnTo>
                <a:lnTo>
                  <a:pt x="f413" y="f414"/>
                </a:lnTo>
                <a:cubicBezTo>
                  <a:pt x="f415" y="f416"/>
                  <a:pt x="f417" y="f418"/>
                  <a:pt x="f417" y="f323"/>
                </a:cubicBezTo>
                <a:cubicBezTo>
                  <a:pt x="f417" y="f322"/>
                  <a:pt x="f419" y="f2"/>
                  <a:pt x="f319" y="f2"/>
                </a:cubicBezTo>
                <a:close/>
              </a:path>
            </a:pathLst>
          </a:custGeom>
          <a:solidFill>
            <a:schemeClr val="tx1"/>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sp>
        <p:nvSpPr>
          <p:cNvPr id="136" name="Right Triangle 17">
            <a:extLst>
              <a:ext uri="{FF2B5EF4-FFF2-40B4-BE49-F238E27FC236}">
                <a16:creationId xmlns:a16="http://schemas.microsoft.com/office/drawing/2014/main" id="{3DA5B67D-3293-54EE-85B2-F4D0E879BA1B}"/>
              </a:ext>
            </a:extLst>
          </p:cNvPr>
          <p:cNvSpPr/>
          <p:nvPr/>
        </p:nvSpPr>
        <p:spPr>
          <a:xfrm>
            <a:off x="5964033" y="4600958"/>
            <a:ext cx="385791" cy="546396"/>
          </a:xfrm>
          <a:custGeom>
            <a:avLst/>
            <a:gdLst>
              <a:gd name="f0" fmla="val w"/>
              <a:gd name="f1" fmla="val h"/>
              <a:gd name="f2" fmla="val 0"/>
              <a:gd name="f3" fmla="val 2387678"/>
              <a:gd name="f4" fmla="val 3240000"/>
              <a:gd name="f5" fmla="val 1645041"/>
              <a:gd name="f6" fmla="val 17032"/>
              <a:gd name="f7" fmla="val 2376264"/>
              <a:gd name="f8" fmla="val 17033"/>
              <a:gd name="f9" fmla="val 1645042"/>
              <a:gd name="f10" fmla="val 1379678"/>
              <a:gd name="f11" fmla="val 996125"/>
              <a:gd name="f12" fmla="val 1498869"/>
              <a:gd name="f13" fmla="val 888809"/>
              <a:gd name="f14" fmla="*/ f0 1 2387678"/>
              <a:gd name="f15" fmla="*/ f1 1 3240000"/>
              <a:gd name="f16" fmla="val f2"/>
              <a:gd name="f17" fmla="val f3"/>
              <a:gd name="f18" fmla="val f4"/>
              <a:gd name="f19" fmla="+- f18 0 f16"/>
              <a:gd name="f20" fmla="+- f17 0 f16"/>
              <a:gd name="f21" fmla="*/ f20 1 2387678"/>
              <a:gd name="f22" fmla="*/ f19 1 3240000"/>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2387678" h="3240000">
                <a:moveTo>
                  <a:pt x="f5" y="f6"/>
                </a:moveTo>
                <a:lnTo>
                  <a:pt x="f7" y="f6"/>
                </a:lnTo>
                <a:lnTo>
                  <a:pt x="f7" y="f8"/>
                </a:lnTo>
                <a:lnTo>
                  <a:pt x="f9" y="f8"/>
                </a:lnTo>
                <a:close/>
                <a:moveTo>
                  <a:pt x="f2" y="f6"/>
                </a:moveTo>
                <a:lnTo>
                  <a:pt x="f10" y="f6"/>
                </a:lnTo>
                <a:lnTo>
                  <a:pt x="f10" y="f11"/>
                </a:lnTo>
                <a:lnTo>
                  <a:pt x="f7" y="f11"/>
                </a:lnTo>
                <a:lnTo>
                  <a:pt x="f7" y="f4"/>
                </a:lnTo>
                <a:lnTo>
                  <a:pt x="f2" y="f4"/>
                </a:lnTo>
                <a:close/>
                <a:moveTo>
                  <a:pt x="f12" y="f2"/>
                </a:moveTo>
                <a:lnTo>
                  <a:pt x="f3" y="f13"/>
                </a:lnTo>
                <a:lnTo>
                  <a:pt x="f12" y="f13"/>
                </a:lnTo>
                <a:close/>
              </a:path>
            </a:pathLst>
          </a:custGeom>
          <a:solidFill>
            <a:schemeClr val="tx1"/>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sp>
        <p:nvSpPr>
          <p:cNvPr id="137" name="Oval 66">
            <a:extLst>
              <a:ext uri="{FF2B5EF4-FFF2-40B4-BE49-F238E27FC236}">
                <a16:creationId xmlns:a16="http://schemas.microsoft.com/office/drawing/2014/main" id="{556C531B-4555-9800-2802-BFFB7C837B91}"/>
              </a:ext>
            </a:extLst>
          </p:cNvPr>
          <p:cNvSpPr/>
          <p:nvPr/>
        </p:nvSpPr>
        <p:spPr>
          <a:xfrm rot="20700014">
            <a:off x="4395813" y="3634219"/>
            <a:ext cx="548676" cy="469989"/>
          </a:xfrm>
          <a:custGeom>
            <a:avLst/>
            <a:gdLst>
              <a:gd name="f0" fmla="val w"/>
              <a:gd name="f1" fmla="val h"/>
              <a:gd name="f2" fmla="val 0"/>
              <a:gd name="f3" fmla="val 2901316"/>
              <a:gd name="f4" fmla="val 2485205"/>
              <a:gd name="f5" fmla="val 8833"/>
              <a:gd name="f6" fmla="val 2885407"/>
              <a:gd name="f7" fmla="val 69738"/>
              <a:gd name="f8" fmla="val 2890344"/>
              <a:gd name="f9" fmla="val 71061"/>
              <a:gd name="f10" fmla="val 2331295"/>
              <a:gd name="f11" fmla="val 2157461"/>
              <a:gd name="f12" fmla="val 2322295"/>
              <a:gd name="f13" fmla="val 2155049"/>
              <a:gd name="f14" fmla="val 2311779"/>
              <a:gd name="f15" fmla="val 2339141"/>
              <a:gd name="f16" fmla="val 2127696"/>
              <a:gd name="f17" fmla="val 1902404"/>
              <a:gd name="f18" fmla="val 1669201"/>
              <a:gd name="f19" fmla="val 1480151"/>
              <a:gd name="f20" fmla="val 2328701"/>
              <a:gd name="f21" fmla="val 1480150"/>
              <a:gd name="f22" fmla="val 2135644"/>
              <a:gd name="f23" fmla="val 1942587"/>
              <a:gd name="f24" fmla="val 1669200"/>
              <a:gd name="f25" fmla="val 1786083"/>
              <a:gd name="f26" fmla="val 2026046"/>
              <a:gd name="f27" fmla="val 2137276"/>
              <a:gd name="f28" fmla="val 1830075"/>
              <a:gd name="f29" fmla="val 2213623"/>
              <a:gd name="f30" fmla="val 1901150"/>
              <a:gd name="f31" fmla="val 2586815"/>
              <a:gd name="f32" fmla="val 508378"/>
              <a:gd name="f33" fmla="val 1283297"/>
              <a:gd name="f34" fmla="val 847984"/>
              <a:gd name="f35" fmla="val 2132988"/>
              <a:gd name="f36" fmla="val 841776"/>
              <a:gd name="f37" fmla="val 2131324"/>
              <a:gd name="f38" fmla="val 829584"/>
              <a:gd name="f39" fmla="val 2314002"/>
              <a:gd name="f40" fmla="val 646295"/>
              <a:gd name="f41" fmla="val 2458448"/>
              <a:gd name="f42" fmla="val 422254"/>
              <a:gd name="f43" fmla="val 189051"/>
              <a:gd name="f44" fmla="val 1"/>
              <a:gd name="f45" fmla="val 2301944"/>
              <a:gd name="f46" fmla="val 2108887"/>
              <a:gd name="f47" fmla="val 1915830"/>
              <a:gd name="f48" fmla="val 1759326"/>
              <a:gd name="f49" fmla="val 422255"/>
              <a:gd name="f50" fmla="val 544771"/>
              <a:gd name="f51" fmla="val 655100"/>
              <a:gd name="f52" fmla="val 1802522"/>
              <a:gd name="f53" fmla="val 731465"/>
              <a:gd name="f54" fmla="val 1872378"/>
              <a:gd name="f55" fmla="val 1233167"/>
              <a:gd name="f56" fmla="val 1266129"/>
              <a:gd name="f57" fmla="*/ f0 1 2901316"/>
              <a:gd name="f58" fmla="*/ f1 1 2485205"/>
              <a:gd name="f59" fmla="val f2"/>
              <a:gd name="f60" fmla="val f3"/>
              <a:gd name="f61" fmla="val f4"/>
              <a:gd name="f62" fmla="+- f61 0 f59"/>
              <a:gd name="f63" fmla="+- f60 0 f59"/>
              <a:gd name="f64" fmla="*/ f63 1 2901316"/>
              <a:gd name="f65" fmla="*/ f62 1 2485205"/>
              <a:gd name="f66" fmla="*/ f59 1 f64"/>
              <a:gd name="f67" fmla="*/ f60 1 f64"/>
              <a:gd name="f68" fmla="*/ f59 1 f65"/>
              <a:gd name="f69" fmla="*/ f61 1 f65"/>
              <a:gd name="f70" fmla="*/ f66 f57 1"/>
              <a:gd name="f71" fmla="*/ f67 f57 1"/>
              <a:gd name="f72" fmla="*/ f69 f58 1"/>
              <a:gd name="f73" fmla="*/ f68 f58 1"/>
            </a:gdLst>
            <a:ahLst/>
            <a:cxnLst>
              <a:cxn ang="3cd4">
                <a:pos x="hc" y="t"/>
              </a:cxn>
              <a:cxn ang="0">
                <a:pos x="r" y="vc"/>
              </a:cxn>
              <a:cxn ang="cd4">
                <a:pos x="hc" y="b"/>
              </a:cxn>
              <a:cxn ang="cd2">
                <a:pos x="l" y="vc"/>
              </a:cxn>
            </a:cxnLst>
            <a:rect l="f70" t="f73" r="f71" b="f72"/>
            <a:pathLst>
              <a:path w="2901316" h="2485205">
                <a:moveTo>
                  <a:pt x="f3" y="f5"/>
                </a:moveTo>
                <a:lnTo>
                  <a:pt x="f6" y="f7"/>
                </a:lnTo>
                <a:lnTo>
                  <a:pt x="f8" y="f9"/>
                </a:lnTo>
                <a:lnTo>
                  <a:pt x="f10" y="f11"/>
                </a:lnTo>
                <a:lnTo>
                  <a:pt x="f12" y="f13"/>
                </a:lnTo>
                <a:cubicBezTo>
                  <a:pt x="f14" y="f15"/>
                  <a:pt x="f16" y="f4"/>
                  <a:pt x="f17" y="f4"/>
                </a:cubicBezTo>
                <a:cubicBezTo>
                  <a:pt x="f18" y="f4"/>
                  <a:pt x="f19" y="f20"/>
                  <a:pt x="f21" y="f22"/>
                </a:cubicBezTo>
                <a:cubicBezTo>
                  <a:pt x="f21" y="f23"/>
                  <a:pt x="f24" y="f25"/>
                  <a:pt x="f17" y="f25"/>
                </a:cubicBezTo>
                <a:cubicBezTo>
                  <a:pt x="f26" y="f25"/>
                  <a:pt x="f27" y="f28"/>
                  <a:pt x="f29" y="f30"/>
                </a:cubicBezTo>
                <a:lnTo>
                  <a:pt x="f31" y="f32"/>
                </a:lnTo>
                <a:lnTo>
                  <a:pt x="f33" y="f32"/>
                </a:lnTo>
                <a:lnTo>
                  <a:pt x="f34" y="f35"/>
                </a:lnTo>
                <a:lnTo>
                  <a:pt x="f36" y="f37"/>
                </a:lnTo>
                <a:cubicBezTo>
                  <a:pt x="f38" y="f39"/>
                  <a:pt x="f40" y="f41"/>
                  <a:pt x="f42" y="f41"/>
                </a:cubicBezTo>
                <a:cubicBezTo>
                  <a:pt x="f43" y="f41"/>
                  <a:pt x="f44" y="f45"/>
                  <a:pt x="f2" y="f46"/>
                </a:cubicBezTo>
                <a:cubicBezTo>
                  <a:pt x="f2" y="f47"/>
                  <a:pt x="f43" y="f48"/>
                  <a:pt x="f49" y="f48"/>
                </a:cubicBezTo>
                <a:cubicBezTo>
                  <a:pt x="f50" y="f48"/>
                  <a:pt x="f51" y="f52"/>
                  <a:pt x="f53" y="f54"/>
                </a:cubicBezTo>
                <a:lnTo>
                  <a:pt x="f55" y="f2"/>
                </a:lnTo>
                <a:lnTo>
                  <a:pt x="f56" y="f5"/>
                </a:lnTo>
                <a:close/>
              </a:path>
            </a:pathLst>
          </a:custGeom>
          <a:solidFill>
            <a:schemeClr val="tx1"/>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sp>
        <p:nvSpPr>
          <p:cNvPr id="138" name="Rectangle 9">
            <a:extLst>
              <a:ext uri="{FF2B5EF4-FFF2-40B4-BE49-F238E27FC236}">
                <a16:creationId xmlns:a16="http://schemas.microsoft.com/office/drawing/2014/main" id="{37EE9B19-26C8-8CE2-5D16-ABD1E9CDA5DD}"/>
              </a:ext>
            </a:extLst>
          </p:cNvPr>
          <p:cNvSpPr/>
          <p:nvPr/>
        </p:nvSpPr>
        <p:spPr>
          <a:xfrm>
            <a:off x="2659463" y="3545252"/>
            <a:ext cx="527340" cy="493629"/>
          </a:xfrm>
          <a:custGeom>
            <a:avLst/>
            <a:gdLst>
              <a:gd name="f0" fmla="val 10800000"/>
              <a:gd name="f1" fmla="val 5400000"/>
              <a:gd name="f2" fmla="val 180"/>
              <a:gd name="f3" fmla="val w"/>
              <a:gd name="f4" fmla="val h"/>
              <a:gd name="f5" fmla="val 0"/>
              <a:gd name="f6" fmla="val 3239999"/>
              <a:gd name="f7" fmla="val 3032924"/>
              <a:gd name="f8" fmla="val 1576606"/>
              <a:gd name="f9" fmla="val 2778202"/>
              <a:gd name="f10" fmla="val 2778795"/>
              <a:gd name="f11" fmla="val 1663394"/>
              <a:gd name="f12" fmla="val 2792670"/>
              <a:gd name="f13" fmla="val 2776423"/>
              <a:gd name="f14" fmla="val 2185083"/>
              <a:gd name="f15" fmla="val 2605634"/>
              <a:gd name="f16" fmla="val 2444552"/>
              <a:gd name="f17" fmla="val 2500589"/>
              <a:gd name="f18" fmla="val 2991331"/>
              <a:gd name="f19" fmla="val 2709748"/>
              <a:gd name="f20" fmla="val 3000856"/>
              <a:gd name="f21" fmla="val 526981"/>
              <a:gd name="f22" fmla="val 2855082"/>
              <a:gd name="f23" fmla="val 2857178"/>
              <a:gd name="f24" fmla="val 1175360"/>
              <a:gd name="f25" fmla="val 2859273"/>
              <a:gd name="f26" fmla="val 1823738"/>
              <a:gd name="f27" fmla="val 2861369"/>
              <a:gd name="f28" fmla="val 2472117"/>
              <a:gd name="f29" fmla="val 2483869"/>
              <a:gd name="f30" fmla="val 2318121"/>
              <a:gd name="f31" fmla="val 2052449"/>
              <a:gd name="f32" fmla="val 2439541"/>
              <a:gd name="f33" fmla="val 2765302"/>
              <a:gd name="f34" fmla="val 430441"/>
              <a:gd name="f35" fmla="val 402054"/>
              <a:gd name="f36" fmla="val 1896442"/>
              <a:gd name="f37" fmla="val 149589"/>
              <a:gd name="f38" fmla="val 2115835"/>
              <a:gd name="f39" fmla="val 2106"/>
              <a:gd name="f40" fmla="val 2406065"/>
              <a:gd name="f41" fmla="val 22"/>
              <a:gd name="f42" fmla="val 2537987"/>
              <a:gd name="f43" fmla="val -925"/>
              <a:gd name="f44" fmla="val 2684544"/>
              <a:gd name="f45" fmla="val 28169"/>
              <a:gd name="f46" fmla="val 2853673"/>
              <a:gd name="f47" fmla="val 91100"/>
              <a:gd name="f48" fmla="val 2854039"/>
              <a:gd name="f49" fmla="val 204214"/>
              <a:gd name="f50" fmla="val 2854404"/>
              <a:gd name="f51" fmla="val 317327"/>
              <a:gd name="f52" fmla="val 2854770"/>
              <a:gd name="f53" fmla="val 3120669"/>
              <a:gd name="f54" fmla="val 428517"/>
              <a:gd name="f55" fmla="val 738345"/>
              <a:gd name="f56" fmla="val 102477"/>
              <a:gd name="f57" fmla="val 385229"/>
              <a:gd name="f58" fmla="val 385595"/>
              <a:gd name="f59" fmla="val 385960"/>
              <a:gd name="f60" fmla="val 386326"/>
              <a:gd name="f61" fmla="val 555455"/>
              <a:gd name="f62" fmla="val 702013"/>
              <a:gd name="f63" fmla="val 833935"/>
              <a:gd name="f64" fmla="val 1124164"/>
              <a:gd name="f65" fmla="val 1343558"/>
              <a:gd name="f66" fmla="val 1187550"/>
              <a:gd name="f67" fmla="val 756130"/>
              <a:gd name="f68" fmla="val 378630"/>
              <a:gd name="f69" fmla="val 384918"/>
              <a:gd name="f70" fmla="val 239143"/>
              <a:gd name="f71" fmla="val 229618"/>
              <a:gd name="f72" fmla="val 2690698"/>
              <a:gd name="f73" fmla="val 773243"/>
              <a:gd name="f74" fmla="val 2466244"/>
              <a:gd name="f75" fmla="val 1081748"/>
              <a:gd name="f76" fmla="val 2626096"/>
              <a:gd name="f77" fmla="+- 0 0 -90"/>
              <a:gd name="f78" fmla="*/ f3 1 3239999"/>
              <a:gd name="f79" fmla="*/ f4 1 3032924"/>
              <a:gd name="f80" fmla="val f5"/>
              <a:gd name="f81" fmla="val f6"/>
              <a:gd name="f82" fmla="val f7"/>
              <a:gd name="f83" fmla="*/ f77 f0 1"/>
              <a:gd name="f84" fmla="+- f82 0 f80"/>
              <a:gd name="f85" fmla="+- f81 0 f80"/>
              <a:gd name="f86" fmla="*/ f83 1 f2"/>
              <a:gd name="f87" fmla="*/ f85 1 3239999"/>
              <a:gd name="f88" fmla="*/ f84 1 3032924"/>
              <a:gd name="f89" fmla="*/ 833935 f85 1"/>
              <a:gd name="f90" fmla="*/ 22 f84 1"/>
              <a:gd name="f91" fmla="*/ 1576606 f85 1"/>
              <a:gd name="f92" fmla="*/ 402054 f84 1"/>
              <a:gd name="f93" fmla="*/ 430441 f84 1"/>
              <a:gd name="f94" fmla="*/ 526981 f84 1"/>
              <a:gd name="f95" fmla="*/ 2765302 f84 1"/>
              <a:gd name="f96" fmla="*/ 378630 f85 1"/>
              <a:gd name="f97" fmla="*/ 2472117 f84 1"/>
              <a:gd name="f98" fmla="*/ 384918 f85 1"/>
              <a:gd name="f99" fmla="*/ 239143 f85 1"/>
              <a:gd name="f100" fmla="*/ 2776423 f84 1"/>
              <a:gd name="f101" fmla="*/ 2778202 f84 1"/>
              <a:gd name="f102" fmla="*/ 1663394 f85 1"/>
              <a:gd name="f103" fmla="*/ 3000856 f85 1"/>
              <a:gd name="f104" fmla="*/ 2855082 f85 1"/>
              <a:gd name="f105" fmla="*/ 2861369 f85 1"/>
              <a:gd name="f106" fmla="*/ 2406065 f85 1"/>
              <a:gd name="f107" fmla="*/ 2853673 f85 1"/>
              <a:gd name="f108" fmla="*/ 91100 f84 1"/>
              <a:gd name="f109" fmla="*/ 2854770 f85 1"/>
              <a:gd name="f110" fmla="*/ 3120669 f85 1"/>
              <a:gd name="f111" fmla="*/ 428517 f84 1"/>
              <a:gd name="f112" fmla="*/ 738345 f84 1"/>
              <a:gd name="f113" fmla="*/ 3239999 f85 1"/>
              <a:gd name="f114" fmla="*/ 3032924 f84 1"/>
              <a:gd name="f115" fmla="*/ 0 f85 1"/>
              <a:gd name="f116" fmla="*/ 102477 f85 1"/>
              <a:gd name="f117" fmla="*/ 385229 f85 1"/>
              <a:gd name="f118" fmla="*/ 386326 f85 1"/>
              <a:gd name="f119" fmla="*/ 229618 f85 1"/>
              <a:gd name="f120" fmla="*/ 2690698 f84 1"/>
              <a:gd name="f121" fmla="*/ 2991331 f85 1"/>
              <a:gd name="f122" fmla="*/ 2709748 f84 1"/>
              <a:gd name="f123" fmla="+- f86 0 f1"/>
              <a:gd name="f124" fmla="*/ f89 1 3239999"/>
              <a:gd name="f125" fmla="*/ f90 1 3032924"/>
              <a:gd name="f126" fmla="*/ f91 1 3239999"/>
              <a:gd name="f127" fmla="*/ f92 1 3032924"/>
              <a:gd name="f128" fmla="*/ f93 1 3032924"/>
              <a:gd name="f129" fmla="*/ f94 1 3032924"/>
              <a:gd name="f130" fmla="*/ f95 1 3032924"/>
              <a:gd name="f131" fmla="*/ f96 1 3239999"/>
              <a:gd name="f132" fmla="*/ f97 1 3032924"/>
              <a:gd name="f133" fmla="*/ f98 1 3239999"/>
              <a:gd name="f134" fmla="*/ f99 1 3239999"/>
              <a:gd name="f135" fmla="*/ f100 1 3032924"/>
              <a:gd name="f136" fmla="*/ f101 1 3032924"/>
              <a:gd name="f137" fmla="*/ f102 1 3239999"/>
              <a:gd name="f138" fmla="*/ f103 1 3239999"/>
              <a:gd name="f139" fmla="*/ f104 1 3239999"/>
              <a:gd name="f140" fmla="*/ f105 1 3239999"/>
              <a:gd name="f141" fmla="*/ f106 1 3239999"/>
              <a:gd name="f142" fmla="*/ f107 1 3239999"/>
              <a:gd name="f143" fmla="*/ f108 1 3032924"/>
              <a:gd name="f144" fmla="*/ f109 1 3239999"/>
              <a:gd name="f145" fmla="*/ f110 1 3239999"/>
              <a:gd name="f146" fmla="*/ f111 1 3032924"/>
              <a:gd name="f147" fmla="*/ f112 1 3032924"/>
              <a:gd name="f148" fmla="*/ f113 1 3239999"/>
              <a:gd name="f149" fmla="*/ f114 1 3032924"/>
              <a:gd name="f150" fmla="*/ f115 1 3239999"/>
              <a:gd name="f151" fmla="*/ f116 1 3239999"/>
              <a:gd name="f152" fmla="*/ f117 1 3239999"/>
              <a:gd name="f153" fmla="*/ f118 1 3239999"/>
              <a:gd name="f154" fmla="*/ f119 1 3239999"/>
              <a:gd name="f155" fmla="*/ f120 1 3032924"/>
              <a:gd name="f156" fmla="*/ f121 1 3239999"/>
              <a:gd name="f157" fmla="*/ f122 1 3032924"/>
              <a:gd name="f158" fmla="*/ f80 1 f87"/>
              <a:gd name="f159" fmla="*/ f81 1 f87"/>
              <a:gd name="f160" fmla="*/ f80 1 f88"/>
              <a:gd name="f161" fmla="*/ f82 1 f88"/>
              <a:gd name="f162" fmla="*/ f126 1 f87"/>
              <a:gd name="f163" fmla="*/ f136 1 f88"/>
              <a:gd name="f164" fmla="*/ f137 1 f87"/>
              <a:gd name="f165" fmla="*/ f135 1 f88"/>
              <a:gd name="f166" fmla="*/ f156 1 f87"/>
              <a:gd name="f167" fmla="*/ f157 1 f88"/>
              <a:gd name="f168" fmla="*/ f138 1 f87"/>
              <a:gd name="f169" fmla="*/ f129 1 f88"/>
              <a:gd name="f170" fmla="*/ f139 1 f87"/>
              <a:gd name="f171" fmla="*/ f140 1 f87"/>
              <a:gd name="f172" fmla="*/ f132 1 f88"/>
              <a:gd name="f173" fmla="*/ f130 1 f88"/>
              <a:gd name="f174" fmla="*/ f128 1 f88"/>
              <a:gd name="f175" fmla="*/ f127 1 f88"/>
              <a:gd name="f176" fmla="*/ f141 1 f87"/>
              <a:gd name="f177" fmla="*/ f125 1 f88"/>
              <a:gd name="f178" fmla="*/ f142 1 f87"/>
              <a:gd name="f179" fmla="*/ f143 1 f88"/>
              <a:gd name="f180" fmla="*/ f144 1 f87"/>
              <a:gd name="f181" fmla="*/ f145 1 f87"/>
              <a:gd name="f182" fmla="*/ f146 1 f88"/>
              <a:gd name="f183" fmla="*/ f147 1 f88"/>
              <a:gd name="f184" fmla="*/ f148 1 f87"/>
              <a:gd name="f185" fmla="*/ f149 1 f88"/>
              <a:gd name="f186" fmla="*/ f150 1 f87"/>
              <a:gd name="f187" fmla="*/ f151 1 f87"/>
              <a:gd name="f188" fmla="*/ f152 1 f87"/>
              <a:gd name="f189" fmla="*/ f153 1 f87"/>
              <a:gd name="f190" fmla="*/ f124 1 f87"/>
              <a:gd name="f191" fmla="*/ f131 1 f87"/>
              <a:gd name="f192" fmla="*/ f133 1 f87"/>
              <a:gd name="f193" fmla="*/ f134 1 f87"/>
              <a:gd name="f194" fmla="*/ f154 1 f87"/>
              <a:gd name="f195" fmla="*/ f155 1 f88"/>
              <a:gd name="f196" fmla="*/ f158 f78 1"/>
              <a:gd name="f197" fmla="*/ f159 f78 1"/>
              <a:gd name="f198" fmla="*/ f161 f79 1"/>
              <a:gd name="f199" fmla="*/ f160 f79 1"/>
              <a:gd name="f200" fmla="*/ f162 f78 1"/>
              <a:gd name="f201" fmla="*/ f163 f79 1"/>
              <a:gd name="f202" fmla="*/ f164 f78 1"/>
              <a:gd name="f203" fmla="*/ f165 f79 1"/>
              <a:gd name="f204" fmla="*/ f166 f78 1"/>
              <a:gd name="f205" fmla="*/ f167 f79 1"/>
              <a:gd name="f206" fmla="*/ f168 f78 1"/>
              <a:gd name="f207" fmla="*/ f169 f79 1"/>
              <a:gd name="f208" fmla="*/ f170 f78 1"/>
              <a:gd name="f209" fmla="*/ f171 f78 1"/>
              <a:gd name="f210" fmla="*/ f172 f79 1"/>
              <a:gd name="f211" fmla="*/ f173 f79 1"/>
              <a:gd name="f212" fmla="*/ f174 f79 1"/>
              <a:gd name="f213" fmla="*/ f175 f79 1"/>
              <a:gd name="f214" fmla="*/ f176 f78 1"/>
              <a:gd name="f215" fmla="*/ f177 f79 1"/>
              <a:gd name="f216" fmla="*/ f178 f78 1"/>
              <a:gd name="f217" fmla="*/ f179 f79 1"/>
              <a:gd name="f218" fmla="*/ f180 f78 1"/>
              <a:gd name="f219" fmla="*/ f181 f78 1"/>
              <a:gd name="f220" fmla="*/ f182 f79 1"/>
              <a:gd name="f221" fmla="*/ f183 f79 1"/>
              <a:gd name="f222" fmla="*/ f184 f78 1"/>
              <a:gd name="f223" fmla="*/ f185 f79 1"/>
              <a:gd name="f224" fmla="*/ f186 f78 1"/>
              <a:gd name="f225" fmla="*/ f187 f78 1"/>
              <a:gd name="f226" fmla="*/ f188 f78 1"/>
              <a:gd name="f227" fmla="*/ f189 f78 1"/>
              <a:gd name="f228" fmla="*/ f190 f78 1"/>
              <a:gd name="f229" fmla="*/ f191 f78 1"/>
              <a:gd name="f230" fmla="*/ f192 f78 1"/>
              <a:gd name="f231" fmla="*/ f193 f78 1"/>
              <a:gd name="f232" fmla="*/ f194 f78 1"/>
              <a:gd name="f233" fmla="*/ f195 f79 1"/>
            </a:gdLst>
            <a:ahLst/>
            <a:cxnLst>
              <a:cxn ang="3cd4">
                <a:pos x="hc" y="t"/>
              </a:cxn>
              <a:cxn ang="0">
                <a:pos x="r" y="vc"/>
              </a:cxn>
              <a:cxn ang="cd4">
                <a:pos x="hc" y="b"/>
              </a:cxn>
              <a:cxn ang="cd2">
                <a:pos x="l" y="vc"/>
              </a:cxn>
              <a:cxn ang="f123">
                <a:pos x="f200" y="f201"/>
              </a:cxn>
              <a:cxn ang="f123">
                <a:pos x="f202" y="f201"/>
              </a:cxn>
              <a:cxn ang="f123">
                <a:pos x="f202" y="f203"/>
              </a:cxn>
              <a:cxn ang="f123">
                <a:pos x="f204" y="f205"/>
              </a:cxn>
              <a:cxn ang="f123">
                <a:pos x="f206" y="f207"/>
              </a:cxn>
              <a:cxn ang="f123">
                <a:pos x="f208" y="f207"/>
              </a:cxn>
              <a:cxn ang="f123">
                <a:pos x="f209" y="f210"/>
              </a:cxn>
              <a:cxn ang="f123">
                <a:pos x="f202" y="f211"/>
              </a:cxn>
              <a:cxn ang="f123">
                <a:pos x="f202" y="f207"/>
              </a:cxn>
              <a:cxn ang="f123">
                <a:pos x="f202" y="f212"/>
              </a:cxn>
              <a:cxn ang="f123">
                <a:pos x="f202" y="f213"/>
              </a:cxn>
              <a:cxn ang="f123">
                <a:pos x="f214" y="f215"/>
              </a:cxn>
              <a:cxn ang="f123">
                <a:pos x="f216" y="f217"/>
              </a:cxn>
              <a:cxn ang="f123">
                <a:pos x="f218" y="f212"/>
              </a:cxn>
              <a:cxn ang="f123">
                <a:pos x="f219" y="f220"/>
              </a:cxn>
              <a:cxn ang="f123">
                <a:pos x="f219" y="f221"/>
              </a:cxn>
              <a:cxn ang="f123">
                <a:pos x="f222" y="f221"/>
              </a:cxn>
              <a:cxn ang="f123">
                <a:pos x="f222" y="f223"/>
              </a:cxn>
              <a:cxn ang="f123">
                <a:pos x="f224" y="f223"/>
              </a:cxn>
              <a:cxn ang="f123">
                <a:pos x="f224" y="f221"/>
              </a:cxn>
              <a:cxn ang="f123">
                <a:pos x="f225" y="f221"/>
              </a:cxn>
              <a:cxn ang="f123">
                <a:pos x="f225" y="f220"/>
              </a:cxn>
              <a:cxn ang="f123">
                <a:pos x="f226" y="f212"/>
              </a:cxn>
              <a:cxn ang="f123">
                <a:pos x="f227" y="f217"/>
              </a:cxn>
              <a:cxn ang="f123">
                <a:pos x="f228" y="f215"/>
              </a:cxn>
              <a:cxn ang="f123">
                <a:pos x="f200" y="f213"/>
              </a:cxn>
              <a:cxn ang="f123">
                <a:pos x="f200" y="f212"/>
              </a:cxn>
              <a:cxn ang="f123">
                <a:pos x="f200" y="f207"/>
              </a:cxn>
              <a:cxn ang="f123">
                <a:pos x="f200" y="f211"/>
              </a:cxn>
              <a:cxn ang="f123">
                <a:pos x="f229" y="f210"/>
              </a:cxn>
              <a:cxn ang="f123">
                <a:pos x="f230" y="f207"/>
              </a:cxn>
              <a:cxn ang="f123">
                <a:pos x="f231" y="f207"/>
              </a:cxn>
              <a:cxn ang="f123">
                <a:pos x="f232" y="f233"/>
              </a:cxn>
              <a:cxn ang="f123">
                <a:pos x="f200" y="f203"/>
              </a:cxn>
            </a:cxnLst>
            <a:rect l="f196" t="f199" r="f197" b="f198"/>
            <a:pathLst>
              <a:path w="3239999" h="3032924">
                <a:moveTo>
                  <a:pt x="f8" y="f9"/>
                </a:moveTo>
                <a:cubicBezTo>
                  <a:pt x="f8" y="f10"/>
                  <a:pt x="f11" y="f12"/>
                  <a:pt x="f11" y="f9"/>
                </a:cubicBezTo>
                <a:lnTo>
                  <a:pt x="f11" y="f13"/>
                </a:lnTo>
                <a:cubicBezTo>
                  <a:pt x="f14" y="f15"/>
                  <a:pt x="f16" y="f17"/>
                  <a:pt x="f18" y="f19"/>
                </a:cubicBezTo>
                <a:lnTo>
                  <a:pt x="f20" y="f21"/>
                </a:lnTo>
                <a:lnTo>
                  <a:pt x="f22" y="f21"/>
                </a:lnTo>
                <a:cubicBezTo>
                  <a:pt x="f23" y="f24"/>
                  <a:pt x="f25" y="f26"/>
                  <a:pt x="f27" y="f28"/>
                </a:cubicBezTo>
                <a:cubicBezTo>
                  <a:pt x="f29" y="f30"/>
                  <a:pt x="f31" y="f32"/>
                  <a:pt x="f11" y="f33"/>
                </a:cubicBezTo>
                <a:lnTo>
                  <a:pt x="f11" y="f21"/>
                </a:lnTo>
                <a:lnTo>
                  <a:pt x="f11" y="f34"/>
                </a:lnTo>
                <a:lnTo>
                  <a:pt x="f11" y="f35"/>
                </a:lnTo>
                <a:cubicBezTo>
                  <a:pt x="f36" y="f37"/>
                  <a:pt x="f38" y="f39"/>
                  <a:pt x="f40" y="f41"/>
                </a:cubicBezTo>
                <a:cubicBezTo>
                  <a:pt x="f42" y="f43"/>
                  <a:pt x="f44" y="f45"/>
                  <a:pt x="f46" y="f47"/>
                </a:cubicBezTo>
                <a:cubicBezTo>
                  <a:pt x="f48" y="f49"/>
                  <a:pt x="f50" y="f51"/>
                  <a:pt x="f52" y="f34"/>
                </a:cubicBezTo>
                <a:lnTo>
                  <a:pt x="f53" y="f54"/>
                </a:lnTo>
                <a:lnTo>
                  <a:pt x="f53" y="f55"/>
                </a:lnTo>
                <a:lnTo>
                  <a:pt x="f6" y="f55"/>
                </a:lnTo>
                <a:lnTo>
                  <a:pt x="f6" y="f7"/>
                </a:lnTo>
                <a:lnTo>
                  <a:pt x="f5" y="f7"/>
                </a:lnTo>
                <a:lnTo>
                  <a:pt x="f5" y="f55"/>
                </a:lnTo>
                <a:lnTo>
                  <a:pt x="f56" y="f55"/>
                </a:lnTo>
                <a:lnTo>
                  <a:pt x="f56" y="f54"/>
                </a:lnTo>
                <a:lnTo>
                  <a:pt x="f57" y="f34"/>
                </a:lnTo>
                <a:cubicBezTo>
                  <a:pt x="f58" y="f51"/>
                  <a:pt x="f59" y="f49"/>
                  <a:pt x="f60" y="f47"/>
                </a:cubicBezTo>
                <a:cubicBezTo>
                  <a:pt x="f61" y="f45"/>
                  <a:pt x="f62" y="f43"/>
                  <a:pt x="f63" y="f41"/>
                </a:cubicBezTo>
                <a:cubicBezTo>
                  <a:pt x="f64" y="f39"/>
                  <a:pt x="f65" y="f37"/>
                  <a:pt x="f8" y="f35"/>
                </a:cubicBezTo>
                <a:lnTo>
                  <a:pt x="f8" y="f34"/>
                </a:lnTo>
                <a:lnTo>
                  <a:pt x="f8" y="f21"/>
                </a:lnTo>
                <a:lnTo>
                  <a:pt x="f8" y="f33"/>
                </a:lnTo>
                <a:cubicBezTo>
                  <a:pt x="f66" y="f32"/>
                  <a:pt x="f67" y="f30"/>
                  <a:pt x="f68" y="f28"/>
                </a:cubicBezTo>
                <a:lnTo>
                  <a:pt x="f69" y="f21"/>
                </a:lnTo>
                <a:lnTo>
                  <a:pt x="f70" y="f21"/>
                </a:lnTo>
                <a:lnTo>
                  <a:pt x="f71" y="f72"/>
                </a:lnTo>
                <a:cubicBezTo>
                  <a:pt x="f73" y="f74"/>
                  <a:pt x="f75" y="f76"/>
                  <a:pt x="f8" y="f13"/>
                </a:cubicBezTo>
              </a:path>
            </a:pathLst>
          </a:custGeom>
          <a:solidFill>
            <a:schemeClr val="tx1"/>
          </a:solidFill>
          <a:ln cap="flat">
            <a:noFill/>
            <a:prstDash val="solid"/>
          </a:ln>
        </p:spPr>
        <p:txBody>
          <a:bodyPr vert="horz" wrap="square" lIns="121920" tIns="60960" rIns="121920" bIns="60960" anchor="ctr" anchorCtr="1" compatLnSpc="1">
            <a:noAutofit/>
          </a:bodyPr>
          <a:lstStyle/>
          <a:p>
            <a:pPr algn="ctr" defTabSz="1219140" rtl="1">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sp>
        <p:nvSpPr>
          <p:cNvPr id="139" name="Frame 17">
            <a:extLst>
              <a:ext uri="{FF2B5EF4-FFF2-40B4-BE49-F238E27FC236}">
                <a16:creationId xmlns:a16="http://schemas.microsoft.com/office/drawing/2014/main" id="{50B8DEE7-F575-14CD-B265-1A4CBF0F8094}"/>
              </a:ext>
            </a:extLst>
          </p:cNvPr>
          <p:cNvSpPr/>
          <p:nvPr/>
        </p:nvSpPr>
        <p:spPr>
          <a:xfrm>
            <a:off x="2634530" y="4613428"/>
            <a:ext cx="508149" cy="508149"/>
          </a:xfrm>
          <a:custGeom>
            <a:avLst/>
            <a:gdLst>
              <a:gd name="f0" fmla="val w"/>
              <a:gd name="f1" fmla="val h"/>
              <a:gd name="f2" fmla="val 0"/>
              <a:gd name="f3" fmla="val 3240000"/>
              <a:gd name="f4" fmla="val 415456"/>
              <a:gd name="f5" fmla="val 380544"/>
              <a:gd name="f6" fmla="val 385333"/>
              <a:gd name="f7" fmla="val 2854667"/>
              <a:gd name="f8" fmla="val 1529120"/>
              <a:gd name="f9" fmla="val 1267123"/>
              <a:gd name="f10" fmla="val 2430711"/>
              <a:gd name="f11" fmla="val 997530"/>
              <a:gd name="f12" fmla="val 1721825"/>
              <a:gd name="f13" fmla="val 436017"/>
              <a:gd name="f14" fmla="val 1672600"/>
              <a:gd name="f15" fmla="val 600235"/>
              <a:gd name="f16" fmla="val 1185112"/>
              <a:gd name="f17" fmla="val 1132790"/>
              <a:gd name="f18" fmla="val 1359573"/>
              <a:gd name="f19" fmla="val 1278822"/>
              <a:gd name="f20" fmla="val 1550851"/>
              <a:gd name="f21" fmla="val 1544730"/>
              <a:gd name="f22" fmla="val 1923929"/>
              <a:gd name="f23" fmla="val 1789452"/>
              <a:gd name="f24" fmla="val 1379400"/>
              <a:gd name="f25" fmla="val 1927092"/>
              <a:gd name="f26" fmla="val 1088696"/>
              <a:gd name="f27" fmla="val 2233403"/>
              <a:gd name="f28" fmla="val 596568"/>
              <a:gd name="f29" fmla="val 2770666"/>
              <a:gd name="f30" fmla="val 2331495"/>
              <a:gd name="f31" fmla="val 1220469"/>
              <a:gd name="f32" fmla="val 1907612"/>
              <a:gd name="f33" fmla="val 2113878"/>
              <a:gd name="f34" fmla="val 1578489"/>
              <a:gd name="f35" fmla="val 2858395"/>
              <a:gd name="f36" fmla="*/ f0 1 3240000"/>
              <a:gd name="f37" fmla="*/ f1 1 3240000"/>
              <a:gd name="f38" fmla="val f2"/>
              <a:gd name="f39" fmla="val f3"/>
              <a:gd name="f40" fmla="+- f39 0 f38"/>
              <a:gd name="f41" fmla="*/ f40 1 3240000"/>
              <a:gd name="f42" fmla="*/ f38 1 f41"/>
              <a:gd name="f43" fmla="*/ f39 1 f41"/>
              <a:gd name="f44" fmla="*/ f42 f36 1"/>
              <a:gd name="f45" fmla="*/ f43 f36 1"/>
              <a:gd name="f46" fmla="*/ f43 f37 1"/>
              <a:gd name="f47" fmla="*/ f42 f37 1"/>
            </a:gdLst>
            <a:ahLst/>
            <a:cxnLst>
              <a:cxn ang="3cd4">
                <a:pos x="hc" y="t"/>
              </a:cxn>
              <a:cxn ang="0">
                <a:pos x="r" y="vc"/>
              </a:cxn>
              <a:cxn ang="cd4">
                <a:pos x="hc" y="b"/>
              </a:cxn>
              <a:cxn ang="cd2">
                <a:pos x="l" y="vc"/>
              </a:cxn>
            </a:cxnLst>
            <a:rect l="f44" t="f47" r="f45" b="f46"/>
            <a:pathLst>
              <a:path w="3240000" h="3240000">
                <a:moveTo>
                  <a:pt x="f4" y="f5"/>
                </a:moveTo>
                <a:lnTo>
                  <a:pt x="f4" y="f6"/>
                </a:lnTo>
                <a:lnTo>
                  <a:pt x="f6" y="f6"/>
                </a:lnTo>
                <a:lnTo>
                  <a:pt x="f6" y="f7"/>
                </a:lnTo>
                <a:lnTo>
                  <a:pt x="f8" y="f7"/>
                </a:lnTo>
                <a:cubicBezTo>
                  <a:pt x="f9" y="f10"/>
                  <a:pt x="f11" y="f12"/>
                  <a:pt x="f13" y="f14"/>
                </a:cubicBezTo>
                <a:lnTo>
                  <a:pt x="f15" y="f16"/>
                </a:lnTo>
                <a:cubicBezTo>
                  <a:pt x="f17" y="f18"/>
                  <a:pt x="f19" y="f20"/>
                  <a:pt x="f21" y="f22"/>
                </a:cubicBezTo>
                <a:cubicBezTo>
                  <a:pt x="f23" y="f24"/>
                  <a:pt x="f25" y="f26"/>
                  <a:pt x="f27" y="f28"/>
                </a:cubicBezTo>
                <a:lnTo>
                  <a:pt x="f29" y="f28"/>
                </a:lnTo>
                <a:cubicBezTo>
                  <a:pt x="f30" y="f31"/>
                  <a:pt x="f32" y="f33"/>
                  <a:pt x="f34" y="f7"/>
                </a:cubicBezTo>
                <a:lnTo>
                  <a:pt x="f7" y="f7"/>
                </a:lnTo>
                <a:lnTo>
                  <a:pt x="f7" y="f28"/>
                </a:lnTo>
                <a:lnTo>
                  <a:pt x="f35" y="f28"/>
                </a:lnTo>
                <a:lnTo>
                  <a:pt x="f35" y="f5"/>
                </a:lnTo>
                <a:close/>
                <a:moveTo>
                  <a:pt x="f2" y="f2"/>
                </a:moveTo>
                <a:lnTo>
                  <a:pt x="f3" y="f2"/>
                </a:lnTo>
                <a:lnTo>
                  <a:pt x="f3" y="f3"/>
                </a:lnTo>
                <a:lnTo>
                  <a:pt x="f2" y="f3"/>
                </a:lnTo>
                <a:close/>
              </a:path>
            </a:pathLst>
          </a:custGeom>
          <a:solidFill>
            <a:schemeClr val="tx1"/>
          </a:solidFill>
          <a:ln cap="flat">
            <a:noFill/>
            <a:prstDash val="solid"/>
          </a:ln>
        </p:spPr>
        <p:txBody>
          <a:bodyPr vert="horz" wrap="square" lIns="121920" tIns="60960" rIns="121920" bIns="60960" anchor="ctr" anchorCtr="1" compatLnSpc="1">
            <a:noAutofit/>
          </a:bodyPr>
          <a:lstStyle/>
          <a:p>
            <a:pPr algn="ctr" defTabSz="1219140" rtl="1">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sp>
        <p:nvSpPr>
          <p:cNvPr id="140" name="Teardrop 1">
            <a:extLst>
              <a:ext uri="{FF2B5EF4-FFF2-40B4-BE49-F238E27FC236}">
                <a16:creationId xmlns:a16="http://schemas.microsoft.com/office/drawing/2014/main" id="{60FF194B-DB14-9399-4206-174A7E9E4344}"/>
              </a:ext>
            </a:extLst>
          </p:cNvPr>
          <p:cNvSpPr/>
          <p:nvPr/>
        </p:nvSpPr>
        <p:spPr>
          <a:xfrm rot="18805987">
            <a:off x="8384988" y="1539357"/>
            <a:ext cx="551845" cy="546091"/>
          </a:xfrm>
          <a:custGeom>
            <a:avLst/>
            <a:gdLst>
              <a:gd name="f0" fmla="val w"/>
              <a:gd name="f1" fmla="val h"/>
              <a:gd name="f2" fmla="val 0"/>
              <a:gd name="f3" fmla="val 1807241"/>
              <a:gd name="f4" fmla="val 1788383"/>
              <a:gd name="f5" fmla="val 712876"/>
              <a:gd name="f6" fmla="val 1117592"/>
              <a:gd name="f7" fmla="val 771173"/>
              <a:gd name="f8" fmla="val 1181828"/>
              <a:gd name="f9" fmla="val 811089"/>
              <a:gd name="f10" fmla="val 1255910"/>
              <a:gd name="f11" fmla="val 847925"/>
              <a:gd name="f12" fmla="val 1348018"/>
              <a:gd name="f13" fmla="val 814544"/>
              <a:gd name="f14" fmla="val 1418896"/>
              <a:gd name="f15" fmla="val 753893"/>
              <a:gd name="f16" fmla="val 1474052"/>
              <a:gd name="f17" fmla="val 679064"/>
              <a:gd name="f18" fmla="val 1498332"/>
              <a:gd name="f19" fmla="val 308226"/>
              <a:gd name="f20" fmla="val 1106637"/>
              <a:gd name="f21" fmla="val 336560"/>
              <a:gd name="f22" fmla="val 1033247"/>
              <a:gd name="f23" fmla="val 394949"/>
              <a:gd name="f24" fmla="val 975701"/>
              <a:gd name="f25" fmla="val 467546"/>
              <a:gd name="f26" fmla="val 946245"/>
              <a:gd name="f27" fmla="val 577903"/>
              <a:gd name="f28" fmla="val 998968"/>
              <a:gd name="f29" fmla="val 654580"/>
              <a:gd name="f30" fmla="val 1053357"/>
              <a:gd name="f31" fmla="val 1038527"/>
              <a:gd name="f32" fmla="val 398886"/>
              <a:gd name="f33" fmla="val 1405560"/>
              <a:gd name="f34" fmla="val 786562"/>
              <a:gd name="f35" fmla="val 1374476"/>
              <a:gd name="f36" fmla="val 799049"/>
              <a:gd name="f37" fmla="val 1340402"/>
              <a:gd name="f38" fmla="val 804299"/>
              <a:gd name="f39" fmla="val 1305054"/>
              <a:gd name="f40" fmla="val 803332"/>
              <a:gd name="f41" fmla="val 1008167"/>
              <a:gd name="f42" fmla="val 795212"/>
              <a:gd name="f43" fmla="val 1016288"/>
              <a:gd name="f44" fmla="val 498325"/>
              <a:gd name="f45" fmla="val 1017255"/>
              <a:gd name="f46" fmla="val 462976"/>
              <a:gd name="f47" fmla="val 1024360"/>
              <a:gd name="f48" fmla="val 429240"/>
              <a:gd name="f49" fmla="val 1097925"/>
              <a:gd name="f50" fmla="val 218888"/>
              <a:gd name="f51" fmla="val 992582"/>
              <a:gd name="f52" fmla="val 279303"/>
              <a:gd name="f53" fmla="val 921871"/>
              <a:gd name="f54" fmla="val 392886"/>
              <a:gd name="f55" fmla="val 921053"/>
              <a:gd name="f56" fmla="val 523256"/>
              <a:gd name="f57" fmla="val 919136"/>
              <a:gd name="f58" fmla="val 828763"/>
              <a:gd name="f59" fmla="val 830924"/>
              <a:gd name="f60" fmla="val 915875"/>
              <a:gd name="f61" fmla="val 525417"/>
              <a:gd name="f62" fmla="val 913958"/>
              <a:gd name="f63" fmla="val 403891"/>
              <a:gd name="f64" fmla="val 913196"/>
              <a:gd name="f65" fmla="val 296188"/>
              <a:gd name="f66" fmla="val 973343"/>
              <a:gd name="f67" fmla="val 234366"/>
              <a:gd name="f68" fmla="val 1067831"/>
              <a:gd name="f69" fmla="val 710285"/>
              <a:gd name="f70" fmla="val 1570519"/>
              <a:gd name="f71" fmla="val 811872"/>
              <a:gd name="f72" fmla="val 1510375"/>
              <a:gd name="f73" fmla="val 878808"/>
              <a:gd name="f74" fmla="val 1399439"/>
              <a:gd name="f75" fmla="val 879603"/>
              <a:gd name="f76" fmla="val 1272618"/>
              <a:gd name="f77" fmla="val 881520"/>
              <a:gd name="f78" fmla="val 967111"/>
              <a:gd name="f79" fmla="val 969732"/>
              <a:gd name="f80" fmla="val 879999"/>
              <a:gd name="f81" fmla="val 1275239"/>
              <a:gd name="f82" fmla="val 881916"/>
              <a:gd name="f83" fmla="val 1400271"/>
              <a:gd name="f84" fmla="val 882701"/>
              <a:gd name="f85" fmla="val 1510670"/>
              <a:gd name="f86" fmla="val 819011"/>
              <a:gd name="f87" fmla="val 1573529"/>
              <a:gd name="f88" fmla="val 721242"/>
              <a:gd name="f89" fmla="val 1162945"/>
              <a:gd name="f90" fmla="val 27894"/>
              <a:gd name="f91" fmla="val 1782798"/>
              <a:gd name="f92" fmla="val 682611"/>
              <a:gd name="f93" fmla="val 1816692"/>
              <a:gd name="f94" fmla="val 718411"/>
              <a:gd name="f95" fmla="val 1815147"/>
              <a:gd name="f96" fmla="val 774907"/>
              <a:gd name="f97" fmla="val 1779347"/>
              <a:gd name="f98" fmla="val 808801"/>
              <a:gd name="f99" fmla="val 1743547"/>
              <a:gd name="f100" fmla="val 842694"/>
              <a:gd name="f101" fmla="val 1687050"/>
              <a:gd name="f102" fmla="val 841149"/>
              <a:gd name="f103" fmla="val 1653157"/>
              <a:gd name="f104" fmla="val 805349"/>
              <a:gd name="f105" fmla="val 1644015"/>
              <a:gd name="f106" fmla="val 795693"/>
              <a:gd name="f107" fmla="val 1561789"/>
              <a:gd name="f108" fmla="val 910282"/>
              <a:gd name="f109" fmla="val 1426630"/>
              <a:gd name="f110" fmla="val 983636"/>
              <a:gd name="f111" fmla="val 1274606"/>
              <a:gd name="f112" fmla="val 982683"/>
              <a:gd name="f113" fmla="val 980378"/>
              <a:gd name="f114" fmla="val 980836"/>
              <a:gd name="f115" fmla="val 1270380"/>
              <a:gd name="f116" fmla="val 1427425"/>
              <a:gd name="f117" fmla="val 901198"/>
              <a:gd name="f118" fmla="val 1565976"/>
              <a:gd name="f119" fmla="val 779756"/>
              <a:gd name="f120" fmla="val 1647056"/>
              <a:gd name="f121" fmla="val 807405"/>
              <a:gd name="f122" fmla="val 1681913"/>
              <a:gd name="f123" fmla="val 803595"/>
              <a:gd name="f124" fmla="val 1732594"/>
              <a:gd name="f125" fmla="val 770486"/>
              <a:gd name="f126" fmla="val 1763941"/>
              <a:gd name="f127" fmla="val 734686"/>
              <a:gd name="f128" fmla="val 1797834"/>
              <a:gd name="f129" fmla="val 678189"/>
              <a:gd name="f130" fmla="val 1796289"/>
              <a:gd name="f131" fmla="val 644296"/>
              <a:gd name="f132" fmla="val 1760489"/>
              <a:gd name="f133" fmla="val 24442"/>
              <a:gd name="f134" fmla="val 1105772"/>
              <a:gd name="f135" fmla="val -9451"/>
              <a:gd name="f136" fmla="val 1069973"/>
              <a:gd name="f137" fmla="val -7906"/>
              <a:gd name="f138" fmla="val 1013476"/>
              <a:gd name="f139" fmla="val 979583"/>
              <a:gd name="f140" fmla="val 63694"/>
              <a:gd name="f141" fmla="val 945689"/>
              <a:gd name="f142" fmla="val 120190"/>
              <a:gd name="f143" fmla="val 947235"/>
              <a:gd name="f144" fmla="val 154084"/>
              <a:gd name="f145" fmla="val 983034"/>
              <a:gd name="f146" fmla="val 163237"/>
              <a:gd name="f147" fmla="val 992702"/>
              <a:gd name="f148" fmla="val 244774"/>
              <a:gd name="f149" fmla="val 882877"/>
              <a:gd name="f150" fmla="val 375836"/>
              <a:gd name="f151" fmla="val 813180"/>
              <a:gd name="f152" fmla="val 523178"/>
              <a:gd name="f153" fmla="val 818460"/>
              <a:gd name="f154" fmla="val 820284"/>
              <a:gd name="f155" fmla="val 522622"/>
              <a:gd name="f156" fmla="val 821285"/>
              <a:gd name="f157" fmla="val 363119"/>
              <a:gd name="f158" fmla="val 903845"/>
              <a:gd name="f159" fmla="val 223207"/>
              <a:gd name="f160" fmla="val 1028952"/>
              <a:gd name="f161" fmla="val 143673"/>
              <a:gd name="f162" fmla="val 999689"/>
              <a:gd name="f163" fmla="val 108599"/>
              <a:gd name="f164" fmla="val 1002953"/>
              <a:gd name="f165" fmla="val 56445"/>
              <a:gd name="f166" fmla="val 1036755"/>
              <a:gd name="f167" fmla="val 24443"/>
              <a:gd name="f168" fmla="val 1072555"/>
              <a:gd name="f169" fmla="val 1129052"/>
              <a:gd name="f170" fmla="*/ f0 1 1807241"/>
              <a:gd name="f171" fmla="*/ f1 1 1788383"/>
              <a:gd name="f172" fmla="val f2"/>
              <a:gd name="f173" fmla="val f3"/>
              <a:gd name="f174" fmla="val f4"/>
              <a:gd name="f175" fmla="+- f174 0 f172"/>
              <a:gd name="f176" fmla="+- f173 0 f172"/>
              <a:gd name="f177" fmla="*/ f176 1 1807241"/>
              <a:gd name="f178" fmla="*/ f175 1 1788383"/>
              <a:gd name="f179" fmla="*/ f172 1 f177"/>
              <a:gd name="f180" fmla="*/ f173 1 f177"/>
              <a:gd name="f181" fmla="*/ f172 1 f178"/>
              <a:gd name="f182" fmla="*/ f174 1 f178"/>
              <a:gd name="f183" fmla="*/ f179 f170 1"/>
              <a:gd name="f184" fmla="*/ f180 f170 1"/>
              <a:gd name="f185" fmla="*/ f182 f171 1"/>
              <a:gd name="f186" fmla="*/ f181 f171 1"/>
            </a:gdLst>
            <a:ahLst/>
            <a:cxnLst>
              <a:cxn ang="3cd4">
                <a:pos x="hc" y="t"/>
              </a:cxn>
              <a:cxn ang="0">
                <a:pos x="r" y="vc"/>
              </a:cxn>
              <a:cxn ang="cd4">
                <a:pos x="hc" y="b"/>
              </a:cxn>
              <a:cxn ang="cd2">
                <a:pos x="l" y="vc"/>
              </a:cxn>
            </a:cxnLst>
            <a:rect l="f183" t="f186" r="f184" b="f185"/>
            <a:pathLst>
              <a:path w="1807241" h="1788383">
                <a:moveTo>
                  <a:pt x="f5" y="f6"/>
                </a:moveTo>
                <a:cubicBezTo>
                  <a:pt x="f7" y="f8"/>
                  <a:pt x="f9" y="f10"/>
                  <a:pt x="f11" y="f12"/>
                </a:cubicBezTo>
                <a:cubicBezTo>
                  <a:pt x="f13" y="f14"/>
                  <a:pt x="f15" y="f16"/>
                  <a:pt x="f17" y="f18"/>
                </a:cubicBezTo>
                <a:lnTo>
                  <a:pt x="f19" y="f20"/>
                </a:lnTo>
                <a:cubicBezTo>
                  <a:pt x="f21" y="f22"/>
                  <a:pt x="f23" y="f24"/>
                  <a:pt x="f25" y="f26"/>
                </a:cubicBezTo>
                <a:cubicBezTo>
                  <a:pt x="f27" y="f28"/>
                  <a:pt x="f29" y="f30"/>
                  <a:pt x="f5" y="f6"/>
                </a:cubicBezTo>
                <a:close/>
                <a:moveTo>
                  <a:pt x="f31" y="f32"/>
                </a:moveTo>
                <a:lnTo>
                  <a:pt x="f33" y="f34"/>
                </a:lnTo>
                <a:cubicBezTo>
                  <a:pt x="f35" y="f36"/>
                  <a:pt x="f37" y="f38"/>
                  <a:pt x="f39" y="f40"/>
                </a:cubicBezTo>
                <a:lnTo>
                  <a:pt x="f41" y="f42"/>
                </a:lnTo>
                <a:lnTo>
                  <a:pt x="f43" y="f44"/>
                </a:lnTo>
                <a:cubicBezTo>
                  <a:pt x="f45" y="f46"/>
                  <a:pt x="f47" y="f48"/>
                  <a:pt x="f31" y="f32"/>
                </a:cubicBezTo>
                <a:close/>
                <a:moveTo>
                  <a:pt x="f49" y="f50"/>
                </a:moveTo>
                <a:cubicBezTo>
                  <a:pt x="f51" y="f52"/>
                  <a:pt x="f53" y="f54"/>
                  <a:pt x="f55" y="f56"/>
                </a:cubicBezTo>
                <a:lnTo>
                  <a:pt x="f57" y="f58"/>
                </a:lnTo>
                <a:lnTo>
                  <a:pt x="f59" y="f60"/>
                </a:lnTo>
                <a:lnTo>
                  <a:pt x="f61" y="f62"/>
                </a:lnTo>
                <a:cubicBezTo>
                  <a:pt x="f63" y="f64"/>
                  <a:pt x="f65" y="f66"/>
                  <a:pt x="f67" y="f68"/>
                </a:cubicBezTo>
                <a:lnTo>
                  <a:pt x="f69" y="f70"/>
                </a:lnTo>
                <a:cubicBezTo>
                  <a:pt x="f71" y="f72"/>
                  <a:pt x="f73" y="f74"/>
                  <a:pt x="f75" y="f76"/>
                </a:cubicBezTo>
                <a:lnTo>
                  <a:pt x="f77" y="f78"/>
                </a:lnTo>
                <a:lnTo>
                  <a:pt x="f79" y="f80"/>
                </a:lnTo>
                <a:lnTo>
                  <a:pt x="f81" y="f82"/>
                </a:lnTo>
                <a:cubicBezTo>
                  <a:pt x="f83" y="f84"/>
                  <a:pt x="f85" y="f86"/>
                  <a:pt x="f87" y="f88"/>
                </a:cubicBezTo>
                <a:close/>
                <a:moveTo>
                  <a:pt x="f89" y="f90"/>
                </a:moveTo>
                <a:lnTo>
                  <a:pt x="f91" y="f92"/>
                </a:lnTo>
                <a:cubicBezTo>
                  <a:pt x="f93" y="f94"/>
                  <a:pt x="f95" y="f96"/>
                  <a:pt x="f97" y="f98"/>
                </a:cubicBezTo>
                <a:cubicBezTo>
                  <a:pt x="f99" y="f100"/>
                  <a:pt x="f101" y="f102"/>
                  <a:pt x="f103" y="f104"/>
                </a:cubicBezTo>
                <a:lnTo>
                  <a:pt x="f105" y="f106"/>
                </a:lnTo>
                <a:cubicBezTo>
                  <a:pt x="f107" y="f108"/>
                  <a:pt x="f109" y="f110"/>
                  <a:pt x="f111" y="f112"/>
                </a:cubicBezTo>
                <a:lnTo>
                  <a:pt x="f113" y="f114"/>
                </a:lnTo>
                <a:lnTo>
                  <a:pt x="f113" y="f115"/>
                </a:lnTo>
                <a:cubicBezTo>
                  <a:pt x="f113" y="f116"/>
                  <a:pt x="f117" y="f118"/>
                  <a:pt x="f119" y="f120"/>
                </a:cubicBezTo>
                <a:cubicBezTo>
                  <a:pt x="f121" y="f122"/>
                  <a:pt x="f123" y="f124"/>
                  <a:pt x="f125" y="f126"/>
                </a:cubicBezTo>
                <a:cubicBezTo>
                  <a:pt x="f127" y="f128"/>
                  <a:pt x="f129" y="f130"/>
                  <a:pt x="f131" y="f132"/>
                </a:cubicBezTo>
                <a:lnTo>
                  <a:pt x="f133" y="f134"/>
                </a:lnTo>
                <a:cubicBezTo>
                  <a:pt x="f135" y="f136"/>
                  <a:pt x="f137" y="f138"/>
                  <a:pt x="f90" y="f139"/>
                </a:cubicBezTo>
                <a:cubicBezTo>
                  <a:pt x="f140" y="f141"/>
                  <a:pt x="f142" y="f143"/>
                  <a:pt x="f144" y="f145"/>
                </a:cubicBezTo>
                <a:lnTo>
                  <a:pt x="f146" y="f147"/>
                </a:lnTo>
                <a:cubicBezTo>
                  <a:pt x="f148" y="f149"/>
                  <a:pt x="f150" y="f151"/>
                  <a:pt x="f152" y="f151"/>
                </a:cubicBezTo>
                <a:lnTo>
                  <a:pt x="f153" y="f151"/>
                </a:lnTo>
                <a:lnTo>
                  <a:pt x="f154" y="f155"/>
                </a:lnTo>
                <a:cubicBezTo>
                  <a:pt x="f156" y="f157"/>
                  <a:pt x="f158" y="f159"/>
                  <a:pt x="f160" y="f161"/>
                </a:cubicBezTo>
                <a:cubicBezTo>
                  <a:pt x="f162" y="f163"/>
                  <a:pt x="f164" y="f165"/>
                  <a:pt x="f166" y="f167"/>
                </a:cubicBezTo>
                <a:cubicBezTo>
                  <a:pt x="f168" y="f135"/>
                  <a:pt x="f169" y="f137"/>
                  <a:pt x="f89" y="f90"/>
                </a:cubicBezTo>
                <a:close/>
              </a:path>
            </a:pathLst>
          </a:custGeom>
          <a:solidFill>
            <a:schemeClr val="tx1"/>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sp>
        <p:nvSpPr>
          <p:cNvPr id="141" name="Rectangle 130">
            <a:extLst>
              <a:ext uri="{FF2B5EF4-FFF2-40B4-BE49-F238E27FC236}">
                <a16:creationId xmlns:a16="http://schemas.microsoft.com/office/drawing/2014/main" id="{8C0F5D98-C151-AA19-7E73-E7BEEAB1F80A}"/>
              </a:ext>
            </a:extLst>
          </p:cNvPr>
          <p:cNvSpPr/>
          <p:nvPr/>
        </p:nvSpPr>
        <p:spPr>
          <a:xfrm>
            <a:off x="9191107" y="1539425"/>
            <a:ext cx="544580" cy="547055"/>
          </a:xfrm>
          <a:custGeom>
            <a:avLst/>
            <a:gdLst>
              <a:gd name="f0" fmla="val w"/>
              <a:gd name="f1" fmla="val h"/>
              <a:gd name="f2" fmla="val 0"/>
              <a:gd name="f3" fmla="val 371900"/>
              <a:gd name="f4" fmla="val 373588"/>
              <a:gd name="f5" fmla="val 297080"/>
              <a:gd name="f6" fmla="val 129105"/>
              <a:gd name="f7" fmla="val 284273"/>
              <a:gd name="f8" fmla="val 219737"/>
              <a:gd name="f9" fmla="val 305496"/>
              <a:gd name="f10" fmla="val 333001"/>
              <a:gd name="f11" fmla="val 228265"/>
              <a:gd name="f12" fmla="val 250807"/>
              <a:gd name="f13" fmla="val 263614"/>
              <a:gd name="f14" fmla="val 157021"/>
              <a:gd name="f15" fmla="val 175826"/>
              <a:gd name="f16" fmla="val 195129"/>
              <a:gd name="f17" fmla="val 93087"/>
              <a:gd name="f18" fmla="val 117372"/>
              <a:gd name="f19" fmla="val 141984"/>
              <a:gd name="f20" fmla="val 123179"/>
              <a:gd name="f21" fmla="val 58494"/>
              <a:gd name="f22" fmla="val 84208"/>
              <a:gd name="f23" fmla="val 95969"/>
              <a:gd name="f24" fmla="val 354346"/>
              <a:gd name="f25" fmla="val 97437"/>
              <a:gd name="f26" fmla="val 356087"/>
              <a:gd name="f27" fmla="val 96136"/>
              <a:gd name="f28" fmla="val 357928"/>
              <a:gd name="f29" fmla="val 96353"/>
              <a:gd name="f30" fmla="val 359747"/>
              <a:gd name="f31" fmla="val 96905"/>
              <a:gd name="f32" fmla="val 360371"/>
              <a:gd name="f33" fmla="val 97095"/>
              <a:gd name="f34" fmla="val 368954"/>
              <a:gd name="f35" fmla="val 99700"/>
              <a:gd name="f36" fmla="val 373801"/>
              <a:gd name="f37" fmla="val 108770"/>
              <a:gd name="f38" fmla="val 371196"/>
              <a:gd name="f39" fmla="val 117354"/>
              <a:gd name="f40" fmla="val 333339"/>
              <a:gd name="f41" fmla="val 242097"/>
              <a:gd name="f42" fmla="val 331591"/>
              <a:gd name="f43" fmla="val 247858"/>
              <a:gd name="f44" fmla="val 326929"/>
              <a:gd name="f45" fmla="val 251935"/>
              <a:gd name="f46" fmla="val 321206"/>
              <a:gd name="f47" fmla="val 252122"/>
              <a:gd name="f48" fmla="val 252873"/>
              <a:gd name="f49" fmla="val 313576"/>
              <a:gd name="f50" fmla="val 313378"/>
              <a:gd name="f51" fmla="val 253010"/>
              <a:gd name="f52" fmla="val 313229"/>
              <a:gd name="f53" fmla="val 252967"/>
              <a:gd name="f54" fmla="val 313080"/>
              <a:gd name="f55" fmla="val 252922"/>
              <a:gd name="f56" fmla="val 312919"/>
              <a:gd name="f57" fmla="val 126251"/>
              <a:gd name="f58" fmla="val 133971"/>
              <a:gd name="f59" fmla="val 281687"/>
              <a:gd name="f60" fmla="val 321075"/>
              <a:gd name="f61" fmla="val 314823"/>
              <a:gd name="f62" fmla="val 318480"/>
              <a:gd name="f63" fmla="val 329614"/>
              <a:gd name="f64" fmla="val 318311"/>
              <a:gd name="f65" fmla="val 336414"/>
              <a:gd name="f66" fmla="val 328969"/>
              <a:gd name="f67" fmla="val 341215"/>
              <a:gd name="f68" fmla="val 359094"/>
              <a:gd name="f69" fmla="val 321920"/>
              <a:gd name="f70" fmla="val 304041"/>
              <a:gd name="f71" fmla="val 286162"/>
              <a:gd name="f72" fmla="val 271668"/>
              <a:gd name="f73" fmla="val 278468"/>
              <a:gd name="f74" fmla="val 289602"/>
              <a:gd name="f75" fmla="val 142850"/>
              <a:gd name="f76" fmla="val 143397"/>
              <a:gd name="f77" fmla="val 316865"/>
              <a:gd name="f78" fmla="val 151629"/>
              <a:gd name="f79" fmla="val 321811"/>
              <a:gd name="f80" fmla="val 156401"/>
              <a:gd name="f81" fmla="val 330956"/>
              <a:gd name="f82" fmla="val 141907"/>
              <a:gd name="f83" fmla="val 124028"/>
              <a:gd name="f84" fmla="val 106149"/>
              <a:gd name="f85" fmla="val 91655"/>
              <a:gd name="f86" fmla="val 329356"/>
              <a:gd name="f87" fmla="val 98032"/>
              <a:gd name="f88" fmla="val 318986"/>
              <a:gd name="f89" fmla="val 108649"/>
              <a:gd name="f90" fmla="val 315212"/>
              <a:gd name="f91" fmla="val 33542"/>
              <a:gd name="f92" fmla="val 34909"/>
              <a:gd name="f93" fmla="val 1773"/>
              <a:gd name="f94" fmla="val 51879"/>
              <a:gd name="f95" fmla="*/ f0 1 371900"/>
              <a:gd name="f96" fmla="*/ f1 1 373588"/>
              <a:gd name="f97" fmla="val f2"/>
              <a:gd name="f98" fmla="val f3"/>
              <a:gd name="f99" fmla="val f4"/>
              <a:gd name="f100" fmla="+- f99 0 f97"/>
              <a:gd name="f101" fmla="+- f98 0 f97"/>
              <a:gd name="f102" fmla="*/ f101 1 371900"/>
              <a:gd name="f103" fmla="*/ f100 1 373588"/>
              <a:gd name="f104" fmla="*/ f97 1 f102"/>
              <a:gd name="f105" fmla="*/ f98 1 f102"/>
              <a:gd name="f106" fmla="*/ f97 1 f103"/>
              <a:gd name="f107" fmla="*/ f99 1 f103"/>
              <a:gd name="f108" fmla="*/ f104 f95 1"/>
              <a:gd name="f109" fmla="*/ f105 f95 1"/>
              <a:gd name="f110" fmla="*/ f107 f96 1"/>
              <a:gd name="f111" fmla="*/ f106 f96 1"/>
            </a:gdLst>
            <a:ahLst/>
            <a:cxnLst>
              <a:cxn ang="3cd4">
                <a:pos x="hc" y="t"/>
              </a:cxn>
              <a:cxn ang="0">
                <a:pos x="r" y="vc"/>
              </a:cxn>
              <a:cxn ang="cd4">
                <a:pos x="hc" y="b"/>
              </a:cxn>
              <a:cxn ang="cd2">
                <a:pos x="l" y="vc"/>
              </a:cxn>
            </a:cxnLst>
            <a:rect l="f108" t="f111" r="f109" b="f110"/>
            <a:pathLst>
              <a:path w="371900" h="373588">
                <a:moveTo>
                  <a:pt x="f5" y="f6"/>
                </a:moveTo>
                <a:lnTo>
                  <a:pt x="f7" y="f8"/>
                </a:lnTo>
                <a:lnTo>
                  <a:pt x="f9" y="f8"/>
                </a:lnTo>
                <a:lnTo>
                  <a:pt x="f10" y="f6"/>
                </a:lnTo>
                <a:close/>
                <a:moveTo>
                  <a:pt x="f11" y="f6"/>
                </a:moveTo>
                <a:lnTo>
                  <a:pt x="f11" y="f8"/>
                </a:lnTo>
                <a:lnTo>
                  <a:pt x="f12" y="f8"/>
                </a:lnTo>
                <a:lnTo>
                  <a:pt x="f13" y="f6"/>
                </a:lnTo>
                <a:close/>
                <a:moveTo>
                  <a:pt x="f14" y="f6"/>
                </a:moveTo>
                <a:lnTo>
                  <a:pt x="f15" y="f8"/>
                </a:lnTo>
                <a:lnTo>
                  <a:pt x="f16" y="f8"/>
                </a:lnTo>
                <a:lnTo>
                  <a:pt x="f16" y="f6"/>
                </a:lnTo>
                <a:close/>
                <a:moveTo>
                  <a:pt x="f17" y="f6"/>
                </a:moveTo>
                <a:lnTo>
                  <a:pt x="f18" y="f8"/>
                </a:lnTo>
                <a:lnTo>
                  <a:pt x="f19" y="f8"/>
                </a:lnTo>
                <a:lnTo>
                  <a:pt x="f20" y="f6"/>
                </a:lnTo>
                <a:close/>
                <a:moveTo>
                  <a:pt x="f21" y="f2"/>
                </a:moveTo>
                <a:lnTo>
                  <a:pt x="f22" y="f23"/>
                </a:lnTo>
                <a:lnTo>
                  <a:pt x="f24" y="f23"/>
                </a:lnTo>
                <a:lnTo>
                  <a:pt x="f24" y="f25"/>
                </a:lnTo>
                <a:cubicBezTo>
                  <a:pt x="f26" y="f27"/>
                  <a:pt x="f28" y="f29"/>
                  <a:pt x="f30" y="f31"/>
                </a:cubicBezTo>
                <a:lnTo>
                  <a:pt x="f32" y="f33"/>
                </a:lnTo>
                <a:cubicBezTo>
                  <a:pt x="f34" y="f35"/>
                  <a:pt x="f36" y="f37"/>
                  <a:pt x="f38" y="f39"/>
                </a:cubicBezTo>
                <a:lnTo>
                  <a:pt x="f40" y="f41"/>
                </a:lnTo>
                <a:cubicBezTo>
                  <a:pt x="f42" y="f43"/>
                  <a:pt x="f44" y="f45"/>
                  <a:pt x="f46" y="f47"/>
                </a:cubicBezTo>
                <a:lnTo>
                  <a:pt x="f46" y="f48"/>
                </a:lnTo>
                <a:lnTo>
                  <a:pt x="f49" y="f48"/>
                </a:lnTo>
                <a:cubicBezTo>
                  <a:pt x="f50" y="f51"/>
                  <a:pt x="f52" y="f53"/>
                  <a:pt x="f54" y="f55"/>
                </a:cubicBezTo>
                <a:lnTo>
                  <a:pt x="f56" y="f48"/>
                </a:lnTo>
                <a:lnTo>
                  <a:pt x="f57" y="f48"/>
                </a:lnTo>
                <a:lnTo>
                  <a:pt x="f58" y="f59"/>
                </a:lnTo>
                <a:lnTo>
                  <a:pt x="f60" y="f59"/>
                </a:lnTo>
                <a:lnTo>
                  <a:pt x="f60" y="f61"/>
                </a:lnTo>
                <a:lnTo>
                  <a:pt x="f62" y="f61"/>
                </a:lnTo>
                <a:cubicBezTo>
                  <a:pt x="f63" y="f64"/>
                  <a:pt x="f65" y="f66"/>
                  <a:pt x="f65" y="f67"/>
                </a:cubicBezTo>
                <a:cubicBezTo>
                  <a:pt x="f65" y="f68"/>
                  <a:pt x="f69" y="f4"/>
                  <a:pt x="f70" y="f4"/>
                </a:cubicBezTo>
                <a:cubicBezTo>
                  <a:pt x="f71" y="f4"/>
                  <a:pt x="f72" y="f68"/>
                  <a:pt x="f72" y="f67"/>
                </a:cubicBezTo>
                <a:cubicBezTo>
                  <a:pt x="f72" y="f66"/>
                  <a:pt x="f73" y="f64"/>
                  <a:pt x="f74" y="f61"/>
                </a:cubicBezTo>
                <a:lnTo>
                  <a:pt x="f75" y="f61"/>
                </a:lnTo>
                <a:lnTo>
                  <a:pt x="f76" y="f77"/>
                </a:lnTo>
                <a:cubicBezTo>
                  <a:pt x="f78" y="f79"/>
                  <a:pt x="f80" y="f81"/>
                  <a:pt x="f80" y="f67"/>
                </a:cubicBezTo>
                <a:cubicBezTo>
                  <a:pt x="f80" y="f68"/>
                  <a:pt x="f82" y="f4"/>
                  <a:pt x="f83" y="f4"/>
                </a:cubicBezTo>
                <a:cubicBezTo>
                  <a:pt x="f84" y="f4"/>
                  <a:pt x="f85" y="f68"/>
                  <a:pt x="f85" y="f67"/>
                </a:cubicBezTo>
                <a:cubicBezTo>
                  <a:pt x="f85" y="f86"/>
                  <a:pt x="f87" y="f88"/>
                  <a:pt x="f89" y="f90"/>
                </a:cubicBezTo>
                <a:lnTo>
                  <a:pt x="f91" y="f92"/>
                </a:lnTo>
                <a:lnTo>
                  <a:pt x="f2" y="f92"/>
                </a:lnTo>
                <a:lnTo>
                  <a:pt x="f2" y="f93"/>
                </a:lnTo>
                <a:lnTo>
                  <a:pt x="f94" y="f93"/>
                </a:lnTo>
                <a:close/>
              </a:path>
            </a:pathLst>
          </a:custGeom>
          <a:solidFill>
            <a:schemeClr val="tx1"/>
          </a:solidFill>
          <a:ln cap="flat">
            <a:noFill/>
            <a:prstDash val="solid"/>
          </a:ln>
        </p:spPr>
        <p:txBody>
          <a:bodyPr vert="horz" wrap="square" lIns="121920" tIns="60960" rIns="121920" bIns="60960" anchor="ctr" anchorCtr="1" compatLnSpc="1">
            <a:noAutofit/>
          </a:bodyPr>
          <a:lstStyle/>
          <a:p>
            <a:pPr algn="ctr" defTabSz="1219140" rtl="1">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sp>
        <p:nvSpPr>
          <p:cNvPr id="142" name="Right Triangle 17">
            <a:extLst>
              <a:ext uri="{FF2B5EF4-FFF2-40B4-BE49-F238E27FC236}">
                <a16:creationId xmlns:a16="http://schemas.microsoft.com/office/drawing/2014/main" id="{D900BC97-F0C6-5798-CEE3-8B9440AC3EDE}"/>
              </a:ext>
            </a:extLst>
          </p:cNvPr>
          <p:cNvSpPr/>
          <p:nvPr/>
        </p:nvSpPr>
        <p:spPr>
          <a:xfrm>
            <a:off x="7621768" y="4578025"/>
            <a:ext cx="478145" cy="569329"/>
          </a:xfrm>
          <a:custGeom>
            <a:avLst/>
            <a:gdLst>
              <a:gd name="f0" fmla="val w"/>
              <a:gd name="f1" fmla="val h"/>
              <a:gd name="f2" fmla="val 0"/>
              <a:gd name="f3" fmla="val 2721114"/>
              <a:gd name="f4" fmla="val 3240000"/>
              <a:gd name="f5" fmla="val 1999321"/>
              <a:gd name="f6" fmla="val 2603448"/>
              <a:gd name="f7" fmla="val 2772810"/>
              <a:gd name="f8" fmla="val 2528507"/>
              <a:gd name="f9" fmla="val 2263914"/>
              <a:gd name="f10" fmla="val 2230929"/>
              <a:gd name="f11" fmla="val 2516419"/>
              <a:gd name="f12" fmla="val 2435624"/>
              <a:gd name="f13" fmla="val 2688129"/>
              <a:gd name="f14" fmla="val 2940634"/>
              <a:gd name="f15" fmla="val 3145329"/>
              <a:gd name="f16" fmla="val 2011409"/>
              <a:gd name="f17" fmla="val 1806714"/>
              <a:gd name="f18" fmla="val 1576134"/>
              <a:gd name="f19" fmla="val 17032"/>
              <a:gd name="f20" fmla="val 2276728"/>
              <a:gd name="f21" fmla="val 17033"/>
              <a:gd name="f22" fmla="val 1576135"/>
              <a:gd name="f23" fmla="val 1321887"/>
              <a:gd name="f24" fmla="val 996125"/>
              <a:gd name="f25" fmla="val 2160187"/>
              <a:gd name="f26" fmla="val 1979345"/>
              <a:gd name="f27" fmla="val 2161001"/>
              <a:gd name="f28" fmla="val 1738579"/>
              <a:gd name="f29" fmla="val 2402384"/>
              <a:gd name="f30" fmla="val 2700000"/>
              <a:gd name="f31" fmla="val 2997617"/>
              <a:gd name="f32" fmla="val 3238999"/>
              <a:gd name="f33" fmla="val 3239814"/>
              <a:gd name="f34" fmla="val 1436085"/>
              <a:gd name="f35" fmla="val 2287664"/>
              <a:gd name="f36" fmla="val 888809"/>
              <a:gd name="f37" fmla="*/ f0 1 2721114"/>
              <a:gd name="f38" fmla="*/ f1 1 3240000"/>
              <a:gd name="f39" fmla="val f2"/>
              <a:gd name="f40" fmla="val f3"/>
              <a:gd name="f41" fmla="val f4"/>
              <a:gd name="f42" fmla="+- f41 0 f39"/>
              <a:gd name="f43" fmla="+- f40 0 f39"/>
              <a:gd name="f44" fmla="*/ f43 1 2721114"/>
              <a:gd name="f45" fmla="*/ f42 1 3240000"/>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2721114" h="3240000">
                <a:moveTo>
                  <a:pt x="f5" y="f6"/>
                </a:moveTo>
                <a:lnTo>
                  <a:pt x="f5" y="f7"/>
                </a:lnTo>
                <a:lnTo>
                  <a:pt x="f8" y="f7"/>
                </a:lnTo>
                <a:lnTo>
                  <a:pt x="f8" y="f6"/>
                </a:lnTo>
                <a:close/>
                <a:moveTo>
                  <a:pt x="f9" y="f10"/>
                </a:moveTo>
                <a:cubicBezTo>
                  <a:pt x="f11" y="f10"/>
                  <a:pt x="f3" y="f12"/>
                  <a:pt x="f3" y="f13"/>
                </a:cubicBezTo>
                <a:cubicBezTo>
                  <a:pt x="f3" y="f14"/>
                  <a:pt x="f11" y="f15"/>
                  <a:pt x="f9" y="f15"/>
                </a:cubicBezTo>
                <a:cubicBezTo>
                  <a:pt x="f16" y="f15"/>
                  <a:pt x="f17" y="f14"/>
                  <a:pt x="f17" y="f13"/>
                </a:cubicBezTo>
                <a:cubicBezTo>
                  <a:pt x="f17" y="f12"/>
                  <a:pt x="f16" y="f10"/>
                  <a:pt x="f9" y="f10"/>
                </a:cubicBezTo>
                <a:close/>
                <a:moveTo>
                  <a:pt x="f18" y="f19"/>
                </a:moveTo>
                <a:lnTo>
                  <a:pt x="f20" y="f19"/>
                </a:lnTo>
                <a:lnTo>
                  <a:pt x="f20" y="f21"/>
                </a:lnTo>
                <a:lnTo>
                  <a:pt x="f22" y="f21"/>
                </a:lnTo>
                <a:close/>
                <a:moveTo>
                  <a:pt x="f2" y="f19"/>
                </a:moveTo>
                <a:lnTo>
                  <a:pt x="f23" y="f19"/>
                </a:lnTo>
                <a:lnTo>
                  <a:pt x="f23" y="f24"/>
                </a:lnTo>
                <a:lnTo>
                  <a:pt x="f20" y="f24"/>
                </a:lnTo>
                <a:lnTo>
                  <a:pt x="f20" y="f25"/>
                </a:lnTo>
                <a:cubicBezTo>
                  <a:pt x="f26" y="f27"/>
                  <a:pt x="f28" y="f29"/>
                  <a:pt x="f28" y="f30"/>
                </a:cubicBezTo>
                <a:cubicBezTo>
                  <a:pt x="f28" y="f31"/>
                  <a:pt x="f26" y="f32"/>
                  <a:pt x="f20" y="f33"/>
                </a:cubicBezTo>
                <a:lnTo>
                  <a:pt x="f20" y="f4"/>
                </a:lnTo>
                <a:lnTo>
                  <a:pt x="f2" y="f4"/>
                </a:lnTo>
                <a:close/>
                <a:moveTo>
                  <a:pt x="f34" y="f2"/>
                </a:moveTo>
                <a:lnTo>
                  <a:pt x="f35" y="f36"/>
                </a:lnTo>
                <a:lnTo>
                  <a:pt x="f34" y="f36"/>
                </a:lnTo>
                <a:close/>
              </a:path>
            </a:pathLst>
          </a:custGeom>
          <a:solidFill>
            <a:schemeClr val="tx1"/>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sp>
        <p:nvSpPr>
          <p:cNvPr id="143" name="Right Triangle 17">
            <a:extLst>
              <a:ext uri="{FF2B5EF4-FFF2-40B4-BE49-F238E27FC236}">
                <a16:creationId xmlns:a16="http://schemas.microsoft.com/office/drawing/2014/main" id="{521B5F25-A4C5-B521-D454-81ECCAC813C3}"/>
              </a:ext>
            </a:extLst>
          </p:cNvPr>
          <p:cNvSpPr/>
          <p:nvPr/>
        </p:nvSpPr>
        <p:spPr>
          <a:xfrm>
            <a:off x="6746724" y="4578025"/>
            <a:ext cx="478145" cy="569329"/>
          </a:xfrm>
          <a:custGeom>
            <a:avLst/>
            <a:gdLst>
              <a:gd name="f0" fmla="val w"/>
              <a:gd name="f1" fmla="val h"/>
              <a:gd name="f2" fmla="val 0"/>
              <a:gd name="f3" fmla="val 2721114"/>
              <a:gd name="f4" fmla="val 3240000"/>
              <a:gd name="f5" fmla="val 2179233"/>
              <a:gd name="f6" fmla="val 2431577"/>
              <a:gd name="f7" fmla="val 2611489"/>
              <a:gd name="f8" fmla="val 1999321"/>
              <a:gd name="f9" fmla="val 2780851"/>
              <a:gd name="f10" fmla="val 2960763"/>
              <a:gd name="f11" fmla="val 2348595"/>
              <a:gd name="f12" fmla="val 2528507"/>
              <a:gd name="f13" fmla="val 2263914"/>
              <a:gd name="f14" fmla="val 2238970"/>
              <a:gd name="f15" fmla="val 2516419"/>
              <a:gd name="f16" fmla="val 2443665"/>
              <a:gd name="f17" fmla="val 2696170"/>
              <a:gd name="f18" fmla="val 2948675"/>
              <a:gd name="f19" fmla="val 3153370"/>
              <a:gd name="f20" fmla="val 2011409"/>
              <a:gd name="f21" fmla="val 1806714"/>
              <a:gd name="f22" fmla="val 1576134"/>
              <a:gd name="f23" fmla="val 17032"/>
              <a:gd name="f24" fmla="val 2276728"/>
              <a:gd name="f25" fmla="val 17033"/>
              <a:gd name="f26" fmla="val 1576135"/>
              <a:gd name="f27" fmla="val 1321887"/>
              <a:gd name="f28" fmla="val 996125"/>
              <a:gd name="f29" fmla="val 2160187"/>
              <a:gd name="f30" fmla="val 1979345"/>
              <a:gd name="f31" fmla="val 2161001"/>
              <a:gd name="f32" fmla="val 1738579"/>
              <a:gd name="f33" fmla="val 2402384"/>
              <a:gd name="f34" fmla="val 2700000"/>
              <a:gd name="f35" fmla="val 2997617"/>
              <a:gd name="f36" fmla="val 3238999"/>
              <a:gd name="f37" fmla="val 3239814"/>
              <a:gd name="f38" fmla="val 1436085"/>
              <a:gd name="f39" fmla="val 2287664"/>
              <a:gd name="f40" fmla="val 888809"/>
              <a:gd name="f41" fmla="*/ f0 1 2721114"/>
              <a:gd name="f42" fmla="*/ f1 1 3240000"/>
              <a:gd name="f43" fmla="val f2"/>
              <a:gd name="f44" fmla="val f3"/>
              <a:gd name="f45" fmla="val f4"/>
              <a:gd name="f46" fmla="+- f45 0 f43"/>
              <a:gd name="f47" fmla="+- f44 0 f43"/>
              <a:gd name="f48" fmla="*/ f47 1 2721114"/>
              <a:gd name="f49" fmla="*/ f46 1 3240000"/>
              <a:gd name="f50" fmla="*/ f43 1 f48"/>
              <a:gd name="f51" fmla="*/ f44 1 f48"/>
              <a:gd name="f52" fmla="*/ f43 1 f49"/>
              <a:gd name="f53" fmla="*/ f45 1 f49"/>
              <a:gd name="f54" fmla="*/ f50 f41 1"/>
              <a:gd name="f55" fmla="*/ f51 f41 1"/>
              <a:gd name="f56" fmla="*/ f53 f42 1"/>
              <a:gd name="f57" fmla="*/ f52 f42 1"/>
            </a:gdLst>
            <a:ahLst/>
            <a:cxnLst>
              <a:cxn ang="3cd4">
                <a:pos x="hc" y="t"/>
              </a:cxn>
              <a:cxn ang="0">
                <a:pos x="r" y="vc"/>
              </a:cxn>
              <a:cxn ang="cd4">
                <a:pos x="hc" y="b"/>
              </a:cxn>
              <a:cxn ang="cd2">
                <a:pos x="l" y="vc"/>
              </a:cxn>
            </a:cxnLst>
            <a:rect l="f54" t="f57" r="f55" b="f56"/>
            <a:pathLst>
              <a:path w="2721114" h="3240000">
                <a:moveTo>
                  <a:pt x="f5" y="f6"/>
                </a:moveTo>
                <a:lnTo>
                  <a:pt x="f5" y="f7"/>
                </a:lnTo>
                <a:lnTo>
                  <a:pt x="f8" y="f7"/>
                </a:lnTo>
                <a:lnTo>
                  <a:pt x="f8" y="f9"/>
                </a:lnTo>
                <a:lnTo>
                  <a:pt x="f5" y="f9"/>
                </a:lnTo>
                <a:lnTo>
                  <a:pt x="f5" y="f10"/>
                </a:lnTo>
                <a:lnTo>
                  <a:pt x="f11" y="f10"/>
                </a:lnTo>
                <a:lnTo>
                  <a:pt x="f11" y="f9"/>
                </a:lnTo>
                <a:lnTo>
                  <a:pt x="f12" y="f9"/>
                </a:lnTo>
                <a:lnTo>
                  <a:pt x="f12" y="f7"/>
                </a:lnTo>
                <a:lnTo>
                  <a:pt x="f11" y="f7"/>
                </a:lnTo>
                <a:lnTo>
                  <a:pt x="f11" y="f6"/>
                </a:lnTo>
                <a:close/>
                <a:moveTo>
                  <a:pt x="f13" y="f14"/>
                </a:moveTo>
                <a:cubicBezTo>
                  <a:pt x="f15" y="f14"/>
                  <a:pt x="f3" y="f16"/>
                  <a:pt x="f3" y="f17"/>
                </a:cubicBezTo>
                <a:cubicBezTo>
                  <a:pt x="f3" y="f18"/>
                  <a:pt x="f15" y="f19"/>
                  <a:pt x="f13" y="f19"/>
                </a:cubicBezTo>
                <a:cubicBezTo>
                  <a:pt x="f20" y="f19"/>
                  <a:pt x="f21" y="f18"/>
                  <a:pt x="f21" y="f17"/>
                </a:cubicBezTo>
                <a:cubicBezTo>
                  <a:pt x="f21" y="f16"/>
                  <a:pt x="f20" y="f14"/>
                  <a:pt x="f13" y="f14"/>
                </a:cubicBezTo>
                <a:close/>
                <a:moveTo>
                  <a:pt x="f22" y="f23"/>
                </a:moveTo>
                <a:lnTo>
                  <a:pt x="f24" y="f23"/>
                </a:lnTo>
                <a:lnTo>
                  <a:pt x="f24" y="f25"/>
                </a:lnTo>
                <a:lnTo>
                  <a:pt x="f26" y="f25"/>
                </a:lnTo>
                <a:close/>
                <a:moveTo>
                  <a:pt x="f2" y="f23"/>
                </a:moveTo>
                <a:lnTo>
                  <a:pt x="f27" y="f23"/>
                </a:lnTo>
                <a:lnTo>
                  <a:pt x="f27" y="f28"/>
                </a:lnTo>
                <a:lnTo>
                  <a:pt x="f24" y="f28"/>
                </a:lnTo>
                <a:lnTo>
                  <a:pt x="f24" y="f29"/>
                </a:lnTo>
                <a:cubicBezTo>
                  <a:pt x="f30" y="f31"/>
                  <a:pt x="f32" y="f33"/>
                  <a:pt x="f32" y="f34"/>
                </a:cubicBezTo>
                <a:cubicBezTo>
                  <a:pt x="f32" y="f35"/>
                  <a:pt x="f30" y="f36"/>
                  <a:pt x="f24" y="f37"/>
                </a:cubicBezTo>
                <a:lnTo>
                  <a:pt x="f24" y="f4"/>
                </a:lnTo>
                <a:lnTo>
                  <a:pt x="f2" y="f4"/>
                </a:lnTo>
                <a:close/>
                <a:moveTo>
                  <a:pt x="f38" y="f2"/>
                </a:moveTo>
                <a:lnTo>
                  <a:pt x="f39" y="f40"/>
                </a:lnTo>
                <a:lnTo>
                  <a:pt x="f38" y="f40"/>
                </a:lnTo>
                <a:close/>
              </a:path>
            </a:pathLst>
          </a:custGeom>
          <a:solidFill>
            <a:schemeClr val="tx1"/>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sp>
        <p:nvSpPr>
          <p:cNvPr id="144" name="Right Triangle 17">
            <a:extLst>
              <a:ext uri="{FF2B5EF4-FFF2-40B4-BE49-F238E27FC236}">
                <a16:creationId xmlns:a16="http://schemas.microsoft.com/office/drawing/2014/main" id="{8BCCCCA1-E70B-F9E4-8B63-C1F15637B92E}"/>
              </a:ext>
            </a:extLst>
          </p:cNvPr>
          <p:cNvSpPr/>
          <p:nvPr/>
        </p:nvSpPr>
        <p:spPr>
          <a:xfrm>
            <a:off x="8496800" y="4578025"/>
            <a:ext cx="478145" cy="569329"/>
          </a:xfrm>
          <a:custGeom>
            <a:avLst/>
            <a:gdLst>
              <a:gd name="f0" fmla="val w"/>
              <a:gd name="f1" fmla="val h"/>
              <a:gd name="f2" fmla="val 0"/>
              <a:gd name="f3" fmla="val 2721114"/>
              <a:gd name="f4" fmla="val 3240000"/>
              <a:gd name="f5" fmla="val 2136698"/>
              <a:gd name="f6" fmla="val 2449196"/>
              <a:gd name="f7" fmla="val 2016940"/>
              <a:gd name="f8" fmla="val 2568954"/>
              <a:gd name="f9" fmla="val 2144156"/>
              <a:gd name="f10" fmla="val 2696170"/>
              <a:gd name="f11" fmla="val 2823386"/>
              <a:gd name="f12" fmla="val 2943144"/>
              <a:gd name="f13" fmla="val 2263914"/>
              <a:gd name="f14" fmla="val 2815928"/>
              <a:gd name="f15" fmla="val 2391130"/>
              <a:gd name="f16" fmla="val 2510888"/>
              <a:gd name="f17" fmla="val 2383672"/>
              <a:gd name="f18" fmla="val 2576412"/>
              <a:gd name="f19" fmla="val 2238970"/>
              <a:gd name="f20" fmla="val 2516419"/>
              <a:gd name="f21" fmla="val 2443665"/>
              <a:gd name="f22" fmla="val 2948675"/>
              <a:gd name="f23" fmla="val 3153370"/>
              <a:gd name="f24" fmla="val 2011409"/>
              <a:gd name="f25" fmla="val 1806714"/>
              <a:gd name="f26" fmla="val 1576134"/>
              <a:gd name="f27" fmla="val 17032"/>
              <a:gd name="f28" fmla="val 2276728"/>
              <a:gd name="f29" fmla="val 17033"/>
              <a:gd name="f30" fmla="val 1576135"/>
              <a:gd name="f31" fmla="val 1321887"/>
              <a:gd name="f32" fmla="val 996125"/>
              <a:gd name="f33" fmla="val 2160187"/>
              <a:gd name="f34" fmla="val 1979345"/>
              <a:gd name="f35" fmla="val 2161001"/>
              <a:gd name="f36" fmla="val 1738579"/>
              <a:gd name="f37" fmla="val 2402384"/>
              <a:gd name="f38" fmla="val 2700000"/>
              <a:gd name="f39" fmla="val 2997617"/>
              <a:gd name="f40" fmla="val 3238999"/>
              <a:gd name="f41" fmla="val 3239814"/>
              <a:gd name="f42" fmla="val 1436085"/>
              <a:gd name="f43" fmla="val 2287664"/>
              <a:gd name="f44" fmla="val 888809"/>
              <a:gd name="f45" fmla="*/ f0 1 2721114"/>
              <a:gd name="f46" fmla="*/ f1 1 3240000"/>
              <a:gd name="f47" fmla="val f2"/>
              <a:gd name="f48" fmla="val f3"/>
              <a:gd name="f49" fmla="val f4"/>
              <a:gd name="f50" fmla="+- f49 0 f47"/>
              <a:gd name="f51" fmla="+- f48 0 f47"/>
              <a:gd name="f52" fmla="*/ f51 1 2721114"/>
              <a:gd name="f53" fmla="*/ f50 1 3240000"/>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2721114" h="3240000">
                <a:moveTo>
                  <a:pt x="f5" y="f6"/>
                </a:moveTo>
                <a:lnTo>
                  <a:pt x="f7" y="f8"/>
                </a:lnTo>
                <a:lnTo>
                  <a:pt x="f9" y="f10"/>
                </a:lnTo>
                <a:lnTo>
                  <a:pt x="f7" y="f11"/>
                </a:lnTo>
                <a:lnTo>
                  <a:pt x="f5" y="f12"/>
                </a:lnTo>
                <a:lnTo>
                  <a:pt x="f13" y="f14"/>
                </a:lnTo>
                <a:lnTo>
                  <a:pt x="f15" y="f12"/>
                </a:lnTo>
                <a:lnTo>
                  <a:pt x="f16" y="f11"/>
                </a:lnTo>
                <a:lnTo>
                  <a:pt x="f17" y="f10"/>
                </a:lnTo>
                <a:lnTo>
                  <a:pt x="f16" y="f8"/>
                </a:lnTo>
                <a:lnTo>
                  <a:pt x="f15" y="f6"/>
                </a:lnTo>
                <a:lnTo>
                  <a:pt x="f13" y="f18"/>
                </a:lnTo>
                <a:close/>
                <a:moveTo>
                  <a:pt x="f13" y="f19"/>
                </a:moveTo>
                <a:cubicBezTo>
                  <a:pt x="f20" y="f19"/>
                  <a:pt x="f3" y="f21"/>
                  <a:pt x="f3" y="f10"/>
                </a:cubicBezTo>
                <a:cubicBezTo>
                  <a:pt x="f3" y="f22"/>
                  <a:pt x="f20" y="f23"/>
                  <a:pt x="f13" y="f23"/>
                </a:cubicBezTo>
                <a:cubicBezTo>
                  <a:pt x="f24" y="f23"/>
                  <a:pt x="f25" y="f22"/>
                  <a:pt x="f25" y="f10"/>
                </a:cubicBezTo>
                <a:cubicBezTo>
                  <a:pt x="f25" y="f21"/>
                  <a:pt x="f24" y="f19"/>
                  <a:pt x="f13" y="f19"/>
                </a:cubicBezTo>
                <a:close/>
                <a:moveTo>
                  <a:pt x="f26" y="f27"/>
                </a:moveTo>
                <a:lnTo>
                  <a:pt x="f28" y="f27"/>
                </a:lnTo>
                <a:lnTo>
                  <a:pt x="f28" y="f29"/>
                </a:lnTo>
                <a:lnTo>
                  <a:pt x="f30" y="f29"/>
                </a:lnTo>
                <a:close/>
                <a:moveTo>
                  <a:pt x="f2" y="f27"/>
                </a:moveTo>
                <a:lnTo>
                  <a:pt x="f31" y="f27"/>
                </a:lnTo>
                <a:lnTo>
                  <a:pt x="f31" y="f32"/>
                </a:lnTo>
                <a:lnTo>
                  <a:pt x="f28" y="f32"/>
                </a:lnTo>
                <a:lnTo>
                  <a:pt x="f28" y="f33"/>
                </a:lnTo>
                <a:cubicBezTo>
                  <a:pt x="f34" y="f35"/>
                  <a:pt x="f36" y="f37"/>
                  <a:pt x="f36" y="f38"/>
                </a:cubicBezTo>
                <a:cubicBezTo>
                  <a:pt x="f36" y="f39"/>
                  <a:pt x="f34" y="f40"/>
                  <a:pt x="f28" y="f41"/>
                </a:cubicBezTo>
                <a:lnTo>
                  <a:pt x="f28" y="f4"/>
                </a:lnTo>
                <a:lnTo>
                  <a:pt x="f2" y="f4"/>
                </a:lnTo>
                <a:close/>
                <a:moveTo>
                  <a:pt x="f42" y="f2"/>
                </a:moveTo>
                <a:lnTo>
                  <a:pt x="f43" y="f44"/>
                </a:lnTo>
                <a:lnTo>
                  <a:pt x="f42" y="f44"/>
                </a:lnTo>
                <a:close/>
              </a:path>
            </a:pathLst>
          </a:custGeom>
          <a:solidFill>
            <a:schemeClr val="tx1"/>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sp>
        <p:nvSpPr>
          <p:cNvPr id="145" name="Oval 44">
            <a:extLst>
              <a:ext uri="{FF2B5EF4-FFF2-40B4-BE49-F238E27FC236}">
                <a16:creationId xmlns:a16="http://schemas.microsoft.com/office/drawing/2014/main" id="{ECA89404-C0A6-C5C9-0476-8D3F46F85863}"/>
              </a:ext>
            </a:extLst>
          </p:cNvPr>
          <p:cNvSpPr/>
          <p:nvPr/>
        </p:nvSpPr>
        <p:spPr>
          <a:xfrm>
            <a:off x="9371844" y="4578025"/>
            <a:ext cx="478145" cy="569329"/>
          </a:xfrm>
          <a:custGeom>
            <a:avLst/>
            <a:gdLst>
              <a:gd name="f0" fmla="val w"/>
              <a:gd name="f1" fmla="val h"/>
              <a:gd name="f2" fmla="val 0"/>
              <a:gd name="f3" fmla="val 2721114"/>
              <a:gd name="f4" fmla="val 3240000"/>
              <a:gd name="f5" fmla="val 2519839"/>
              <a:gd name="f6" fmla="val 2469622"/>
              <a:gd name="f7" fmla="val 2201779"/>
              <a:gd name="f8" fmla="val 2787682"/>
              <a:gd name="f9" fmla="val 2003023"/>
              <a:gd name="f10" fmla="val 2588926"/>
              <a:gd name="f11" fmla="val 1901669"/>
              <a:gd name="f12" fmla="val 2690281"/>
              <a:gd name="f13" fmla="val 2203868"/>
              <a:gd name="f14" fmla="val 2992480"/>
              <a:gd name="f15" fmla="val 2305222"/>
              <a:gd name="f16" fmla="val 2891125"/>
              <a:gd name="f17" fmla="val 2303133"/>
              <a:gd name="f18" fmla="val 2889037"/>
              <a:gd name="f19" fmla="val 2621194"/>
              <a:gd name="f20" fmla="val 2570977"/>
              <a:gd name="f21" fmla="val 2263914"/>
              <a:gd name="f22" fmla="val 2238970"/>
              <a:gd name="f23" fmla="val 2516419"/>
              <a:gd name="f24" fmla="val 2443665"/>
              <a:gd name="f25" fmla="val 2696170"/>
              <a:gd name="f26" fmla="val 2948675"/>
              <a:gd name="f27" fmla="val 3153370"/>
              <a:gd name="f28" fmla="val 2011409"/>
              <a:gd name="f29" fmla="val 1806714"/>
              <a:gd name="f30" fmla="val 1576134"/>
              <a:gd name="f31" fmla="val 17032"/>
              <a:gd name="f32" fmla="val 2276728"/>
              <a:gd name="f33" fmla="val 17033"/>
              <a:gd name="f34" fmla="val 1576135"/>
              <a:gd name="f35" fmla="val 1321887"/>
              <a:gd name="f36" fmla="val 996125"/>
              <a:gd name="f37" fmla="val 2160187"/>
              <a:gd name="f38" fmla="val 1979345"/>
              <a:gd name="f39" fmla="val 2161001"/>
              <a:gd name="f40" fmla="val 1738579"/>
              <a:gd name="f41" fmla="val 2402384"/>
              <a:gd name="f42" fmla="val 2700000"/>
              <a:gd name="f43" fmla="val 2997617"/>
              <a:gd name="f44" fmla="val 3238999"/>
              <a:gd name="f45" fmla="val 3239814"/>
              <a:gd name="f46" fmla="val 1436085"/>
              <a:gd name="f47" fmla="val 2287664"/>
              <a:gd name="f48" fmla="val 888809"/>
              <a:gd name="f49" fmla="*/ f0 1 2721114"/>
              <a:gd name="f50" fmla="*/ f1 1 3240000"/>
              <a:gd name="f51" fmla="val f2"/>
              <a:gd name="f52" fmla="val f3"/>
              <a:gd name="f53" fmla="val f4"/>
              <a:gd name="f54" fmla="+- f53 0 f51"/>
              <a:gd name="f55" fmla="+- f52 0 f51"/>
              <a:gd name="f56" fmla="*/ f55 1 2721114"/>
              <a:gd name="f57" fmla="*/ f54 1 3240000"/>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2721114" h="3240000">
                <a:moveTo>
                  <a:pt x="f5" y="f6"/>
                </a:moveTo>
                <a:lnTo>
                  <a:pt x="f7" y="f8"/>
                </a:lnTo>
                <a:lnTo>
                  <a:pt x="f9" y="f10"/>
                </a:lnTo>
                <a:lnTo>
                  <a:pt x="f11" y="f12"/>
                </a:lnTo>
                <a:lnTo>
                  <a:pt x="f13" y="f14"/>
                </a:lnTo>
                <a:lnTo>
                  <a:pt x="f15" y="f16"/>
                </a:lnTo>
                <a:lnTo>
                  <a:pt x="f17" y="f18"/>
                </a:lnTo>
                <a:lnTo>
                  <a:pt x="f19" y="f20"/>
                </a:lnTo>
                <a:close/>
                <a:moveTo>
                  <a:pt x="f21" y="f22"/>
                </a:moveTo>
                <a:cubicBezTo>
                  <a:pt x="f23" y="f22"/>
                  <a:pt x="f3" y="f24"/>
                  <a:pt x="f3" y="f25"/>
                </a:cubicBezTo>
                <a:cubicBezTo>
                  <a:pt x="f3" y="f26"/>
                  <a:pt x="f23" y="f27"/>
                  <a:pt x="f21" y="f27"/>
                </a:cubicBezTo>
                <a:cubicBezTo>
                  <a:pt x="f28" y="f27"/>
                  <a:pt x="f29" y="f26"/>
                  <a:pt x="f29" y="f25"/>
                </a:cubicBezTo>
                <a:cubicBezTo>
                  <a:pt x="f29" y="f24"/>
                  <a:pt x="f28" y="f22"/>
                  <a:pt x="f21" y="f22"/>
                </a:cubicBezTo>
                <a:close/>
                <a:moveTo>
                  <a:pt x="f30" y="f31"/>
                </a:moveTo>
                <a:lnTo>
                  <a:pt x="f32" y="f31"/>
                </a:lnTo>
                <a:lnTo>
                  <a:pt x="f32" y="f33"/>
                </a:lnTo>
                <a:lnTo>
                  <a:pt x="f34" y="f33"/>
                </a:lnTo>
                <a:close/>
                <a:moveTo>
                  <a:pt x="f2" y="f31"/>
                </a:moveTo>
                <a:lnTo>
                  <a:pt x="f35" y="f31"/>
                </a:lnTo>
                <a:lnTo>
                  <a:pt x="f35" y="f36"/>
                </a:lnTo>
                <a:lnTo>
                  <a:pt x="f32" y="f36"/>
                </a:lnTo>
                <a:lnTo>
                  <a:pt x="f32" y="f37"/>
                </a:lnTo>
                <a:cubicBezTo>
                  <a:pt x="f38" y="f39"/>
                  <a:pt x="f40" y="f41"/>
                  <a:pt x="f40" y="f42"/>
                </a:cubicBezTo>
                <a:cubicBezTo>
                  <a:pt x="f40" y="f43"/>
                  <a:pt x="f38" y="f44"/>
                  <a:pt x="f32" y="f45"/>
                </a:cubicBezTo>
                <a:lnTo>
                  <a:pt x="f32" y="f4"/>
                </a:lnTo>
                <a:lnTo>
                  <a:pt x="f2" y="f4"/>
                </a:lnTo>
                <a:close/>
                <a:moveTo>
                  <a:pt x="f46" y="f2"/>
                </a:moveTo>
                <a:lnTo>
                  <a:pt x="f47" y="f48"/>
                </a:lnTo>
                <a:lnTo>
                  <a:pt x="f46" y="f48"/>
                </a:lnTo>
                <a:close/>
              </a:path>
            </a:pathLst>
          </a:custGeom>
          <a:solidFill>
            <a:schemeClr val="tx1"/>
          </a:solidFill>
          <a:ln cap="flat">
            <a:noFill/>
            <a:prstDash val="solid"/>
          </a:ln>
        </p:spPr>
        <p:txBody>
          <a:bodyPr vert="horz" wrap="square" lIns="91440" tIns="45720" rIns="91440" bIns="45720" anchor="ctr" anchorCtr="1" compatLnSpc="1">
            <a:noAutofit/>
          </a:bodyPr>
          <a:lstStyle/>
          <a:p>
            <a:pPr algn="ctr" defTabSz="1219140" rtl="1">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sp>
        <p:nvSpPr>
          <p:cNvPr id="146" name="Google Shape;6000;p67">
            <a:extLst>
              <a:ext uri="{FF2B5EF4-FFF2-40B4-BE49-F238E27FC236}">
                <a16:creationId xmlns:a16="http://schemas.microsoft.com/office/drawing/2014/main" id="{9554F10B-B1DA-2D7D-7437-100A986428EE}"/>
              </a:ext>
            </a:extLst>
          </p:cNvPr>
          <p:cNvSpPr/>
          <p:nvPr/>
        </p:nvSpPr>
        <p:spPr>
          <a:xfrm>
            <a:off x="2609478" y="1478779"/>
            <a:ext cx="604247" cy="616476"/>
          </a:xfrm>
          <a:custGeom>
            <a:avLst/>
            <a:gdLst>
              <a:gd name="f0" fmla="val w"/>
              <a:gd name="f1" fmla="val h"/>
              <a:gd name="f2" fmla="val 0"/>
              <a:gd name="f3" fmla="val 12446"/>
              <a:gd name="f4" fmla="val 12698"/>
              <a:gd name="f5" fmla="val 6239"/>
              <a:gd name="f6" fmla="val 1"/>
              <a:gd name="f7" fmla="val 5105"/>
              <a:gd name="f8" fmla="val 4191"/>
              <a:gd name="f9" fmla="val 915"/>
              <a:gd name="f10" fmla="val 4159"/>
              <a:gd name="f11" fmla="val 2112"/>
              <a:gd name="f12" fmla="val 3088"/>
              <a:gd name="f13" fmla="val 4852"/>
              <a:gd name="f14" fmla="val 3939"/>
              <a:gd name="f15" fmla="val 5798"/>
              <a:gd name="f16" fmla="val 4097"/>
              <a:gd name="f17" fmla="val 5294"/>
              <a:gd name="f18" fmla="val 5483"/>
              <a:gd name="f19" fmla="val 6333"/>
              <a:gd name="f20" fmla="val 7310"/>
              <a:gd name="f21" fmla="val 7657"/>
              <a:gd name="f22" fmla="val 4222"/>
              <a:gd name="f23" fmla="val 7972"/>
              <a:gd name="f24" fmla="val 4380"/>
              <a:gd name="f25" fmla="val 8255"/>
              <a:gd name="f26" fmla="val 3403"/>
              <a:gd name="f27" fmla="val 9043"/>
              <a:gd name="f28" fmla="val 3057"/>
              <a:gd name="f29" fmla="val 8728"/>
              <a:gd name="f30" fmla="val 2584"/>
              <a:gd name="f31" fmla="val 8570"/>
              <a:gd name="f32" fmla="val 946"/>
              <a:gd name="f33" fmla="val 8602"/>
              <a:gd name="f34" fmla="val 9515"/>
              <a:gd name="f35" fmla="val 10650"/>
              <a:gd name="f36" fmla="val 11784"/>
              <a:gd name="f37" fmla="val 12697"/>
              <a:gd name="f38" fmla="val 3246"/>
              <a:gd name="f39" fmla="val 4128"/>
              <a:gd name="f40" fmla="val 11752"/>
              <a:gd name="f41" fmla="val 10303"/>
              <a:gd name="f42" fmla="val 4096"/>
              <a:gd name="f43" fmla="val 9988"/>
              <a:gd name="f44" fmla="val 9704"/>
              <a:gd name="f45" fmla="val 4947"/>
              <a:gd name="f46" fmla="val 8917"/>
              <a:gd name="f47" fmla="val 9232"/>
              <a:gd name="f48" fmla="val 5766"/>
              <a:gd name="f49" fmla="val 9389"/>
              <a:gd name="f50" fmla="val 6743"/>
              <a:gd name="f51" fmla="val 7184"/>
              <a:gd name="f52" fmla="val 9200"/>
              <a:gd name="f53" fmla="val 7530"/>
              <a:gd name="f54" fmla="val 8507"/>
              <a:gd name="f55" fmla="val 8350"/>
              <a:gd name="f56" fmla="val 8287"/>
              <a:gd name="f57" fmla="val 10366"/>
              <a:gd name="f58" fmla="val 11500"/>
              <a:gd name="f59" fmla="val 12414"/>
              <a:gd name="f60" fmla="val 12445"/>
              <a:gd name="f61" fmla="val 11563"/>
              <a:gd name="f62" fmla="val 9862"/>
              <a:gd name="f63" fmla="val 9421"/>
              <a:gd name="f64" fmla="val 8759"/>
              <a:gd name="f65" fmla="val 9074"/>
              <a:gd name="f66" fmla="val 8097"/>
              <a:gd name="f67" fmla="val 8318"/>
              <a:gd name="f68" fmla="val 7625"/>
              <a:gd name="f69" fmla="val 5451"/>
              <a:gd name="f70" fmla="val 6680"/>
              <a:gd name="f71" fmla="val 3908"/>
              <a:gd name="f72" fmla="val 7404"/>
              <a:gd name="f73" fmla="val 64"/>
              <a:gd name="f74" fmla="*/ f0 1 12446"/>
              <a:gd name="f75" fmla="*/ f1 1 12698"/>
              <a:gd name="f76" fmla="val f2"/>
              <a:gd name="f77" fmla="val f3"/>
              <a:gd name="f78" fmla="val f4"/>
              <a:gd name="f79" fmla="+- f78 0 f76"/>
              <a:gd name="f80" fmla="+- f77 0 f76"/>
              <a:gd name="f81" fmla="*/ f80 1 12446"/>
              <a:gd name="f82" fmla="*/ f79 1 12698"/>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12446" h="12698">
                <a:moveTo>
                  <a:pt x="f5" y="f6"/>
                </a:moveTo>
                <a:cubicBezTo>
                  <a:pt x="f7" y="f6"/>
                  <a:pt x="f8" y="f9"/>
                  <a:pt x="f10" y="f11"/>
                </a:cubicBezTo>
                <a:cubicBezTo>
                  <a:pt x="f10" y="f12"/>
                  <a:pt x="f13" y="f14"/>
                  <a:pt x="f15" y="f16"/>
                </a:cubicBezTo>
                <a:lnTo>
                  <a:pt x="f15" y="f17"/>
                </a:lnTo>
                <a:cubicBezTo>
                  <a:pt x="f13" y="f18"/>
                  <a:pt x="f10" y="f19"/>
                  <a:pt x="f10" y="f20"/>
                </a:cubicBezTo>
                <a:cubicBezTo>
                  <a:pt x="f10" y="f21"/>
                  <a:pt x="f22" y="f23"/>
                  <a:pt x="f24" y="f25"/>
                </a:cubicBezTo>
                <a:lnTo>
                  <a:pt x="f26" y="f27"/>
                </a:lnTo>
                <a:cubicBezTo>
                  <a:pt x="f28" y="f29"/>
                  <a:pt x="f30" y="f31"/>
                  <a:pt x="f11" y="f31"/>
                </a:cubicBezTo>
                <a:cubicBezTo>
                  <a:pt x="f32" y="f33"/>
                  <a:pt x="f6" y="f34"/>
                  <a:pt x="f6" y="f35"/>
                </a:cubicBezTo>
                <a:cubicBezTo>
                  <a:pt x="f6" y="f36"/>
                  <a:pt x="f32" y="f37"/>
                  <a:pt x="f11" y="f37"/>
                </a:cubicBezTo>
                <a:cubicBezTo>
                  <a:pt x="f38" y="f37"/>
                  <a:pt x="f39" y="f40"/>
                  <a:pt x="f8" y="f35"/>
                </a:cubicBezTo>
                <a:cubicBezTo>
                  <a:pt x="f8" y="f41"/>
                  <a:pt x="f42" y="f43"/>
                  <a:pt x="f14" y="f44"/>
                </a:cubicBezTo>
                <a:lnTo>
                  <a:pt x="f45" y="f46"/>
                </a:lnTo>
                <a:cubicBezTo>
                  <a:pt x="f17" y="f47"/>
                  <a:pt x="f48" y="f49"/>
                  <a:pt x="f5" y="f49"/>
                </a:cubicBezTo>
                <a:cubicBezTo>
                  <a:pt x="f50" y="f49"/>
                  <a:pt x="f51" y="f52"/>
                  <a:pt x="f53" y="f46"/>
                </a:cubicBezTo>
                <a:lnTo>
                  <a:pt x="f54" y="f44"/>
                </a:lnTo>
                <a:cubicBezTo>
                  <a:pt x="f55" y="f43"/>
                  <a:pt x="f56" y="f41"/>
                  <a:pt x="f56" y="f35"/>
                </a:cubicBezTo>
                <a:cubicBezTo>
                  <a:pt x="f56" y="f36"/>
                  <a:pt x="f47" y="f37"/>
                  <a:pt x="f57" y="f37"/>
                </a:cubicBezTo>
                <a:cubicBezTo>
                  <a:pt x="f58" y="f37"/>
                  <a:pt x="f59" y="f40"/>
                  <a:pt x="f60" y="f35"/>
                </a:cubicBezTo>
                <a:cubicBezTo>
                  <a:pt x="f60" y="f34"/>
                  <a:pt x="f61" y="f33"/>
                  <a:pt x="f57" y="f31"/>
                </a:cubicBezTo>
                <a:cubicBezTo>
                  <a:pt x="f62" y="f31"/>
                  <a:pt x="f63" y="f64"/>
                  <a:pt x="f65" y="f27"/>
                </a:cubicBezTo>
                <a:lnTo>
                  <a:pt x="f66" y="f25"/>
                </a:lnTo>
                <a:cubicBezTo>
                  <a:pt x="f25" y="f23"/>
                  <a:pt x="f67" y="f21"/>
                  <a:pt x="f67" y="f20"/>
                </a:cubicBezTo>
                <a:cubicBezTo>
                  <a:pt x="f67" y="f19"/>
                  <a:pt x="f68" y="f69"/>
                  <a:pt x="f70" y="f17"/>
                </a:cubicBezTo>
                <a:lnTo>
                  <a:pt x="f70" y="f16"/>
                </a:lnTo>
                <a:cubicBezTo>
                  <a:pt x="f68" y="f71"/>
                  <a:pt x="f67" y="f12"/>
                  <a:pt x="f67" y="f11"/>
                </a:cubicBezTo>
                <a:cubicBezTo>
                  <a:pt x="f67" y="f32"/>
                  <a:pt x="f72" y="f73"/>
                  <a:pt x="f5" y="f6"/>
                </a:cubicBezTo>
                <a:close/>
              </a:path>
            </a:pathLst>
          </a:custGeom>
          <a:solidFill>
            <a:schemeClr val="tx1"/>
          </a:solid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nvGrpSpPr>
          <p:cNvPr id="147" name="Google Shape;6029;p67">
            <a:extLst>
              <a:ext uri="{FF2B5EF4-FFF2-40B4-BE49-F238E27FC236}">
                <a16:creationId xmlns:a16="http://schemas.microsoft.com/office/drawing/2014/main" id="{B112B6B8-E037-5F87-931D-0352C84376EC}"/>
              </a:ext>
            </a:extLst>
          </p:cNvPr>
          <p:cNvGrpSpPr/>
          <p:nvPr/>
        </p:nvGrpSpPr>
        <p:grpSpPr>
          <a:xfrm>
            <a:off x="7626093" y="5419906"/>
            <a:ext cx="404152" cy="560233"/>
            <a:chOff x="7025856" y="4064928"/>
            <a:chExt cx="303114" cy="420175"/>
          </a:xfrm>
          <a:solidFill>
            <a:schemeClr val="tx1"/>
          </a:solidFill>
        </p:grpSpPr>
        <p:sp>
          <p:nvSpPr>
            <p:cNvPr id="148" name="Google Shape;6030;p67">
              <a:extLst>
                <a:ext uri="{FF2B5EF4-FFF2-40B4-BE49-F238E27FC236}">
                  <a16:creationId xmlns:a16="http://schemas.microsoft.com/office/drawing/2014/main" id="{F3F70056-8C0A-F8BE-63B1-DEAA6920EBAC}"/>
                </a:ext>
              </a:extLst>
            </p:cNvPr>
            <p:cNvSpPr/>
            <p:nvPr/>
          </p:nvSpPr>
          <p:spPr>
            <a:xfrm>
              <a:off x="7190997" y="4065989"/>
              <a:ext cx="137973" cy="164107"/>
            </a:xfrm>
            <a:custGeom>
              <a:avLst/>
              <a:gdLst>
                <a:gd name="f0" fmla="val w"/>
                <a:gd name="f1" fmla="val h"/>
                <a:gd name="f2" fmla="val 0"/>
                <a:gd name="f3" fmla="val 4159"/>
                <a:gd name="f4" fmla="val 4947"/>
                <a:gd name="f5" fmla="val 2552"/>
                <a:gd name="f6" fmla="val 473"/>
                <a:gd name="f7" fmla="val 2710"/>
                <a:gd name="f8" fmla="val 851"/>
                <a:gd name="f9" fmla="val 3182"/>
                <a:gd name="f10" fmla="val 3750"/>
                <a:gd name="f11" fmla="val 3687"/>
                <a:gd name="f12" fmla="val 1639"/>
                <a:gd name="f13" fmla="val 2489"/>
                <a:gd name="f14" fmla="val 441"/>
                <a:gd name="f15" fmla="*/ f0 1 4159"/>
                <a:gd name="f16" fmla="*/ f1 1 4947"/>
                <a:gd name="f17" fmla="val f2"/>
                <a:gd name="f18" fmla="val f3"/>
                <a:gd name="f19" fmla="val f4"/>
                <a:gd name="f20" fmla="+- f19 0 f17"/>
                <a:gd name="f21" fmla="+- f18 0 f17"/>
                <a:gd name="f22" fmla="*/ f21 1 4159"/>
                <a:gd name="f23" fmla="*/ f20 1 4947"/>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159" h="4947">
                  <a:moveTo>
                    <a:pt x="f2" y="f2"/>
                  </a:moveTo>
                  <a:lnTo>
                    <a:pt x="f2" y="f5"/>
                  </a:lnTo>
                  <a:cubicBezTo>
                    <a:pt x="f6" y="f7"/>
                    <a:pt x="f8" y="f9"/>
                    <a:pt x="f8" y="f10"/>
                  </a:cubicBezTo>
                  <a:lnTo>
                    <a:pt x="f8" y="f4"/>
                  </a:lnTo>
                  <a:lnTo>
                    <a:pt x="f3" y="f4"/>
                  </a:lnTo>
                  <a:lnTo>
                    <a:pt x="f3" y="f11"/>
                  </a:lnTo>
                  <a:cubicBezTo>
                    <a:pt x="f3" y="f12"/>
                    <a:pt x="f13" y="f2"/>
                    <a:pt x="f14"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49" name="Google Shape;6031;p67">
              <a:extLst>
                <a:ext uri="{FF2B5EF4-FFF2-40B4-BE49-F238E27FC236}">
                  <a16:creationId xmlns:a16="http://schemas.microsoft.com/office/drawing/2014/main" id="{0CC8C6A6-177D-79B7-5C4F-9A4E11EF09BC}"/>
                </a:ext>
              </a:extLst>
            </p:cNvPr>
            <p:cNvSpPr/>
            <p:nvPr/>
          </p:nvSpPr>
          <p:spPr>
            <a:xfrm>
              <a:off x="7163793" y="4172580"/>
              <a:ext cx="29297" cy="83667"/>
            </a:xfrm>
            <a:custGeom>
              <a:avLst/>
              <a:gdLst>
                <a:gd name="f0" fmla="val w"/>
                <a:gd name="f1" fmla="val h"/>
                <a:gd name="f2" fmla="val 0"/>
                <a:gd name="f3" fmla="val 883"/>
                <a:gd name="f4" fmla="val 2522"/>
                <a:gd name="f5" fmla="val 474"/>
                <a:gd name="f6" fmla="val 1"/>
                <a:gd name="f7" fmla="val 253"/>
                <a:gd name="f8" fmla="val 95"/>
                <a:gd name="f9" fmla="val 222"/>
                <a:gd name="f10" fmla="val 442"/>
                <a:gd name="f11" fmla="val 2112"/>
                <a:gd name="f12" fmla="val 2332"/>
                <a:gd name="f13" fmla="val 190"/>
                <a:gd name="f14" fmla="val 2521"/>
                <a:gd name="f15" fmla="val 663"/>
                <a:gd name="f16" fmla="val 820"/>
                <a:gd name="f17" fmla="val 64"/>
                <a:gd name="f18" fmla="*/ f0 1 883"/>
                <a:gd name="f19" fmla="*/ f1 1 2522"/>
                <a:gd name="f20" fmla="val f2"/>
                <a:gd name="f21" fmla="val f3"/>
                <a:gd name="f22" fmla="val f4"/>
                <a:gd name="f23" fmla="+- f22 0 f20"/>
                <a:gd name="f24" fmla="+- f21 0 f20"/>
                <a:gd name="f25" fmla="*/ f24 1 883"/>
                <a:gd name="f26" fmla="*/ f23 1 2522"/>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883" h="2522">
                  <a:moveTo>
                    <a:pt x="f5" y="f6"/>
                  </a:moveTo>
                  <a:cubicBezTo>
                    <a:pt x="f7" y="f6"/>
                    <a:pt x="f8" y="f9"/>
                    <a:pt x="f8" y="f10"/>
                  </a:cubicBezTo>
                  <a:lnTo>
                    <a:pt x="f8" y="f11"/>
                  </a:lnTo>
                  <a:cubicBezTo>
                    <a:pt x="f6" y="f12"/>
                    <a:pt x="f13" y="f14"/>
                    <a:pt x="f10" y="f14"/>
                  </a:cubicBezTo>
                  <a:cubicBezTo>
                    <a:pt x="f15" y="f14"/>
                    <a:pt x="f16" y="f12"/>
                    <a:pt x="f3" y="f11"/>
                  </a:cubicBezTo>
                  <a:lnTo>
                    <a:pt x="f3" y="f10"/>
                  </a:lnTo>
                  <a:cubicBezTo>
                    <a:pt x="f3" y="f9"/>
                    <a:pt x="f15" y="f17"/>
                    <a:pt x="f5" y="f6"/>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50" name="Google Shape;6032;p67">
              <a:extLst>
                <a:ext uri="{FF2B5EF4-FFF2-40B4-BE49-F238E27FC236}">
                  <a16:creationId xmlns:a16="http://schemas.microsoft.com/office/drawing/2014/main" id="{D094FED1-ACBD-77D1-B91A-40B24284D26C}"/>
                </a:ext>
              </a:extLst>
            </p:cNvPr>
            <p:cNvSpPr/>
            <p:nvPr/>
          </p:nvSpPr>
          <p:spPr>
            <a:xfrm>
              <a:off x="7026889" y="4064928"/>
              <a:ext cx="136940" cy="163083"/>
            </a:xfrm>
            <a:custGeom>
              <a:avLst/>
              <a:gdLst>
                <a:gd name="f0" fmla="val w"/>
                <a:gd name="f1" fmla="val h"/>
                <a:gd name="f2" fmla="val 0"/>
                <a:gd name="f3" fmla="val 4128"/>
                <a:gd name="f4" fmla="val 4916"/>
                <a:gd name="f5" fmla="val 3687"/>
                <a:gd name="f6" fmla="val 1"/>
                <a:gd name="f7" fmla="val 1671"/>
                <a:gd name="f8" fmla="val 1639"/>
                <a:gd name="f9" fmla="val 3309"/>
                <a:gd name="f10" fmla="val 3151"/>
                <a:gd name="f11" fmla="val 3655"/>
                <a:gd name="f12" fmla="val 2710"/>
                <a:gd name="f13" fmla="val 2521"/>
                <a:gd name="f14" fmla="*/ f0 1 4128"/>
                <a:gd name="f15" fmla="*/ f1 1 4916"/>
                <a:gd name="f16" fmla="val f2"/>
                <a:gd name="f17" fmla="val f3"/>
                <a:gd name="f18" fmla="val f4"/>
                <a:gd name="f19" fmla="+- f18 0 f16"/>
                <a:gd name="f20" fmla="+- f17 0 f16"/>
                <a:gd name="f21" fmla="*/ f20 1 4128"/>
                <a:gd name="f22" fmla="*/ f19 1 4916"/>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4128" h="4916">
                  <a:moveTo>
                    <a:pt x="f5" y="f6"/>
                  </a:moveTo>
                  <a:cubicBezTo>
                    <a:pt x="f7" y="f6"/>
                    <a:pt x="f6" y="f8"/>
                    <a:pt x="f6" y="f5"/>
                  </a:cubicBezTo>
                  <a:lnTo>
                    <a:pt x="f6" y="f4"/>
                  </a:lnTo>
                  <a:lnTo>
                    <a:pt x="f9" y="f4"/>
                  </a:lnTo>
                  <a:lnTo>
                    <a:pt x="f9" y="f5"/>
                  </a:lnTo>
                  <a:cubicBezTo>
                    <a:pt x="f9" y="f10"/>
                    <a:pt x="f11" y="f12"/>
                    <a:pt x="f3" y="f13"/>
                  </a:cubicBezTo>
                  <a:lnTo>
                    <a:pt x="f3" y="f6"/>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51" name="Google Shape;6033;p67">
              <a:extLst>
                <a:ext uri="{FF2B5EF4-FFF2-40B4-BE49-F238E27FC236}">
                  <a16:creationId xmlns:a16="http://schemas.microsoft.com/office/drawing/2014/main" id="{B58AAF6E-2613-E1EB-6A38-0C9598EAD4B8}"/>
                </a:ext>
              </a:extLst>
            </p:cNvPr>
            <p:cNvSpPr/>
            <p:nvPr/>
          </p:nvSpPr>
          <p:spPr>
            <a:xfrm>
              <a:off x="7025856" y="4258296"/>
              <a:ext cx="303114" cy="226807"/>
            </a:xfrm>
            <a:custGeom>
              <a:avLst/>
              <a:gdLst>
                <a:gd name="f0" fmla="val w"/>
                <a:gd name="f1" fmla="val h"/>
                <a:gd name="f2" fmla="val 0"/>
                <a:gd name="f3" fmla="val 9137"/>
                <a:gd name="f4" fmla="val 6837"/>
                <a:gd name="f5" fmla="val 3151"/>
                <a:gd name="f6" fmla="val 5199"/>
                <a:gd name="f7" fmla="val 1639"/>
                <a:gd name="f8" fmla="val 3686"/>
                <a:gd name="f9" fmla="val 5356"/>
                <a:gd name="f10" fmla="val 7467"/>
                <a:gd name="f11" fmla="val 5734"/>
                <a:gd name="f12" fmla="val 5577"/>
                <a:gd name="f13" fmla="val 473"/>
                <a:gd name="f14" fmla="val 5104"/>
                <a:gd name="f15" fmla="val 819"/>
                <a:gd name="f16" fmla="val 4568"/>
                <a:gd name="f17" fmla="val 4001"/>
                <a:gd name="f18" fmla="val 3560"/>
                <a:gd name="f19" fmla="val 3371"/>
                <a:gd name="f20" fmla="*/ f0 1 9137"/>
                <a:gd name="f21" fmla="*/ f1 1 6837"/>
                <a:gd name="f22" fmla="val f2"/>
                <a:gd name="f23" fmla="val f3"/>
                <a:gd name="f24" fmla="val f4"/>
                <a:gd name="f25" fmla="+- f24 0 f22"/>
                <a:gd name="f26" fmla="+- f23 0 f22"/>
                <a:gd name="f27" fmla="*/ f26 1 9137"/>
                <a:gd name="f28" fmla="*/ f25 1 6837"/>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9137" h="6837">
                  <a:moveTo>
                    <a:pt x="f2" y="f2"/>
                  </a:moveTo>
                  <a:lnTo>
                    <a:pt x="f2" y="f5"/>
                  </a:lnTo>
                  <a:cubicBezTo>
                    <a:pt x="f2" y="f6"/>
                    <a:pt x="f7" y="f4"/>
                    <a:pt x="f8" y="f4"/>
                  </a:cubicBezTo>
                  <a:lnTo>
                    <a:pt x="f9" y="f4"/>
                  </a:lnTo>
                  <a:cubicBezTo>
                    <a:pt x="f10" y="f4"/>
                    <a:pt x="f3" y="f6"/>
                    <a:pt x="f3" y="f5"/>
                  </a:cubicBezTo>
                  <a:lnTo>
                    <a:pt x="f3" y="f2"/>
                  </a:lnTo>
                  <a:lnTo>
                    <a:pt x="f11" y="f2"/>
                  </a:lnTo>
                  <a:cubicBezTo>
                    <a:pt x="f12" y="f13"/>
                    <a:pt x="f14" y="f15"/>
                    <a:pt x="f16" y="f15"/>
                  </a:cubicBezTo>
                  <a:cubicBezTo>
                    <a:pt x="f17" y="f15"/>
                    <a:pt x="f18" y="f13"/>
                    <a:pt x="f19"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152" name="Google Shape;6066;p67">
            <a:extLst>
              <a:ext uri="{FF2B5EF4-FFF2-40B4-BE49-F238E27FC236}">
                <a16:creationId xmlns:a16="http://schemas.microsoft.com/office/drawing/2014/main" id="{88AB15B7-9D5E-0DD9-75A2-EC4F5AB4B197}"/>
              </a:ext>
            </a:extLst>
          </p:cNvPr>
          <p:cNvGrpSpPr/>
          <p:nvPr/>
        </p:nvGrpSpPr>
        <p:grpSpPr>
          <a:xfrm>
            <a:off x="2572083" y="2400900"/>
            <a:ext cx="644200" cy="641017"/>
            <a:chOff x="3235348" y="1800673"/>
            <a:chExt cx="483150" cy="480763"/>
          </a:xfrm>
          <a:solidFill>
            <a:schemeClr val="tx1"/>
          </a:solidFill>
        </p:grpSpPr>
        <p:sp>
          <p:nvSpPr>
            <p:cNvPr id="153" name="Google Shape;6067;p67">
              <a:extLst>
                <a:ext uri="{FF2B5EF4-FFF2-40B4-BE49-F238E27FC236}">
                  <a16:creationId xmlns:a16="http://schemas.microsoft.com/office/drawing/2014/main" id="{A927886F-A2B6-9BE2-C8F2-17B015A72D5C}"/>
                </a:ext>
              </a:extLst>
            </p:cNvPr>
            <p:cNvSpPr/>
            <p:nvPr/>
          </p:nvSpPr>
          <p:spPr>
            <a:xfrm>
              <a:off x="3235348" y="1800673"/>
              <a:ext cx="386288" cy="385072"/>
            </a:xfrm>
            <a:custGeom>
              <a:avLst/>
              <a:gdLst>
                <a:gd name="f0" fmla="val w"/>
                <a:gd name="f1" fmla="val h"/>
                <a:gd name="f2" fmla="val 0"/>
                <a:gd name="f3" fmla="val 10177"/>
                <a:gd name="f4" fmla="val 10145"/>
                <a:gd name="f5" fmla="val 5104"/>
                <a:gd name="f6" fmla="val 3813"/>
                <a:gd name="f7" fmla="val 5797"/>
                <a:gd name="f8" fmla="val 6364"/>
                <a:gd name="f9" fmla="val 4348"/>
                <a:gd name="f10" fmla="val 5073"/>
                <a:gd name="f11" fmla="val 5766"/>
                <a:gd name="f12" fmla="val 6333"/>
                <a:gd name="f13" fmla="val 4379"/>
                <a:gd name="f14" fmla="val 3844"/>
                <a:gd name="f15" fmla="val 4411"/>
                <a:gd name="f16" fmla="val 2300"/>
                <a:gd name="f17" fmla="val 2269"/>
                <a:gd name="f18" fmla="val 63"/>
                <a:gd name="f19" fmla="val 7908"/>
                <a:gd name="f20" fmla="val 7877"/>
                <a:gd name="f21" fmla="val 10176"/>
                <a:gd name="f22" fmla="*/ f0 1 10177"/>
                <a:gd name="f23" fmla="*/ f1 1 10145"/>
                <a:gd name="f24" fmla="val f2"/>
                <a:gd name="f25" fmla="val f3"/>
                <a:gd name="f26" fmla="val f4"/>
                <a:gd name="f27" fmla="+- f26 0 f24"/>
                <a:gd name="f28" fmla="+- f25 0 f24"/>
                <a:gd name="f29" fmla="*/ f28 1 10177"/>
                <a:gd name="f30" fmla="*/ f27 1 10145"/>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10177" h="10145">
                  <a:moveTo>
                    <a:pt x="f5" y="f6"/>
                  </a:moveTo>
                  <a:cubicBezTo>
                    <a:pt x="f7" y="f6"/>
                    <a:pt x="f8" y="f9"/>
                    <a:pt x="f8" y="f10"/>
                  </a:cubicBezTo>
                  <a:cubicBezTo>
                    <a:pt x="f8" y="f11"/>
                    <a:pt x="f7" y="f12"/>
                    <a:pt x="f5" y="f12"/>
                  </a:cubicBezTo>
                  <a:cubicBezTo>
                    <a:pt x="f13" y="f12"/>
                    <a:pt x="f14" y="f11"/>
                    <a:pt x="f14" y="f10"/>
                  </a:cubicBezTo>
                  <a:cubicBezTo>
                    <a:pt x="f14" y="f15"/>
                    <a:pt x="f15" y="f6"/>
                    <a:pt x="f5" y="f6"/>
                  </a:cubicBezTo>
                  <a:close/>
                  <a:moveTo>
                    <a:pt x="f5" y="f2"/>
                  </a:moveTo>
                  <a:cubicBezTo>
                    <a:pt x="f16" y="f2"/>
                    <a:pt x="f2" y="f17"/>
                    <a:pt x="f2" y="f10"/>
                  </a:cubicBezTo>
                  <a:cubicBezTo>
                    <a:pt x="f18" y="f19"/>
                    <a:pt x="f16" y="f4"/>
                    <a:pt x="f5" y="f4"/>
                  </a:cubicBezTo>
                  <a:cubicBezTo>
                    <a:pt x="f20" y="f4"/>
                    <a:pt x="f21" y="f20"/>
                    <a:pt x="f21" y="f10"/>
                  </a:cubicBezTo>
                  <a:cubicBezTo>
                    <a:pt x="f21" y="f17"/>
                    <a:pt x="f20" y="f2"/>
                    <a:pt x="f5"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54" name="Google Shape;6068;p67">
              <a:extLst>
                <a:ext uri="{FF2B5EF4-FFF2-40B4-BE49-F238E27FC236}">
                  <a16:creationId xmlns:a16="http://schemas.microsoft.com/office/drawing/2014/main" id="{8C87D265-6681-02A7-9070-3F782F881744}"/>
                </a:ext>
              </a:extLst>
            </p:cNvPr>
            <p:cNvSpPr/>
            <p:nvPr/>
          </p:nvSpPr>
          <p:spPr>
            <a:xfrm>
              <a:off x="3299914" y="1994214"/>
              <a:ext cx="418584" cy="287222"/>
            </a:xfrm>
            <a:custGeom>
              <a:avLst/>
              <a:gdLst>
                <a:gd name="f0" fmla="val w"/>
                <a:gd name="f1" fmla="val h"/>
                <a:gd name="f2" fmla="val 0"/>
                <a:gd name="f3" fmla="val 11028"/>
                <a:gd name="f4" fmla="val 7567"/>
                <a:gd name="f5" fmla="val 9774"/>
                <a:gd name="f6" fmla="val 9040"/>
                <a:gd name="f7" fmla="val 8444"/>
                <a:gd name="f8" fmla="val 548"/>
                <a:gd name="f9" fmla="val 1265"/>
                <a:gd name="f10" fmla="val 1801"/>
                <a:gd name="f11" fmla="val 8790"/>
                <a:gd name="f12" fmla="val 2305"/>
                <a:gd name="f13" fmla="val 9295"/>
                <a:gd name="f14" fmla="val 2463"/>
                <a:gd name="f15" fmla="val 2967"/>
                <a:gd name="f16" fmla="val 4416"/>
                <a:gd name="f17" fmla="val 8192"/>
                <a:gd name="f18" fmla="val 5645"/>
                <a:gd name="f19" fmla="val 6774"/>
                <a:gd name="f20" fmla="val 5834"/>
                <a:gd name="f21" fmla="val 4825"/>
                <a:gd name="f22" fmla="val 5829"/>
                <a:gd name="f23" fmla="val 5487"/>
                <a:gd name="f24" fmla="val 4663"/>
                <a:gd name="f25" fmla="val 5865"/>
                <a:gd name="f26" fmla="val 3403"/>
                <a:gd name="f27" fmla="val 2143"/>
                <a:gd name="f28" fmla="val 977"/>
                <a:gd name="f29" fmla="val 1"/>
                <a:gd name="f30" fmla="val 6306"/>
                <a:gd name="f31" fmla="val 7031"/>
                <a:gd name="f32" fmla="val 568"/>
                <a:gd name="f33" fmla="val 7566"/>
                <a:gd name="f34" fmla="val 1261"/>
                <a:gd name="f35" fmla="val 5388"/>
                <a:gd name="f36" fmla="val 5955"/>
                <a:gd name="f37" fmla="val 6459"/>
                <a:gd name="f38" fmla="val 7220"/>
                <a:gd name="f39" fmla="val 6617"/>
                <a:gd name="f40" fmla="val 6716"/>
                <a:gd name="f41" fmla="val 8601"/>
                <a:gd name="f42" fmla="val 6495"/>
                <a:gd name="f43" fmla="val 10082"/>
                <a:gd name="f44" fmla="val 4920"/>
                <a:gd name="f45" fmla="val 10114"/>
                <a:gd name="f46" fmla="val 2904"/>
                <a:gd name="f47" fmla="val 2400"/>
                <a:gd name="f48" fmla="val 10649"/>
                <a:gd name="f49" fmla="val 2211"/>
                <a:gd name="f50" fmla="val 11027"/>
                <a:gd name="f51" fmla="val 1706"/>
                <a:gd name="f52" fmla="val 10996"/>
                <a:gd name="f53" fmla="val 1108"/>
                <a:gd name="f54" fmla="val 10964"/>
                <a:gd name="f55" fmla="val 572"/>
                <a:gd name="f56" fmla="val 10492"/>
                <a:gd name="f57" fmla="val 100"/>
                <a:gd name="f58" fmla="val 9893"/>
                <a:gd name="f59" fmla="val 5"/>
                <a:gd name="f60" fmla="val 9853"/>
                <a:gd name="f61" fmla="val 2"/>
                <a:gd name="f62" fmla="val 9813"/>
                <a:gd name="f63" fmla="*/ f0 1 11028"/>
                <a:gd name="f64" fmla="*/ f1 1 7567"/>
                <a:gd name="f65" fmla="val f2"/>
                <a:gd name="f66" fmla="val f3"/>
                <a:gd name="f67" fmla="val f4"/>
                <a:gd name="f68" fmla="+- f67 0 f65"/>
                <a:gd name="f69" fmla="+- f66 0 f65"/>
                <a:gd name="f70" fmla="*/ f69 1 11028"/>
                <a:gd name="f71" fmla="*/ f68 1 7567"/>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11028" h="7567">
                  <a:moveTo>
                    <a:pt x="f5" y="f2"/>
                  </a:moveTo>
                  <a:cubicBezTo>
                    <a:pt x="f6" y="f2"/>
                    <a:pt x="f7" y="f8"/>
                    <a:pt x="f7" y="f9"/>
                  </a:cubicBezTo>
                  <a:cubicBezTo>
                    <a:pt x="f7" y="f10"/>
                    <a:pt x="f11" y="f12"/>
                    <a:pt x="f13" y="f14"/>
                  </a:cubicBezTo>
                  <a:lnTo>
                    <a:pt x="f13" y="f15"/>
                  </a:lnTo>
                  <a:cubicBezTo>
                    <a:pt x="f13" y="f16"/>
                    <a:pt x="f17" y="f18"/>
                    <a:pt x="f19" y="f20"/>
                  </a:cubicBezTo>
                  <a:lnTo>
                    <a:pt x="f19" y="f21"/>
                  </a:lnTo>
                  <a:cubicBezTo>
                    <a:pt x="f22" y="f23"/>
                    <a:pt x="f24" y="f25"/>
                    <a:pt x="f26" y="f25"/>
                  </a:cubicBezTo>
                  <a:cubicBezTo>
                    <a:pt x="f27" y="f25"/>
                    <a:pt x="f28" y="f23"/>
                    <a:pt x="f29" y="f21"/>
                  </a:cubicBezTo>
                  <a:lnTo>
                    <a:pt x="f29" y="f30"/>
                  </a:lnTo>
                  <a:cubicBezTo>
                    <a:pt x="f29" y="f31"/>
                    <a:pt x="f32" y="f33"/>
                    <a:pt x="f34" y="f33"/>
                  </a:cubicBezTo>
                  <a:lnTo>
                    <a:pt x="f35" y="f33"/>
                  </a:lnTo>
                  <a:cubicBezTo>
                    <a:pt x="f36" y="f33"/>
                    <a:pt x="f37" y="f38"/>
                    <a:pt x="f39" y="f40"/>
                  </a:cubicBezTo>
                  <a:cubicBezTo>
                    <a:pt x="f41" y="f42"/>
                    <a:pt x="f43" y="f44"/>
                    <a:pt x="f45" y="f46"/>
                  </a:cubicBezTo>
                  <a:lnTo>
                    <a:pt x="f45" y="f47"/>
                  </a:lnTo>
                  <a:cubicBezTo>
                    <a:pt x="f48" y="f49"/>
                    <a:pt x="f50" y="f51"/>
                    <a:pt x="f52" y="f53"/>
                  </a:cubicBezTo>
                  <a:cubicBezTo>
                    <a:pt x="f54" y="f55"/>
                    <a:pt x="f56" y="f57"/>
                    <a:pt x="f58" y="f59"/>
                  </a:cubicBezTo>
                  <a:cubicBezTo>
                    <a:pt x="f60" y="f61"/>
                    <a:pt x="f62" y="f2"/>
                    <a:pt x="f5"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155" name="Google Shape;5976;p67">
            <a:extLst>
              <a:ext uri="{FF2B5EF4-FFF2-40B4-BE49-F238E27FC236}">
                <a16:creationId xmlns:a16="http://schemas.microsoft.com/office/drawing/2014/main" id="{32D95E53-7FF2-BCA1-68C4-D44076D65A3A}"/>
              </a:ext>
            </a:extLst>
          </p:cNvPr>
          <p:cNvGrpSpPr/>
          <p:nvPr/>
        </p:nvGrpSpPr>
        <p:grpSpPr>
          <a:xfrm>
            <a:off x="2658171" y="5618927"/>
            <a:ext cx="495396" cy="442068"/>
            <a:chOff x="3299914" y="4214195"/>
            <a:chExt cx="371547" cy="331551"/>
          </a:xfrm>
          <a:solidFill>
            <a:schemeClr val="tx1"/>
          </a:solidFill>
        </p:grpSpPr>
        <p:sp>
          <p:nvSpPr>
            <p:cNvPr id="156" name="Google Shape;5977;p67">
              <a:extLst>
                <a:ext uri="{FF2B5EF4-FFF2-40B4-BE49-F238E27FC236}">
                  <a16:creationId xmlns:a16="http://schemas.microsoft.com/office/drawing/2014/main" id="{51FB8983-312D-E283-680E-22726D529EDF}"/>
                </a:ext>
              </a:extLst>
            </p:cNvPr>
            <p:cNvSpPr/>
            <p:nvPr/>
          </p:nvSpPr>
          <p:spPr>
            <a:xfrm>
              <a:off x="3393932" y="4214195"/>
              <a:ext cx="277529" cy="274603"/>
            </a:xfrm>
            <a:custGeom>
              <a:avLst/>
              <a:gdLst>
                <a:gd name="f0" fmla="val w"/>
                <a:gd name="f1" fmla="val h"/>
                <a:gd name="f2" fmla="val 0"/>
                <a:gd name="f3" fmla="val 9673"/>
                <a:gd name="f4" fmla="val 9571"/>
                <a:gd name="f5" fmla="val 5963"/>
                <a:gd name="f6" fmla="val 1"/>
                <a:gd name="f7" fmla="val 5661"/>
                <a:gd name="f8" fmla="val 5365"/>
                <a:gd name="f9" fmla="val 127"/>
                <a:gd name="f10" fmla="val 5136"/>
                <a:gd name="f11" fmla="val 371"/>
                <a:gd name="f12" fmla="val 5507"/>
                <a:gd name="f13" fmla="val 4064"/>
                <a:gd name="f14" fmla="val 9200"/>
                <a:gd name="f15" fmla="val 4436"/>
                <a:gd name="f16" fmla="val 9672"/>
                <a:gd name="f17" fmla="val 3963"/>
                <a:gd name="f18" fmla="val 3207"/>
                <a:gd name="f19" fmla="val 2734"/>
                <a:gd name="f20" fmla="val 6868"/>
                <a:gd name="f21" fmla="val 434"/>
                <a:gd name="f22" fmla="val 6609"/>
                <a:gd name="f23" fmla="val 143"/>
                <a:gd name="f24" fmla="val 6283"/>
                <a:gd name="f25" fmla="*/ f0 1 9673"/>
                <a:gd name="f26" fmla="*/ f1 1 9571"/>
                <a:gd name="f27" fmla="val f2"/>
                <a:gd name="f28" fmla="val f3"/>
                <a:gd name="f29" fmla="val f4"/>
                <a:gd name="f30" fmla="+- f29 0 f27"/>
                <a:gd name="f31" fmla="+- f28 0 f27"/>
                <a:gd name="f32" fmla="*/ f31 1 9673"/>
                <a:gd name="f33" fmla="*/ f30 1 9571"/>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9673" h="9571">
                  <a:moveTo>
                    <a:pt x="f5" y="f6"/>
                  </a:moveTo>
                  <a:cubicBezTo>
                    <a:pt x="f7" y="f6"/>
                    <a:pt x="f8" y="f9"/>
                    <a:pt x="f10" y="f11"/>
                  </a:cubicBezTo>
                  <a:lnTo>
                    <a:pt x="f2" y="f12"/>
                  </a:lnTo>
                  <a:lnTo>
                    <a:pt x="f13" y="f4"/>
                  </a:lnTo>
                  <a:lnTo>
                    <a:pt x="f14" y="f15"/>
                  </a:lnTo>
                  <a:cubicBezTo>
                    <a:pt x="f16" y="f17"/>
                    <a:pt x="f16" y="f18"/>
                    <a:pt x="f14" y="f19"/>
                  </a:cubicBezTo>
                  <a:lnTo>
                    <a:pt x="f20" y="f21"/>
                  </a:lnTo>
                  <a:cubicBezTo>
                    <a:pt x="f22" y="f23"/>
                    <a:pt x="f24" y="f6"/>
                    <a:pt x="f5" y="f6"/>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57" name="Google Shape;5978;p67">
              <a:extLst>
                <a:ext uri="{FF2B5EF4-FFF2-40B4-BE49-F238E27FC236}">
                  <a16:creationId xmlns:a16="http://schemas.microsoft.com/office/drawing/2014/main" id="{13EE3B56-9850-F01D-DA6A-FB4094946F1E}"/>
                </a:ext>
              </a:extLst>
            </p:cNvPr>
            <p:cNvSpPr/>
            <p:nvPr/>
          </p:nvSpPr>
          <p:spPr>
            <a:xfrm>
              <a:off x="3356862" y="4386623"/>
              <a:ext cx="136510" cy="136510"/>
            </a:xfrm>
            <a:custGeom>
              <a:avLst/>
              <a:gdLst>
                <a:gd name="f0" fmla="val w"/>
                <a:gd name="f1" fmla="val h"/>
                <a:gd name="f2" fmla="val 0"/>
                <a:gd name="f3" fmla="val 4758"/>
                <a:gd name="f4" fmla="val 725"/>
                <a:gd name="f5" fmla="val 1"/>
                <a:gd name="f6" fmla="val 473"/>
                <a:gd name="f7" fmla="val 284"/>
                <a:gd name="f8" fmla="val 253"/>
                <a:gd name="f9" fmla="val 505"/>
                <a:gd name="f10" fmla="val 95"/>
                <a:gd name="f11" fmla="val 820"/>
                <a:gd name="f12" fmla="val 1198"/>
                <a:gd name="f13" fmla="val 1450"/>
                <a:gd name="f14" fmla="val 190"/>
                <a:gd name="f15" fmla="val 1765"/>
                <a:gd name="f16" fmla="val 442"/>
                <a:gd name="f17" fmla="val 1986"/>
                <a:gd name="f18" fmla="val 631"/>
                <a:gd name="f19" fmla="val 2112"/>
                <a:gd name="f20" fmla="val 599"/>
                <a:gd name="f21" fmla="val 2458"/>
                <a:gd name="f22" fmla="val 2616"/>
                <a:gd name="f23" fmla="val 3025"/>
                <a:gd name="f24" fmla="val 1733"/>
                <a:gd name="f25" fmla="val 2174"/>
                <a:gd name="f26" fmla="val 4348"/>
                <a:gd name="f27" fmla="val 2253"/>
                <a:gd name="f28" fmla="val 4270"/>
                <a:gd name="f29" fmla="val 2363"/>
                <a:gd name="f30" fmla="val 4230"/>
                <a:gd name="f31" fmla="val 2478"/>
                <a:gd name="f32" fmla="val 2592"/>
                <a:gd name="f33" fmla="val 2710"/>
                <a:gd name="f34" fmla="val 2804"/>
                <a:gd name="f35" fmla="val 4569"/>
                <a:gd name="f36" fmla="val 3340"/>
                <a:gd name="f37" fmla="val 4695"/>
                <a:gd name="f38" fmla="val 3655"/>
                <a:gd name="f39" fmla="val 3970"/>
                <a:gd name="f40" fmla="val 4254"/>
                <a:gd name="f41" fmla="val 4506"/>
                <a:gd name="f42" fmla="val 4065"/>
                <a:gd name="f43" fmla="*/ f0 1 4758"/>
                <a:gd name="f44" fmla="*/ f1 1 4758"/>
                <a:gd name="f45" fmla="val f2"/>
                <a:gd name="f46" fmla="val f3"/>
                <a:gd name="f47" fmla="+- f46 0 f45"/>
                <a:gd name="f48" fmla="*/ f47 1 4758"/>
                <a:gd name="f49" fmla="*/ f45 1 f48"/>
                <a:gd name="f50" fmla="*/ f46 1 f48"/>
                <a:gd name="f51" fmla="*/ f49 f43 1"/>
                <a:gd name="f52" fmla="*/ f50 f43 1"/>
                <a:gd name="f53" fmla="*/ f50 f44 1"/>
                <a:gd name="f54" fmla="*/ f49 f44 1"/>
              </a:gdLst>
              <a:ahLst/>
              <a:cxnLst>
                <a:cxn ang="3cd4">
                  <a:pos x="hc" y="t"/>
                </a:cxn>
                <a:cxn ang="0">
                  <a:pos x="r" y="vc"/>
                </a:cxn>
                <a:cxn ang="cd4">
                  <a:pos x="hc" y="b"/>
                </a:cxn>
                <a:cxn ang="cd2">
                  <a:pos x="l" y="vc"/>
                </a:cxn>
              </a:cxnLst>
              <a:rect l="f51" t="f54" r="f52" b="f53"/>
              <a:pathLst>
                <a:path w="4758" h="4758">
                  <a:moveTo>
                    <a:pt x="f4" y="f5"/>
                  </a:moveTo>
                  <a:lnTo>
                    <a:pt x="f6" y="f7"/>
                  </a:lnTo>
                  <a:cubicBezTo>
                    <a:pt x="f8" y="f9"/>
                    <a:pt x="f10" y="f11"/>
                    <a:pt x="f10" y="f12"/>
                  </a:cubicBezTo>
                  <a:cubicBezTo>
                    <a:pt x="f10" y="f13"/>
                    <a:pt x="f14" y="f15"/>
                    <a:pt x="f16" y="f17"/>
                  </a:cubicBezTo>
                  <a:cubicBezTo>
                    <a:pt x="f18" y="f19"/>
                    <a:pt x="f20" y="f21"/>
                    <a:pt x="f16" y="f22"/>
                  </a:cubicBezTo>
                  <a:lnTo>
                    <a:pt x="f5" y="f23"/>
                  </a:lnTo>
                  <a:lnTo>
                    <a:pt x="f24" y="f3"/>
                  </a:lnTo>
                  <a:lnTo>
                    <a:pt x="f25" y="f26"/>
                  </a:lnTo>
                  <a:cubicBezTo>
                    <a:pt x="f27" y="f28"/>
                    <a:pt x="f29" y="f30"/>
                    <a:pt x="f31" y="f30"/>
                  </a:cubicBezTo>
                  <a:cubicBezTo>
                    <a:pt x="f32" y="f30"/>
                    <a:pt x="f33" y="f28"/>
                    <a:pt x="f34" y="f26"/>
                  </a:cubicBezTo>
                  <a:cubicBezTo>
                    <a:pt x="f23" y="f35"/>
                    <a:pt x="f36" y="f37"/>
                    <a:pt x="f38" y="f37"/>
                  </a:cubicBezTo>
                  <a:cubicBezTo>
                    <a:pt x="f39" y="f37"/>
                    <a:pt x="f40" y="f35"/>
                    <a:pt x="f41" y="f26"/>
                  </a:cubicBezTo>
                  <a:lnTo>
                    <a:pt x="f3" y="f42"/>
                  </a:lnTo>
                  <a:lnTo>
                    <a:pt x="f4" y="f5"/>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58" name="Google Shape;5979;p67">
              <a:extLst>
                <a:ext uri="{FF2B5EF4-FFF2-40B4-BE49-F238E27FC236}">
                  <a16:creationId xmlns:a16="http://schemas.microsoft.com/office/drawing/2014/main" id="{76B241BF-AF29-D544-DF8B-CC79C9BFFFE7}"/>
                </a:ext>
              </a:extLst>
            </p:cNvPr>
            <p:cNvSpPr/>
            <p:nvPr/>
          </p:nvSpPr>
          <p:spPr>
            <a:xfrm>
              <a:off x="3299914" y="4493297"/>
              <a:ext cx="89510" cy="52449"/>
            </a:xfrm>
            <a:custGeom>
              <a:avLst/>
              <a:gdLst>
                <a:gd name="f0" fmla="val w"/>
                <a:gd name="f1" fmla="val h"/>
                <a:gd name="f2" fmla="val 0"/>
                <a:gd name="f3" fmla="val 3120"/>
                <a:gd name="f4" fmla="val 1828"/>
                <a:gd name="f5" fmla="val 1450"/>
                <a:gd name="f6" fmla="val 253"/>
                <a:gd name="f7" fmla="val 1166"/>
                <a:gd name="f8" fmla="val 1"/>
                <a:gd name="f9" fmla="val 1355"/>
                <a:gd name="f10" fmla="val 190"/>
                <a:gd name="f11" fmla="val 536"/>
                <a:gd name="f12" fmla="val 2773"/>
                <a:gd name="f13" fmla="val 2931"/>
                <a:gd name="f14" fmla="val 3025"/>
                <a:gd name="f15" fmla="val 1765"/>
                <a:gd name="f16" fmla="val 1670"/>
                <a:gd name="f17" fmla="*/ f0 1 3120"/>
                <a:gd name="f18" fmla="*/ f1 1 1828"/>
                <a:gd name="f19" fmla="val f2"/>
                <a:gd name="f20" fmla="val f3"/>
                <a:gd name="f21" fmla="val f4"/>
                <a:gd name="f22" fmla="+- f21 0 f19"/>
                <a:gd name="f23" fmla="+- f20 0 f19"/>
                <a:gd name="f24" fmla="*/ f23 1 3120"/>
                <a:gd name="f25" fmla="*/ f22 1 1828"/>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3120" h="1828">
                  <a:moveTo>
                    <a:pt x="f5" y="f2"/>
                  </a:moveTo>
                  <a:lnTo>
                    <a:pt x="f6" y="f7"/>
                  </a:lnTo>
                  <a:cubicBezTo>
                    <a:pt x="f8" y="f9"/>
                    <a:pt x="f10" y="f4"/>
                    <a:pt x="f11" y="f4"/>
                  </a:cubicBezTo>
                  <a:lnTo>
                    <a:pt x="f12" y="f4"/>
                  </a:lnTo>
                  <a:cubicBezTo>
                    <a:pt x="f13" y="f4"/>
                    <a:pt x="f14" y="f15"/>
                    <a:pt x="f3" y="f16"/>
                  </a:cubicBezTo>
                  <a:lnTo>
                    <a:pt x="f5"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159" name="Google Shape;5989;p67">
            <a:extLst>
              <a:ext uri="{FF2B5EF4-FFF2-40B4-BE49-F238E27FC236}">
                <a16:creationId xmlns:a16="http://schemas.microsoft.com/office/drawing/2014/main" id="{DBC933A4-BB79-3D60-A7C2-782621D43146}"/>
              </a:ext>
            </a:extLst>
          </p:cNvPr>
          <p:cNvGrpSpPr/>
          <p:nvPr/>
        </p:nvGrpSpPr>
        <p:grpSpPr>
          <a:xfrm>
            <a:off x="6690991" y="5501969"/>
            <a:ext cx="496544" cy="485827"/>
            <a:chOff x="6324529" y="4126476"/>
            <a:chExt cx="372408" cy="364370"/>
          </a:xfrm>
          <a:solidFill>
            <a:schemeClr val="tx1"/>
          </a:solidFill>
        </p:grpSpPr>
        <p:sp>
          <p:nvSpPr>
            <p:cNvPr id="160" name="Google Shape;5990;p67">
              <a:extLst>
                <a:ext uri="{FF2B5EF4-FFF2-40B4-BE49-F238E27FC236}">
                  <a16:creationId xmlns:a16="http://schemas.microsoft.com/office/drawing/2014/main" id="{49D5C3D1-B964-392F-1478-EFD7451DEB8F}"/>
                </a:ext>
              </a:extLst>
            </p:cNvPr>
            <p:cNvSpPr/>
            <p:nvPr/>
          </p:nvSpPr>
          <p:spPr>
            <a:xfrm>
              <a:off x="6440210" y="4126476"/>
              <a:ext cx="122054" cy="120929"/>
            </a:xfrm>
            <a:custGeom>
              <a:avLst/>
              <a:gdLst>
                <a:gd name="f0" fmla="val w"/>
                <a:gd name="f1" fmla="val h"/>
                <a:gd name="f2" fmla="val 0"/>
                <a:gd name="f3" fmla="val 4254"/>
                <a:gd name="f4" fmla="val 4215"/>
                <a:gd name="f5" fmla="val 2064"/>
                <a:gd name="f6" fmla="val 1"/>
                <a:gd name="f7" fmla="val 1954"/>
                <a:gd name="f8" fmla="val 1844"/>
                <a:gd name="f9" fmla="val 40"/>
                <a:gd name="f10" fmla="val 1765"/>
                <a:gd name="f11" fmla="val 119"/>
                <a:gd name="f12" fmla="val 1883"/>
                <a:gd name="f13" fmla="val 2332"/>
                <a:gd name="f14" fmla="val 4214"/>
                <a:gd name="f15" fmla="val 4096"/>
                <a:gd name="f16" fmla="val 2450"/>
                <a:gd name="f17" fmla="val 2293"/>
                <a:gd name="f18" fmla="val 2009"/>
                <a:gd name="f19" fmla="val 1852"/>
                <a:gd name="f20" fmla="val 2364"/>
                <a:gd name="f21" fmla="val 2285"/>
                <a:gd name="f22" fmla="val 2175"/>
                <a:gd name="f23" fmla="*/ f0 1 4254"/>
                <a:gd name="f24" fmla="*/ f1 1 4215"/>
                <a:gd name="f25" fmla="val f2"/>
                <a:gd name="f26" fmla="val f3"/>
                <a:gd name="f27" fmla="val f4"/>
                <a:gd name="f28" fmla="+- f27 0 f25"/>
                <a:gd name="f29" fmla="+- f26 0 f25"/>
                <a:gd name="f30" fmla="*/ f29 1 4254"/>
                <a:gd name="f31" fmla="*/ f28 1 4215"/>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4254" h="4215">
                  <a:moveTo>
                    <a:pt x="f5" y="f6"/>
                  </a:moveTo>
                  <a:cubicBezTo>
                    <a:pt x="f7" y="f6"/>
                    <a:pt x="f8" y="f9"/>
                    <a:pt x="f10" y="f11"/>
                  </a:cubicBezTo>
                  <a:lnTo>
                    <a:pt x="f6" y="f12"/>
                  </a:lnTo>
                  <a:lnTo>
                    <a:pt x="f13" y="f14"/>
                  </a:lnTo>
                  <a:lnTo>
                    <a:pt x="f15" y="f16"/>
                  </a:lnTo>
                  <a:cubicBezTo>
                    <a:pt x="f3" y="f17"/>
                    <a:pt x="f3" y="f18"/>
                    <a:pt x="f15" y="f19"/>
                  </a:cubicBezTo>
                  <a:lnTo>
                    <a:pt x="f20" y="f11"/>
                  </a:lnTo>
                  <a:cubicBezTo>
                    <a:pt x="f21" y="f9"/>
                    <a:pt x="f22" y="f6"/>
                    <a:pt x="f5" y="f6"/>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61" name="Google Shape;5991;p67">
              <a:extLst>
                <a:ext uri="{FF2B5EF4-FFF2-40B4-BE49-F238E27FC236}">
                  <a16:creationId xmlns:a16="http://schemas.microsoft.com/office/drawing/2014/main" id="{0B9AC554-DC7B-D488-D5E5-04ADB1C2EF47}"/>
                </a:ext>
              </a:extLst>
            </p:cNvPr>
            <p:cNvSpPr/>
            <p:nvPr/>
          </p:nvSpPr>
          <p:spPr>
            <a:xfrm>
              <a:off x="6573996" y="4259339"/>
              <a:ext cx="122941" cy="120929"/>
            </a:xfrm>
            <a:custGeom>
              <a:avLst/>
              <a:gdLst>
                <a:gd name="f0" fmla="val w"/>
                <a:gd name="f1" fmla="val h"/>
                <a:gd name="f2" fmla="val 0"/>
                <a:gd name="f3" fmla="val 4285"/>
                <a:gd name="f4" fmla="val 4215"/>
                <a:gd name="f5" fmla="val 2064"/>
                <a:gd name="f6" fmla="val 1"/>
                <a:gd name="f7" fmla="val 1954"/>
                <a:gd name="f8" fmla="val 1843"/>
                <a:gd name="f9" fmla="val 40"/>
                <a:gd name="f10" fmla="val 1765"/>
                <a:gd name="f11" fmla="val 119"/>
                <a:gd name="f12" fmla="val 1915"/>
                <a:gd name="f13" fmla="val 2300"/>
                <a:gd name="f14" fmla="val 4128"/>
                <a:gd name="f15" fmla="val 2482"/>
                <a:gd name="f16" fmla="val 2324"/>
                <a:gd name="f17" fmla="val 2072"/>
                <a:gd name="f18" fmla="val 2363"/>
                <a:gd name="f19" fmla="val 2285"/>
                <a:gd name="f20" fmla="val 2174"/>
                <a:gd name="f21" fmla="*/ f0 1 4285"/>
                <a:gd name="f22" fmla="*/ f1 1 4215"/>
                <a:gd name="f23" fmla="val f2"/>
                <a:gd name="f24" fmla="val f3"/>
                <a:gd name="f25" fmla="val f4"/>
                <a:gd name="f26" fmla="+- f25 0 f23"/>
                <a:gd name="f27" fmla="+- f24 0 f23"/>
                <a:gd name="f28" fmla="*/ f27 1 4285"/>
                <a:gd name="f29" fmla="*/ f26 1 4215"/>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4285" h="4215">
                  <a:moveTo>
                    <a:pt x="f5" y="f6"/>
                  </a:moveTo>
                  <a:cubicBezTo>
                    <a:pt x="f7" y="f6"/>
                    <a:pt x="f8" y="f9"/>
                    <a:pt x="f10" y="f11"/>
                  </a:cubicBezTo>
                  <a:lnTo>
                    <a:pt x="f2" y="f12"/>
                  </a:lnTo>
                  <a:lnTo>
                    <a:pt x="f13" y="f4"/>
                  </a:lnTo>
                  <a:lnTo>
                    <a:pt x="f14" y="f15"/>
                  </a:lnTo>
                  <a:cubicBezTo>
                    <a:pt x="f3" y="f16"/>
                    <a:pt x="f3" y="f17"/>
                    <a:pt x="f14" y="f12"/>
                  </a:cubicBezTo>
                  <a:lnTo>
                    <a:pt x="f18" y="f11"/>
                  </a:lnTo>
                  <a:cubicBezTo>
                    <a:pt x="f19" y="f9"/>
                    <a:pt x="f20" y="f6"/>
                    <a:pt x="f5" y="f6"/>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62" name="Google Shape;5992;p67">
              <a:extLst>
                <a:ext uri="{FF2B5EF4-FFF2-40B4-BE49-F238E27FC236}">
                  <a16:creationId xmlns:a16="http://schemas.microsoft.com/office/drawing/2014/main" id="{29DFC536-0319-C025-9BBC-E392B1084B83}"/>
                </a:ext>
              </a:extLst>
            </p:cNvPr>
            <p:cNvSpPr/>
            <p:nvPr/>
          </p:nvSpPr>
          <p:spPr>
            <a:xfrm>
              <a:off x="6324529" y="4198577"/>
              <a:ext cx="301020" cy="292269"/>
            </a:xfrm>
            <a:custGeom>
              <a:avLst/>
              <a:gdLst>
                <a:gd name="f0" fmla="val w"/>
                <a:gd name="f1" fmla="val h"/>
                <a:gd name="f2" fmla="val 0"/>
                <a:gd name="f3" fmla="val 10492"/>
                <a:gd name="f4" fmla="val 10187"/>
                <a:gd name="f5" fmla="val 3497"/>
                <a:gd name="f6" fmla="val 1764"/>
                <a:gd name="f7" fmla="val 1733"/>
                <a:gd name="f8" fmla="val 1166"/>
                <a:gd name="f9" fmla="val 2332"/>
                <a:gd name="f10" fmla="val 725"/>
                <a:gd name="f11" fmla="val 3088"/>
                <a:gd name="f12" fmla="val 504"/>
                <a:gd name="f13" fmla="val 3812"/>
                <a:gd name="f14" fmla="val 5514"/>
                <a:gd name="f15" fmla="val 410"/>
                <a:gd name="f16" fmla="val 7404"/>
                <a:gd name="f17" fmla="val 8759"/>
                <a:gd name="f18" fmla="val 2667"/>
                <a:gd name="f19" fmla="val 9661"/>
                <a:gd name="f20" fmla="val 3919"/>
                <a:gd name="f21" fmla="val 5273"/>
                <a:gd name="f22" fmla="val 5384"/>
                <a:gd name="f23" fmla="val 5496"/>
                <a:gd name="f24" fmla="val 10183"/>
                <a:gd name="f25" fmla="val 5608"/>
                <a:gd name="f26" fmla="val 10176"/>
                <a:gd name="f27" fmla="val 6679"/>
                <a:gd name="f28" fmla="val 10082"/>
                <a:gd name="f29" fmla="val 7876"/>
                <a:gd name="f30" fmla="val 9609"/>
                <a:gd name="f31" fmla="val 8758"/>
                <a:gd name="f32" fmla="val 10491"/>
                <a:gd name="f33" fmla="val 7026"/>
                <a:gd name="f34" fmla="val 8191"/>
                <a:gd name="f35" fmla="val 4694"/>
                <a:gd name="f36" fmla="val 6396"/>
                <a:gd name="f37" fmla="val 6077"/>
                <a:gd name="f38" fmla="val 6715"/>
                <a:gd name="f39" fmla="val 5645"/>
                <a:gd name="f40" fmla="val 6880"/>
                <a:gd name="f41" fmla="val 5214"/>
                <a:gd name="f42" fmla="val 4794"/>
                <a:gd name="f43" fmla="val 4375"/>
                <a:gd name="f44" fmla="val 6722"/>
                <a:gd name="f45" fmla="val 4064"/>
                <a:gd name="f46" fmla="val 3434"/>
                <a:gd name="f47" fmla="val 5766"/>
                <a:gd name="f48" fmla="val 5797"/>
                <a:gd name="f49" fmla="*/ f0 1 10492"/>
                <a:gd name="f50" fmla="*/ f1 1 10187"/>
                <a:gd name="f51" fmla="val f2"/>
                <a:gd name="f52" fmla="val f3"/>
                <a:gd name="f53" fmla="val f4"/>
                <a:gd name="f54" fmla="+- f53 0 f51"/>
                <a:gd name="f55" fmla="+- f52 0 f51"/>
                <a:gd name="f56" fmla="*/ f55 1 10492"/>
                <a:gd name="f57" fmla="*/ f54 1 10187"/>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10492" h="10187">
                  <a:moveTo>
                    <a:pt x="f5" y="f2"/>
                  </a:moveTo>
                  <a:lnTo>
                    <a:pt x="f6" y="f7"/>
                  </a:lnTo>
                  <a:cubicBezTo>
                    <a:pt x="f8" y="f9"/>
                    <a:pt x="f10" y="f11"/>
                    <a:pt x="f12" y="f13"/>
                  </a:cubicBezTo>
                  <a:cubicBezTo>
                    <a:pt x="f2" y="f14"/>
                    <a:pt x="f15" y="f16"/>
                    <a:pt x="f6" y="f17"/>
                  </a:cubicBezTo>
                  <a:cubicBezTo>
                    <a:pt x="f18" y="f19"/>
                    <a:pt x="f20" y="f4"/>
                    <a:pt x="f21" y="f4"/>
                  </a:cubicBezTo>
                  <a:cubicBezTo>
                    <a:pt x="f22" y="f4"/>
                    <a:pt x="f23" y="f24"/>
                    <a:pt x="f25" y="f26"/>
                  </a:cubicBezTo>
                  <a:cubicBezTo>
                    <a:pt x="f27" y="f28"/>
                    <a:pt x="f29" y="f30"/>
                    <a:pt x="f31" y="f17"/>
                  </a:cubicBezTo>
                  <a:lnTo>
                    <a:pt x="f32" y="f33"/>
                  </a:lnTo>
                  <a:lnTo>
                    <a:pt x="f34" y="f35"/>
                  </a:lnTo>
                  <a:lnTo>
                    <a:pt x="f36" y="f36"/>
                  </a:lnTo>
                  <a:cubicBezTo>
                    <a:pt x="f37" y="f38"/>
                    <a:pt x="f39" y="f40"/>
                    <a:pt x="f41" y="f40"/>
                  </a:cubicBezTo>
                  <a:cubicBezTo>
                    <a:pt x="f42" y="f40"/>
                    <a:pt x="f43" y="f44"/>
                    <a:pt x="f45" y="f36"/>
                  </a:cubicBezTo>
                  <a:cubicBezTo>
                    <a:pt x="f46" y="f47"/>
                    <a:pt x="f46" y="f35"/>
                    <a:pt x="f45" y="f45"/>
                  </a:cubicBezTo>
                  <a:lnTo>
                    <a:pt x="f48" y="f9"/>
                  </a:lnTo>
                  <a:lnTo>
                    <a:pt x="f5"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163" name="Google Shape;6007;p67">
            <a:extLst>
              <a:ext uri="{FF2B5EF4-FFF2-40B4-BE49-F238E27FC236}">
                <a16:creationId xmlns:a16="http://schemas.microsoft.com/office/drawing/2014/main" id="{A6D2B508-221A-FE62-4168-C0CDDE8A7219}"/>
              </a:ext>
            </a:extLst>
          </p:cNvPr>
          <p:cNvGrpSpPr/>
          <p:nvPr/>
        </p:nvGrpSpPr>
        <p:grpSpPr>
          <a:xfrm>
            <a:off x="3543847" y="5542729"/>
            <a:ext cx="469684" cy="475695"/>
            <a:chOff x="3964170" y="4157045"/>
            <a:chExt cx="352263" cy="356771"/>
          </a:xfrm>
          <a:solidFill>
            <a:schemeClr val="tx1"/>
          </a:solidFill>
        </p:grpSpPr>
        <p:sp>
          <p:nvSpPr>
            <p:cNvPr id="164" name="Google Shape;6008;p67">
              <a:extLst>
                <a:ext uri="{FF2B5EF4-FFF2-40B4-BE49-F238E27FC236}">
                  <a16:creationId xmlns:a16="http://schemas.microsoft.com/office/drawing/2014/main" id="{FB0EEDB1-3170-2270-BA24-D461156406D7}"/>
                </a:ext>
              </a:extLst>
            </p:cNvPr>
            <p:cNvSpPr/>
            <p:nvPr/>
          </p:nvSpPr>
          <p:spPr>
            <a:xfrm>
              <a:off x="3964170" y="4157045"/>
              <a:ext cx="352263" cy="356771"/>
            </a:xfrm>
            <a:custGeom>
              <a:avLst/>
              <a:gdLst>
                <a:gd name="f0" fmla="val w"/>
                <a:gd name="f1" fmla="val h"/>
                <a:gd name="f2" fmla="val 0"/>
                <a:gd name="f3" fmla="val 12278"/>
                <a:gd name="f4" fmla="val 12435"/>
                <a:gd name="f5" fmla="val 5905"/>
                <a:gd name="f6" fmla="val 860"/>
                <a:gd name="f7" fmla="val 6421"/>
                <a:gd name="f8" fmla="val 6926"/>
                <a:gd name="f9" fmla="val 1412"/>
                <a:gd name="f10" fmla="val 7341"/>
                <a:gd name="f11" fmla="val 2467"/>
                <a:gd name="f12" fmla="val 6837"/>
                <a:gd name="f13" fmla="val 2593"/>
                <a:gd name="f14" fmla="val 6365"/>
                <a:gd name="f15" fmla="val 2782"/>
                <a:gd name="f16" fmla="val 5892"/>
                <a:gd name="f17" fmla="val 3003"/>
                <a:gd name="f18" fmla="val 5419"/>
                <a:gd name="f19" fmla="val 4947"/>
                <a:gd name="f20" fmla="val 4443"/>
                <a:gd name="f21" fmla="val 4893"/>
                <a:gd name="f22" fmla="val 1381"/>
                <a:gd name="f23" fmla="val 5404"/>
                <a:gd name="f24" fmla="val 4191"/>
                <a:gd name="f25" fmla="val 3255"/>
                <a:gd name="f26" fmla="val 3349"/>
                <a:gd name="f27" fmla="val 4632"/>
                <a:gd name="f28" fmla="val 3381"/>
                <a:gd name="f29" fmla="val 4884"/>
                <a:gd name="f30" fmla="val 3475"/>
                <a:gd name="f31" fmla="val 4726"/>
                <a:gd name="f32" fmla="val 3538"/>
                <a:gd name="f33" fmla="val 4600"/>
                <a:gd name="f34" fmla="val 3601"/>
                <a:gd name="f35" fmla="val 3696"/>
                <a:gd name="f36" fmla="val 4285"/>
                <a:gd name="f37" fmla="val 3790"/>
                <a:gd name="f38" fmla="val 4159"/>
                <a:gd name="f39" fmla="val 3853"/>
                <a:gd name="f40" fmla="val 4002"/>
                <a:gd name="f41" fmla="val 3948"/>
                <a:gd name="f42" fmla="val 4096"/>
                <a:gd name="f43" fmla="val 3727"/>
                <a:gd name="f44" fmla="val 3507"/>
                <a:gd name="f45" fmla="val 7625"/>
                <a:gd name="f46" fmla="val 3318"/>
                <a:gd name="f47" fmla="val 7688"/>
                <a:gd name="f48" fmla="val 7751"/>
                <a:gd name="f49" fmla="val 7782"/>
                <a:gd name="f50" fmla="val 3979"/>
                <a:gd name="f51" fmla="val 7499"/>
                <a:gd name="f52" fmla="val 7247"/>
                <a:gd name="f53" fmla="val 3633"/>
                <a:gd name="f54" fmla="val 6963"/>
                <a:gd name="f55" fmla="val 7184"/>
                <a:gd name="f56" fmla="val 3412"/>
                <a:gd name="f57" fmla="val 7404"/>
                <a:gd name="f58" fmla="val 2611"/>
                <a:gd name="f59" fmla="val 3034"/>
                <a:gd name="f60" fmla="val 2846"/>
                <a:gd name="f61" fmla="val 3110"/>
                <a:gd name="f62" fmla="val 3054"/>
                <a:gd name="f63" fmla="val 3403"/>
                <a:gd name="f64" fmla="val 3097"/>
                <a:gd name="f65" fmla="val 3309"/>
                <a:gd name="f66" fmla="val 3570"/>
                <a:gd name="f67" fmla="val 3183"/>
                <a:gd name="f68" fmla="val 4042"/>
                <a:gd name="f69" fmla="val 3151"/>
                <a:gd name="f70" fmla="val 4609"/>
                <a:gd name="f71" fmla="val 2742"/>
                <a:gd name="f72" fmla="val 4924"/>
                <a:gd name="f73" fmla="val 2363"/>
                <a:gd name="f74" fmla="val 5240"/>
                <a:gd name="f75" fmla="val 1954"/>
                <a:gd name="f76" fmla="val 5586"/>
                <a:gd name="f77" fmla="val 712"/>
                <a:gd name="f78" fmla="val 4068"/>
                <a:gd name="f79" fmla="val 945"/>
                <a:gd name="f80" fmla="val 9301"/>
                <a:gd name="f81" fmla="val 3075"/>
                <a:gd name="f82" fmla="val 10879"/>
                <a:gd name="f83" fmla="val 11079"/>
                <a:gd name="f84" fmla="val 4102"/>
                <a:gd name="f85" fmla="val 9862"/>
                <a:gd name="f86" fmla="val 5618"/>
                <a:gd name="f87" fmla="val 9515"/>
                <a:gd name="f88" fmla="val 5271"/>
                <a:gd name="f89" fmla="val 9137"/>
                <a:gd name="f90" fmla="val 8696"/>
                <a:gd name="f91" fmla="val 4641"/>
                <a:gd name="f92" fmla="val 8601"/>
                <a:gd name="f93" fmla="val 4137"/>
                <a:gd name="f94" fmla="val 8538"/>
                <a:gd name="f95" fmla="val 8412"/>
                <a:gd name="f96" fmla="val 3160"/>
                <a:gd name="f97" fmla="val 8746"/>
                <a:gd name="f98" fmla="val 3102"/>
                <a:gd name="f99" fmla="val 9042"/>
                <a:gd name="f100" fmla="val 8822"/>
                <a:gd name="f101" fmla="val 5744"/>
                <a:gd name="f102" fmla="val 9011"/>
                <a:gd name="f103" fmla="val 5901"/>
                <a:gd name="f104" fmla="val 9169"/>
                <a:gd name="f105" fmla="val 6059"/>
                <a:gd name="f106" fmla="val 9326"/>
                <a:gd name="f107" fmla="val 6216"/>
                <a:gd name="f108" fmla="val 6374"/>
                <a:gd name="f109" fmla="val 8980"/>
                <a:gd name="f110" fmla="val 6531"/>
                <a:gd name="f111" fmla="val 6689"/>
                <a:gd name="f112" fmla="val 3025"/>
                <a:gd name="f113" fmla="val 5775"/>
                <a:gd name="f114" fmla="val 6720"/>
                <a:gd name="f115" fmla="val 2836"/>
                <a:gd name="f116" fmla="val 6563"/>
                <a:gd name="f117" fmla="val 2679"/>
                <a:gd name="f118" fmla="val 6405"/>
                <a:gd name="f119" fmla="val 2521"/>
                <a:gd name="f120" fmla="val 6248"/>
                <a:gd name="f121" fmla="val 6090"/>
                <a:gd name="f122" fmla="val 2868"/>
                <a:gd name="f123" fmla="val 5933"/>
                <a:gd name="f124" fmla="val 3885"/>
                <a:gd name="f125" fmla="val 6617"/>
                <a:gd name="f126" fmla="val 4200"/>
                <a:gd name="f127" fmla="val 7278"/>
                <a:gd name="f128" fmla="val 7908"/>
                <a:gd name="f129" fmla="val 5082"/>
                <a:gd name="f130" fmla="val 8003"/>
                <a:gd name="f131" fmla="val 5838"/>
                <a:gd name="f132" fmla="val 6626"/>
                <a:gd name="f133" fmla="val 7413"/>
                <a:gd name="f134" fmla="val 7823"/>
                <a:gd name="f135" fmla="val 6585"/>
                <a:gd name="f136" fmla="val 8232"/>
                <a:gd name="f137" fmla="val 8579"/>
                <a:gd name="f138" fmla="val 5545"/>
                <a:gd name="f139" fmla="val 8421"/>
                <a:gd name="f140" fmla="val 5230"/>
                <a:gd name="f141" fmla="val 8043"/>
                <a:gd name="f142" fmla="val 4537"/>
                <a:gd name="f143" fmla="val 7634"/>
                <a:gd name="f144" fmla="val 3876"/>
                <a:gd name="f145" fmla="val 3844"/>
                <a:gd name="f146" fmla="val 6657"/>
                <a:gd name="f147" fmla="val 5870"/>
                <a:gd name="f148" fmla="val 4830"/>
                <a:gd name="f149" fmla="val 4452"/>
                <a:gd name="f150" fmla="val 4263"/>
                <a:gd name="f151" fmla="val 5577"/>
                <a:gd name="f152" fmla="val 4033"/>
                <a:gd name="f153" fmla="val 8516"/>
                <a:gd name="f154" fmla="val 4317"/>
                <a:gd name="f155" fmla="val 8674"/>
                <a:gd name="f156" fmla="val 4474"/>
                <a:gd name="f157" fmla="val 8737"/>
                <a:gd name="f158" fmla="val 8831"/>
                <a:gd name="f159" fmla="val 4758"/>
                <a:gd name="f160" fmla="val 8894"/>
                <a:gd name="f161" fmla="val 4915"/>
                <a:gd name="f162" fmla="val 8989"/>
                <a:gd name="f163" fmla="val 4663"/>
                <a:gd name="f164" fmla="val 9052"/>
                <a:gd name="f165" fmla="val 9146"/>
                <a:gd name="f166" fmla="val 4254"/>
                <a:gd name="f167" fmla="val 9178"/>
                <a:gd name="f168" fmla="val 8926"/>
                <a:gd name="f169" fmla="val 9083"/>
                <a:gd name="f170" fmla="val 6846"/>
                <a:gd name="f171" fmla="val 2300"/>
                <a:gd name="f172" fmla="val 7193"/>
                <a:gd name="f173" fmla="val 2710"/>
                <a:gd name="f174" fmla="val 7571"/>
                <a:gd name="f175" fmla="val 3214"/>
                <a:gd name="f176" fmla="val 8358"/>
                <a:gd name="f177" fmla="val 8863"/>
                <a:gd name="f178" fmla="val 9335"/>
                <a:gd name="f179" fmla="val 3090"/>
                <a:gd name="f180" fmla="val 9388"/>
                <a:gd name="f181" fmla="val 2806"/>
                <a:gd name="f182" fmla="val 9414"/>
                <a:gd name="f183" fmla="val 2555"/>
                <a:gd name="f184" fmla="val 1015"/>
                <a:gd name="f185" fmla="val 681"/>
                <a:gd name="f186" fmla="val 8445"/>
                <a:gd name="f187" fmla="val 9925"/>
                <a:gd name="f188" fmla="val 11167"/>
                <a:gd name="f189" fmla="val 8392"/>
                <a:gd name="f190" fmla="val 10934"/>
                <a:gd name="f191" fmla="val 9430"/>
                <a:gd name="f192" fmla="val 9267"/>
                <a:gd name="f193" fmla="val 9032"/>
                <a:gd name="f194" fmla="val 8768"/>
                <a:gd name="f195" fmla="val 9410"/>
                <a:gd name="f196" fmla="val 8475"/>
                <a:gd name="f197" fmla="val 9367"/>
                <a:gd name="f198" fmla="val 8664"/>
                <a:gd name="f199" fmla="val 8390"/>
                <a:gd name="f200" fmla="val 8727"/>
                <a:gd name="f201" fmla="val 7508"/>
                <a:gd name="f202" fmla="val 5924"/>
                <a:gd name="f203" fmla="val 9461"/>
                <a:gd name="f204" fmla="val 6396"/>
                <a:gd name="f205" fmla="val 9650"/>
                <a:gd name="f206" fmla="val 6869"/>
                <a:gd name="f207" fmla="val 9839"/>
                <a:gd name="f208" fmla="val 9965"/>
                <a:gd name="f209" fmla="val 6962"/>
                <a:gd name="f210" fmla="val 11056"/>
                <a:gd name="f211" fmla="val 6440"/>
                <a:gd name="f212" fmla="val 11607"/>
                <a:gd name="f213" fmla="val 5922"/>
                <a:gd name="f214" fmla="val 5408"/>
                <a:gd name="f215" fmla="val 4898"/>
                <a:gd name="f216" fmla="val 11064"/>
                <a:gd name="f217" fmla="val 4978"/>
                <a:gd name="f218" fmla="val 5451"/>
                <a:gd name="f219" fmla="val 5931"/>
                <a:gd name="f220" fmla="val 1"/>
                <a:gd name="f221" fmla="val 5817"/>
                <a:gd name="f222" fmla="val 5699"/>
                <a:gd name="f223" fmla="val 14"/>
                <a:gd name="f224" fmla="val 41"/>
                <a:gd name="f225" fmla="val 262"/>
                <a:gd name="f226" fmla="val 1333"/>
                <a:gd name="f227" fmla="val 3655"/>
                <a:gd name="f228" fmla="val 2278"/>
                <a:gd name="f229" fmla="val 3326"/>
                <a:gd name="f230" fmla="val 2223"/>
                <a:gd name="f231" fmla="val 2973"/>
                <a:gd name="f232" fmla="val 2187"/>
                <a:gd name="f233" fmla="val 2624"/>
                <a:gd name="f234" fmla="val 1770"/>
                <a:gd name="f235" fmla="val 939"/>
                <a:gd name="f236" fmla="val 2404"/>
                <a:gd name="f237" fmla="val 536"/>
                <a:gd name="f238" fmla="val 4074"/>
                <a:gd name="f239" fmla="val 662"/>
                <a:gd name="f240" fmla="val 5334"/>
                <a:gd name="f241" fmla="val 1387"/>
                <a:gd name="f242" fmla="val 788"/>
                <a:gd name="f243" fmla="val 6972"/>
                <a:gd name="f244" fmla="val 158"/>
                <a:gd name="f245" fmla="val 379"/>
                <a:gd name="f246" fmla="val 599"/>
                <a:gd name="f247" fmla="val 1166"/>
                <a:gd name="f248" fmla="val 10028"/>
                <a:gd name="f249" fmla="val 1922"/>
                <a:gd name="f250" fmla="val 10186"/>
                <a:gd name="f251" fmla="val 2157"/>
                <a:gd name="f252" fmla="val 10241"/>
                <a:gd name="f253" fmla="val 2410"/>
                <a:gd name="f254" fmla="val 10266"/>
                <a:gd name="f255" fmla="val 2668"/>
                <a:gd name="f256" fmla="val 2998"/>
                <a:gd name="f257" fmla="val 3337"/>
                <a:gd name="f258" fmla="val 10225"/>
                <a:gd name="f259" fmla="val 10154"/>
                <a:gd name="f260" fmla="val 4221"/>
                <a:gd name="f261" fmla="val 11678"/>
                <a:gd name="f262" fmla="val 5076"/>
                <a:gd name="f263" fmla="val 12434"/>
                <a:gd name="f264" fmla="val 5929"/>
                <a:gd name="f265" fmla="val 6786"/>
                <a:gd name="f266" fmla="val 7639"/>
                <a:gd name="f267" fmla="val 11670"/>
                <a:gd name="f268" fmla="val 8192"/>
                <a:gd name="f269" fmla="val 8550"/>
                <a:gd name="f270" fmla="val 10215"/>
                <a:gd name="f271" fmla="val 8882"/>
                <a:gd name="f272" fmla="val 10243"/>
                <a:gd name="f273" fmla="val 9186"/>
                <a:gd name="f274" fmla="val 11589"/>
                <a:gd name="f275" fmla="val 8453"/>
                <a:gd name="f276" fmla="val 10460"/>
                <a:gd name="f277" fmla="val 12272"/>
                <a:gd name="f278" fmla="val 4014"/>
                <a:gd name="f279" fmla="val 11618"/>
                <a:gd name="f280" fmla="val 2182"/>
                <a:gd name="f281" fmla="val 9217"/>
                <a:gd name="f282" fmla="val 8904"/>
                <a:gd name="f283" fmla="val 8562"/>
                <a:gd name="f284" fmla="val 2213"/>
                <a:gd name="f285" fmla="val 7765"/>
                <a:gd name="f286" fmla="val 1139"/>
                <a:gd name="f287" fmla="val 7004"/>
                <a:gd name="f288" fmla="*/ f0 1 12278"/>
                <a:gd name="f289" fmla="*/ f1 1 12435"/>
                <a:gd name="f290" fmla="val f2"/>
                <a:gd name="f291" fmla="val f3"/>
                <a:gd name="f292" fmla="val f4"/>
                <a:gd name="f293" fmla="+- f292 0 f290"/>
                <a:gd name="f294" fmla="+- f291 0 f290"/>
                <a:gd name="f295" fmla="*/ f294 1 12278"/>
                <a:gd name="f296" fmla="*/ f293 1 12435"/>
                <a:gd name="f297" fmla="*/ f290 1 f295"/>
                <a:gd name="f298" fmla="*/ f291 1 f295"/>
                <a:gd name="f299" fmla="*/ f290 1 f296"/>
                <a:gd name="f300" fmla="*/ f292 1 f296"/>
                <a:gd name="f301" fmla="*/ f297 f288 1"/>
                <a:gd name="f302" fmla="*/ f298 f288 1"/>
                <a:gd name="f303" fmla="*/ f300 f289 1"/>
                <a:gd name="f304" fmla="*/ f299 f289 1"/>
              </a:gdLst>
              <a:ahLst/>
              <a:cxnLst>
                <a:cxn ang="3cd4">
                  <a:pos x="hc" y="t"/>
                </a:cxn>
                <a:cxn ang="0">
                  <a:pos x="r" y="vc"/>
                </a:cxn>
                <a:cxn ang="cd4">
                  <a:pos x="hc" y="b"/>
                </a:cxn>
                <a:cxn ang="cd2">
                  <a:pos x="l" y="vc"/>
                </a:cxn>
              </a:cxnLst>
              <a:rect l="f301" t="f304" r="f302" b="f303"/>
              <a:pathLst>
                <a:path w="12278" h="12435">
                  <a:moveTo>
                    <a:pt x="f5" y="f6"/>
                  </a:moveTo>
                  <a:cubicBezTo>
                    <a:pt x="f7" y="f6"/>
                    <a:pt x="f8" y="f9"/>
                    <a:pt x="f10" y="f11"/>
                  </a:cubicBezTo>
                  <a:cubicBezTo>
                    <a:pt x="f12" y="f13"/>
                    <a:pt x="f14" y="f15"/>
                    <a:pt x="f16" y="f17"/>
                  </a:cubicBezTo>
                  <a:cubicBezTo>
                    <a:pt x="f18" y="f15"/>
                    <a:pt x="f19" y="f13"/>
                    <a:pt x="f20" y="f11"/>
                  </a:cubicBezTo>
                  <a:cubicBezTo>
                    <a:pt x="f21" y="f22"/>
                    <a:pt x="f23" y="f6"/>
                    <a:pt x="f5" y="f6"/>
                  </a:cubicBezTo>
                  <a:close/>
                  <a:moveTo>
                    <a:pt x="f24" y="f25"/>
                  </a:moveTo>
                  <a:cubicBezTo>
                    <a:pt x="f20" y="f26"/>
                    <a:pt x="f27" y="f28"/>
                    <a:pt x="f29" y="f30"/>
                  </a:cubicBezTo>
                  <a:cubicBezTo>
                    <a:pt x="f31" y="f32"/>
                    <a:pt x="f33" y="f34"/>
                    <a:pt x="f20" y="f35"/>
                  </a:cubicBezTo>
                  <a:cubicBezTo>
                    <a:pt x="f36" y="f37"/>
                    <a:pt x="f38" y="f39"/>
                    <a:pt x="f40" y="f41"/>
                  </a:cubicBezTo>
                  <a:cubicBezTo>
                    <a:pt x="f42" y="f43"/>
                    <a:pt x="f38" y="f44"/>
                    <a:pt x="f24" y="f25"/>
                  </a:cubicBezTo>
                  <a:close/>
                  <a:moveTo>
                    <a:pt x="f45" y="f46"/>
                  </a:moveTo>
                  <a:cubicBezTo>
                    <a:pt x="f47" y="f44"/>
                    <a:pt x="f48" y="f43"/>
                    <a:pt x="f49" y="f50"/>
                  </a:cubicBezTo>
                  <a:cubicBezTo>
                    <a:pt x="f51" y="f37"/>
                    <a:pt x="f52" y="f53"/>
                    <a:pt x="f54" y="f44"/>
                  </a:cubicBezTo>
                  <a:cubicBezTo>
                    <a:pt x="f55" y="f56"/>
                    <a:pt x="f57" y="f26"/>
                    <a:pt x="f45" y="f46"/>
                  </a:cubicBezTo>
                  <a:close/>
                  <a:moveTo>
                    <a:pt x="f58" y="f59"/>
                  </a:moveTo>
                  <a:cubicBezTo>
                    <a:pt x="f60" y="f59"/>
                    <a:pt x="f61" y="f62"/>
                    <a:pt x="f63" y="f64"/>
                  </a:cubicBezTo>
                  <a:cubicBezTo>
                    <a:pt x="f65" y="f66"/>
                    <a:pt x="f67" y="f68"/>
                    <a:pt x="f69" y="f70"/>
                  </a:cubicBezTo>
                  <a:cubicBezTo>
                    <a:pt x="f71" y="f72"/>
                    <a:pt x="f73" y="f74"/>
                    <a:pt x="f75" y="f76"/>
                  </a:cubicBezTo>
                  <a:cubicBezTo>
                    <a:pt x="f77" y="f78"/>
                    <a:pt x="f79" y="f59"/>
                    <a:pt x="f58" y="f59"/>
                  </a:cubicBezTo>
                  <a:close/>
                  <a:moveTo>
                    <a:pt x="f80" y="f81"/>
                  </a:moveTo>
                  <a:cubicBezTo>
                    <a:pt x="f82" y="f81"/>
                    <a:pt x="f83" y="f84"/>
                    <a:pt x="f85" y="f86"/>
                  </a:cubicBezTo>
                  <a:cubicBezTo>
                    <a:pt x="f87" y="f88"/>
                    <a:pt x="f89" y="f72"/>
                    <a:pt x="f90" y="f91"/>
                  </a:cubicBezTo>
                  <a:cubicBezTo>
                    <a:pt x="f92" y="f93"/>
                    <a:pt x="f94" y="f34"/>
                    <a:pt x="f95" y="f96"/>
                  </a:cubicBezTo>
                  <a:cubicBezTo>
                    <a:pt x="f97" y="f98"/>
                    <a:pt x="f99" y="f81"/>
                    <a:pt x="f80" y="f81"/>
                  </a:cubicBezTo>
                  <a:close/>
                  <a:moveTo>
                    <a:pt x="f100" y="f101"/>
                  </a:moveTo>
                  <a:cubicBezTo>
                    <a:pt x="f102" y="f103"/>
                    <a:pt x="f104" y="f105"/>
                    <a:pt x="f106" y="f107"/>
                  </a:cubicBezTo>
                  <a:cubicBezTo>
                    <a:pt x="f104" y="f108"/>
                    <a:pt x="f109" y="f110"/>
                    <a:pt x="f100" y="f111"/>
                  </a:cubicBezTo>
                  <a:lnTo>
                    <a:pt x="f100" y="f101"/>
                  </a:lnTo>
                  <a:close/>
                  <a:moveTo>
                    <a:pt x="f112" y="f113"/>
                  </a:moveTo>
                  <a:lnTo>
                    <a:pt x="f112" y="f114"/>
                  </a:lnTo>
                  <a:cubicBezTo>
                    <a:pt x="f115" y="f116"/>
                    <a:pt x="f117" y="f118"/>
                    <a:pt x="f119" y="f120"/>
                  </a:cubicBezTo>
                  <a:cubicBezTo>
                    <a:pt x="f117" y="f121"/>
                    <a:pt x="f122" y="f123"/>
                    <a:pt x="f112" y="f113"/>
                  </a:cubicBezTo>
                  <a:close/>
                  <a:moveTo>
                    <a:pt x="f16" y="f124"/>
                  </a:moveTo>
                  <a:cubicBezTo>
                    <a:pt x="f125" y="f126"/>
                    <a:pt x="f127" y="f70"/>
                    <a:pt x="f128" y="f129"/>
                  </a:cubicBezTo>
                  <a:cubicBezTo>
                    <a:pt x="f130" y="f131"/>
                    <a:pt x="f130" y="f132"/>
                    <a:pt x="f128" y="f133"/>
                  </a:cubicBezTo>
                  <a:cubicBezTo>
                    <a:pt x="f127" y="f134"/>
                    <a:pt x="f135" y="f136"/>
                    <a:pt x="f16" y="f137"/>
                  </a:cubicBezTo>
                  <a:cubicBezTo>
                    <a:pt x="f138" y="f139"/>
                    <a:pt x="f140" y="f136"/>
                    <a:pt x="f29" y="f141"/>
                  </a:cubicBezTo>
                  <a:cubicBezTo>
                    <a:pt x="f142" y="f134"/>
                    <a:pt x="f24" y="f143"/>
                    <a:pt x="f144" y="f133"/>
                  </a:cubicBezTo>
                  <a:cubicBezTo>
                    <a:pt x="f145" y="f146"/>
                    <a:pt x="f145" y="f147"/>
                    <a:pt x="f144" y="f129"/>
                  </a:cubicBezTo>
                  <a:cubicBezTo>
                    <a:pt x="f24" y="f148"/>
                    <a:pt x="f142" y="f91"/>
                    <a:pt x="f29" y="f149"/>
                  </a:cubicBezTo>
                  <a:cubicBezTo>
                    <a:pt x="f140" y="f150"/>
                    <a:pt x="f151" y="f68"/>
                    <a:pt x="f16" y="f124"/>
                  </a:cubicBezTo>
                  <a:close/>
                  <a:moveTo>
                    <a:pt x="f152" y="f153"/>
                  </a:moveTo>
                  <a:cubicBezTo>
                    <a:pt x="f38" y="f137"/>
                    <a:pt x="f154" y="f155"/>
                    <a:pt x="f156" y="f157"/>
                  </a:cubicBezTo>
                  <a:cubicBezTo>
                    <a:pt x="f27" y="f158"/>
                    <a:pt x="f159" y="f160"/>
                    <a:pt x="f161" y="f162"/>
                  </a:cubicBezTo>
                  <a:cubicBezTo>
                    <a:pt x="f163" y="f164"/>
                    <a:pt x="f156" y="f165"/>
                    <a:pt x="f166" y="f167"/>
                  </a:cubicBezTo>
                  <a:cubicBezTo>
                    <a:pt x="f38" y="f168"/>
                    <a:pt x="f42" y="f157"/>
                    <a:pt x="f152" y="f153"/>
                  </a:cubicBezTo>
                  <a:close/>
                  <a:moveTo>
                    <a:pt x="f49" y="f153"/>
                  </a:moveTo>
                  <a:cubicBezTo>
                    <a:pt x="f48" y="f157"/>
                    <a:pt x="f47" y="f162"/>
                    <a:pt x="f45" y="f167"/>
                  </a:cubicBezTo>
                  <a:cubicBezTo>
                    <a:pt x="f57" y="f169"/>
                    <a:pt x="f55" y="f164"/>
                    <a:pt x="f54" y="f162"/>
                  </a:cubicBezTo>
                  <a:cubicBezTo>
                    <a:pt x="f127" y="f158"/>
                    <a:pt x="f51" y="f155"/>
                    <a:pt x="f49" y="f153"/>
                  </a:cubicBezTo>
                  <a:close/>
                  <a:moveTo>
                    <a:pt x="f75" y="f170"/>
                  </a:moveTo>
                  <a:cubicBezTo>
                    <a:pt x="f171" y="f172"/>
                    <a:pt x="f173" y="f174"/>
                    <a:pt x="f69" y="f134"/>
                  </a:cubicBezTo>
                  <a:cubicBezTo>
                    <a:pt x="f175" y="f176"/>
                    <a:pt x="f65" y="f177"/>
                    <a:pt x="f63" y="f178"/>
                  </a:cubicBezTo>
                  <a:cubicBezTo>
                    <a:pt x="f179" y="f180"/>
                    <a:pt x="f181" y="f182"/>
                    <a:pt x="f183" y="f182"/>
                  </a:cubicBezTo>
                  <a:cubicBezTo>
                    <a:pt x="f184" y="f182"/>
                    <a:pt x="f185" y="f186"/>
                    <a:pt x="f75" y="f170"/>
                  </a:cubicBezTo>
                  <a:close/>
                  <a:moveTo>
                    <a:pt x="f187" y="f170"/>
                  </a:moveTo>
                  <a:lnTo>
                    <a:pt x="f187" y="f170"/>
                  </a:lnTo>
                  <a:cubicBezTo>
                    <a:pt x="f188" y="f189"/>
                    <a:pt x="f190" y="f191"/>
                    <a:pt x="f192" y="f191"/>
                  </a:cubicBezTo>
                  <a:cubicBezTo>
                    <a:pt x="f193" y="f191"/>
                    <a:pt x="f194" y="f195"/>
                    <a:pt x="f196" y="f197"/>
                  </a:cubicBezTo>
                  <a:cubicBezTo>
                    <a:pt x="f94" y="f160"/>
                    <a:pt x="f198" y="f199"/>
                    <a:pt x="f200" y="f134"/>
                  </a:cubicBezTo>
                  <a:cubicBezTo>
                    <a:pt x="f89" y="f201"/>
                    <a:pt x="f87" y="f172"/>
                    <a:pt x="f187" y="f170"/>
                  </a:cubicBezTo>
                  <a:close/>
                  <a:moveTo>
                    <a:pt x="f202" y="f203"/>
                  </a:moveTo>
                  <a:cubicBezTo>
                    <a:pt x="f204" y="f205"/>
                    <a:pt x="f206" y="f207"/>
                    <a:pt x="f57" y="f208"/>
                  </a:cubicBezTo>
                  <a:cubicBezTo>
                    <a:pt x="f209" y="f210"/>
                    <a:pt x="f211" y="f212"/>
                    <a:pt x="f213" y="f212"/>
                  </a:cubicBezTo>
                  <a:cubicBezTo>
                    <a:pt x="f214" y="f212"/>
                    <a:pt x="f215" y="f216"/>
                    <a:pt x="f156" y="f208"/>
                  </a:cubicBezTo>
                  <a:cubicBezTo>
                    <a:pt x="f217" y="f207"/>
                    <a:pt x="f218" y="f205"/>
                    <a:pt x="f202" y="f203"/>
                  </a:cubicBezTo>
                  <a:close/>
                  <a:moveTo>
                    <a:pt x="f219" y="f220"/>
                  </a:moveTo>
                  <a:cubicBezTo>
                    <a:pt x="f221" y="f220"/>
                    <a:pt x="f222" y="f223"/>
                    <a:pt x="f151" y="f224"/>
                  </a:cubicBezTo>
                  <a:cubicBezTo>
                    <a:pt x="f27" y="f225"/>
                    <a:pt x="f40" y="f226"/>
                    <a:pt x="f227" y="f228"/>
                  </a:cubicBezTo>
                  <a:cubicBezTo>
                    <a:pt x="f229" y="f230"/>
                    <a:pt x="f231" y="f232"/>
                    <a:pt x="f233" y="f232"/>
                  </a:cubicBezTo>
                  <a:cubicBezTo>
                    <a:pt x="f234" y="f232"/>
                    <a:pt x="f235" y="f236"/>
                    <a:pt x="f237" y="f64"/>
                  </a:cubicBezTo>
                  <a:cubicBezTo>
                    <a:pt x="f220" y="f238"/>
                    <a:pt x="f239" y="f240"/>
                    <a:pt x="f241" y="f107"/>
                  </a:cubicBezTo>
                  <a:cubicBezTo>
                    <a:pt x="f242" y="f243"/>
                    <a:pt x="f244" y="f141"/>
                    <a:pt x="f245" y="f168"/>
                  </a:cubicBezTo>
                  <a:cubicBezTo>
                    <a:pt x="f246" y="f205"/>
                    <a:pt x="f247" y="f248"/>
                    <a:pt x="f249" y="f250"/>
                  </a:cubicBezTo>
                  <a:cubicBezTo>
                    <a:pt x="f251" y="f252"/>
                    <a:pt x="f253" y="f254"/>
                    <a:pt x="f255" y="f254"/>
                  </a:cubicBezTo>
                  <a:cubicBezTo>
                    <a:pt x="f256" y="f254"/>
                    <a:pt x="f257" y="f258"/>
                    <a:pt x="f227" y="f259"/>
                  </a:cubicBezTo>
                  <a:cubicBezTo>
                    <a:pt x="f260" y="f261"/>
                    <a:pt x="f262" y="f263"/>
                    <a:pt x="f264" y="f263"/>
                  </a:cubicBezTo>
                  <a:cubicBezTo>
                    <a:pt x="f265" y="f263"/>
                    <a:pt x="f266" y="f267"/>
                    <a:pt x="f268" y="f259"/>
                  </a:cubicBezTo>
                  <a:cubicBezTo>
                    <a:pt x="f269" y="f270"/>
                    <a:pt x="f271" y="f272"/>
                    <a:pt x="f273" y="f272"/>
                  </a:cubicBezTo>
                  <a:cubicBezTo>
                    <a:pt x="f274" y="f272"/>
                    <a:pt x="f3" y="f275"/>
                    <a:pt x="f276" y="f107"/>
                  </a:cubicBezTo>
                  <a:cubicBezTo>
                    <a:pt x="f277" y="f278"/>
                    <a:pt x="f279" y="f280"/>
                    <a:pt x="f281" y="f280"/>
                  </a:cubicBezTo>
                  <a:cubicBezTo>
                    <a:pt x="f282" y="f280"/>
                    <a:pt x="f283" y="f284"/>
                    <a:pt x="f268" y="f228"/>
                  </a:cubicBezTo>
                  <a:cubicBezTo>
                    <a:pt x="f285" y="f286"/>
                    <a:pt x="f287" y="f220"/>
                    <a:pt x="f219" y="f220"/>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65" name="Google Shape;6009;p67">
              <a:extLst>
                <a:ext uri="{FF2B5EF4-FFF2-40B4-BE49-F238E27FC236}">
                  <a16:creationId xmlns:a16="http://schemas.microsoft.com/office/drawing/2014/main" id="{AE53B4E9-9F29-4BEA-A821-40C4968B14EA}"/>
                </a:ext>
              </a:extLst>
            </p:cNvPr>
            <p:cNvSpPr/>
            <p:nvPr/>
          </p:nvSpPr>
          <p:spPr>
            <a:xfrm>
              <a:off x="4097947" y="4300094"/>
              <a:ext cx="72329" cy="71469"/>
            </a:xfrm>
            <a:custGeom>
              <a:avLst/>
              <a:gdLst>
                <a:gd name="f0" fmla="val w"/>
                <a:gd name="f1" fmla="val h"/>
                <a:gd name="f2" fmla="val 0"/>
                <a:gd name="f3" fmla="val 2521"/>
                <a:gd name="f4" fmla="val 2491"/>
                <a:gd name="f5" fmla="val 1313"/>
                <a:gd name="f6" fmla="val 1295"/>
                <a:gd name="f7" fmla="val 1278"/>
                <a:gd name="f8" fmla="val 1"/>
                <a:gd name="f9" fmla="val 1261"/>
                <a:gd name="f10" fmla="val 599"/>
                <a:gd name="f11" fmla="val 569"/>
                <a:gd name="f12" fmla="val 63"/>
                <a:gd name="f13" fmla="val 1230"/>
                <a:gd name="f14" fmla="val 1955"/>
                <a:gd name="f15" fmla="val 567"/>
                <a:gd name="f16" fmla="val 2490"/>
                <a:gd name="f17" fmla="val 1954"/>
                <a:gd name="f18" fmla="val 2489"/>
                <a:gd name="f19" fmla="val 585"/>
                <a:gd name="f20" fmla="val 1980"/>
                <a:gd name="f21" fmla="*/ f0 1 2521"/>
                <a:gd name="f22" fmla="*/ f1 1 2491"/>
                <a:gd name="f23" fmla="val f2"/>
                <a:gd name="f24" fmla="val f3"/>
                <a:gd name="f25" fmla="val f4"/>
                <a:gd name="f26" fmla="+- f25 0 f23"/>
                <a:gd name="f27" fmla="+- f24 0 f23"/>
                <a:gd name="f28" fmla="*/ f27 1 2521"/>
                <a:gd name="f29" fmla="*/ f26 1 2491"/>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2521" h="2491">
                  <a:moveTo>
                    <a:pt x="f5" y="f2"/>
                  </a:moveTo>
                  <a:cubicBezTo>
                    <a:pt x="f6" y="f2"/>
                    <a:pt x="f7" y="f8"/>
                    <a:pt x="f9" y="f8"/>
                  </a:cubicBezTo>
                  <a:cubicBezTo>
                    <a:pt x="f10" y="f8"/>
                    <a:pt x="f2" y="f11"/>
                    <a:pt x="f12" y="f13"/>
                  </a:cubicBezTo>
                  <a:cubicBezTo>
                    <a:pt x="f2" y="f14"/>
                    <a:pt x="f15" y="f16"/>
                    <a:pt x="f9" y="f16"/>
                  </a:cubicBezTo>
                  <a:cubicBezTo>
                    <a:pt x="f17" y="f16"/>
                    <a:pt x="f3" y="f14"/>
                    <a:pt x="f18" y="f13"/>
                  </a:cubicBezTo>
                  <a:cubicBezTo>
                    <a:pt x="f18" y="f19"/>
                    <a:pt x="f20" y="f2"/>
                    <a:pt x="f5"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166" name="Google Shape;6018;p67">
            <a:extLst>
              <a:ext uri="{FF2B5EF4-FFF2-40B4-BE49-F238E27FC236}">
                <a16:creationId xmlns:a16="http://schemas.microsoft.com/office/drawing/2014/main" id="{A7912057-F248-0AD5-06CE-660E93F71E67}"/>
              </a:ext>
            </a:extLst>
          </p:cNvPr>
          <p:cNvGrpSpPr/>
          <p:nvPr/>
        </p:nvGrpSpPr>
        <p:grpSpPr>
          <a:xfrm>
            <a:off x="8479521" y="5564686"/>
            <a:ext cx="486936" cy="443569"/>
            <a:chOff x="7665927" y="4173513"/>
            <a:chExt cx="365202" cy="332677"/>
          </a:xfrm>
          <a:solidFill>
            <a:schemeClr val="tx1"/>
          </a:solidFill>
        </p:grpSpPr>
        <p:sp>
          <p:nvSpPr>
            <p:cNvPr id="167" name="Google Shape;6019;p67">
              <a:extLst>
                <a:ext uri="{FF2B5EF4-FFF2-40B4-BE49-F238E27FC236}">
                  <a16:creationId xmlns:a16="http://schemas.microsoft.com/office/drawing/2014/main" id="{2A0623D8-0468-FD0B-C6AF-062450D487C1}"/>
                </a:ext>
              </a:extLst>
            </p:cNvPr>
            <p:cNvSpPr/>
            <p:nvPr/>
          </p:nvSpPr>
          <p:spPr>
            <a:xfrm>
              <a:off x="7665927" y="4173513"/>
              <a:ext cx="344436" cy="94942"/>
            </a:xfrm>
            <a:custGeom>
              <a:avLst/>
              <a:gdLst>
                <a:gd name="f0" fmla="val w"/>
                <a:gd name="f1" fmla="val h"/>
                <a:gd name="f2" fmla="val 0"/>
                <a:gd name="f3" fmla="val 12005"/>
                <a:gd name="f4" fmla="val 3309"/>
                <a:gd name="f5" fmla="val 1671"/>
                <a:gd name="f6" fmla="val 757"/>
                <a:gd name="f7" fmla="val 1"/>
                <a:gd name="f8" fmla="val 1670"/>
                <a:gd name="f9" fmla="val 2552"/>
                <a:gd name="f10" fmla="val 3308"/>
                <a:gd name="f11" fmla="val 11469"/>
                <a:gd name="f12" fmla="val 11815"/>
                <a:gd name="f13" fmla="val 12004"/>
                <a:gd name="f14" fmla="val 2930"/>
                <a:gd name="f15" fmla="val 11784"/>
                <a:gd name="f16" fmla="val 2647"/>
                <a:gd name="f17" fmla="val 11595"/>
                <a:gd name="f18" fmla="val 2363"/>
                <a:gd name="f19" fmla="val 2017"/>
                <a:gd name="f20" fmla="val 1292"/>
                <a:gd name="f21" fmla="val 946"/>
                <a:gd name="f22" fmla="val 662"/>
                <a:gd name="f23" fmla="val 11973"/>
                <a:gd name="f24" fmla="val 410"/>
                <a:gd name="f25" fmla="*/ f0 1 12005"/>
                <a:gd name="f26" fmla="*/ f1 1 3309"/>
                <a:gd name="f27" fmla="val f2"/>
                <a:gd name="f28" fmla="val f3"/>
                <a:gd name="f29" fmla="val f4"/>
                <a:gd name="f30" fmla="+- f29 0 f27"/>
                <a:gd name="f31" fmla="+- f28 0 f27"/>
                <a:gd name="f32" fmla="*/ f31 1 12005"/>
                <a:gd name="f33" fmla="*/ f30 1 3309"/>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12005" h="3309">
                  <a:moveTo>
                    <a:pt x="f5" y="f2"/>
                  </a:moveTo>
                  <a:cubicBezTo>
                    <a:pt x="f6" y="f2"/>
                    <a:pt x="f7" y="f6"/>
                    <a:pt x="f7" y="f8"/>
                  </a:cubicBezTo>
                  <a:cubicBezTo>
                    <a:pt x="f7" y="f9"/>
                    <a:pt x="f6" y="f10"/>
                    <a:pt x="f5" y="f10"/>
                  </a:cubicBezTo>
                  <a:lnTo>
                    <a:pt x="f11" y="f10"/>
                  </a:lnTo>
                  <a:cubicBezTo>
                    <a:pt x="f12" y="f10"/>
                    <a:pt x="f13" y="f14"/>
                    <a:pt x="f15" y="f16"/>
                  </a:cubicBezTo>
                  <a:cubicBezTo>
                    <a:pt x="f17" y="f18"/>
                    <a:pt x="f11" y="f19"/>
                    <a:pt x="f11" y="f8"/>
                  </a:cubicBezTo>
                  <a:cubicBezTo>
                    <a:pt x="f11" y="f20"/>
                    <a:pt x="f17" y="f21"/>
                    <a:pt x="f15" y="f22"/>
                  </a:cubicBezTo>
                  <a:cubicBezTo>
                    <a:pt x="f23" y="f24"/>
                    <a:pt x="f15" y="f2"/>
                    <a:pt x="f11"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68" name="Google Shape;6020;p67">
              <a:extLst>
                <a:ext uri="{FF2B5EF4-FFF2-40B4-BE49-F238E27FC236}">
                  <a16:creationId xmlns:a16="http://schemas.microsoft.com/office/drawing/2014/main" id="{64D9095D-1BD7-73AF-CB5C-5653A2F69637}"/>
                </a:ext>
              </a:extLst>
            </p:cNvPr>
            <p:cNvSpPr/>
            <p:nvPr/>
          </p:nvSpPr>
          <p:spPr>
            <a:xfrm>
              <a:off x="7937997" y="4291919"/>
              <a:ext cx="24441" cy="94942"/>
            </a:xfrm>
            <a:custGeom>
              <a:avLst/>
              <a:gdLst>
                <a:gd name="f0" fmla="val w"/>
                <a:gd name="f1" fmla="val h"/>
                <a:gd name="f2" fmla="val 0"/>
                <a:gd name="f3" fmla="val 852"/>
                <a:gd name="f4" fmla="val 3309"/>
                <a:gd name="f5" fmla="val 1"/>
                <a:gd name="f6" fmla="*/ f0 1 852"/>
                <a:gd name="f7" fmla="*/ f1 1 3309"/>
                <a:gd name="f8" fmla="val f2"/>
                <a:gd name="f9" fmla="val f3"/>
                <a:gd name="f10" fmla="val f4"/>
                <a:gd name="f11" fmla="+- f10 0 f8"/>
                <a:gd name="f12" fmla="+- f9 0 f8"/>
                <a:gd name="f13" fmla="*/ f12 1 852"/>
                <a:gd name="f14" fmla="*/ f11 1 3309"/>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852" h="3309">
                  <a:moveTo>
                    <a:pt x="f5" y="f5"/>
                  </a:moveTo>
                  <a:lnTo>
                    <a:pt x="f5" y="f4"/>
                  </a:lnTo>
                  <a:lnTo>
                    <a:pt x="f3" y="f4"/>
                  </a:lnTo>
                  <a:lnTo>
                    <a:pt x="f3" y="f5"/>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69" name="Google Shape;6021;p67">
              <a:extLst>
                <a:ext uri="{FF2B5EF4-FFF2-40B4-BE49-F238E27FC236}">
                  <a16:creationId xmlns:a16="http://schemas.microsoft.com/office/drawing/2014/main" id="{655B9893-A571-F6A5-235A-91B2D32BAFFA}"/>
                </a:ext>
              </a:extLst>
            </p:cNvPr>
            <p:cNvSpPr/>
            <p:nvPr/>
          </p:nvSpPr>
          <p:spPr>
            <a:xfrm>
              <a:off x="7985912" y="4292842"/>
              <a:ext cx="45217" cy="94942"/>
            </a:xfrm>
            <a:custGeom>
              <a:avLst/>
              <a:gdLst>
                <a:gd name="f0" fmla="val w"/>
                <a:gd name="f1" fmla="val h"/>
                <a:gd name="f2" fmla="val 0"/>
                <a:gd name="f3" fmla="val 1576"/>
                <a:gd name="f4" fmla="val 3309"/>
                <a:gd name="f5" fmla="val 1"/>
                <a:gd name="f6" fmla="val 3308"/>
                <a:gd name="f7" fmla="val 1198"/>
                <a:gd name="f8" fmla="val 1387"/>
                <a:gd name="f9" fmla="val 3277"/>
                <a:gd name="f10" fmla="val 3088"/>
                <a:gd name="f11" fmla="val 2899"/>
                <a:gd name="f12" fmla="val 410"/>
                <a:gd name="f13" fmla="val 158"/>
                <a:gd name="f14" fmla="*/ f0 1 1576"/>
                <a:gd name="f15" fmla="*/ f1 1 3309"/>
                <a:gd name="f16" fmla="val f2"/>
                <a:gd name="f17" fmla="val f3"/>
                <a:gd name="f18" fmla="val f4"/>
                <a:gd name="f19" fmla="+- f18 0 f16"/>
                <a:gd name="f20" fmla="+- f17 0 f16"/>
                <a:gd name="f21" fmla="*/ f20 1 1576"/>
                <a:gd name="f22" fmla="*/ f19 1 3309"/>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1576" h="3309">
                  <a:moveTo>
                    <a:pt x="f5" y="f2"/>
                  </a:moveTo>
                  <a:lnTo>
                    <a:pt x="f5" y="f6"/>
                  </a:lnTo>
                  <a:lnTo>
                    <a:pt x="f7" y="f6"/>
                  </a:lnTo>
                  <a:cubicBezTo>
                    <a:pt x="f8" y="f9"/>
                    <a:pt x="f3" y="f10"/>
                    <a:pt x="f3" y="f11"/>
                  </a:cubicBezTo>
                  <a:lnTo>
                    <a:pt x="f3" y="f12"/>
                  </a:lnTo>
                  <a:cubicBezTo>
                    <a:pt x="f3" y="f13"/>
                    <a:pt x="f8" y="f2"/>
                    <a:pt x="f7"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70" name="Google Shape;6022;p67">
              <a:extLst>
                <a:ext uri="{FF2B5EF4-FFF2-40B4-BE49-F238E27FC236}">
                  <a16:creationId xmlns:a16="http://schemas.microsoft.com/office/drawing/2014/main" id="{FD7B994B-67D7-36FC-8AAA-73EEE9B8ED3A}"/>
                </a:ext>
              </a:extLst>
            </p:cNvPr>
            <p:cNvSpPr/>
            <p:nvPr/>
          </p:nvSpPr>
          <p:spPr>
            <a:xfrm>
              <a:off x="7691265" y="4291919"/>
              <a:ext cx="223269" cy="94942"/>
            </a:xfrm>
            <a:custGeom>
              <a:avLst/>
              <a:gdLst>
                <a:gd name="f0" fmla="val w"/>
                <a:gd name="f1" fmla="val h"/>
                <a:gd name="f2" fmla="val 0"/>
                <a:gd name="f3" fmla="val 7782"/>
                <a:gd name="f4" fmla="val 3309"/>
                <a:gd name="f5" fmla="val 441"/>
                <a:gd name="f6" fmla="val 1"/>
                <a:gd name="f7" fmla="val 189"/>
                <a:gd name="f8" fmla="val 221"/>
                <a:gd name="f9" fmla="val 442"/>
                <a:gd name="f10" fmla="val 2931"/>
                <a:gd name="f11" fmla="val 3151"/>
                <a:gd name="f12" fmla="*/ f0 1 7782"/>
                <a:gd name="f13" fmla="*/ f1 1 3309"/>
                <a:gd name="f14" fmla="val f2"/>
                <a:gd name="f15" fmla="val f3"/>
                <a:gd name="f16" fmla="val f4"/>
                <a:gd name="f17" fmla="+- f16 0 f14"/>
                <a:gd name="f18" fmla="+- f15 0 f14"/>
                <a:gd name="f19" fmla="*/ f18 1 7782"/>
                <a:gd name="f20" fmla="*/ f17 1 330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7782" h="3309">
                  <a:moveTo>
                    <a:pt x="f5" y="f6"/>
                  </a:moveTo>
                  <a:cubicBezTo>
                    <a:pt x="f7" y="f6"/>
                    <a:pt x="f2" y="f8"/>
                    <a:pt x="f2" y="f9"/>
                  </a:cubicBezTo>
                  <a:lnTo>
                    <a:pt x="f2" y="f10"/>
                  </a:lnTo>
                  <a:cubicBezTo>
                    <a:pt x="f2" y="f11"/>
                    <a:pt x="f7" y="f4"/>
                    <a:pt x="f5" y="f4"/>
                  </a:cubicBezTo>
                  <a:lnTo>
                    <a:pt x="f3" y="f4"/>
                  </a:lnTo>
                  <a:lnTo>
                    <a:pt x="f3" y="f6"/>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71" name="Google Shape;6023;p67">
              <a:extLst>
                <a:ext uri="{FF2B5EF4-FFF2-40B4-BE49-F238E27FC236}">
                  <a16:creationId xmlns:a16="http://schemas.microsoft.com/office/drawing/2014/main" id="{93CFCF39-0EDA-0904-89B5-49DF26FCE720}"/>
                </a:ext>
              </a:extLst>
            </p:cNvPr>
            <p:cNvSpPr/>
            <p:nvPr/>
          </p:nvSpPr>
          <p:spPr>
            <a:xfrm>
              <a:off x="7739143" y="4410324"/>
              <a:ext cx="24441" cy="94942"/>
            </a:xfrm>
            <a:custGeom>
              <a:avLst/>
              <a:gdLst>
                <a:gd name="f0" fmla="val w"/>
                <a:gd name="f1" fmla="val h"/>
                <a:gd name="f2" fmla="val 0"/>
                <a:gd name="f3" fmla="val 852"/>
                <a:gd name="f4" fmla="val 3309"/>
                <a:gd name="f5" fmla="val 1"/>
                <a:gd name="f6" fmla="val 851"/>
                <a:gd name="f7" fmla="*/ f0 1 852"/>
                <a:gd name="f8" fmla="*/ f1 1 3309"/>
                <a:gd name="f9" fmla="val f2"/>
                <a:gd name="f10" fmla="val f3"/>
                <a:gd name="f11" fmla="val f4"/>
                <a:gd name="f12" fmla="+- f11 0 f9"/>
                <a:gd name="f13" fmla="+- f10 0 f9"/>
                <a:gd name="f14" fmla="*/ f13 1 852"/>
                <a:gd name="f15" fmla="*/ f12 1 3309"/>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852" h="3309">
                  <a:moveTo>
                    <a:pt x="f5" y="f5"/>
                  </a:moveTo>
                  <a:lnTo>
                    <a:pt x="f5" y="f4"/>
                  </a:lnTo>
                  <a:lnTo>
                    <a:pt x="f6" y="f4"/>
                  </a:lnTo>
                  <a:lnTo>
                    <a:pt x="f6" y="f5"/>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72" name="Google Shape;6024;p67">
              <a:extLst>
                <a:ext uri="{FF2B5EF4-FFF2-40B4-BE49-F238E27FC236}">
                  <a16:creationId xmlns:a16="http://schemas.microsoft.com/office/drawing/2014/main" id="{97A12AB9-F50D-B19C-2BF9-0D7E3A07C410}"/>
                </a:ext>
              </a:extLst>
            </p:cNvPr>
            <p:cNvSpPr/>
            <p:nvPr/>
          </p:nvSpPr>
          <p:spPr>
            <a:xfrm>
              <a:off x="7787057" y="4412135"/>
              <a:ext cx="218770" cy="94046"/>
            </a:xfrm>
            <a:custGeom>
              <a:avLst/>
              <a:gdLst>
                <a:gd name="f0" fmla="val w"/>
                <a:gd name="f1" fmla="val h"/>
                <a:gd name="f2" fmla="val 0"/>
                <a:gd name="f3" fmla="val 7625"/>
                <a:gd name="f4" fmla="val 3278"/>
                <a:gd name="f5" fmla="val 1"/>
                <a:gd name="f6" fmla="val 3277"/>
                <a:gd name="f7" fmla="val 7247"/>
                <a:gd name="f8" fmla="val 7467"/>
                <a:gd name="f9" fmla="val 3057"/>
                <a:gd name="f10" fmla="val 2868"/>
                <a:gd name="f11" fmla="val 379"/>
                <a:gd name="f12" fmla="val 158"/>
                <a:gd name="f13" fmla="val 7436"/>
                <a:gd name="f14" fmla="*/ f0 1 7625"/>
                <a:gd name="f15" fmla="*/ f1 1 3278"/>
                <a:gd name="f16" fmla="val f2"/>
                <a:gd name="f17" fmla="val f3"/>
                <a:gd name="f18" fmla="val f4"/>
                <a:gd name="f19" fmla="+- f18 0 f16"/>
                <a:gd name="f20" fmla="+- f17 0 f16"/>
                <a:gd name="f21" fmla="*/ f20 1 7625"/>
                <a:gd name="f22" fmla="*/ f19 1 3278"/>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7625" h="3278">
                  <a:moveTo>
                    <a:pt x="f5" y="f5"/>
                  </a:moveTo>
                  <a:lnTo>
                    <a:pt x="f5" y="f6"/>
                  </a:lnTo>
                  <a:lnTo>
                    <a:pt x="f7" y="f6"/>
                  </a:lnTo>
                  <a:cubicBezTo>
                    <a:pt x="f8" y="f6"/>
                    <a:pt x="f3" y="f9"/>
                    <a:pt x="f3" y="f10"/>
                  </a:cubicBezTo>
                  <a:lnTo>
                    <a:pt x="f3" y="f11"/>
                  </a:lnTo>
                  <a:cubicBezTo>
                    <a:pt x="f3" y="f12"/>
                    <a:pt x="f13" y="f5"/>
                    <a:pt x="f7" y="f5"/>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73" name="Google Shape;6025;p67">
              <a:extLst>
                <a:ext uri="{FF2B5EF4-FFF2-40B4-BE49-F238E27FC236}">
                  <a16:creationId xmlns:a16="http://schemas.microsoft.com/office/drawing/2014/main" id="{6E97DD0D-3CA0-9C79-011B-AA540E27F7BC}"/>
                </a:ext>
              </a:extLst>
            </p:cNvPr>
            <p:cNvSpPr/>
            <p:nvPr/>
          </p:nvSpPr>
          <p:spPr>
            <a:xfrm>
              <a:off x="7665927" y="4411248"/>
              <a:ext cx="49752" cy="94942"/>
            </a:xfrm>
            <a:custGeom>
              <a:avLst/>
              <a:gdLst>
                <a:gd name="f0" fmla="val w"/>
                <a:gd name="f1" fmla="val h"/>
                <a:gd name="f2" fmla="val 0"/>
                <a:gd name="f3" fmla="val 1734"/>
                <a:gd name="f4" fmla="val 3309"/>
                <a:gd name="f5" fmla="val 442"/>
                <a:gd name="f6" fmla="val 190"/>
                <a:gd name="f7" fmla="val 1"/>
                <a:gd name="f8" fmla="val 189"/>
                <a:gd name="f9" fmla="val 378"/>
                <a:gd name="f10" fmla="val 2867"/>
                <a:gd name="f11" fmla="val 3088"/>
                <a:gd name="f12" fmla="val 3308"/>
                <a:gd name="f13" fmla="*/ f0 1 1734"/>
                <a:gd name="f14" fmla="*/ f1 1 3309"/>
                <a:gd name="f15" fmla="val f2"/>
                <a:gd name="f16" fmla="val f3"/>
                <a:gd name="f17" fmla="val f4"/>
                <a:gd name="f18" fmla="+- f17 0 f15"/>
                <a:gd name="f19" fmla="+- f16 0 f15"/>
                <a:gd name="f20" fmla="*/ f19 1 1734"/>
                <a:gd name="f21" fmla="*/ f18 1 3309"/>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1734" h="3309">
                  <a:moveTo>
                    <a:pt x="f5" y="f2"/>
                  </a:moveTo>
                  <a:cubicBezTo>
                    <a:pt x="f6" y="f2"/>
                    <a:pt x="f7" y="f8"/>
                    <a:pt x="f7" y="f9"/>
                  </a:cubicBezTo>
                  <a:lnTo>
                    <a:pt x="f7" y="f10"/>
                  </a:lnTo>
                  <a:cubicBezTo>
                    <a:pt x="f7" y="f11"/>
                    <a:pt x="f6" y="f12"/>
                    <a:pt x="f5" y="f12"/>
                  </a:cubicBezTo>
                  <a:lnTo>
                    <a:pt x="f3" y="f12"/>
                  </a:lnTo>
                  <a:lnTo>
                    <a:pt x="f3"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sp>
        <p:nvSpPr>
          <p:cNvPr id="174" name="Google Shape;6043;p67">
            <a:extLst>
              <a:ext uri="{FF2B5EF4-FFF2-40B4-BE49-F238E27FC236}">
                <a16:creationId xmlns:a16="http://schemas.microsoft.com/office/drawing/2014/main" id="{425D4167-ACA9-147B-D979-4E87ED28923A}"/>
              </a:ext>
            </a:extLst>
          </p:cNvPr>
          <p:cNvSpPr/>
          <p:nvPr/>
        </p:nvSpPr>
        <p:spPr>
          <a:xfrm>
            <a:off x="4335755" y="5543604"/>
            <a:ext cx="412223" cy="486936"/>
          </a:xfrm>
          <a:custGeom>
            <a:avLst/>
            <a:gdLst>
              <a:gd name="f0" fmla="val w"/>
              <a:gd name="f1" fmla="val h"/>
              <a:gd name="f2" fmla="val 0"/>
              <a:gd name="f3" fmla="val 10776"/>
              <a:gd name="f4" fmla="val 12729"/>
              <a:gd name="f5" fmla="val 1670"/>
              <a:gd name="f6" fmla="val 851"/>
              <a:gd name="f7" fmla="val 9326"/>
              <a:gd name="f8" fmla="val 1355"/>
              <a:gd name="f9" fmla="val 1072"/>
              <a:gd name="f10" fmla="val 9421"/>
              <a:gd name="f11" fmla="val 9578"/>
              <a:gd name="f12" fmla="val 2049"/>
              <a:gd name="f13" fmla="val 1481"/>
              <a:gd name="f14" fmla="val 1198"/>
              <a:gd name="f15" fmla="val 9925"/>
              <a:gd name="f16" fmla="val 10177"/>
              <a:gd name="f17" fmla="val 10208"/>
              <a:gd name="f18" fmla="val 11846"/>
              <a:gd name="f19" fmla="val 1229"/>
              <a:gd name="f20" fmla="val 11468"/>
              <a:gd name="f21" fmla="val 11027"/>
              <a:gd name="f22" fmla="val 10586"/>
              <a:gd name="f23" fmla="val 2111"/>
              <a:gd name="f24" fmla="val 1"/>
              <a:gd name="f25" fmla="val 914"/>
              <a:gd name="f26" fmla="val 946"/>
              <a:gd name="f27" fmla="val 2080"/>
              <a:gd name="f28" fmla="val 11059"/>
              <a:gd name="f29" fmla="val 11973"/>
              <a:gd name="f30" fmla="val 757"/>
              <a:gd name="f31" fmla="val 10334"/>
              <a:gd name="f32" fmla="val 10775"/>
              <a:gd name="f33" fmla="val 12508"/>
              <a:gd name="f34" fmla="val 12319"/>
              <a:gd name="f35" fmla="val 473"/>
              <a:gd name="f36" fmla="val 221"/>
              <a:gd name="f37" fmla="val 64"/>
              <a:gd name="f38" fmla="val 9105"/>
              <a:gd name="f39" fmla="val 3781"/>
              <a:gd name="f40" fmla="val 4011"/>
              <a:gd name="f41" fmla="val 8912"/>
              <a:gd name="f42" fmla="val 4171"/>
              <a:gd name="f43" fmla="val 8708"/>
              <a:gd name="f44" fmla="val 8604"/>
              <a:gd name="f45" fmla="val 8498"/>
              <a:gd name="f46" fmla="val 4129"/>
              <a:gd name="f47" fmla="val 8412"/>
              <a:gd name="f48" fmla="val 4033"/>
              <a:gd name="f49" fmla="val 7845"/>
              <a:gd name="f50" fmla="val 3498"/>
              <a:gd name="f51" fmla="val 7310"/>
              <a:gd name="f52" fmla="val 7214"/>
              <a:gd name="f53" fmla="val 7100"/>
              <a:gd name="f54" fmla="val 6991"/>
              <a:gd name="f55" fmla="val 6778"/>
              <a:gd name="f56" fmla="val 6585"/>
              <a:gd name="f57" fmla="*/ f0 1 10776"/>
              <a:gd name="f58" fmla="*/ f1 1 12729"/>
              <a:gd name="f59" fmla="val f2"/>
              <a:gd name="f60" fmla="val f3"/>
              <a:gd name="f61" fmla="val f4"/>
              <a:gd name="f62" fmla="+- f61 0 f59"/>
              <a:gd name="f63" fmla="+- f60 0 f59"/>
              <a:gd name="f64" fmla="*/ f63 1 10776"/>
              <a:gd name="f65" fmla="*/ f62 1 12729"/>
              <a:gd name="f66" fmla="*/ f59 1 f64"/>
              <a:gd name="f67" fmla="*/ f60 1 f64"/>
              <a:gd name="f68" fmla="*/ f59 1 f65"/>
              <a:gd name="f69" fmla="*/ f61 1 f65"/>
              <a:gd name="f70" fmla="*/ f66 f57 1"/>
              <a:gd name="f71" fmla="*/ f67 f57 1"/>
              <a:gd name="f72" fmla="*/ f69 f58 1"/>
              <a:gd name="f73" fmla="*/ f68 f58 1"/>
            </a:gdLst>
            <a:ahLst/>
            <a:cxnLst>
              <a:cxn ang="3cd4">
                <a:pos x="hc" y="t"/>
              </a:cxn>
              <a:cxn ang="0">
                <a:pos x="r" y="vc"/>
              </a:cxn>
              <a:cxn ang="cd4">
                <a:pos x="hc" y="b"/>
              </a:cxn>
              <a:cxn ang="cd2">
                <a:pos x="l" y="vc"/>
              </a:cxn>
            </a:cxnLst>
            <a:rect l="f70" t="f73" r="f71" b="f72"/>
            <a:pathLst>
              <a:path w="10776" h="12729">
                <a:moveTo>
                  <a:pt x="f5" y="f6"/>
                </a:moveTo>
                <a:lnTo>
                  <a:pt x="f5" y="f7"/>
                </a:lnTo>
                <a:cubicBezTo>
                  <a:pt x="f8" y="f7"/>
                  <a:pt x="f9" y="f10"/>
                  <a:pt x="f6" y="f11"/>
                </a:cubicBezTo>
                <a:lnTo>
                  <a:pt x="f6" y="f12"/>
                </a:lnTo>
                <a:cubicBezTo>
                  <a:pt x="f6" y="f13"/>
                  <a:pt x="f14" y="f9"/>
                  <a:pt x="f5" y="f6"/>
                </a:cubicBezTo>
                <a:close/>
                <a:moveTo>
                  <a:pt x="f15" y="f16"/>
                </a:moveTo>
                <a:lnTo>
                  <a:pt x="f15" y="f17"/>
                </a:lnTo>
                <a:lnTo>
                  <a:pt x="f15" y="f18"/>
                </a:lnTo>
                <a:lnTo>
                  <a:pt x="f5" y="f18"/>
                </a:lnTo>
                <a:cubicBezTo>
                  <a:pt x="f19" y="f18"/>
                  <a:pt x="f6" y="f20"/>
                  <a:pt x="f6" y="f21"/>
                </a:cubicBezTo>
                <a:cubicBezTo>
                  <a:pt x="f6" y="f22"/>
                  <a:pt x="f19" y="f16"/>
                  <a:pt x="f5" y="f16"/>
                </a:cubicBezTo>
                <a:close/>
                <a:moveTo>
                  <a:pt x="f23" y="f24"/>
                </a:moveTo>
                <a:cubicBezTo>
                  <a:pt x="f25" y="f24"/>
                  <a:pt x="f24" y="f26"/>
                  <a:pt x="f24" y="f27"/>
                </a:cubicBezTo>
                <a:lnTo>
                  <a:pt x="f24" y="f28"/>
                </a:lnTo>
                <a:cubicBezTo>
                  <a:pt x="f24" y="f29"/>
                  <a:pt x="f30" y="f4"/>
                  <a:pt x="f5" y="f4"/>
                </a:cubicBezTo>
                <a:lnTo>
                  <a:pt x="f31" y="f4"/>
                </a:lnTo>
                <a:cubicBezTo>
                  <a:pt x="f22" y="f4"/>
                  <a:pt x="f32" y="f33"/>
                  <a:pt x="f32" y="f34"/>
                </a:cubicBezTo>
                <a:lnTo>
                  <a:pt x="f32" y="f35"/>
                </a:lnTo>
                <a:cubicBezTo>
                  <a:pt x="f32" y="f36"/>
                  <a:pt x="f22" y="f37"/>
                  <a:pt x="f31" y="f37"/>
                </a:cubicBezTo>
                <a:lnTo>
                  <a:pt x="f38" y="f37"/>
                </a:lnTo>
                <a:lnTo>
                  <a:pt x="f38" y="f39"/>
                </a:lnTo>
                <a:cubicBezTo>
                  <a:pt x="f38" y="f40"/>
                  <a:pt x="f41" y="f42"/>
                  <a:pt x="f43" y="f42"/>
                </a:cubicBezTo>
                <a:cubicBezTo>
                  <a:pt x="f44" y="f42"/>
                  <a:pt x="f45" y="f46"/>
                  <a:pt x="f47" y="f48"/>
                </a:cubicBezTo>
                <a:lnTo>
                  <a:pt x="f49" y="f50"/>
                </a:lnTo>
                <a:lnTo>
                  <a:pt x="f51" y="f48"/>
                </a:lnTo>
                <a:cubicBezTo>
                  <a:pt x="f52" y="f46"/>
                  <a:pt x="f53" y="f42"/>
                  <a:pt x="f54" y="f42"/>
                </a:cubicBezTo>
                <a:cubicBezTo>
                  <a:pt x="f55" y="f42"/>
                  <a:pt x="f56" y="f40"/>
                  <a:pt x="f56" y="f39"/>
                </a:cubicBezTo>
                <a:lnTo>
                  <a:pt x="f56" y="f37"/>
                </a:lnTo>
                <a:lnTo>
                  <a:pt x="f23" y="f37"/>
                </a:lnTo>
                <a:lnTo>
                  <a:pt x="f23" y="f24"/>
                </a:lnTo>
                <a:close/>
              </a:path>
            </a:pathLst>
          </a:custGeom>
          <a:solidFill>
            <a:schemeClr val="tx1"/>
          </a:solid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nvGrpSpPr>
          <p:cNvPr id="175" name="Google Shape;6052;p67">
            <a:extLst>
              <a:ext uri="{FF2B5EF4-FFF2-40B4-BE49-F238E27FC236}">
                <a16:creationId xmlns:a16="http://schemas.microsoft.com/office/drawing/2014/main" id="{2FF577AB-D4FD-7AA1-5759-453F75D8133E}"/>
              </a:ext>
            </a:extLst>
          </p:cNvPr>
          <p:cNvGrpSpPr/>
          <p:nvPr/>
        </p:nvGrpSpPr>
        <p:grpSpPr>
          <a:xfrm>
            <a:off x="9363552" y="5521087"/>
            <a:ext cx="476109" cy="484535"/>
            <a:chOff x="8328949" y="4140814"/>
            <a:chExt cx="357082" cy="363401"/>
          </a:xfrm>
          <a:solidFill>
            <a:schemeClr val="tx1"/>
          </a:solidFill>
        </p:grpSpPr>
        <p:sp>
          <p:nvSpPr>
            <p:cNvPr id="176" name="Google Shape;6053;p67">
              <a:extLst>
                <a:ext uri="{FF2B5EF4-FFF2-40B4-BE49-F238E27FC236}">
                  <a16:creationId xmlns:a16="http://schemas.microsoft.com/office/drawing/2014/main" id="{947DE3EF-8E8E-58AF-60FB-29F90C5CBDB2}"/>
                </a:ext>
              </a:extLst>
            </p:cNvPr>
            <p:cNvSpPr/>
            <p:nvPr/>
          </p:nvSpPr>
          <p:spPr>
            <a:xfrm>
              <a:off x="8328949" y="4140814"/>
              <a:ext cx="357082" cy="154332"/>
            </a:xfrm>
            <a:custGeom>
              <a:avLst/>
              <a:gdLst>
                <a:gd name="f0" fmla="val w"/>
                <a:gd name="f1" fmla="val h"/>
                <a:gd name="f2" fmla="val 0"/>
                <a:gd name="f3" fmla="val 12446"/>
                <a:gd name="f4" fmla="val 5379"/>
                <a:gd name="f5" fmla="val 3088"/>
                <a:gd name="f6" fmla="val 1639"/>
                <a:gd name="f7" fmla="val 316"/>
                <a:gd name="f8" fmla="val 1008"/>
                <a:gd name="f9" fmla="val 95"/>
                <a:gd name="f10" fmla="val 2489"/>
                <a:gd name="f11" fmla="val 1"/>
                <a:gd name="f12" fmla="val 3214"/>
                <a:gd name="f13" fmla="val 190"/>
                <a:gd name="f14" fmla="val 3938"/>
                <a:gd name="f15" fmla="val 568"/>
                <a:gd name="f16" fmla="val 4506"/>
                <a:gd name="f17" fmla="val 962"/>
                <a:gd name="f18" fmla="val 5071"/>
                <a:gd name="f19" fmla="val 1607"/>
                <a:gd name="f20" fmla="val 5366"/>
                <a:gd name="f21" fmla="val 2240"/>
                <a:gd name="f22" fmla="val 2772"/>
                <a:gd name="f23" fmla="val 3296"/>
                <a:gd name="f24" fmla="val 5157"/>
                <a:gd name="f25" fmla="val 3655"/>
                <a:gd name="f26" fmla="val 4726"/>
                <a:gd name="f27" fmla="val 4569"/>
                <a:gd name="f28" fmla="val 3844"/>
                <a:gd name="f29" fmla="val 2836"/>
                <a:gd name="f30" fmla="val 2584"/>
                <a:gd name="f31" fmla="val 2427"/>
                <a:gd name="f32" fmla="val 2678"/>
                <a:gd name="f33" fmla="val 2899"/>
                <a:gd name="f34" fmla="val 3151"/>
                <a:gd name="f35" fmla="val 2616"/>
                <a:gd name="f36" fmla="val 3308"/>
                <a:gd name="f37" fmla="val 3340"/>
                <a:gd name="f38" fmla="val 3057"/>
                <a:gd name="f39" fmla="val 3529"/>
                <a:gd name="f40" fmla="val 3749"/>
                <a:gd name="f41" fmla="val 3970"/>
                <a:gd name="f42" fmla="val 3025"/>
                <a:gd name="f43" fmla="val 4127"/>
                <a:gd name="f44" fmla="val 2049"/>
                <a:gd name="f45" fmla="val 1450"/>
                <a:gd name="f46" fmla="val 3434"/>
                <a:gd name="f47" fmla="val 1608"/>
                <a:gd name="f48" fmla="val 1754"/>
                <a:gd name="f49" fmla="val 1999"/>
                <a:gd name="f50" fmla="val 2279"/>
                <a:gd name="f51" fmla="val 1632"/>
                <a:gd name="f52" fmla="val 2882"/>
                <a:gd name="f53" fmla="val 2930"/>
                <a:gd name="f54" fmla="val 2977"/>
                <a:gd name="f55" fmla="val 1634"/>
                <a:gd name="f56" fmla="val 3624"/>
                <a:gd name="f57" fmla="val 1733"/>
                <a:gd name="f58" fmla="val 4128"/>
                <a:gd name="f59" fmla="val 2048"/>
                <a:gd name="f60" fmla="val 4474"/>
                <a:gd name="f61" fmla="val 7908"/>
                <a:gd name="f62" fmla="val 8255"/>
                <a:gd name="f63" fmla="val 2017"/>
                <a:gd name="f64" fmla="val 8759"/>
                <a:gd name="f65" fmla="val 1702"/>
                <a:gd name="f66" fmla="val 9358"/>
                <a:gd name="f67" fmla="val 9406"/>
                <a:gd name="f68" fmla="val 9453"/>
                <a:gd name="f69" fmla="val 9501"/>
                <a:gd name="f70" fmla="val 10104"/>
                <a:gd name="f71" fmla="val 10629"/>
                <a:gd name="f72" fmla="val 10775"/>
                <a:gd name="f73" fmla="val 10964"/>
                <a:gd name="f74" fmla="val 10334"/>
                <a:gd name="f75" fmla="val 9547"/>
                <a:gd name="f76" fmla="val 9326"/>
                <a:gd name="f77" fmla="val 9137"/>
                <a:gd name="f78" fmla="val 3497"/>
                <a:gd name="f79" fmla="val 9799"/>
                <a:gd name="f80" fmla="val 9956"/>
                <a:gd name="f81" fmla="val 9767"/>
                <a:gd name="f82" fmla="val 2521"/>
                <a:gd name="f83" fmla="val 8539"/>
                <a:gd name="f84" fmla="val 7814"/>
                <a:gd name="f85" fmla="val 3686"/>
                <a:gd name="f86" fmla="val 8728"/>
                <a:gd name="f87" fmla="val 9099"/>
                <a:gd name="f88" fmla="val 5169"/>
                <a:gd name="f89" fmla="val 9626"/>
                <a:gd name="f90" fmla="val 10158"/>
                <a:gd name="f91" fmla="val 10800"/>
                <a:gd name="f92" fmla="val 11451"/>
                <a:gd name="f93" fmla="val 5074"/>
                <a:gd name="f94" fmla="val 11847"/>
                <a:gd name="f95" fmla="val 12225"/>
                <a:gd name="f96" fmla="val 12445"/>
                <a:gd name="f97" fmla="val 3277"/>
                <a:gd name="f98" fmla="val 12319"/>
                <a:gd name="f99" fmla="val 12130"/>
                <a:gd name="f100" fmla="*/ f0 1 12446"/>
                <a:gd name="f101" fmla="*/ f1 1 5379"/>
                <a:gd name="f102" fmla="val f2"/>
                <a:gd name="f103" fmla="val f3"/>
                <a:gd name="f104" fmla="val f4"/>
                <a:gd name="f105" fmla="+- f104 0 f102"/>
                <a:gd name="f106" fmla="+- f103 0 f102"/>
                <a:gd name="f107" fmla="*/ f106 1 12446"/>
                <a:gd name="f108" fmla="*/ f105 1 5379"/>
                <a:gd name="f109" fmla="*/ f102 1 f107"/>
                <a:gd name="f110" fmla="*/ f103 1 f107"/>
                <a:gd name="f111" fmla="*/ f102 1 f108"/>
                <a:gd name="f112" fmla="*/ f104 1 f108"/>
                <a:gd name="f113" fmla="*/ f109 f100 1"/>
                <a:gd name="f114" fmla="*/ f110 f100 1"/>
                <a:gd name="f115" fmla="*/ f112 f101 1"/>
                <a:gd name="f116" fmla="*/ f111 f101 1"/>
              </a:gdLst>
              <a:ahLst/>
              <a:cxnLst>
                <a:cxn ang="3cd4">
                  <a:pos x="hc" y="t"/>
                </a:cxn>
                <a:cxn ang="0">
                  <a:pos x="r" y="vc"/>
                </a:cxn>
                <a:cxn ang="cd4">
                  <a:pos x="hc" y="b"/>
                </a:cxn>
                <a:cxn ang="cd2">
                  <a:pos x="l" y="vc"/>
                </a:cxn>
              </a:cxnLst>
              <a:rect l="f113" t="f116" r="f114" b="f115"/>
              <a:pathLst>
                <a:path w="12446" h="5379">
                  <a:moveTo>
                    <a:pt x="f5" y="f2"/>
                  </a:moveTo>
                  <a:cubicBezTo>
                    <a:pt x="f6" y="f2"/>
                    <a:pt x="f7" y="f8"/>
                    <a:pt x="f9" y="f10"/>
                  </a:cubicBezTo>
                  <a:cubicBezTo>
                    <a:pt x="f11" y="f12"/>
                    <a:pt x="f13" y="f14"/>
                    <a:pt x="f15" y="f16"/>
                  </a:cubicBezTo>
                  <a:cubicBezTo>
                    <a:pt x="f17" y="f18"/>
                    <a:pt x="f19" y="f20"/>
                    <a:pt x="f21" y="f20"/>
                  </a:cubicBezTo>
                  <a:cubicBezTo>
                    <a:pt x="f22" y="f20"/>
                    <a:pt x="f23" y="f24"/>
                    <a:pt x="f25" y="f26"/>
                  </a:cubicBezTo>
                  <a:cubicBezTo>
                    <a:pt x="f27" y="f25"/>
                    <a:pt x="f28" y="f10"/>
                    <a:pt x="f29" y="f10"/>
                  </a:cubicBezTo>
                  <a:cubicBezTo>
                    <a:pt x="f30" y="f10"/>
                    <a:pt x="f31" y="f32"/>
                    <a:pt x="f31" y="f33"/>
                  </a:cubicBezTo>
                  <a:cubicBezTo>
                    <a:pt x="f31" y="f34"/>
                    <a:pt x="f35" y="f36"/>
                    <a:pt x="f29" y="f37"/>
                  </a:cubicBezTo>
                  <a:cubicBezTo>
                    <a:pt x="f38" y="f37"/>
                    <a:pt x="f12" y="f39"/>
                    <a:pt x="f12" y="f40"/>
                  </a:cubicBezTo>
                  <a:cubicBezTo>
                    <a:pt x="f12" y="f41"/>
                    <a:pt x="f42" y="f43"/>
                    <a:pt x="f29" y="f43"/>
                  </a:cubicBezTo>
                  <a:cubicBezTo>
                    <a:pt x="f44" y="f43"/>
                    <a:pt x="f45" y="f46"/>
                    <a:pt x="f47" y="f30"/>
                  </a:cubicBezTo>
                  <a:cubicBezTo>
                    <a:pt x="f48" y="f49"/>
                    <a:pt x="f50" y="f51"/>
                    <a:pt x="f52" y="f51"/>
                  </a:cubicBezTo>
                  <a:cubicBezTo>
                    <a:pt x="f53" y="f51"/>
                    <a:pt x="f54" y="f55"/>
                    <a:pt x="f42" y="f6"/>
                  </a:cubicBezTo>
                  <a:cubicBezTo>
                    <a:pt x="f56" y="f57"/>
                    <a:pt x="f58" y="f59"/>
                    <a:pt x="f60" y="f10"/>
                  </a:cubicBezTo>
                  <a:lnTo>
                    <a:pt x="f61" y="f10"/>
                  </a:lnTo>
                  <a:cubicBezTo>
                    <a:pt x="f62" y="f63"/>
                    <a:pt x="f64" y="f65"/>
                    <a:pt x="f66" y="f6"/>
                  </a:cubicBezTo>
                  <a:cubicBezTo>
                    <a:pt x="f67" y="f55"/>
                    <a:pt x="f68" y="f51"/>
                    <a:pt x="f69" y="f51"/>
                  </a:cubicBezTo>
                  <a:cubicBezTo>
                    <a:pt x="f70" y="f51"/>
                    <a:pt x="f71" y="f49"/>
                    <a:pt x="f72" y="f30"/>
                  </a:cubicBezTo>
                  <a:cubicBezTo>
                    <a:pt x="f73" y="f46"/>
                    <a:pt x="f74" y="f43"/>
                    <a:pt x="f75" y="f43"/>
                  </a:cubicBezTo>
                  <a:cubicBezTo>
                    <a:pt x="f76" y="f43"/>
                    <a:pt x="f77" y="f14"/>
                    <a:pt x="f77" y="f40"/>
                  </a:cubicBezTo>
                  <a:cubicBezTo>
                    <a:pt x="f77" y="f78"/>
                    <a:pt x="f76" y="f37"/>
                    <a:pt x="f75" y="f37"/>
                  </a:cubicBezTo>
                  <a:cubicBezTo>
                    <a:pt x="f79" y="f37"/>
                    <a:pt x="f80" y="f34"/>
                    <a:pt x="f80" y="f33"/>
                  </a:cubicBezTo>
                  <a:cubicBezTo>
                    <a:pt x="f80" y="f32"/>
                    <a:pt x="f81" y="f82"/>
                    <a:pt x="f75" y="f10"/>
                  </a:cubicBezTo>
                  <a:cubicBezTo>
                    <a:pt x="f83" y="f10"/>
                    <a:pt x="f84" y="f85"/>
                    <a:pt x="f86" y="f26"/>
                  </a:cubicBezTo>
                  <a:cubicBezTo>
                    <a:pt x="f87" y="f88"/>
                    <a:pt x="f89" y="f4"/>
                    <a:pt x="f90" y="f4"/>
                  </a:cubicBezTo>
                  <a:cubicBezTo>
                    <a:pt x="f91" y="f4"/>
                    <a:pt x="f92" y="f93"/>
                    <a:pt x="f94" y="f16"/>
                  </a:cubicBezTo>
                  <a:cubicBezTo>
                    <a:pt x="f95" y="f41"/>
                    <a:pt x="f96" y="f97"/>
                    <a:pt x="f98" y="f10"/>
                  </a:cubicBezTo>
                  <a:cubicBezTo>
                    <a:pt x="f99" y="f8"/>
                    <a:pt x="f72" y="f2"/>
                    <a:pt x="f76"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77" name="Google Shape;6054;p67">
              <a:extLst>
                <a:ext uri="{FF2B5EF4-FFF2-40B4-BE49-F238E27FC236}">
                  <a16:creationId xmlns:a16="http://schemas.microsoft.com/office/drawing/2014/main" id="{2227946D-752C-1E6C-6ACC-346B31363E14}"/>
                </a:ext>
              </a:extLst>
            </p:cNvPr>
            <p:cNvSpPr/>
            <p:nvPr/>
          </p:nvSpPr>
          <p:spPr>
            <a:xfrm>
              <a:off x="8397657" y="4285445"/>
              <a:ext cx="212424" cy="218770"/>
            </a:xfrm>
            <a:custGeom>
              <a:avLst/>
              <a:gdLst>
                <a:gd name="f0" fmla="val w"/>
                <a:gd name="f1" fmla="val h"/>
                <a:gd name="f2" fmla="val 0"/>
                <a:gd name="f3" fmla="val 7404"/>
                <a:gd name="f4" fmla="val 7625"/>
                <a:gd name="f5" fmla="val 2426"/>
                <a:gd name="f6" fmla="val 5639"/>
                <a:gd name="f7" fmla="val 5860"/>
                <a:gd name="f8" fmla="val 2237"/>
                <a:gd name="f9" fmla="val 6017"/>
                <a:gd name="f10" fmla="val 2048"/>
                <a:gd name="f11" fmla="val 1796"/>
                <a:gd name="f12" fmla="val 1638"/>
                <a:gd name="f13" fmla="val 5828"/>
                <a:gd name="f14" fmla="val 473"/>
                <a:gd name="f15" fmla="val 1229"/>
                <a:gd name="f16" fmla="val 851"/>
                <a:gd name="f17" fmla="val 630"/>
                <a:gd name="f18" fmla="val 1103"/>
                <a:gd name="f19" fmla="val 1134"/>
                <a:gd name="f20" fmla="val 7246"/>
                <a:gd name="f21" fmla="val 7467"/>
                <a:gd name="f22" fmla="val 189"/>
                <a:gd name="f23" fmla="val 7624"/>
                <a:gd name="f24" fmla="val 378"/>
                <a:gd name="f25" fmla="val 6994"/>
                <a:gd name="f26" fmla="val 7435"/>
                <a:gd name="f27" fmla="val 6774"/>
                <a:gd name="f28" fmla="val 1071"/>
                <a:gd name="f29" fmla="val 6175"/>
                <a:gd name="f30" fmla="val 788"/>
                <a:gd name="f31" fmla="val 5734"/>
                <a:gd name="f32" fmla="val 315"/>
                <a:gd name="f33" fmla="val 5545"/>
                <a:gd name="f34" fmla="val 5324"/>
                <a:gd name="f35" fmla="val 5072"/>
                <a:gd name="f36" fmla="val 4915"/>
                <a:gd name="f37" fmla="val 4096"/>
                <a:gd name="f38" fmla="val 3907"/>
                <a:gd name="f39" fmla="val 3686"/>
                <a:gd name="f40" fmla="val 3466"/>
                <a:gd name="f41" fmla="val 3277"/>
                <a:gd name="f42" fmla="*/ f0 1 7404"/>
                <a:gd name="f43" fmla="*/ f1 1 7625"/>
                <a:gd name="f44" fmla="val f2"/>
                <a:gd name="f45" fmla="val f3"/>
                <a:gd name="f46" fmla="val f4"/>
                <a:gd name="f47" fmla="+- f46 0 f44"/>
                <a:gd name="f48" fmla="+- f45 0 f44"/>
                <a:gd name="f49" fmla="*/ f48 1 7404"/>
                <a:gd name="f50" fmla="*/ f47 1 7625"/>
                <a:gd name="f51" fmla="*/ f44 1 f49"/>
                <a:gd name="f52" fmla="*/ f45 1 f49"/>
                <a:gd name="f53" fmla="*/ f44 1 f50"/>
                <a:gd name="f54" fmla="*/ f46 1 f50"/>
                <a:gd name="f55" fmla="*/ f51 f42 1"/>
                <a:gd name="f56" fmla="*/ f52 f42 1"/>
                <a:gd name="f57" fmla="*/ f54 f43 1"/>
                <a:gd name="f58" fmla="*/ f53 f43 1"/>
              </a:gdLst>
              <a:ahLst/>
              <a:cxnLst>
                <a:cxn ang="3cd4">
                  <a:pos x="hc" y="t"/>
                </a:cxn>
                <a:cxn ang="0">
                  <a:pos x="r" y="vc"/>
                </a:cxn>
                <a:cxn ang="cd4">
                  <a:pos x="hc" y="b"/>
                </a:cxn>
                <a:cxn ang="cd2">
                  <a:pos x="l" y="vc"/>
                </a:cxn>
              </a:cxnLst>
              <a:rect l="f55" t="f58" r="f56" b="f57"/>
              <a:pathLst>
                <a:path w="7404" h="7625">
                  <a:moveTo>
                    <a:pt x="f5" y="f2"/>
                  </a:moveTo>
                  <a:lnTo>
                    <a:pt x="f5" y="f6"/>
                  </a:lnTo>
                  <a:cubicBezTo>
                    <a:pt x="f5" y="f7"/>
                    <a:pt x="f8" y="f9"/>
                    <a:pt x="f10" y="f9"/>
                  </a:cubicBezTo>
                  <a:cubicBezTo>
                    <a:pt x="f11" y="f9"/>
                    <a:pt x="f12" y="f13"/>
                    <a:pt x="f12" y="f6"/>
                  </a:cubicBezTo>
                  <a:lnTo>
                    <a:pt x="f12" y="f14"/>
                  </a:lnTo>
                  <a:cubicBezTo>
                    <a:pt x="f15" y="f16"/>
                    <a:pt x="f17" y="f18"/>
                    <a:pt x="f2" y="f19"/>
                  </a:cubicBezTo>
                  <a:lnTo>
                    <a:pt x="f2" y="f20"/>
                  </a:lnTo>
                  <a:cubicBezTo>
                    <a:pt x="f2" y="f21"/>
                    <a:pt x="f22" y="f23"/>
                    <a:pt x="f24" y="f23"/>
                  </a:cubicBezTo>
                  <a:lnTo>
                    <a:pt x="f25" y="f23"/>
                  </a:lnTo>
                  <a:cubicBezTo>
                    <a:pt x="f20" y="f23"/>
                    <a:pt x="f3" y="f26"/>
                    <a:pt x="f3" y="f20"/>
                  </a:cubicBezTo>
                  <a:lnTo>
                    <a:pt x="f3" y="f19"/>
                  </a:lnTo>
                  <a:cubicBezTo>
                    <a:pt x="f27" y="f28"/>
                    <a:pt x="f29" y="f30"/>
                    <a:pt x="f31" y="f32"/>
                  </a:cubicBezTo>
                  <a:lnTo>
                    <a:pt x="f31" y="f6"/>
                  </a:lnTo>
                  <a:cubicBezTo>
                    <a:pt x="f31" y="f7"/>
                    <a:pt x="f33" y="f9"/>
                    <a:pt x="f34" y="f9"/>
                  </a:cubicBezTo>
                  <a:cubicBezTo>
                    <a:pt x="f35" y="f9"/>
                    <a:pt x="f36" y="f13"/>
                    <a:pt x="f36" y="f6"/>
                  </a:cubicBezTo>
                  <a:lnTo>
                    <a:pt x="f36" y="f2"/>
                  </a:lnTo>
                  <a:lnTo>
                    <a:pt x="f37" y="f2"/>
                  </a:lnTo>
                  <a:lnTo>
                    <a:pt x="f37" y="f6"/>
                  </a:lnTo>
                  <a:cubicBezTo>
                    <a:pt x="f37" y="f7"/>
                    <a:pt x="f38" y="f9"/>
                    <a:pt x="f39" y="f9"/>
                  </a:cubicBezTo>
                  <a:cubicBezTo>
                    <a:pt x="f40" y="f9"/>
                    <a:pt x="f41" y="f13"/>
                    <a:pt x="f41" y="f6"/>
                  </a:cubicBezTo>
                  <a:lnTo>
                    <a:pt x="f41"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78" name="Google Shape;6055;p67">
              <a:extLst>
                <a:ext uri="{FF2B5EF4-FFF2-40B4-BE49-F238E27FC236}">
                  <a16:creationId xmlns:a16="http://schemas.microsoft.com/office/drawing/2014/main" id="{3962013A-DC07-C2F0-7CCE-9BF006E8C368}"/>
                </a:ext>
              </a:extLst>
            </p:cNvPr>
            <p:cNvSpPr/>
            <p:nvPr/>
          </p:nvSpPr>
          <p:spPr>
            <a:xfrm>
              <a:off x="8469072" y="4236616"/>
              <a:ext cx="76837" cy="23527"/>
            </a:xfrm>
            <a:custGeom>
              <a:avLst/>
              <a:gdLst>
                <a:gd name="f0" fmla="val w"/>
                <a:gd name="f1" fmla="val h"/>
                <a:gd name="f2" fmla="val 0"/>
                <a:gd name="f3" fmla="val 2678"/>
                <a:gd name="f4" fmla="val 820"/>
                <a:gd name="f5" fmla="val 1"/>
                <a:gd name="f6" fmla="val 32"/>
                <a:gd name="f7" fmla="val 127"/>
                <a:gd name="f8" fmla="val 284"/>
                <a:gd name="f9" fmla="val 379"/>
                <a:gd name="f10" fmla="val 536"/>
                <a:gd name="f11" fmla="val 662"/>
                <a:gd name="f12" fmla="val 788"/>
                <a:gd name="f13" fmla="val 2666"/>
                <a:gd name="f14" fmla="val 2615"/>
                <a:gd name="f15" fmla="val 649"/>
                <a:gd name="f16" fmla="val 555"/>
                <a:gd name="f17" fmla="val 2670"/>
                <a:gd name="f18" fmla="val 799"/>
                <a:gd name="f19" fmla="val 2674"/>
                <a:gd name="f20" fmla="val 809"/>
                <a:gd name="f21" fmla="*/ f0 1 2678"/>
                <a:gd name="f22" fmla="*/ f1 1 820"/>
                <a:gd name="f23" fmla="val f2"/>
                <a:gd name="f24" fmla="val f3"/>
                <a:gd name="f25" fmla="val f4"/>
                <a:gd name="f26" fmla="+- f25 0 f23"/>
                <a:gd name="f27" fmla="+- f24 0 f23"/>
                <a:gd name="f28" fmla="*/ f27 1 2678"/>
                <a:gd name="f29" fmla="*/ f26 1 820"/>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2678" h="820">
                  <a:moveTo>
                    <a:pt x="f2" y="f5"/>
                  </a:moveTo>
                  <a:cubicBezTo>
                    <a:pt x="f6" y="f7"/>
                    <a:pt x="f6" y="f8"/>
                    <a:pt x="f6" y="f9"/>
                  </a:cubicBezTo>
                  <a:cubicBezTo>
                    <a:pt x="f6" y="f10"/>
                    <a:pt x="f6" y="f11"/>
                    <a:pt x="f2" y="f12"/>
                  </a:cubicBezTo>
                  <a:lnTo>
                    <a:pt x="f13" y="f12"/>
                  </a:lnTo>
                  <a:cubicBezTo>
                    <a:pt x="f14" y="f15"/>
                    <a:pt x="f14" y="f16"/>
                    <a:pt x="f14" y="f9"/>
                  </a:cubicBezTo>
                  <a:cubicBezTo>
                    <a:pt x="f14" y="f8"/>
                    <a:pt x="f14" y="f7"/>
                    <a:pt x="f3" y="f5"/>
                  </a:cubicBezTo>
                  <a:close/>
                  <a:moveTo>
                    <a:pt x="f13" y="f12"/>
                  </a:moveTo>
                  <a:cubicBezTo>
                    <a:pt x="f17" y="f18"/>
                    <a:pt x="f19" y="f20"/>
                    <a:pt x="f3" y="f4"/>
                  </a:cubicBezTo>
                  <a:lnTo>
                    <a:pt x="f3" y="f1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179" name="Google Shape;6078;p67">
            <a:extLst>
              <a:ext uri="{FF2B5EF4-FFF2-40B4-BE49-F238E27FC236}">
                <a16:creationId xmlns:a16="http://schemas.microsoft.com/office/drawing/2014/main" id="{C06ECB9E-4C5F-FCCA-4C01-8B0ABECCFA31}"/>
              </a:ext>
            </a:extLst>
          </p:cNvPr>
          <p:cNvGrpSpPr/>
          <p:nvPr/>
        </p:nvGrpSpPr>
        <p:grpSpPr>
          <a:xfrm>
            <a:off x="5093291" y="5544800"/>
            <a:ext cx="486936" cy="484533"/>
            <a:chOff x="5126254" y="4158599"/>
            <a:chExt cx="365202" cy="363400"/>
          </a:xfrm>
          <a:solidFill>
            <a:schemeClr val="tx1"/>
          </a:solidFill>
        </p:grpSpPr>
        <p:sp>
          <p:nvSpPr>
            <p:cNvPr id="180" name="Google Shape;6079;p67">
              <a:extLst>
                <a:ext uri="{FF2B5EF4-FFF2-40B4-BE49-F238E27FC236}">
                  <a16:creationId xmlns:a16="http://schemas.microsoft.com/office/drawing/2014/main" id="{4CF14A4B-DBFE-AAEE-7E69-4E6A09B9A760}"/>
                </a:ext>
              </a:extLst>
            </p:cNvPr>
            <p:cNvSpPr/>
            <p:nvPr/>
          </p:nvSpPr>
          <p:spPr>
            <a:xfrm>
              <a:off x="5202195" y="4308652"/>
              <a:ext cx="214234" cy="213347"/>
            </a:xfrm>
            <a:custGeom>
              <a:avLst/>
              <a:gdLst>
                <a:gd name="f0" fmla="val w"/>
                <a:gd name="f1" fmla="val h"/>
                <a:gd name="f2" fmla="val 0"/>
                <a:gd name="f3" fmla="val 7467"/>
                <a:gd name="f4" fmla="val 7436"/>
                <a:gd name="f5" fmla="val 3686"/>
                <a:gd name="f6" fmla="val 1465"/>
                <a:gd name="f7" fmla="val 3836"/>
                <a:gd name="f8" fmla="val 3985"/>
                <a:gd name="f9" fmla="val 1544"/>
                <a:gd name="f10" fmla="val 4064"/>
                <a:gd name="f11" fmla="val 1702"/>
                <a:gd name="f12" fmla="val 4537"/>
                <a:gd name="f13" fmla="val 2678"/>
                <a:gd name="f14" fmla="val 5608"/>
                <a:gd name="f15" fmla="val 2836"/>
                <a:gd name="f16" fmla="val 5955"/>
                <a:gd name="f17" fmla="val 2867"/>
                <a:gd name="f18" fmla="val 6081"/>
                <a:gd name="f19" fmla="val 3308"/>
                <a:gd name="f20" fmla="val 5829"/>
                <a:gd name="f21" fmla="val 3561"/>
                <a:gd name="f22" fmla="val 5041"/>
                <a:gd name="f23" fmla="val 4285"/>
                <a:gd name="f24" fmla="val 5261"/>
                <a:gd name="f25" fmla="val 5356"/>
                <a:gd name="f26" fmla="val 5286"/>
                <a:gd name="f27" fmla="val 5630"/>
                <a:gd name="f28" fmla="val 5075"/>
                <a:gd name="f29" fmla="val 5845"/>
                <a:gd name="f30" fmla="val 4845"/>
                <a:gd name="f31" fmla="val 4784"/>
                <a:gd name="f32" fmla="val 4722"/>
                <a:gd name="f33" fmla="val 5830"/>
                <a:gd name="f34" fmla="val 4663"/>
                <a:gd name="f35" fmla="val 5797"/>
                <a:gd name="f36" fmla="val 5262"/>
                <a:gd name="f37" fmla="val 2616"/>
                <a:gd name="f38" fmla="val 5828"/>
                <a:gd name="f39" fmla="val 2553"/>
                <a:gd name="f40" fmla="val 5842"/>
                <a:gd name="f41" fmla="val 2492"/>
                <a:gd name="f42" fmla="val 2244"/>
                <a:gd name="f43" fmla="val 2035"/>
                <a:gd name="f44" fmla="val 5609"/>
                <a:gd name="f45" fmla="val 2111"/>
                <a:gd name="f46" fmla="val 2300"/>
                <a:gd name="f47" fmla="val 1512"/>
                <a:gd name="f48" fmla="val 1323"/>
                <a:gd name="f49" fmla="val 1418"/>
                <a:gd name="f50" fmla="val 1796"/>
                <a:gd name="f51" fmla="val 3387"/>
                <a:gd name="f52" fmla="val 3537"/>
                <a:gd name="f53" fmla="val 3718"/>
                <a:gd name="f54" fmla="val 1670"/>
                <a:gd name="f55" fmla="val 32"/>
                <a:gd name="f56" fmla="val 3750"/>
                <a:gd name="f57" fmla="val 5766"/>
                <a:gd name="f58" fmla="val 5765"/>
                <a:gd name="f59" fmla="val 7404"/>
                <a:gd name="f60" fmla="*/ f0 1 7467"/>
                <a:gd name="f61" fmla="*/ f1 1 7436"/>
                <a:gd name="f62" fmla="val f2"/>
                <a:gd name="f63" fmla="val f3"/>
                <a:gd name="f64" fmla="val f4"/>
                <a:gd name="f65" fmla="+- f64 0 f62"/>
                <a:gd name="f66" fmla="+- f63 0 f62"/>
                <a:gd name="f67" fmla="*/ f66 1 7467"/>
                <a:gd name="f68" fmla="*/ f65 1 7436"/>
                <a:gd name="f69" fmla="*/ f62 1 f67"/>
                <a:gd name="f70" fmla="*/ f63 1 f67"/>
                <a:gd name="f71" fmla="*/ f62 1 f68"/>
                <a:gd name="f72" fmla="*/ f64 1 f68"/>
                <a:gd name="f73" fmla="*/ f69 f60 1"/>
                <a:gd name="f74" fmla="*/ f70 f60 1"/>
                <a:gd name="f75" fmla="*/ f72 f61 1"/>
                <a:gd name="f76" fmla="*/ f71 f61 1"/>
              </a:gdLst>
              <a:ahLst/>
              <a:cxnLst>
                <a:cxn ang="3cd4">
                  <a:pos x="hc" y="t"/>
                </a:cxn>
                <a:cxn ang="0">
                  <a:pos x="r" y="vc"/>
                </a:cxn>
                <a:cxn ang="cd4">
                  <a:pos x="hc" y="b"/>
                </a:cxn>
                <a:cxn ang="cd2">
                  <a:pos x="l" y="vc"/>
                </a:cxn>
              </a:cxnLst>
              <a:rect l="f73" t="f76" r="f74" b="f75"/>
              <a:pathLst>
                <a:path w="7467" h="7436">
                  <a:moveTo>
                    <a:pt x="f5" y="f6"/>
                  </a:moveTo>
                  <a:cubicBezTo>
                    <a:pt x="f7" y="f6"/>
                    <a:pt x="f8" y="f9"/>
                    <a:pt x="f10" y="f11"/>
                  </a:cubicBezTo>
                  <a:lnTo>
                    <a:pt x="f12" y="f13"/>
                  </a:lnTo>
                  <a:lnTo>
                    <a:pt x="f14" y="f15"/>
                  </a:lnTo>
                  <a:cubicBezTo>
                    <a:pt x="f16" y="f17"/>
                    <a:pt x="f18" y="f19"/>
                    <a:pt x="f20" y="f21"/>
                  </a:cubicBezTo>
                  <a:lnTo>
                    <a:pt x="f22" y="f23"/>
                  </a:lnTo>
                  <a:lnTo>
                    <a:pt x="f24" y="f25"/>
                  </a:lnTo>
                  <a:cubicBezTo>
                    <a:pt x="f26" y="f27"/>
                    <a:pt x="f28" y="f29"/>
                    <a:pt x="f30" y="f29"/>
                  </a:cubicBezTo>
                  <a:cubicBezTo>
                    <a:pt x="f31" y="f29"/>
                    <a:pt x="f32" y="f33"/>
                    <a:pt x="f34" y="f35"/>
                  </a:cubicBezTo>
                  <a:lnTo>
                    <a:pt x="f5" y="f36"/>
                  </a:lnTo>
                  <a:lnTo>
                    <a:pt x="f13" y="f35"/>
                  </a:lnTo>
                  <a:cubicBezTo>
                    <a:pt x="f37" y="f38"/>
                    <a:pt x="f39" y="f40"/>
                    <a:pt x="f41" y="f40"/>
                  </a:cubicBezTo>
                  <a:cubicBezTo>
                    <a:pt x="f42" y="f40"/>
                    <a:pt x="f43" y="f44"/>
                    <a:pt x="f45" y="f25"/>
                  </a:cubicBezTo>
                  <a:lnTo>
                    <a:pt x="f46" y="f23"/>
                  </a:lnTo>
                  <a:lnTo>
                    <a:pt x="f47" y="f21"/>
                  </a:lnTo>
                  <a:cubicBezTo>
                    <a:pt x="f48" y="f19"/>
                    <a:pt x="f49" y="f17"/>
                    <a:pt x="f50" y="f15"/>
                  </a:cubicBezTo>
                  <a:lnTo>
                    <a:pt x="f15" y="f13"/>
                  </a:lnTo>
                  <a:lnTo>
                    <a:pt x="f19" y="f11"/>
                  </a:lnTo>
                  <a:cubicBezTo>
                    <a:pt x="f51" y="f9"/>
                    <a:pt x="f52" y="f6"/>
                    <a:pt x="f5" y="f6"/>
                  </a:cubicBezTo>
                  <a:close/>
                  <a:moveTo>
                    <a:pt x="f53" y="f2"/>
                  </a:moveTo>
                  <a:cubicBezTo>
                    <a:pt x="f54" y="f2"/>
                    <a:pt x="f55" y="f54"/>
                    <a:pt x="f55" y="f56"/>
                  </a:cubicBezTo>
                  <a:cubicBezTo>
                    <a:pt x="f2" y="f57"/>
                    <a:pt x="f54" y="f4"/>
                    <a:pt x="f53" y="f4"/>
                  </a:cubicBezTo>
                  <a:cubicBezTo>
                    <a:pt x="f58" y="f4"/>
                    <a:pt x="f59" y="f35"/>
                    <a:pt x="f3" y="f56"/>
                  </a:cubicBezTo>
                  <a:cubicBezTo>
                    <a:pt x="f3" y="f11"/>
                    <a:pt x="f35" y="f55"/>
                    <a:pt x="f53"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81" name="Google Shape;6080;p67">
              <a:extLst>
                <a:ext uri="{FF2B5EF4-FFF2-40B4-BE49-F238E27FC236}">
                  <a16:creationId xmlns:a16="http://schemas.microsoft.com/office/drawing/2014/main" id="{4C94A8EA-4E78-8917-F689-E874FDD32197}"/>
                </a:ext>
              </a:extLst>
            </p:cNvPr>
            <p:cNvSpPr/>
            <p:nvPr/>
          </p:nvSpPr>
          <p:spPr>
            <a:xfrm>
              <a:off x="5317876" y="4160757"/>
              <a:ext cx="173580" cy="169621"/>
            </a:xfrm>
            <a:custGeom>
              <a:avLst/>
              <a:gdLst>
                <a:gd name="f0" fmla="val w"/>
                <a:gd name="f1" fmla="val h"/>
                <a:gd name="f2" fmla="val 0"/>
                <a:gd name="f3" fmla="val 6050"/>
                <a:gd name="f4" fmla="val 5912"/>
                <a:gd name="f5" fmla="val 3829"/>
                <a:gd name="f6" fmla="val 3706"/>
                <a:gd name="f7" fmla="val 3580"/>
                <a:gd name="f8" fmla="val 47"/>
                <a:gd name="f9" fmla="val 3498"/>
                <a:gd name="f10" fmla="val 146"/>
                <a:gd name="f11" fmla="val 1"/>
                <a:gd name="f12" fmla="val 4336"/>
                <a:gd name="f13" fmla="val 1229"/>
                <a:gd name="f14" fmla="val 4399"/>
                <a:gd name="f15" fmla="val 2332"/>
                <a:gd name="f16" fmla="val 4998"/>
                <a:gd name="f17" fmla="val 3088"/>
                <a:gd name="f18" fmla="val 5861"/>
                <a:gd name="f19" fmla="val 2446"/>
                <a:gd name="f20" fmla="val 2289"/>
                <a:gd name="f21" fmla="val 2037"/>
                <a:gd name="f22" fmla="val 5924"/>
                <a:gd name="f23" fmla="val 1879"/>
                <a:gd name="f24" fmla="val 4128"/>
                <a:gd name="f25" fmla="val 115"/>
                <a:gd name="f26" fmla="val 4053"/>
                <a:gd name="f27" fmla="val 40"/>
                <a:gd name="f28" fmla="val 3942"/>
                <a:gd name="f29" fmla="*/ f0 1 6050"/>
                <a:gd name="f30" fmla="*/ f1 1 5912"/>
                <a:gd name="f31" fmla="val f2"/>
                <a:gd name="f32" fmla="val f3"/>
                <a:gd name="f33" fmla="val f4"/>
                <a:gd name="f34" fmla="+- f33 0 f31"/>
                <a:gd name="f35" fmla="+- f32 0 f31"/>
                <a:gd name="f36" fmla="*/ f35 1 6050"/>
                <a:gd name="f37" fmla="*/ f34 1 5912"/>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6050" h="5912">
                  <a:moveTo>
                    <a:pt x="f5" y="f2"/>
                  </a:moveTo>
                  <a:cubicBezTo>
                    <a:pt x="f6" y="f2"/>
                    <a:pt x="f7" y="f8"/>
                    <a:pt x="f9" y="f10"/>
                  </a:cubicBezTo>
                  <a:lnTo>
                    <a:pt x="f11" y="f12"/>
                  </a:lnTo>
                  <a:cubicBezTo>
                    <a:pt x="f13" y="f14"/>
                    <a:pt x="f15" y="f16"/>
                    <a:pt x="f17" y="f4"/>
                  </a:cubicBezTo>
                  <a:lnTo>
                    <a:pt x="f18" y="f19"/>
                  </a:lnTo>
                  <a:cubicBezTo>
                    <a:pt x="f3" y="f20"/>
                    <a:pt x="f3" y="f21"/>
                    <a:pt x="f22" y="f23"/>
                  </a:cubicBezTo>
                  <a:lnTo>
                    <a:pt x="f24" y="f25"/>
                  </a:lnTo>
                  <a:cubicBezTo>
                    <a:pt x="f26" y="f27"/>
                    <a:pt x="f28" y="f2"/>
                    <a:pt x="f5"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82" name="Google Shape;6081;p67">
              <a:extLst>
                <a:ext uri="{FF2B5EF4-FFF2-40B4-BE49-F238E27FC236}">
                  <a16:creationId xmlns:a16="http://schemas.microsoft.com/office/drawing/2014/main" id="{6C3BB272-6B59-63A9-634B-7E21DF24FF7A}"/>
                </a:ext>
              </a:extLst>
            </p:cNvPr>
            <p:cNvSpPr/>
            <p:nvPr/>
          </p:nvSpPr>
          <p:spPr>
            <a:xfrm>
              <a:off x="5223884" y="4158599"/>
              <a:ext cx="169959" cy="103089"/>
            </a:xfrm>
            <a:custGeom>
              <a:avLst/>
              <a:gdLst>
                <a:gd name="f0" fmla="val w"/>
                <a:gd name="f1" fmla="val h"/>
                <a:gd name="f2" fmla="val 0"/>
                <a:gd name="f3" fmla="val 5924"/>
                <a:gd name="f4" fmla="val 3593"/>
                <a:gd name="f5" fmla="val 1"/>
                <a:gd name="f6" fmla="val 2962"/>
                <a:gd name="f7" fmla="val 3592"/>
                <a:gd name="f8" fmla="val 5923"/>
                <a:gd name="f9" fmla="*/ f0 1 5924"/>
                <a:gd name="f10" fmla="*/ f1 1 3593"/>
                <a:gd name="f11" fmla="val f2"/>
                <a:gd name="f12" fmla="val f3"/>
                <a:gd name="f13" fmla="val f4"/>
                <a:gd name="f14" fmla="+- f13 0 f11"/>
                <a:gd name="f15" fmla="+- f12 0 f11"/>
                <a:gd name="f16" fmla="*/ f15 1 5924"/>
                <a:gd name="f17" fmla="*/ f14 1 3593"/>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5924" h="3593">
                  <a:moveTo>
                    <a:pt x="f2" y="f5"/>
                  </a:moveTo>
                  <a:lnTo>
                    <a:pt x="f6" y="f7"/>
                  </a:lnTo>
                  <a:lnTo>
                    <a:pt x="f8" y="f5"/>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83" name="Google Shape;6082;p67">
              <a:extLst>
                <a:ext uri="{FF2B5EF4-FFF2-40B4-BE49-F238E27FC236}">
                  <a16:creationId xmlns:a16="http://schemas.microsoft.com/office/drawing/2014/main" id="{A11C2AD5-1654-9286-242D-36EE1CEC7E55}"/>
                </a:ext>
              </a:extLst>
            </p:cNvPr>
            <p:cNvSpPr/>
            <p:nvPr/>
          </p:nvSpPr>
          <p:spPr>
            <a:xfrm>
              <a:off x="5126254" y="4160757"/>
              <a:ext cx="170855" cy="168734"/>
            </a:xfrm>
            <a:custGeom>
              <a:avLst/>
              <a:gdLst>
                <a:gd name="f0" fmla="val w"/>
                <a:gd name="f1" fmla="val h"/>
                <a:gd name="f2" fmla="val 0"/>
                <a:gd name="f3" fmla="val 5955"/>
                <a:gd name="f4" fmla="val 5881"/>
                <a:gd name="f5" fmla="val 2194"/>
                <a:gd name="f6" fmla="val 2084"/>
                <a:gd name="f7" fmla="val 1965"/>
                <a:gd name="f8" fmla="val 40"/>
                <a:gd name="f9" fmla="val 1859"/>
                <a:gd name="f10" fmla="val 115"/>
                <a:gd name="f11" fmla="val 95"/>
                <a:gd name="f12" fmla="val 1879"/>
                <a:gd name="f13" fmla="val 1"/>
                <a:gd name="f14" fmla="val 2037"/>
                <a:gd name="f15" fmla="val 2289"/>
                <a:gd name="f16" fmla="val 2446"/>
                <a:gd name="f17" fmla="val 2899"/>
                <a:gd name="f18" fmla="val 5880"/>
                <a:gd name="f19" fmla="val 3655"/>
                <a:gd name="f20" fmla="val 4998"/>
                <a:gd name="f21" fmla="val 4758"/>
                <a:gd name="f22" fmla="val 4399"/>
                <a:gd name="f23" fmla="val 4305"/>
                <a:gd name="f24" fmla="val 2490"/>
                <a:gd name="f25" fmla="val 146"/>
                <a:gd name="f26" fmla="val 2424"/>
                <a:gd name="f27" fmla="val 47"/>
                <a:gd name="f28" fmla="val 2315"/>
                <a:gd name="f29" fmla="*/ f0 1 5955"/>
                <a:gd name="f30" fmla="*/ f1 1 5881"/>
                <a:gd name="f31" fmla="val f2"/>
                <a:gd name="f32" fmla="val f3"/>
                <a:gd name="f33" fmla="val f4"/>
                <a:gd name="f34" fmla="+- f33 0 f31"/>
                <a:gd name="f35" fmla="+- f32 0 f31"/>
                <a:gd name="f36" fmla="*/ f35 1 5955"/>
                <a:gd name="f37" fmla="*/ f34 1 5881"/>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5955" h="5881">
                  <a:moveTo>
                    <a:pt x="f5" y="f2"/>
                  </a:moveTo>
                  <a:cubicBezTo>
                    <a:pt x="f6" y="f2"/>
                    <a:pt x="f7" y="f8"/>
                    <a:pt x="f9" y="f10"/>
                  </a:cubicBezTo>
                  <a:lnTo>
                    <a:pt x="f11" y="f12"/>
                  </a:lnTo>
                  <a:cubicBezTo>
                    <a:pt x="f13" y="f14"/>
                    <a:pt x="f13" y="f15"/>
                    <a:pt x="f11" y="f16"/>
                  </a:cubicBezTo>
                  <a:lnTo>
                    <a:pt x="f17" y="f18"/>
                  </a:lnTo>
                  <a:cubicBezTo>
                    <a:pt x="f19" y="f20"/>
                    <a:pt x="f21" y="f22"/>
                    <a:pt x="f3" y="f23"/>
                  </a:cubicBezTo>
                  <a:lnTo>
                    <a:pt x="f24" y="f25"/>
                  </a:lnTo>
                  <a:cubicBezTo>
                    <a:pt x="f26" y="f27"/>
                    <a:pt x="f28" y="f2"/>
                    <a:pt x="f5"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184" name="Google Shape;6110;p67">
            <a:extLst>
              <a:ext uri="{FF2B5EF4-FFF2-40B4-BE49-F238E27FC236}">
                <a16:creationId xmlns:a16="http://schemas.microsoft.com/office/drawing/2014/main" id="{31574270-69CF-B014-3E5E-D5DB3671DF8A}"/>
              </a:ext>
            </a:extLst>
          </p:cNvPr>
          <p:cNvGrpSpPr/>
          <p:nvPr/>
        </p:nvGrpSpPr>
        <p:grpSpPr>
          <a:xfrm>
            <a:off x="5902341" y="5591324"/>
            <a:ext cx="483339" cy="378488"/>
            <a:chOff x="5733041" y="4193493"/>
            <a:chExt cx="362504" cy="283866"/>
          </a:xfrm>
          <a:solidFill>
            <a:schemeClr val="tx1"/>
          </a:solidFill>
        </p:grpSpPr>
        <p:sp>
          <p:nvSpPr>
            <p:cNvPr id="185" name="Google Shape;6111;p67">
              <a:extLst>
                <a:ext uri="{FF2B5EF4-FFF2-40B4-BE49-F238E27FC236}">
                  <a16:creationId xmlns:a16="http://schemas.microsoft.com/office/drawing/2014/main" id="{F0BEC546-E357-3993-15CF-EDCB59264ECD}"/>
                </a:ext>
              </a:extLst>
            </p:cNvPr>
            <p:cNvSpPr/>
            <p:nvPr/>
          </p:nvSpPr>
          <p:spPr>
            <a:xfrm>
              <a:off x="5733041" y="4431228"/>
              <a:ext cx="362504" cy="46131"/>
            </a:xfrm>
            <a:custGeom>
              <a:avLst/>
              <a:gdLst>
                <a:gd name="f0" fmla="val w"/>
                <a:gd name="f1" fmla="val h"/>
                <a:gd name="f2" fmla="val 0"/>
                <a:gd name="f3" fmla="val 12635"/>
                <a:gd name="f4" fmla="val 1608"/>
                <a:gd name="f5" fmla="val 379"/>
                <a:gd name="f6" fmla="val 159"/>
                <a:gd name="f7" fmla="val 1"/>
                <a:gd name="f8" fmla="val 189"/>
                <a:gd name="f9" fmla="val 378"/>
                <a:gd name="f10" fmla="val 1040"/>
                <a:gd name="f11" fmla="val 537"/>
                <a:gd name="f12" fmla="val 1607"/>
                <a:gd name="f13" fmla="val 1198"/>
                <a:gd name="f14" fmla="val 11406"/>
                <a:gd name="f15" fmla="val 12067"/>
                <a:gd name="f16" fmla="val 12634"/>
                <a:gd name="f17" fmla="val 1072"/>
                <a:gd name="f18" fmla="val 12603"/>
                <a:gd name="f19" fmla="val 158"/>
                <a:gd name="f20" fmla="val 12445"/>
                <a:gd name="f21" fmla="val 12193"/>
                <a:gd name="f22" fmla="val 10965"/>
                <a:gd name="f23" fmla="val 630"/>
                <a:gd name="f24" fmla="val 10776"/>
                <a:gd name="f25" fmla="val 819"/>
                <a:gd name="f26" fmla="val 10555"/>
                <a:gd name="f27" fmla="val 10303"/>
                <a:gd name="f28" fmla="val 10146"/>
                <a:gd name="f29" fmla="val 9326"/>
                <a:gd name="f30" fmla="val 9137"/>
                <a:gd name="f31" fmla="val 8917"/>
                <a:gd name="f32" fmla="val 8696"/>
                <a:gd name="f33" fmla="val 8507"/>
                <a:gd name="f34" fmla="*/ f0 1 12635"/>
                <a:gd name="f35" fmla="*/ f1 1 1608"/>
                <a:gd name="f36" fmla="val f2"/>
                <a:gd name="f37" fmla="val f3"/>
                <a:gd name="f38" fmla="val f4"/>
                <a:gd name="f39" fmla="+- f38 0 f36"/>
                <a:gd name="f40" fmla="+- f37 0 f36"/>
                <a:gd name="f41" fmla="*/ f40 1 12635"/>
                <a:gd name="f42" fmla="*/ f39 1 1608"/>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12635" h="1608">
                  <a:moveTo>
                    <a:pt x="f5" y="f2"/>
                  </a:moveTo>
                  <a:cubicBezTo>
                    <a:pt x="f6" y="f2"/>
                    <a:pt x="f7" y="f8"/>
                    <a:pt x="f7" y="f9"/>
                  </a:cubicBezTo>
                  <a:cubicBezTo>
                    <a:pt x="f7" y="f10"/>
                    <a:pt x="f11" y="f12"/>
                    <a:pt x="f13" y="f12"/>
                  </a:cubicBezTo>
                  <a:lnTo>
                    <a:pt x="f14" y="f12"/>
                  </a:lnTo>
                  <a:cubicBezTo>
                    <a:pt x="f15" y="f12"/>
                    <a:pt x="f16" y="f17"/>
                    <a:pt x="f16" y="f9"/>
                  </a:cubicBezTo>
                  <a:cubicBezTo>
                    <a:pt x="f18" y="f19"/>
                    <a:pt x="f20" y="f2"/>
                    <a:pt x="f21" y="f2"/>
                  </a:cubicBezTo>
                  <a:lnTo>
                    <a:pt x="f22" y="f2"/>
                  </a:lnTo>
                  <a:lnTo>
                    <a:pt x="f22" y="f9"/>
                  </a:lnTo>
                  <a:cubicBezTo>
                    <a:pt x="f22" y="f23"/>
                    <a:pt x="f24" y="f25"/>
                    <a:pt x="f26" y="f25"/>
                  </a:cubicBezTo>
                  <a:cubicBezTo>
                    <a:pt x="f27" y="f25"/>
                    <a:pt x="f28" y="f23"/>
                    <a:pt x="f28" y="f9"/>
                  </a:cubicBezTo>
                  <a:lnTo>
                    <a:pt x="f28" y="f2"/>
                  </a:lnTo>
                  <a:lnTo>
                    <a:pt x="f29" y="f2"/>
                  </a:lnTo>
                  <a:lnTo>
                    <a:pt x="f29" y="f9"/>
                  </a:lnTo>
                  <a:cubicBezTo>
                    <a:pt x="f29" y="f23"/>
                    <a:pt x="f30" y="f25"/>
                    <a:pt x="f31" y="f25"/>
                  </a:cubicBezTo>
                  <a:cubicBezTo>
                    <a:pt x="f32" y="f25"/>
                    <a:pt x="f33" y="f23"/>
                    <a:pt x="f33" y="f9"/>
                  </a:cubicBezTo>
                  <a:lnTo>
                    <a:pt x="f33"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86" name="Google Shape;6112;p67">
              <a:extLst>
                <a:ext uri="{FF2B5EF4-FFF2-40B4-BE49-F238E27FC236}">
                  <a16:creationId xmlns:a16="http://schemas.microsoft.com/office/drawing/2014/main" id="{62640967-D6B5-0933-A157-CF7F498BC8A7}"/>
                </a:ext>
              </a:extLst>
            </p:cNvPr>
            <p:cNvSpPr/>
            <p:nvPr/>
          </p:nvSpPr>
          <p:spPr>
            <a:xfrm>
              <a:off x="5755654" y="4193493"/>
              <a:ext cx="316400" cy="214262"/>
            </a:xfrm>
            <a:custGeom>
              <a:avLst/>
              <a:gdLst>
                <a:gd name="f0" fmla="val w"/>
                <a:gd name="f1" fmla="val h"/>
                <a:gd name="f2" fmla="val 0"/>
                <a:gd name="f3" fmla="val 11028"/>
                <a:gd name="f4" fmla="val 7468"/>
                <a:gd name="f5" fmla="val 3794"/>
                <a:gd name="f6" fmla="val 1673"/>
                <a:gd name="f7" fmla="val 3841"/>
                <a:gd name="f8" fmla="val 3890"/>
                <a:gd name="f9" fmla="val 1682"/>
                <a:gd name="f10" fmla="val 3939"/>
                <a:gd name="f11" fmla="val 1702"/>
                <a:gd name="f12" fmla="val 6428"/>
                <a:gd name="f13" fmla="val 2521"/>
                <a:gd name="f14" fmla="val 6680"/>
                <a:gd name="f15" fmla="val 2616"/>
                <a:gd name="f16" fmla="val 6806"/>
                <a:gd name="f17" fmla="val 2994"/>
                <a:gd name="f18" fmla="val 6585"/>
                <a:gd name="f19" fmla="val 3214"/>
                <a:gd name="f20" fmla="val 6018"/>
                <a:gd name="f21" fmla="val 3750"/>
                <a:gd name="f22" fmla="val 7404"/>
                <a:gd name="f23" fmla="val 5136"/>
                <a:gd name="f24" fmla="val 7593"/>
                <a:gd name="f25" fmla="val 5262"/>
                <a:gd name="f26" fmla="val 5514"/>
                <a:gd name="f27" fmla="val 7436"/>
                <a:gd name="f28" fmla="val 5671"/>
                <a:gd name="f29" fmla="val 7357"/>
                <a:gd name="f30" fmla="val 5750"/>
                <a:gd name="f31" fmla="val 7247"/>
                <a:gd name="f32" fmla="val 5790"/>
                <a:gd name="f33" fmla="val 7136"/>
                <a:gd name="f34" fmla="val 7026"/>
                <a:gd name="f35" fmla="val 6916"/>
                <a:gd name="f36" fmla="val 6837"/>
                <a:gd name="f37" fmla="val 5451"/>
                <a:gd name="f38" fmla="val 4317"/>
                <a:gd name="f39" fmla="val 4915"/>
                <a:gd name="f40" fmla="val 4852"/>
                <a:gd name="f41" fmla="val 4821"/>
                <a:gd name="f42" fmla="val 4947"/>
                <a:gd name="f43" fmla="val 4714"/>
                <a:gd name="f44" fmla="val 4988"/>
                <a:gd name="f45" fmla="val 4613"/>
                <a:gd name="f46" fmla="val 4444"/>
                <a:gd name="f47" fmla="val 4293"/>
                <a:gd name="f48" fmla="val 4872"/>
                <a:gd name="f49" fmla="val 4254"/>
                <a:gd name="f50" fmla="val 4695"/>
                <a:gd name="f51" fmla="val 3435"/>
                <a:gd name="f52" fmla="val 2206"/>
                <a:gd name="f53" fmla="val 3328"/>
                <a:gd name="f54" fmla="val 1940"/>
                <a:gd name="f55" fmla="val 3537"/>
                <a:gd name="f56" fmla="val 1198"/>
                <a:gd name="f57" fmla="val 1"/>
                <a:gd name="f58" fmla="val 536"/>
                <a:gd name="f59" fmla="val 568"/>
                <a:gd name="f60" fmla="val 1229"/>
                <a:gd name="f61" fmla="val 7467"/>
                <a:gd name="f62" fmla="val 11027"/>
                <a:gd name="f63" fmla="val 10460"/>
                <a:gd name="f64" fmla="val 9767"/>
                <a:gd name="f65" fmla="*/ f0 1 11028"/>
                <a:gd name="f66" fmla="*/ f1 1 7468"/>
                <a:gd name="f67" fmla="val f2"/>
                <a:gd name="f68" fmla="val f3"/>
                <a:gd name="f69" fmla="val f4"/>
                <a:gd name="f70" fmla="+- f69 0 f67"/>
                <a:gd name="f71" fmla="+- f68 0 f67"/>
                <a:gd name="f72" fmla="*/ f71 1 11028"/>
                <a:gd name="f73" fmla="*/ f70 1 7468"/>
                <a:gd name="f74" fmla="*/ f67 1 f72"/>
                <a:gd name="f75" fmla="*/ f68 1 f72"/>
                <a:gd name="f76" fmla="*/ f67 1 f73"/>
                <a:gd name="f77" fmla="*/ f69 1 f73"/>
                <a:gd name="f78" fmla="*/ f74 f65 1"/>
                <a:gd name="f79" fmla="*/ f75 f65 1"/>
                <a:gd name="f80" fmla="*/ f77 f66 1"/>
                <a:gd name="f81" fmla="*/ f76 f66 1"/>
              </a:gdLst>
              <a:ahLst/>
              <a:cxnLst>
                <a:cxn ang="3cd4">
                  <a:pos x="hc" y="t"/>
                </a:cxn>
                <a:cxn ang="0">
                  <a:pos x="r" y="vc"/>
                </a:cxn>
                <a:cxn ang="cd4">
                  <a:pos x="hc" y="b"/>
                </a:cxn>
                <a:cxn ang="cd2">
                  <a:pos x="l" y="vc"/>
                </a:cxn>
              </a:cxnLst>
              <a:rect l="f78" t="f81" r="f79" b="f80"/>
              <a:pathLst>
                <a:path w="11028" h="7468">
                  <a:moveTo>
                    <a:pt x="f5" y="f6"/>
                  </a:moveTo>
                  <a:cubicBezTo>
                    <a:pt x="f7" y="f6"/>
                    <a:pt x="f8" y="f9"/>
                    <a:pt x="f10" y="f11"/>
                  </a:cubicBezTo>
                  <a:lnTo>
                    <a:pt x="f12" y="f13"/>
                  </a:lnTo>
                  <a:cubicBezTo>
                    <a:pt x="f14" y="f15"/>
                    <a:pt x="f16" y="f17"/>
                    <a:pt x="f18" y="f19"/>
                  </a:cubicBezTo>
                  <a:lnTo>
                    <a:pt x="f20" y="f21"/>
                  </a:lnTo>
                  <a:lnTo>
                    <a:pt x="f22" y="f23"/>
                  </a:lnTo>
                  <a:cubicBezTo>
                    <a:pt x="f24" y="f25"/>
                    <a:pt x="f24" y="f26"/>
                    <a:pt x="f27" y="f28"/>
                  </a:cubicBezTo>
                  <a:cubicBezTo>
                    <a:pt x="f29" y="f30"/>
                    <a:pt x="f31" y="f32"/>
                    <a:pt x="f33" y="f32"/>
                  </a:cubicBezTo>
                  <a:cubicBezTo>
                    <a:pt x="f34" y="f32"/>
                    <a:pt x="f35" y="f30"/>
                    <a:pt x="f36" y="f28"/>
                  </a:cubicBezTo>
                  <a:lnTo>
                    <a:pt x="f37" y="f38"/>
                  </a:lnTo>
                  <a:lnTo>
                    <a:pt x="f39" y="f40"/>
                  </a:lnTo>
                  <a:cubicBezTo>
                    <a:pt x="f41" y="f42"/>
                    <a:pt x="f43" y="f44"/>
                    <a:pt x="f45" y="f44"/>
                  </a:cubicBezTo>
                  <a:cubicBezTo>
                    <a:pt x="f46" y="f44"/>
                    <a:pt x="f47" y="f48"/>
                    <a:pt x="f49" y="f50"/>
                  </a:cubicBezTo>
                  <a:lnTo>
                    <a:pt x="f51" y="f52"/>
                  </a:lnTo>
                  <a:cubicBezTo>
                    <a:pt x="f53" y="f54"/>
                    <a:pt x="f55" y="f6"/>
                    <a:pt x="f5" y="f6"/>
                  </a:cubicBezTo>
                  <a:close/>
                  <a:moveTo>
                    <a:pt x="f56" y="f57"/>
                  </a:moveTo>
                  <a:cubicBezTo>
                    <a:pt x="f58" y="f57"/>
                    <a:pt x="f57" y="f59"/>
                    <a:pt x="f57" y="f60"/>
                  </a:cubicBezTo>
                  <a:lnTo>
                    <a:pt x="f57" y="f61"/>
                  </a:lnTo>
                  <a:lnTo>
                    <a:pt x="f62" y="f61"/>
                  </a:lnTo>
                  <a:lnTo>
                    <a:pt x="f62" y="f60"/>
                  </a:lnTo>
                  <a:cubicBezTo>
                    <a:pt x="f62" y="f59"/>
                    <a:pt x="f63" y="f57"/>
                    <a:pt x="f64" y="f57"/>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187" name="Google Shape;5972;p67">
            <a:extLst>
              <a:ext uri="{FF2B5EF4-FFF2-40B4-BE49-F238E27FC236}">
                <a16:creationId xmlns:a16="http://schemas.microsoft.com/office/drawing/2014/main" id="{AE63F80F-45D1-70D9-E1D3-81608F2B2E79}"/>
              </a:ext>
            </a:extLst>
          </p:cNvPr>
          <p:cNvGrpSpPr/>
          <p:nvPr/>
        </p:nvGrpSpPr>
        <p:grpSpPr>
          <a:xfrm>
            <a:off x="3489776" y="2522329"/>
            <a:ext cx="480669" cy="552955"/>
            <a:chOff x="3923617" y="1891747"/>
            <a:chExt cx="360502" cy="414716"/>
          </a:xfrm>
          <a:solidFill>
            <a:schemeClr val="tx1"/>
          </a:solidFill>
        </p:grpSpPr>
        <p:sp>
          <p:nvSpPr>
            <p:cNvPr id="188" name="Google Shape;5973;p67">
              <a:extLst>
                <a:ext uri="{FF2B5EF4-FFF2-40B4-BE49-F238E27FC236}">
                  <a16:creationId xmlns:a16="http://schemas.microsoft.com/office/drawing/2014/main" id="{AC2D7CF3-95E4-DAC6-A898-1A988CD59D93}"/>
                </a:ext>
              </a:extLst>
            </p:cNvPr>
            <p:cNvSpPr/>
            <p:nvPr/>
          </p:nvSpPr>
          <p:spPr>
            <a:xfrm>
              <a:off x="3950390" y="1972077"/>
              <a:ext cx="305939" cy="198836"/>
            </a:xfrm>
            <a:custGeom>
              <a:avLst/>
              <a:gdLst>
                <a:gd name="f0" fmla="val w"/>
                <a:gd name="f1" fmla="val h"/>
                <a:gd name="f2" fmla="val 0"/>
                <a:gd name="f3" fmla="val 9358"/>
                <a:gd name="f4" fmla="val 6082"/>
                <a:gd name="f5" fmla="val 379"/>
                <a:gd name="f6" fmla="val 1"/>
                <a:gd name="f7" fmla="val 158"/>
                <a:gd name="f8" fmla="val 221"/>
                <a:gd name="f9" fmla="val 410"/>
                <a:gd name="f10" fmla="val 6081"/>
                <a:gd name="f11" fmla="val 9357"/>
                <a:gd name="f12" fmla="val 9168"/>
                <a:gd name="f13" fmla="val 8979"/>
                <a:gd name="f14" fmla="*/ f0 1 9358"/>
                <a:gd name="f15" fmla="*/ f1 1 6082"/>
                <a:gd name="f16" fmla="val f2"/>
                <a:gd name="f17" fmla="val f3"/>
                <a:gd name="f18" fmla="val f4"/>
                <a:gd name="f19" fmla="+- f18 0 f16"/>
                <a:gd name="f20" fmla="+- f17 0 f16"/>
                <a:gd name="f21" fmla="*/ f20 1 9358"/>
                <a:gd name="f22" fmla="*/ f19 1 6082"/>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9358" h="6082">
                  <a:moveTo>
                    <a:pt x="f5" y="f6"/>
                  </a:moveTo>
                  <a:cubicBezTo>
                    <a:pt x="f7" y="f6"/>
                    <a:pt x="f6" y="f8"/>
                    <a:pt x="f6" y="f9"/>
                  </a:cubicBezTo>
                  <a:lnTo>
                    <a:pt x="f6" y="f10"/>
                  </a:lnTo>
                  <a:lnTo>
                    <a:pt x="f11" y="f10"/>
                  </a:lnTo>
                  <a:lnTo>
                    <a:pt x="f11" y="f9"/>
                  </a:lnTo>
                  <a:cubicBezTo>
                    <a:pt x="f11" y="f7"/>
                    <a:pt x="f12" y="f6"/>
                    <a:pt x="f13" y="f6"/>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89" name="Google Shape;5974;p67">
              <a:extLst>
                <a:ext uri="{FF2B5EF4-FFF2-40B4-BE49-F238E27FC236}">
                  <a16:creationId xmlns:a16="http://schemas.microsoft.com/office/drawing/2014/main" id="{1FD84891-1E87-2481-2192-1A6D7B6AF1DC}"/>
                </a:ext>
              </a:extLst>
            </p:cNvPr>
            <p:cNvSpPr/>
            <p:nvPr/>
          </p:nvSpPr>
          <p:spPr>
            <a:xfrm>
              <a:off x="3923617" y="2197659"/>
              <a:ext cx="360502" cy="108804"/>
            </a:xfrm>
            <a:custGeom>
              <a:avLst/>
              <a:gdLst>
                <a:gd name="f0" fmla="val w"/>
                <a:gd name="f1" fmla="val h"/>
                <a:gd name="f2" fmla="val 0"/>
                <a:gd name="f3" fmla="val 11027"/>
                <a:gd name="f4" fmla="val 3328"/>
                <a:gd name="f5" fmla="val 63"/>
                <a:gd name="f6" fmla="val 32"/>
                <a:gd name="f7" fmla="val 126"/>
                <a:gd name="f8" fmla="val 284"/>
                <a:gd name="f9" fmla="val 410"/>
                <a:gd name="f10" fmla="val 1103"/>
                <a:gd name="f11" fmla="val 536"/>
                <a:gd name="f12" fmla="val 1670"/>
                <a:gd name="f13" fmla="val 1198"/>
                <a:gd name="f14" fmla="val 3151"/>
                <a:gd name="f15" fmla="val 2615"/>
                <a:gd name="f16" fmla="val 2710"/>
                <a:gd name="f17" fmla="val 2521"/>
                <a:gd name="f18" fmla="val 2930"/>
                <a:gd name="f19" fmla="val 3182"/>
                <a:gd name="f20" fmla="val 2836"/>
                <a:gd name="f21" fmla="val 3277"/>
                <a:gd name="f22" fmla="val 2889"/>
                <a:gd name="f23" fmla="val 3312"/>
                <a:gd name="f24" fmla="val 2949"/>
                <a:gd name="f25" fmla="val 3009"/>
                <a:gd name="f26" fmla="val 3166"/>
                <a:gd name="f27" fmla="val 3326"/>
                <a:gd name="f28" fmla="val 3224"/>
                <a:gd name="f29" fmla="val 3371"/>
                <a:gd name="f30" fmla="val 3088"/>
                <a:gd name="f31" fmla="val 4096"/>
                <a:gd name="f32" fmla="val 1639"/>
                <a:gd name="f33" fmla="val 5073"/>
                <a:gd name="f34" fmla="val 2867"/>
                <a:gd name="f35" fmla="val 3119"/>
                <a:gd name="f36" fmla="val 5262"/>
                <a:gd name="f37" fmla="val 3308"/>
                <a:gd name="f38" fmla="val 5514"/>
                <a:gd name="f39" fmla="val 5734"/>
                <a:gd name="f40" fmla="val 5892"/>
                <a:gd name="f41" fmla="val 6868"/>
                <a:gd name="f42" fmla="val 7593"/>
                <a:gd name="f43" fmla="val 7688"/>
                <a:gd name="f44" fmla="val 3230"/>
                <a:gd name="f45" fmla="val 7835"/>
                <a:gd name="f46" fmla="val 3301"/>
                <a:gd name="f47" fmla="val 7983"/>
                <a:gd name="f48" fmla="val 8032"/>
                <a:gd name="f49" fmla="val 8081"/>
                <a:gd name="f50" fmla="val 3293"/>
                <a:gd name="f51" fmla="val 8129"/>
                <a:gd name="f52" fmla="val 8349"/>
                <a:gd name="f53" fmla="val 8412"/>
                <a:gd name="f54" fmla="val 7814"/>
                <a:gd name="f55" fmla="val 9767"/>
                <a:gd name="f56" fmla="val 10429"/>
                <a:gd name="f57" fmla="val 252"/>
                <a:gd name="f58" fmla="val 10964"/>
                <a:gd name="f59" fmla="val 10933"/>
                <a:gd name="f60" fmla="*/ f0 1 11027"/>
                <a:gd name="f61" fmla="*/ f1 1 3328"/>
                <a:gd name="f62" fmla="val f2"/>
                <a:gd name="f63" fmla="val f3"/>
                <a:gd name="f64" fmla="val f4"/>
                <a:gd name="f65" fmla="+- f64 0 f62"/>
                <a:gd name="f66" fmla="+- f63 0 f62"/>
                <a:gd name="f67" fmla="*/ f66 1 11027"/>
                <a:gd name="f68" fmla="*/ f65 1 3328"/>
                <a:gd name="f69" fmla="*/ f62 1 f67"/>
                <a:gd name="f70" fmla="*/ f63 1 f67"/>
                <a:gd name="f71" fmla="*/ f62 1 f68"/>
                <a:gd name="f72" fmla="*/ f64 1 f68"/>
                <a:gd name="f73" fmla="*/ f69 f60 1"/>
                <a:gd name="f74" fmla="*/ f70 f60 1"/>
                <a:gd name="f75" fmla="*/ f72 f61 1"/>
                <a:gd name="f76" fmla="*/ f71 f61 1"/>
              </a:gdLst>
              <a:ahLst/>
              <a:cxnLst>
                <a:cxn ang="3cd4">
                  <a:pos x="hc" y="t"/>
                </a:cxn>
                <a:cxn ang="0">
                  <a:pos x="r" y="vc"/>
                </a:cxn>
                <a:cxn ang="cd4">
                  <a:pos x="hc" y="b"/>
                </a:cxn>
                <a:cxn ang="cd2">
                  <a:pos x="l" y="vc"/>
                </a:cxn>
              </a:cxnLst>
              <a:rect l="f73" t="f76" r="f74" b="f75"/>
              <a:pathLst>
                <a:path w="11027" h="3328">
                  <a:moveTo>
                    <a:pt x="f5" y="f2"/>
                  </a:moveTo>
                  <a:cubicBezTo>
                    <a:pt x="f6" y="f7"/>
                    <a:pt x="f2" y="f8"/>
                    <a:pt x="f2" y="f9"/>
                  </a:cubicBezTo>
                  <a:cubicBezTo>
                    <a:pt x="f2" y="f10"/>
                    <a:pt x="f11" y="f12"/>
                    <a:pt x="f13" y="f12"/>
                  </a:cubicBezTo>
                  <a:lnTo>
                    <a:pt x="f14" y="f12"/>
                  </a:lnTo>
                  <a:lnTo>
                    <a:pt x="f15" y="f16"/>
                  </a:lnTo>
                  <a:cubicBezTo>
                    <a:pt x="f17" y="f18"/>
                    <a:pt x="f15" y="f19"/>
                    <a:pt x="f20" y="f21"/>
                  </a:cubicBezTo>
                  <a:cubicBezTo>
                    <a:pt x="f22" y="f23"/>
                    <a:pt x="f24" y="f4"/>
                    <a:pt x="f25" y="f4"/>
                  </a:cubicBezTo>
                  <a:cubicBezTo>
                    <a:pt x="f26" y="f4"/>
                    <a:pt x="f27" y="f28"/>
                    <a:pt x="f29" y="f30"/>
                  </a:cubicBezTo>
                  <a:lnTo>
                    <a:pt x="f31" y="f32"/>
                  </a:lnTo>
                  <a:lnTo>
                    <a:pt x="f33" y="f32"/>
                  </a:lnTo>
                  <a:lnTo>
                    <a:pt x="f33" y="f34"/>
                  </a:lnTo>
                  <a:cubicBezTo>
                    <a:pt x="f33" y="f35"/>
                    <a:pt x="f36" y="f37"/>
                    <a:pt x="f38" y="f37"/>
                  </a:cubicBezTo>
                  <a:cubicBezTo>
                    <a:pt x="f39" y="f37"/>
                    <a:pt x="f40" y="f35"/>
                    <a:pt x="f40" y="f34"/>
                  </a:cubicBezTo>
                  <a:lnTo>
                    <a:pt x="f40" y="f32"/>
                  </a:lnTo>
                  <a:lnTo>
                    <a:pt x="f41" y="f32"/>
                  </a:lnTo>
                  <a:lnTo>
                    <a:pt x="f42" y="f30"/>
                  </a:lnTo>
                  <a:cubicBezTo>
                    <a:pt x="f43" y="f44"/>
                    <a:pt x="f45" y="f46"/>
                    <a:pt x="f47" y="f46"/>
                  </a:cubicBezTo>
                  <a:cubicBezTo>
                    <a:pt x="f48" y="f46"/>
                    <a:pt x="f49" y="f50"/>
                    <a:pt x="f51" y="f21"/>
                  </a:cubicBezTo>
                  <a:cubicBezTo>
                    <a:pt x="f52" y="f14"/>
                    <a:pt x="f53" y="f18"/>
                    <a:pt x="f52" y="f16"/>
                  </a:cubicBezTo>
                  <a:lnTo>
                    <a:pt x="f54" y="f12"/>
                  </a:lnTo>
                  <a:lnTo>
                    <a:pt x="f55" y="f12"/>
                  </a:lnTo>
                  <a:cubicBezTo>
                    <a:pt x="f56" y="f12"/>
                    <a:pt x="f3" y="f10"/>
                    <a:pt x="f3" y="f9"/>
                  </a:cubicBezTo>
                  <a:cubicBezTo>
                    <a:pt x="f3" y="f57"/>
                    <a:pt x="f58" y="f7"/>
                    <a:pt x="f59"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90" name="Google Shape;5975;p67">
              <a:extLst>
                <a:ext uri="{FF2B5EF4-FFF2-40B4-BE49-F238E27FC236}">
                  <a16:creationId xmlns:a16="http://schemas.microsoft.com/office/drawing/2014/main" id="{0F8AEEEB-0737-58EF-C768-BD4834BCECAF}"/>
                </a:ext>
              </a:extLst>
            </p:cNvPr>
            <p:cNvSpPr/>
            <p:nvPr/>
          </p:nvSpPr>
          <p:spPr>
            <a:xfrm>
              <a:off x="4060603" y="1891747"/>
              <a:ext cx="82414" cy="53583"/>
            </a:xfrm>
            <a:custGeom>
              <a:avLst/>
              <a:gdLst>
                <a:gd name="f0" fmla="val w"/>
                <a:gd name="f1" fmla="val h"/>
                <a:gd name="f2" fmla="val 0"/>
                <a:gd name="f3" fmla="val 2521"/>
                <a:gd name="f4" fmla="val 1639"/>
                <a:gd name="f5" fmla="val 442"/>
                <a:gd name="f6" fmla="val 221"/>
                <a:gd name="f7" fmla="val 1"/>
                <a:gd name="f8" fmla="val 189"/>
                <a:gd name="f9" fmla="val 410"/>
                <a:gd name="f10" fmla="val 2489"/>
                <a:gd name="f11" fmla="val 2332"/>
                <a:gd name="f12" fmla="val 2111"/>
                <a:gd name="f13" fmla="*/ f0 1 2521"/>
                <a:gd name="f14" fmla="*/ f1 1 1639"/>
                <a:gd name="f15" fmla="val f2"/>
                <a:gd name="f16" fmla="val f3"/>
                <a:gd name="f17" fmla="val f4"/>
                <a:gd name="f18" fmla="+- f17 0 f15"/>
                <a:gd name="f19" fmla="+- f16 0 f15"/>
                <a:gd name="f20" fmla="*/ f19 1 2521"/>
                <a:gd name="f21" fmla="*/ f18 1 1639"/>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2521" h="1639">
                  <a:moveTo>
                    <a:pt x="f5" y="f2"/>
                  </a:moveTo>
                  <a:cubicBezTo>
                    <a:pt x="f6" y="f2"/>
                    <a:pt x="f7" y="f8"/>
                    <a:pt x="f7" y="f9"/>
                  </a:cubicBezTo>
                  <a:lnTo>
                    <a:pt x="f7" y="f4"/>
                  </a:lnTo>
                  <a:lnTo>
                    <a:pt x="f10" y="f4"/>
                  </a:lnTo>
                  <a:lnTo>
                    <a:pt x="f10" y="f9"/>
                  </a:lnTo>
                  <a:lnTo>
                    <a:pt x="f3" y="f9"/>
                  </a:lnTo>
                  <a:cubicBezTo>
                    <a:pt x="f3" y="f8"/>
                    <a:pt x="f11" y="f2"/>
                    <a:pt x="f12"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191" name="Google Shape;5984;p67">
            <a:extLst>
              <a:ext uri="{FF2B5EF4-FFF2-40B4-BE49-F238E27FC236}">
                <a16:creationId xmlns:a16="http://schemas.microsoft.com/office/drawing/2014/main" id="{BF33F3BE-D11D-2496-2A8F-2EE55E2DF549}"/>
              </a:ext>
            </a:extLst>
          </p:cNvPr>
          <p:cNvGrpSpPr/>
          <p:nvPr/>
        </p:nvGrpSpPr>
        <p:grpSpPr>
          <a:xfrm>
            <a:off x="7582924" y="2518245"/>
            <a:ext cx="554833" cy="553467"/>
            <a:chOff x="6993477" y="1888684"/>
            <a:chExt cx="416125" cy="415100"/>
          </a:xfrm>
          <a:solidFill>
            <a:schemeClr val="tx1"/>
          </a:solidFill>
        </p:grpSpPr>
        <p:sp>
          <p:nvSpPr>
            <p:cNvPr id="192" name="Google Shape;5985;p67">
              <a:extLst>
                <a:ext uri="{FF2B5EF4-FFF2-40B4-BE49-F238E27FC236}">
                  <a16:creationId xmlns:a16="http://schemas.microsoft.com/office/drawing/2014/main" id="{7B4FD59E-F79A-8058-5668-7CD11F9B032B}"/>
                </a:ext>
              </a:extLst>
            </p:cNvPr>
            <p:cNvSpPr/>
            <p:nvPr/>
          </p:nvSpPr>
          <p:spPr>
            <a:xfrm>
              <a:off x="6993477" y="1888684"/>
              <a:ext cx="190570" cy="189518"/>
            </a:xfrm>
            <a:custGeom>
              <a:avLst/>
              <a:gdLst>
                <a:gd name="f0" fmla="val w"/>
                <a:gd name="f1" fmla="val h"/>
                <a:gd name="f2" fmla="val 0"/>
                <a:gd name="f3" fmla="val 5829"/>
                <a:gd name="f4" fmla="val 5797"/>
                <a:gd name="f5" fmla="val 2930"/>
                <a:gd name="f6" fmla="val 1670"/>
                <a:gd name="f7" fmla="val 3119"/>
                <a:gd name="f8" fmla="val 3308"/>
                <a:gd name="f9" fmla="val 1859"/>
                <a:gd name="f10" fmla="val 2048"/>
                <a:gd name="f11" fmla="val 2489"/>
                <a:gd name="f12" fmla="val 3749"/>
                <a:gd name="f13" fmla="val 4001"/>
                <a:gd name="f14" fmla="val 4159"/>
                <a:gd name="f15" fmla="val 2678"/>
                <a:gd name="f16" fmla="val 3151"/>
                <a:gd name="f17" fmla="val 3938"/>
                <a:gd name="f18" fmla="val 3340"/>
                <a:gd name="f19" fmla="val 3781"/>
                <a:gd name="f20" fmla="val 2710"/>
                <a:gd name="f21" fmla="val 2520"/>
                <a:gd name="f22" fmla="val 3970"/>
                <a:gd name="f23" fmla="val 2079"/>
                <a:gd name="f24" fmla="val 1701"/>
                <a:gd name="f25" fmla="val 1827"/>
                <a:gd name="f26" fmla="val 441"/>
                <a:gd name="f27" fmla="val 189"/>
                <a:gd name="f28" fmla="val 5387"/>
                <a:gd name="f29" fmla="val 32"/>
                <a:gd name="f30" fmla="val 5639"/>
                <a:gd name="f31" fmla="val 221"/>
                <a:gd name="f32" fmla="val 5608"/>
                <a:gd name="f33" fmla="*/ f0 1 5829"/>
                <a:gd name="f34" fmla="*/ f1 1 5797"/>
                <a:gd name="f35" fmla="val f2"/>
                <a:gd name="f36" fmla="val f3"/>
                <a:gd name="f37" fmla="val f4"/>
                <a:gd name="f38" fmla="+- f37 0 f35"/>
                <a:gd name="f39" fmla="+- f36 0 f35"/>
                <a:gd name="f40" fmla="*/ f39 1 5829"/>
                <a:gd name="f41" fmla="*/ f38 1 5797"/>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5829" h="5797">
                  <a:moveTo>
                    <a:pt x="f5" y="f6"/>
                  </a:moveTo>
                  <a:cubicBezTo>
                    <a:pt x="f7" y="f6"/>
                    <a:pt x="f8" y="f9"/>
                    <a:pt x="f8" y="f10"/>
                  </a:cubicBezTo>
                  <a:lnTo>
                    <a:pt x="f8" y="f11"/>
                  </a:lnTo>
                  <a:lnTo>
                    <a:pt x="f12" y="f11"/>
                  </a:lnTo>
                  <a:cubicBezTo>
                    <a:pt x="f13" y="f11"/>
                    <a:pt x="f14" y="f15"/>
                    <a:pt x="f14" y="f5"/>
                  </a:cubicBezTo>
                  <a:cubicBezTo>
                    <a:pt x="f14" y="f16"/>
                    <a:pt x="f17" y="f18"/>
                    <a:pt x="f12" y="f18"/>
                  </a:cubicBezTo>
                  <a:lnTo>
                    <a:pt x="f8" y="f18"/>
                  </a:lnTo>
                  <a:lnTo>
                    <a:pt x="f8" y="f19"/>
                  </a:lnTo>
                  <a:cubicBezTo>
                    <a:pt x="f8" y="f13"/>
                    <a:pt x="f7" y="f14"/>
                    <a:pt x="f5" y="f14"/>
                  </a:cubicBezTo>
                  <a:cubicBezTo>
                    <a:pt x="f20" y="f14"/>
                    <a:pt x="f21" y="f22"/>
                    <a:pt x="f21" y="f19"/>
                  </a:cubicBezTo>
                  <a:lnTo>
                    <a:pt x="f21" y="f18"/>
                  </a:lnTo>
                  <a:lnTo>
                    <a:pt x="f23" y="f18"/>
                  </a:lnTo>
                  <a:cubicBezTo>
                    <a:pt x="f9" y="f18"/>
                    <a:pt x="f24" y="f16"/>
                    <a:pt x="f24" y="f5"/>
                  </a:cubicBezTo>
                  <a:cubicBezTo>
                    <a:pt x="f24" y="f15"/>
                    <a:pt x="f9" y="f11"/>
                    <a:pt x="f23" y="f11"/>
                  </a:cubicBezTo>
                  <a:lnTo>
                    <a:pt x="f21" y="f11"/>
                  </a:lnTo>
                  <a:lnTo>
                    <a:pt x="f21" y="f10"/>
                  </a:lnTo>
                  <a:cubicBezTo>
                    <a:pt x="f21" y="f25"/>
                    <a:pt x="f20" y="f6"/>
                    <a:pt x="f5" y="f6"/>
                  </a:cubicBezTo>
                  <a:close/>
                  <a:moveTo>
                    <a:pt x="f26" y="f2"/>
                  </a:moveTo>
                  <a:cubicBezTo>
                    <a:pt x="f27" y="f2"/>
                    <a:pt x="f2" y="f27"/>
                    <a:pt x="f2" y="f26"/>
                  </a:cubicBezTo>
                  <a:lnTo>
                    <a:pt x="f2" y="f28"/>
                  </a:lnTo>
                  <a:cubicBezTo>
                    <a:pt x="f29" y="f30"/>
                    <a:pt x="f31" y="f4"/>
                    <a:pt x="f26" y="f4"/>
                  </a:cubicBezTo>
                  <a:lnTo>
                    <a:pt x="f28" y="f4"/>
                  </a:lnTo>
                  <a:cubicBezTo>
                    <a:pt x="f30" y="f4"/>
                    <a:pt x="f3" y="f32"/>
                    <a:pt x="f3" y="f28"/>
                  </a:cubicBezTo>
                  <a:lnTo>
                    <a:pt x="f3" y="f26"/>
                  </a:lnTo>
                  <a:cubicBezTo>
                    <a:pt x="f3" y="f27"/>
                    <a:pt x="f30" y="f2"/>
                    <a:pt x="f28"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93" name="Google Shape;5986;p67">
              <a:extLst>
                <a:ext uri="{FF2B5EF4-FFF2-40B4-BE49-F238E27FC236}">
                  <a16:creationId xmlns:a16="http://schemas.microsoft.com/office/drawing/2014/main" id="{2A4A9354-7744-A9D0-7B38-B5546E78ADD1}"/>
                </a:ext>
              </a:extLst>
            </p:cNvPr>
            <p:cNvSpPr/>
            <p:nvPr/>
          </p:nvSpPr>
          <p:spPr>
            <a:xfrm>
              <a:off x="6994492" y="2115272"/>
              <a:ext cx="191612" cy="188503"/>
            </a:xfrm>
            <a:custGeom>
              <a:avLst/>
              <a:gdLst>
                <a:gd name="f0" fmla="val w"/>
                <a:gd name="f1" fmla="val h"/>
                <a:gd name="f2" fmla="val 0"/>
                <a:gd name="f3" fmla="val 5861"/>
                <a:gd name="f4" fmla="val 5766"/>
                <a:gd name="f5" fmla="val 3450"/>
                <a:gd name="f6" fmla="val 1859"/>
                <a:gd name="f7" fmla="val 3561"/>
                <a:gd name="f8" fmla="val 3671"/>
                <a:gd name="f9" fmla="val 1890"/>
                <a:gd name="f10" fmla="val 3750"/>
                <a:gd name="f11" fmla="val 1953"/>
                <a:gd name="f12" fmla="val 3907"/>
                <a:gd name="f13" fmla="val 2111"/>
                <a:gd name="f14" fmla="val 2395"/>
                <a:gd name="f15" fmla="val 2552"/>
                <a:gd name="f16" fmla="val 3466"/>
                <a:gd name="f17" fmla="val 2836"/>
                <a:gd name="f18" fmla="val 3119"/>
                <a:gd name="f19" fmla="val 3277"/>
                <a:gd name="f20" fmla="val 3529"/>
                <a:gd name="f21" fmla="val 3686"/>
                <a:gd name="f22" fmla="val 3765"/>
                <a:gd name="f23" fmla="val 3804"/>
                <a:gd name="f24" fmla="val 3340"/>
                <a:gd name="f25" fmla="val 3230"/>
                <a:gd name="f26" fmla="val 3151"/>
                <a:gd name="f27" fmla="val 2899"/>
                <a:gd name="f28" fmla="val 3434"/>
                <a:gd name="f29" fmla="val 2616"/>
                <a:gd name="f30" fmla="val 2537"/>
                <a:gd name="f31" fmla="val 2426"/>
                <a:gd name="f32" fmla="val 2316"/>
                <a:gd name="f33" fmla="val 2206"/>
                <a:gd name="f34" fmla="val 2096"/>
                <a:gd name="f35" fmla="val 2017"/>
                <a:gd name="f36" fmla="val 2300"/>
                <a:gd name="f37" fmla="val 2237"/>
                <a:gd name="f38" fmla="val 442"/>
                <a:gd name="f39" fmla="val 221"/>
                <a:gd name="f40" fmla="val 1"/>
                <a:gd name="f41" fmla="val 189"/>
                <a:gd name="f42" fmla="val 378"/>
                <a:gd name="f43" fmla="val 5356"/>
                <a:gd name="f44" fmla="val 5608"/>
                <a:gd name="f45" fmla="val 5419"/>
                <a:gd name="f46" fmla="val 5640"/>
                <a:gd name="f47" fmla="val 5545"/>
                <a:gd name="f48" fmla="val 158"/>
                <a:gd name="f49" fmla="*/ f0 1 5861"/>
                <a:gd name="f50" fmla="*/ f1 1 5766"/>
                <a:gd name="f51" fmla="val f2"/>
                <a:gd name="f52" fmla="val f3"/>
                <a:gd name="f53" fmla="val f4"/>
                <a:gd name="f54" fmla="+- f53 0 f51"/>
                <a:gd name="f55" fmla="+- f52 0 f51"/>
                <a:gd name="f56" fmla="*/ f55 1 5861"/>
                <a:gd name="f57" fmla="*/ f54 1 5766"/>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5861" h="5766">
                  <a:moveTo>
                    <a:pt x="f5" y="f6"/>
                  </a:moveTo>
                  <a:cubicBezTo>
                    <a:pt x="f7" y="f6"/>
                    <a:pt x="f8" y="f9"/>
                    <a:pt x="f10" y="f11"/>
                  </a:cubicBezTo>
                  <a:cubicBezTo>
                    <a:pt x="f12" y="f13"/>
                    <a:pt x="f12" y="f14"/>
                    <a:pt x="f10" y="f15"/>
                  </a:cubicBezTo>
                  <a:lnTo>
                    <a:pt x="f16" y="f17"/>
                  </a:lnTo>
                  <a:lnTo>
                    <a:pt x="f10" y="f18"/>
                  </a:lnTo>
                  <a:cubicBezTo>
                    <a:pt x="f12" y="f19"/>
                    <a:pt x="f12" y="f20"/>
                    <a:pt x="f10" y="f21"/>
                  </a:cubicBezTo>
                  <a:cubicBezTo>
                    <a:pt x="f8" y="f22"/>
                    <a:pt x="f7" y="f23"/>
                    <a:pt x="f5" y="f23"/>
                  </a:cubicBezTo>
                  <a:cubicBezTo>
                    <a:pt x="f24" y="f23"/>
                    <a:pt x="f25" y="f22"/>
                    <a:pt x="f26" y="f21"/>
                  </a:cubicBezTo>
                  <a:lnTo>
                    <a:pt x="f27" y="f28"/>
                  </a:lnTo>
                  <a:lnTo>
                    <a:pt x="f29" y="f21"/>
                  </a:lnTo>
                  <a:cubicBezTo>
                    <a:pt x="f30" y="f22"/>
                    <a:pt x="f31" y="f23"/>
                    <a:pt x="f32" y="f23"/>
                  </a:cubicBezTo>
                  <a:cubicBezTo>
                    <a:pt x="f33" y="f23"/>
                    <a:pt x="f34" y="f22"/>
                    <a:pt x="f35" y="f21"/>
                  </a:cubicBezTo>
                  <a:cubicBezTo>
                    <a:pt x="f6" y="f20"/>
                    <a:pt x="f6" y="f19"/>
                    <a:pt x="f35" y="f18"/>
                  </a:cubicBezTo>
                  <a:lnTo>
                    <a:pt x="f36" y="f17"/>
                  </a:lnTo>
                  <a:lnTo>
                    <a:pt x="f35" y="f15"/>
                  </a:lnTo>
                  <a:cubicBezTo>
                    <a:pt x="f6" y="f14"/>
                    <a:pt x="f6" y="f13"/>
                    <a:pt x="f35" y="f11"/>
                  </a:cubicBezTo>
                  <a:cubicBezTo>
                    <a:pt x="f34" y="f9"/>
                    <a:pt x="f33" y="f6"/>
                    <a:pt x="f32" y="f6"/>
                  </a:cubicBezTo>
                  <a:cubicBezTo>
                    <a:pt x="f31" y="f6"/>
                    <a:pt x="f30" y="f9"/>
                    <a:pt x="f29" y="f11"/>
                  </a:cubicBezTo>
                  <a:lnTo>
                    <a:pt x="f27" y="f37"/>
                  </a:lnTo>
                  <a:lnTo>
                    <a:pt x="f26" y="f11"/>
                  </a:lnTo>
                  <a:cubicBezTo>
                    <a:pt x="f25" y="f9"/>
                    <a:pt x="f24" y="f6"/>
                    <a:pt x="f5" y="f6"/>
                  </a:cubicBezTo>
                  <a:close/>
                  <a:moveTo>
                    <a:pt x="f38" y="f2"/>
                  </a:moveTo>
                  <a:cubicBezTo>
                    <a:pt x="f39" y="f2"/>
                    <a:pt x="f40" y="f41"/>
                    <a:pt x="f40" y="f42"/>
                  </a:cubicBezTo>
                  <a:lnTo>
                    <a:pt x="f40" y="f43"/>
                  </a:lnTo>
                  <a:cubicBezTo>
                    <a:pt x="f40" y="f44"/>
                    <a:pt x="f39" y="f4"/>
                    <a:pt x="f38" y="f4"/>
                  </a:cubicBezTo>
                  <a:lnTo>
                    <a:pt x="f45" y="f4"/>
                  </a:lnTo>
                  <a:cubicBezTo>
                    <a:pt x="f46" y="f4"/>
                    <a:pt x="f3" y="f47"/>
                    <a:pt x="f3" y="f43"/>
                  </a:cubicBezTo>
                  <a:lnTo>
                    <a:pt x="f3" y="f42"/>
                  </a:lnTo>
                  <a:cubicBezTo>
                    <a:pt x="f3" y="f48"/>
                    <a:pt x="f46" y="f2"/>
                    <a:pt x="f45"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94" name="Google Shape;5987;p67">
              <a:extLst>
                <a:ext uri="{FF2B5EF4-FFF2-40B4-BE49-F238E27FC236}">
                  <a16:creationId xmlns:a16="http://schemas.microsoft.com/office/drawing/2014/main" id="{070D1F68-ACA9-0920-BEFA-0BA7527B4B5D}"/>
                </a:ext>
              </a:extLst>
            </p:cNvPr>
            <p:cNvSpPr/>
            <p:nvPr/>
          </p:nvSpPr>
          <p:spPr>
            <a:xfrm>
              <a:off x="7219032" y="1888684"/>
              <a:ext cx="190570" cy="189518"/>
            </a:xfrm>
            <a:custGeom>
              <a:avLst/>
              <a:gdLst>
                <a:gd name="f0" fmla="val w"/>
                <a:gd name="f1" fmla="val h"/>
                <a:gd name="f2" fmla="val 0"/>
                <a:gd name="f3" fmla="val 5829"/>
                <a:gd name="f4" fmla="val 5797"/>
                <a:gd name="f5" fmla="val 3750"/>
                <a:gd name="f6" fmla="val 2457"/>
                <a:gd name="f7" fmla="val 3970"/>
                <a:gd name="f8" fmla="val 4128"/>
                <a:gd name="f9" fmla="val 2646"/>
                <a:gd name="f10" fmla="val 2867"/>
                <a:gd name="f11" fmla="val 4159"/>
                <a:gd name="f12" fmla="val 3151"/>
                <a:gd name="f13" fmla="val 3308"/>
                <a:gd name="f14" fmla="val 2080"/>
                <a:gd name="f15" fmla="val 1859"/>
                <a:gd name="f16" fmla="val 1702"/>
                <a:gd name="f17" fmla="val 3119"/>
                <a:gd name="f18" fmla="val 1891"/>
                <a:gd name="f19" fmla="val 442"/>
                <a:gd name="f20" fmla="val 190"/>
                <a:gd name="f21" fmla="val 1"/>
                <a:gd name="f22" fmla="val 189"/>
                <a:gd name="f23" fmla="val 441"/>
                <a:gd name="f24" fmla="val 5387"/>
                <a:gd name="f25" fmla="val 5639"/>
                <a:gd name="f26" fmla="val 5388"/>
                <a:gd name="f27" fmla="val 5640"/>
                <a:gd name="f28" fmla="val 5608"/>
                <a:gd name="f29" fmla="*/ f0 1 5829"/>
                <a:gd name="f30" fmla="*/ f1 1 5797"/>
                <a:gd name="f31" fmla="val f2"/>
                <a:gd name="f32" fmla="val f3"/>
                <a:gd name="f33" fmla="val f4"/>
                <a:gd name="f34" fmla="+- f33 0 f31"/>
                <a:gd name="f35" fmla="+- f32 0 f31"/>
                <a:gd name="f36" fmla="*/ f35 1 5829"/>
                <a:gd name="f37" fmla="*/ f34 1 5797"/>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5829" h="5797">
                  <a:moveTo>
                    <a:pt x="f5" y="f6"/>
                  </a:moveTo>
                  <a:cubicBezTo>
                    <a:pt x="f7" y="f6"/>
                    <a:pt x="f8" y="f9"/>
                    <a:pt x="f8" y="f10"/>
                  </a:cubicBezTo>
                  <a:cubicBezTo>
                    <a:pt x="f11" y="f12"/>
                    <a:pt x="f7" y="f13"/>
                    <a:pt x="f5" y="f13"/>
                  </a:cubicBezTo>
                  <a:lnTo>
                    <a:pt x="f14" y="f13"/>
                  </a:lnTo>
                  <a:cubicBezTo>
                    <a:pt x="f15" y="f13"/>
                    <a:pt x="f16" y="f17"/>
                    <a:pt x="f16" y="f10"/>
                  </a:cubicBezTo>
                  <a:cubicBezTo>
                    <a:pt x="f16" y="f9"/>
                    <a:pt x="f18" y="f6"/>
                    <a:pt x="f14" y="f6"/>
                  </a:cubicBezTo>
                  <a:close/>
                  <a:moveTo>
                    <a:pt x="f19" y="f2"/>
                  </a:moveTo>
                  <a:cubicBezTo>
                    <a:pt x="f20" y="f2"/>
                    <a:pt x="f21" y="f22"/>
                    <a:pt x="f21" y="f23"/>
                  </a:cubicBezTo>
                  <a:lnTo>
                    <a:pt x="f21" y="f24"/>
                  </a:lnTo>
                  <a:cubicBezTo>
                    <a:pt x="f21" y="f25"/>
                    <a:pt x="f20" y="f4"/>
                    <a:pt x="f19" y="f4"/>
                  </a:cubicBezTo>
                  <a:lnTo>
                    <a:pt x="f26" y="f4"/>
                  </a:lnTo>
                  <a:cubicBezTo>
                    <a:pt x="f27" y="f4"/>
                    <a:pt x="f3" y="f28"/>
                    <a:pt x="f3" y="f24"/>
                  </a:cubicBezTo>
                  <a:lnTo>
                    <a:pt x="f3" y="f23"/>
                  </a:lnTo>
                  <a:cubicBezTo>
                    <a:pt x="f3" y="f22"/>
                    <a:pt x="f27" y="f2"/>
                    <a:pt x="f26"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95" name="Google Shape;5988;p67">
              <a:extLst>
                <a:ext uri="{FF2B5EF4-FFF2-40B4-BE49-F238E27FC236}">
                  <a16:creationId xmlns:a16="http://schemas.microsoft.com/office/drawing/2014/main" id="{E0BE2588-A5D5-866F-470D-D0ED83F35BD7}"/>
                </a:ext>
              </a:extLst>
            </p:cNvPr>
            <p:cNvSpPr/>
            <p:nvPr/>
          </p:nvSpPr>
          <p:spPr>
            <a:xfrm>
              <a:off x="7219032" y="2114229"/>
              <a:ext cx="190570" cy="189555"/>
            </a:xfrm>
            <a:custGeom>
              <a:avLst/>
              <a:gdLst>
                <a:gd name="f0" fmla="val w"/>
                <a:gd name="f1" fmla="val h"/>
                <a:gd name="f2" fmla="val 0"/>
                <a:gd name="f3" fmla="val 5829"/>
                <a:gd name="f4" fmla="val 5798"/>
                <a:gd name="f5" fmla="val 3750"/>
                <a:gd name="f6" fmla="val 1639"/>
                <a:gd name="f7" fmla="val 3970"/>
                <a:gd name="f8" fmla="val 4128"/>
                <a:gd name="f9" fmla="val 1859"/>
                <a:gd name="f10" fmla="val 2080"/>
                <a:gd name="f11" fmla="val 4159"/>
                <a:gd name="f12" fmla="val 2332"/>
                <a:gd name="f13" fmla="val 2490"/>
                <a:gd name="f14" fmla="val 1702"/>
                <a:gd name="f15" fmla="val 2269"/>
                <a:gd name="f16" fmla="val 1891"/>
                <a:gd name="f17" fmla="val 3309"/>
                <a:gd name="f18" fmla="val 3498"/>
                <a:gd name="f19" fmla="val 3687"/>
                <a:gd name="f20" fmla="val 3939"/>
                <a:gd name="f21" fmla="val 3466"/>
                <a:gd name="f22" fmla="val 442"/>
                <a:gd name="f23" fmla="val 1"/>
                <a:gd name="f24" fmla="val 190"/>
                <a:gd name="f25" fmla="val 379"/>
                <a:gd name="f26" fmla="val 5388"/>
                <a:gd name="f27" fmla="val 5640"/>
                <a:gd name="f28" fmla="val 5577"/>
                <a:gd name="f29" fmla="val 410"/>
                <a:gd name="f30" fmla="*/ f0 1 5829"/>
                <a:gd name="f31" fmla="*/ f1 1 5798"/>
                <a:gd name="f32" fmla="val f2"/>
                <a:gd name="f33" fmla="val f3"/>
                <a:gd name="f34" fmla="val f4"/>
                <a:gd name="f35" fmla="+- f34 0 f32"/>
                <a:gd name="f36" fmla="+- f33 0 f32"/>
                <a:gd name="f37" fmla="*/ f36 1 5829"/>
                <a:gd name="f38" fmla="*/ f35 1 5798"/>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5829" h="5798">
                  <a:moveTo>
                    <a:pt x="f5" y="f6"/>
                  </a:moveTo>
                  <a:cubicBezTo>
                    <a:pt x="f7" y="f6"/>
                    <a:pt x="f8" y="f9"/>
                    <a:pt x="f8" y="f10"/>
                  </a:cubicBezTo>
                  <a:cubicBezTo>
                    <a:pt x="f11" y="f12"/>
                    <a:pt x="f7" y="f13"/>
                    <a:pt x="f5" y="f13"/>
                  </a:cubicBezTo>
                  <a:lnTo>
                    <a:pt x="f10" y="f13"/>
                  </a:lnTo>
                  <a:cubicBezTo>
                    <a:pt x="f9" y="f13"/>
                    <a:pt x="f14" y="f15"/>
                    <a:pt x="f14" y="f10"/>
                  </a:cubicBezTo>
                  <a:cubicBezTo>
                    <a:pt x="f14" y="f9"/>
                    <a:pt x="f16" y="f6"/>
                    <a:pt x="f10" y="f6"/>
                  </a:cubicBezTo>
                  <a:close/>
                  <a:moveTo>
                    <a:pt x="f5" y="f17"/>
                  </a:moveTo>
                  <a:cubicBezTo>
                    <a:pt x="f7" y="f17"/>
                    <a:pt x="f8" y="f18"/>
                    <a:pt x="f8" y="f19"/>
                  </a:cubicBezTo>
                  <a:cubicBezTo>
                    <a:pt x="f11" y="f7"/>
                    <a:pt x="f7" y="f8"/>
                    <a:pt x="f5" y="f8"/>
                  </a:cubicBezTo>
                  <a:lnTo>
                    <a:pt x="f10" y="f8"/>
                  </a:lnTo>
                  <a:cubicBezTo>
                    <a:pt x="f9" y="f8"/>
                    <a:pt x="f14" y="f20"/>
                    <a:pt x="f14" y="f19"/>
                  </a:cubicBezTo>
                  <a:cubicBezTo>
                    <a:pt x="f14" y="f21"/>
                    <a:pt x="f16" y="f17"/>
                    <a:pt x="f10" y="f17"/>
                  </a:cubicBezTo>
                  <a:close/>
                  <a:moveTo>
                    <a:pt x="f22" y="f23"/>
                  </a:moveTo>
                  <a:cubicBezTo>
                    <a:pt x="f24" y="f23"/>
                    <a:pt x="f23" y="f24"/>
                    <a:pt x="f23" y="f25"/>
                  </a:cubicBezTo>
                  <a:lnTo>
                    <a:pt x="f23" y="f26"/>
                  </a:lnTo>
                  <a:cubicBezTo>
                    <a:pt x="f23" y="f27"/>
                    <a:pt x="f24" y="f4"/>
                    <a:pt x="f22" y="f4"/>
                  </a:cubicBezTo>
                  <a:lnTo>
                    <a:pt x="f26" y="f4"/>
                  </a:lnTo>
                  <a:cubicBezTo>
                    <a:pt x="f27" y="f4"/>
                    <a:pt x="f3" y="f28"/>
                    <a:pt x="f3" y="f26"/>
                  </a:cubicBezTo>
                  <a:lnTo>
                    <a:pt x="f3" y="f29"/>
                  </a:lnTo>
                  <a:cubicBezTo>
                    <a:pt x="f3" y="f24"/>
                    <a:pt x="f27" y="f23"/>
                    <a:pt x="f26" y="f23"/>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196" name="Google Shape;6002;p67">
            <a:extLst>
              <a:ext uri="{FF2B5EF4-FFF2-40B4-BE49-F238E27FC236}">
                <a16:creationId xmlns:a16="http://schemas.microsoft.com/office/drawing/2014/main" id="{1B2D4036-F95B-43AF-BB19-D9070EDBE826}"/>
              </a:ext>
            </a:extLst>
          </p:cNvPr>
          <p:cNvGrpSpPr/>
          <p:nvPr/>
        </p:nvGrpSpPr>
        <p:grpSpPr>
          <a:xfrm>
            <a:off x="4351372" y="2522329"/>
            <a:ext cx="640957" cy="553467"/>
            <a:chOff x="4569814" y="1891747"/>
            <a:chExt cx="480718" cy="415100"/>
          </a:xfrm>
          <a:solidFill>
            <a:schemeClr val="tx1"/>
          </a:solidFill>
        </p:grpSpPr>
        <p:sp>
          <p:nvSpPr>
            <p:cNvPr id="197" name="Google Shape;6003;p67">
              <a:extLst>
                <a:ext uri="{FF2B5EF4-FFF2-40B4-BE49-F238E27FC236}">
                  <a16:creationId xmlns:a16="http://schemas.microsoft.com/office/drawing/2014/main" id="{B07D15AF-68D3-DB1E-8BDC-98BA3EA46AA1}"/>
                </a:ext>
              </a:extLst>
            </p:cNvPr>
            <p:cNvSpPr/>
            <p:nvPr/>
          </p:nvSpPr>
          <p:spPr>
            <a:xfrm>
              <a:off x="4569814" y="1919535"/>
              <a:ext cx="480718" cy="387312"/>
            </a:xfrm>
            <a:custGeom>
              <a:avLst/>
              <a:gdLst>
                <a:gd name="f0" fmla="val w"/>
                <a:gd name="f1" fmla="val h"/>
                <a:gd name="f2" fmla="val 0"/>
                <a:gd name="f3" fmla="val 14704"/>
                <a:gd name="f4" fmla="val 11847"/>
                <a:gd name="f5" fmla="val 7370"/>
                <a:gd name="f6" fmla="val 797"/>
                <a:gd name="f7" fmla="val 8536"/>
                <a:gd name="f8" fmla="val 9694"/>
                <a:gd name="f9" fmla="val 1246"/>
                <a:gd name="f10" fmla="val 10576"/>
                <a:gd name="f11" fmla="val 2143"/>
                <a:gd name="f12" fmla="val 12340"/>
                <a:gd name="f13" fmla="val 3908"/>
                <a:gd name="f14" fmla="val 6775"/>
                <a:gd name="f15" fmla="val 8539"/>
                <a:gd name="f16" fmla="val 9757"/>
                <a:gd name="f17" fmla="val 9390"/>
                <a:gd name="f18" fmla="val 8623"/>
                <a:gd name="f19" fmla="val 9894"/>
                <a:gd name="f20" fmla="val 7363"/>
                <a:gd name="f21" fmla="val 6102"/>
                <a:gd name="f22" fmla="val 4937"/>
                <a:gd name="f23" fmla="val 9358"/>
                <a:gd name="f24" fmla="val 4118"/>
                <a:gd name="f25" fmla="val 2353"/>
                <a:gd name="f26" fmla="val 5031"/>
                <a:gd name="f27" fmla="val 6205"/>
                <a:gd name="f28" fmla="val 7326"/>
                <a:gd name="f29" fmla="val 1"/>
                <a:gd name="f30" fmla="val 2091"/>
                <a:gd name="f31" fmla="val 6750"/>
                <a:gd name="f32" fmla="val 4275"/>
                <a:gd name="f33" fmla="val 9768"/>
                <a:gd name="f34" fmla="val 3424"/>
                <a:gd name="f35" fmla="val 11280"/>
                <a:gd name="f36" fmla="val 3298"/>
                <a:gd name="f37" fmla="val 11532"/>
                <a:gd name="f38" fmla="val 3487"/>
                <a:gd name="f39" fmla="val 3771"/>
                <a:gd name="f40" fmla="val 3929"/>
                <a:gd name="f41" fmla="val 4086"/>
                <a:gd name="f42" fmla="val 11784"/>
                <a:gd name="f43" fmla="val 11626"/>
                <a:gd name="f44" fmla="val 5000"/>
                <a:gd name="f45" fmla="val 10209"/>
                <a:gd name="f46" fmla="val 5740"/>
                <a:gd name="f47" fmla="val 10571"/>
                <a:gd name="f48" fmla="val 6543"/>
                <a:gd name="f49" fmla="val 10752"/>
                <a:gd name="f50" fmla="val 7351"/>
                <a:gd name="f51" fmla="val 8158"/>
                <a:gd name="f52" fmla="val 8969"/>
                <a:gd name="f53" fmla="val 9725"/>
                <a:gd name="f54" fmla="val 10671"/>
                <a:gd name="f55" fmla="val 10828"/>
                <a:gd name="f56" fmla="val 10923"/>
                <a:gd name="f57" fmla="val 11238"/>
                <a:gd name="f58" fmla="val 11458"/>
                <a:gd name="f59" fmla="val 11301"/>
                <a:gd name="f60" fmla="val 10419"/>
                <a:gd name="f61" fmla="val 14703"/>
                <a:gd name="f62" fmla="val 12592"/>
                <a:gd name="f63" fmla="val 7350"/>
                <a:gd name="f64" fmla="val 7338"/>
                <a:gd name="f65" fmla="*/ f0 1 14704"/>
                <a:gd name="f66" fmla="*/ f1 1 11847"/>
                <a:gd name="f67" fmla="val f2"/>
                <a:gd name="f68" fmla="val f3"/>
                <a:gd name="f69" fmla="val f4"/>
                <a:gd name="f70" fmla="+- f69 0 f67"/>
                <a:gd name="f71" fmla="+- f68 0 f67"/>
                <a:gd name="f72" fmla="*/ f71 1 14704"/>
                <a:gd name="f73" fmla="*/ f70 1 11847"/>
                <a:gd name="f74" fmla="*/ f67 1 f72"/>
                <a:gd name="f75" fmla="*/ f68 1 f72"/>
                <a:gd name="f76" fmla="*/ f67 1 f73"/>
                <a:gd name="f77" fmla="*/ f69 1 f73"/>
                <a:gd name="f78" fmla="*/ f74 f65 1"/>
                <a:gd name="f79" fmla="*/ f75 f65 1"/>
                <a:gd name="f80" fmla="*/ f77 f66 1"/>
                <a:gd name="f81" fmla="*/ f76 f66 1"/>
              </a:gdLst>
              <a:ahLst/>
              <a:cxnLst>
                <a:cxn ang="3cd4">
                  <a:pos x="hc" y="t"/>
                </a:cxn>
                <a:cxn ang="0">
                  <a:pos x="r" y="vc"/>
                </a:cxn>
                <a:cxn ang="cd4">
                  <a:pos x="hc" y="b"/>
                </a:cxn>
                <a:cxn ang="cd2">
                  <a:pos x="l" y="vc"/>
                </a:cxn>
              </a:cxnLst>
              <a:rect l="f78" t="f81" r="f79" b="f80"/>
              <a:pathLst>
                <a:path w="14704" h="11847">
                  <a:moveTo>
                    <a:pt x="f5" y="f6"/>
                  </a:moveTo>
                  <a:cubicBezTo>
                    <a:pt x="f7" y="f6"/>
                    <a:pt x="f8" y="f9"/>
                    <a:pt x="f10" y="f11"/>
                  </a:cubicBezTo>
                  <a:cubicBezTo>
                    <a:pt x="f12" y="f13"/>
                    <a:pt x="f12" y="f14"/>
                    <a:pt x="f10" y="f15"/>
                  </a:cubicBezTo>
                  <a:cubicBezTo>
                    <a:pt x="f16" y="f17"/>
                    <a:pt x="f18" y="f19"/>
                    <a:pt x="f20" y="f19"/>
                  </a:cubicBezTo>
                  <a:cubicBezTo>
                    <a:pt x="f21" y="f19"/>
                    <a:pt x="f22" y="f23"/>
                    <a:pt x="f24" y="f15"/>
                  </a:cubicBezTo>
                  <a:cubicBezTo>
                    <a:pt x="f25" y="f14"/>
                    <a:pt x="f25" y="f13"/>
                    <a:pt x="f24" y="f11"/>
                  </a:cubicBezTo>
                  <a:cubicBezTo>
                    <a:pt x="f26" y="f9"/>
                    <a:pt x="f27" y="f6"/>
                    <a:pt x="f5" y="f6"/>
                  </a:cubicBezTo>
                  <a:close/>
                  <a:moveTo>
                    <a:pt x="f28" y="f29"/>
                  </a:moveTo>
                  <a:cubicBezTo>
                    <a:pt x="f30" y="f29"/>
                    <a:pt x="f2" y="f31"/>
                    <a:pt x="f32" y="f33"/>
                  </a:cubicBezTo>
                  <a:lnTo>
                    <a:pt x="f34" y="f35"/>
                  </a:lnTo>
                  <a:cubicBezTo>
                    <a:pt x="f36" y="f37"/>
                    <a:pt x="f38" y="f4"/>
                    <a:pt x="f39" y="f4"/>
                  </a:cubicBezTo>
                  <a:cubicBezTo>
                    <a:pt x="f40" y="f4"/>
                    <a:pt x="f41" y="f42"/>
                    <a:pt x="f24" y="f43"/>
                  </a:cubicBezTo>
                  <a:lnTo>
                    <a:pt x="f44" y="f45"/>
                  </a:lnTo>
                  <a:cubicBezTo>
                    <a:pt x="f46" y="f47"/>
                    <a:pt x="f48" y="f49"/>
                    <a:pt x="f50" y="f49"/>
                  </a:cubicBezTo>
                  <a:cubicBezTo>
                    <a:pt x="f51" y="f49"/>
                    <a:pt x="f52" y="f47"/>
                    <a:pt x="f53" y="f45"/>
                  </a:cubicBezTo>
                  <a:lnTo>
                    <a:pt x="f10" y="f43"/>
                  </a:lnTo>
                  <a:cubicBezTo>
                    <a:pt x="f54" y="f42"/>
                    <a:pt x="f55" y="f4"/>
                    <a:pt x="f56" y="f4"/>
                  </a:cubicBezTo>
                  <a:cubicBezTo>
                    <a:pt x="f57" y="f4"/>
                    <a:pt x="f58" y="f37"/>
                    <a:pt x="f59" y="f35"/>
                  </a:cubicBezTo>
                  <a:lnTo>
                    <a:pt x="f60" y="f33"/>
                  </a:lnTo>
                  <a:cubicBezTo>
                    <a:pt x="f61" y="f14"/>
                    <a:pt x="f62" y="f29"/>
                    <a:pt x="f20" y="f29"/>
                  </a:cubicBezTo>
                  <a:cubicBezTo>
                    <a:pt x="f63" y="f29"/>
                    <a:pt x="f64" y="f29"/>
                    <a:pt x="f28" y="f29"/>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98" name="Google Shape;6004;p67">
              <a:extLst>
                <a:ext uri="{FF2B5EF4-FFF2-40B4-BE49-F238E27FC236}">
                  <a16:creationId xmlns:a16="http://schemas.microsoft.com/office/drawing/2014/main" id="{B182AE84-B178-564E-2850-74384306403E}"/>
                </a:ext>
              </a:extLst>
            </p:cNvPr>
            <p:cNvSpPr/>
            <p:nvPr/>
          </p:nvSpPr>
          <p:spPr>
            <a:xfrm>
              <a:off x="4873331" y="1891747"/>
              <a:ext cx="139071" cy="139071"/>
            </a:xfrm>
            <a:custGeom>
              <a:avLst/>
              <a:gdLst>
                <a:gd name="f0" fmla="val w"/>
                <a:gd name="f1" fmla="val h"/>
                <a:gd name="f2" fmla="val 0"/>
                <a:gd name="f3" fmla="val 4254"/>
                <a:gd name="f4" fmla="val 1355"/>
                <a:gd name="f5" fmla="val 882"/>
                <a:gd name="f6" fmla="val 410"/>
                <a:gd name="f7" fmla="val 95"/>
                <a:gd name="f8" fmla="val 315"/>
                <a:gd name="f9" fmla="val 1891"/>
                <a:gd name="f10" fmla="val 946"/>
                <a:gd name="f11" fmla="val 3340"/>
                <a:gd name="f12" fmla="val 2395"/>
                <a:gd name="f13" fmla="val 3938"/>
                <a:gd name="f14" fmla="val 4128"/>
                <a:gd name="f15" fmla="val 3844"/>
                <a:gd name="f16" fmla="val 3371"/>
                <a:gd name="f17" fmla="val 2899"/>
                <a:gd name="f18" fmla="val 1292"/>
                <a:gd name="f19" fmla="val 2962"/>
                <a:gd name="f20" fmla="*/ f0 1 4254"/>
                <a:gd name="f21" fmla="*/ f1 1 4254"/>
                <a:gd name="f22" fmla="val f2"/>
                <a:gd name="f23" fmla="val f3"/>
                <a:gd name="f24" fmla="+- f23 0 f22"/>
                <a:gd name="f25" fmla="*/ f24 1 4254"/>
                <a:gd name="f26" fmla="*/ f22 1 f25"/>
                <a:gd name="f27" fmla="*/ f23 1 f25"/>
                <a:gd name="f28" fmla="*/ f26 f20 1"/>
                <a:gd name="f29" fmla="*/ f27 f20 1"/>
                <a:gd name="f30" fmla="*/ f27 f21 1"/>
                <a:gd name="f31" fmla="*/ f26 f21 1"/>
              </a:gdLst>
              <a:ahLst/>
              <a:cxnLst>
                <a:cxn ang="3cd4">
                  <a:pos x="hc" y="t"/>
                </a:cxn>
                <a:cxn ang="0">
                  <a:pos x="r" y="vc"/>
                </a:cxn>
                <a:cxn ang="cd4">
                  <a:pos x="hc" y="b"/>
                </a:cxn>
                <a:cxn ang="cd2">
                  <a:pos x="l" y="vc"/>
                </a:cxn>
              </a:cxnLst>
              <a:rect l="f28" t="f31" r="f29" b="f30"/>
              <a:pathLst>
                <a:path w="4254" h="4254">
                  <a:moveTo>
                    <a:pt x="f4" y="f2"/>
                  </a:moveTo>
                  <a:cubicBezTo>
                    <a:pt x="f5" y="f2"/>
                    <a:pt x="f6" y="f7"/>
                    <a:pt x="f2" y="f8"/>
                  </a:cubicBezTo>
                  <a:cubicBezTo>
                    <a:pt x="f9" y="f10"/>
                    <a:pt x="f11" y="f12"/>
                    <a:pt x="f13" y="f3"/>
                  </a:cubicBezTo>
                  <a:cubicBezTo>
                    <a:pt x="f14" y="f15"/>
                    <a:pt x="f3" y="f16"/>
                    <a:pt x="f3" y="f17"/>
                  </a:cubicBezTo>
                  <a:cubicBezTo>
                    <a:pt x="f3" y="f18"/>
                    <a:pt x="f19" y="f2"/>
                    <a:pt x="f4"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99" name="Google Shape;6005;p67">
              <a:extLst>
                <a:ext uri="{FF2B5EF4-FFF2-40B4-BE49-F238E27FC236}">
                  <a16:creationId xmlns:a16="http://schemas.microsoft.com/office/drawing/2014/main" id="{1A7460F9-8F55-B7B0-EB69-0E50546C3DEE}"/>
                </a:ext>
              </a:extLst>
            </p:cNvPr>
            <p:cNvSpPr/>
            <p:nvPr/>
          </p:nvSpPr>
          <p:spPr>
            <a:xfrm>
              <a:off x="4606564" y="1892753"/>
              <a:ext cx="139071" cy="139107"/>
            </a:xfrm>
            <a:custGeom>
              <a:avLst/>
              <a:gdLst>
                <a:gd name="f0" fmla="val w"/>
                <a:gd name="f1" fmla="val h"/>
                <a:gd name="f2" fmla="val 0"/>
                <a:gd name="f3" fmla="val 4254"/>
                <a:gd name="f4" fmla="val 4255"/>
                <a:gd name="f5" fmla="val 2931"/>
                <a:gd name="f6" fmla="val 1"/>
                <a:gd name="f7" fmla="val 1292"/>
                <a:gd name="f8" fmla="val 1293"/>
                <a:gd name="f9" fmla="val 2899"/>
                <a:gd name="f10" fmla="val 3372"/>
                <a:gd name="f11" fmla="val 127"/>
                <a:gd name="f12" fmla="val 3845"/>
                <a:gd name="f13" fmla="val 316"/>
                <a:gd name="f14" fmla="val 977"/>
                <a:gd name="f15" fmla="val 2364"/>
                <a:gd name="f16" fmla="val 2426"/>
                <a:gd name="f17" fmla="val 915"/>
                <a:gd name="f18" fmla="val 3876"/>
                <a:gd name="f19" fmla="val 3403"/>
                <a:gd name="f20" fmla="*/ f0 1 4254"/>
                <a:gd name="f21" fmla="*/ f1 1 4255"/>
                <a:gd name="f22" fmla="val f2"/>
                <a:gd name="f23" fmla="val f3"/>
                <a:gd name="f24" fmla="val f4"/>
                <a:gd name="f25" fmla="+- f24 0 f22"/>
                <a:gd name="f26" fmla="+- f23 0 f22"/>
                <a:gd name="f27" fmla="*/ f26 1 4254"/>
                <a:gd name="f28" fmla="*/ f25 1 4255"/>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4254" h="4255">
                  <a:moveTo>
                    <a:pt x="f5" y="f6"/>
                  </a:moveTo>
                  <a:cubicBezTo>
                    <a:pt x="f7" y="f6"/>
                    <a:pt x="f6" y="f8"/>
                    <a:pt x="f6" y="f9"/>
                  </a:cubicBezTo>
                  <a:cubicBezTo>
                    <a:pt x="f6" y="f10"/>
                    <a:pt x="f11" y="f12"/>
                    <a:pt x="f13" y="f3"/>
                  </a:cubicBezTo>
                  <a:cubicBezTo>
                    <a:pt x="f14" y="f15"/>
                    <a:pt x="f16" y="f17"/>
                    <a:pt x="f3" y="f13"/>
                  </a:cubicBezTo>
                  <a:cubicBezTo>
                    <a:pt x="f18" y="f11"/>
                    <a:pt x="f19" y="f6"/>
                    <a:pt x="f5" y="f6"/>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00" name="Google Shape;6006;p67">
              <a:extLst>
                <a:ext uri="{FF2B5EF4-FFF2-40B4-BE49-F238E27FC236}">
                  <a16:creationId xmlns:a16="http://schemas.microsoft.com/office/drawing/2014/main" id="{3DEAFE80-ACB8-1E61-C612-891FFF4B210D}"/>
                </a:ext>
              </a:extLst>
            </p:cNvPr>
            <p:cNvSpPr/>
            <p:nvPr/>
          </p:nvSpPr>
          <p:spPr>
            <a:xfrm>
              <a:off x="4687936" y="1972068"/>
              <a:ext cx="243102" cy="244153"/>
            </a:xfrm>
            <a:custGeom>
              <a:avLst/>
              <a:gdLst>
                <a:gd name="f0" fmla="val w"/>
                <a:gd name="f1" fmla="val h"/>
                <a:gd name="f2" fmla="val 0"/>
                <a:gd name="f3" fmla="val 7436"/>
                <a:gd name="f4" fmla="val 7468"/>
                <a:gd name="f5" fmla="val 3781"/>
                <a:gd name="f6" fmla="val 1671"/>
                <a:gd name="f7" fmla="val 4033"/>
                <a:gd name="f8" fmla="val 4191"/>
                <a:gd name="f9" fmla="val 1860"/>
                <a:gd name="f10" fmla="val 2112"/>
                <a:gd name="f11" fmla="val 3340"/>
                <a:gd name="f12" fmla="val 5388"/>
                <a:gd name="f13" fmla="val 5640"/>
                <a:gd name="f14" fmla="val 5829"/>
                <a:gd name="f15" fmla="val 3529"/>
                <a:gd name="f16" fmla="val 3750"/>
                <a:gd name="f17" fmla="val 4002"/>
                <a:gd name="f18" fmla="val 4128"/>
                <a:gd name="f19" fmla="val 3498"/>
                <a:gd name="f20" fmla="val 3308"/>
                <a:gd name="f21" fmla="val 3939"/>
                <a:gd name="f22" fmla="val 1"/>
                <a:gd name="f23" fmla="val 1702"/>
                <a:gd name="f24" fmla="val 32"/>
                <a:gd name="f25" fmla="val 5798"/>
                <a:gd name="f26" fmla="val 7467"/>
                <a:gd name="f27" fmla="val 5797"/>
                <a:gd name="f28" fmla="val 64"/>
                <a:gd name="f29" fmla="*/ f0 1 7436"/>
                <a:gd name="f30" fmla="*/ f1 1 7468"/>
                <a:gd name="f31" fmla="val f2"/>
                <a:gd name="f32" fmla="val f3"/>
                <a:gd name="f33" fmla="val f4"/>
                <a:gd name="f34" fmla="+- f33 0 f31"/>
                <a:gd name="f35" fmla="+- f32 0 f31"/>
                <a:gd name="f36" fmla="*/ f35 1 7436"/>
                <a:gd name="f37" fmla="*/ f34 1 7468"/>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7436" h="7468">
                  <a:moveTo>
                    <a:pt x="f5" y="f6"/>
                  </a:moveTo>
                  <a:cubicBezTo>
                    <a:pt x="f7" y="f6"/>
                    <a:pt x="f8" y="f9"/>
                    <a:pt x="f8" y="f10"/>
                  </a:cubicBezTo>
                  <a:lnTo>
                    <a:pt x="f8" y="f11"/>
                  </a:lnTo>
                  <a:lnTo>
                    <a:pt x="f12" y="f11"/>
                  </a:lnTo>
                  <a:cubicBezTo>
                    <a:pt x="f13" y="f11"/>
                    <a:pt x="f14" y="f15"/>
                    <a:pt x="f14" y="f16"/>
                  </a:cubicBezTo>
                  <a:cubicBezTo>
                    <a:pt x="f14" y="f17"/>
                    <a:pt x="f13" y="f18"/>
                    <a:pt x="f12" y="f18"/>
                  </a:cubicBezTo>
                  <a:lnTo>
                    <a:pt x="f16" y="f18"/>
                  </a:lnTo>
                  <a:cubicBezTo>
                    <a:pt x="f19" y="f18"/>
                    <a:pt x="f20" y="f21"/>
                    <a:pt x="f20" y="f16"/>
                  </a:cubicBezTo>
                  <a:lnTo>
                    <a:pt x="f20" y="f10"/>
                  </a:lnTo>
                  <a:lnTo>
                    <a:pt x="f11" y="f10"/>
                  </a:lnTo>
                  <a:cubicBezTo>
                    <a:pt x="f11" y="f9"/>
                    <a:pt x="f15" y="f6"/>
                    <a:pt x="f5" y="f6"/>
                  </a:cubicBezTo>
                  <a:close/>
                  <a:moveTo>
                    <a:pt x="f16" y="f22"/>
                  </a:moveTo>
                  <a:cubicBezTo>
                    <a:pt x="f23" y="f22"/>
                    <a:pt x="f24" y="f6"/>
                    <a:pt x="f2" y="f16"/>
                  </a:cubicBezTo>
                  <a:cubicBezTo>
                    <a:pt x="f24" y="f25"/>
                    <a:pt x="f23" y="f26"/>
                    <a:pt x="f16" y="f26"/>
                  </a:cubicBezTo>
                  <a:cubicBezTo>
                    <a:pt x="f27" y="f26"/>
                    <a:pt x="f3" y="f25"/>
                    <a:pt x="f3" y="f16"/>
                  </a:cubicBezTo>
                  <a:cubicBezTo>
                    <a:pt x="f3" y="f23"/>
                    <a:pt x="f27" y="f28"/>
                    <a:pt x="f16" y="f2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201" name="Google Shape;6011;p67">
            <a:extLst>
              <a:ext uri="{FF2B5EF4-FFF2-40B4-BE49-F238E27FC236}">
                <a16:creationId xmlns:a16="http://schemas.microsoft.com/office/drawing/2014/main" id="{E2247D89-2094-D0A6-6DB4-1BBCF1806519}"/>
              </a:ext>
            </a:extLst>
          </p:cNvPr>
          <p:cNvGrpSpPr/>
          <p:nvPr/>
        </p:nvGrpSpPr>
        <p:grpSpPr>
          <a:xfrm>
            <a:off x="8371820" y="2490022"/>
            <a:ext cx="562489" cy="552652"/>
            <a:chOff x="7585149" y="1867515"/>
            <a:chExt cx="421867" cy="414489"/>
          </a:xfrm>
          <a:solidFill>
            <a:schemeClr val="tx1"/>
          </a:solidFill>
        </p:grpSpPr>
        <p:sp>
          <p:nvSpPr>
            <p:cNvPr id="202" name="Google Shape;6012;p67">
              <a:extLst>
                <a:ext uri="{FF2B5EF4-FFF2-40B4-BE49-F238E27FC236}">
                  <a16:creationId xmlns:a16="http://schemas.microsoft.com/office/drawing/2014/main" id="{EF7F29E2-93B5-C572-4904-58A7D2CBC63D}"/>
                </a:ext>
              </a:extLst>
            </p:cNvPr>
            <p:cNvSpPr/>
            <p:nvPr/>
          </p:nvSpPr>
          <p:spPr>
            <a:xfrm>
              <a:off x="7635633" y="1913354"/>
              <a:ext cx="110240" cy="110240"/>
            </a:xfrm>
            <a:custGeom>
              <a:avLst/>
              <a:gdLst>
                <a:gd name="f0" fmla="val w"/>
                <a:gd name="f1" fmla="val h"/>
                <a:gd name="f2" fmla="val 0"/>
                <a:gd name="f3" fmla="val 3372"/>
                <a:gd name="f4" fmla="val 2710"/>
                <a:gd name="f5" fmla="val 1"/>
                <a:gd name="f6" fmla="val 694"/>
                <a:gd name="f7" fmla="val 3371"/>
                <a:gd name="f8" fmla="val 662"/>
                <a:gd name="f9" fmla="*/ f0 1 3372"/>
                <a:gd name="f10" fmla="*/ f1 1 3372"/>
                <a:gd name="f11" fmla="val f2"/>
                <a:gd name="f12" fmla="val f3"/>
                <a:gd name="f13" fmla="+- f12 0 f11"/>
                <a:gd name="f14" fmla="*/ f13 1 3372"/>
                <a:gd name="f15" fmla="*/ f11 1 f14"/>
                <a:gd name="f16" fmla="*/ f12 1 f14"/>
                <a:gd name="f17" fmla="*/ f15 f9 1"/>
                <a:gd name="f18" fmla="*/ f16 f9 1"/>
                <a:gd name="f19" fmla="*/ f16 f10 1"/>
                <a:gd name="f20" fmla="*/ f15 f10 1"/>
              </a:gdLst>
              <a:ahLst/>
              <a:cxnLst>
                <a:cxn ang="3cd4">
                  <a:pos x="hc" y="t"/>
                </a:cxn>
                <a:cxn ang="0">
                  <a:pos x="r" y="vc"/>
                </a:cxn>
                <a:cxn ang="cd4">
                  <a:pos x="hc" y="b"/>
                </a:cxn>
                <a:cxn ang="cd2">
                  <a:pos x="l" y="vc"/>
                </a:cxn>
              </a:cxnLst>
              <a:rect l="f17" t="f20" r="f18" b="f19"/>
              <a:pathLst>
                <a:path w="3372" h="3372">
                  <a:moveTo>
                    <a:pt x="f4" y="f2"/>
                  </a:moveTo>
                  <a:lnTo>
                    <a:pt x="f5" y="f4"/>
                  </a:lnTo>
                  <a:lnTo>
                    <a:pt x="f6" y="f7"/>
                  </a:lnTo>
                  <a:lnTo>
                    <a:pt x="f3" y="f8"/>
                  </a:lnTo>
                  <a:lnTo>
                    <a:pt x="f4"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03" name="Google Shape;6013;p67">
              <a:extLst>
                <a:ext uri="{FF2B5EF4-FFF2-40B4-BE49-F238E27FC236}">
                  <a16:creationId xmlns:a16="http://schemas.microsoft.com/office/drawing/2014/main" id="{5F62E61E-BC17-6A0F-5A61-5F11481D8A7F}"/>
                </a:ext>
              </a:extLst>
            </p:cNvPr>
            <p:cNvSpPr/>
            <p:nvPr/>
          </p:nvSpPr>
          <p:spPr>
            <a:xfrm>
              <a:off x="7806616" y="1878598"/>
              <a:ext cx="197793" cy="195471"/>
            </a:xfrm>
            <a:custGeom>
              <a:avLst/>
              <a:gdLst>
                <a:gd name="f0" fmla="val w"/>
                <a:gd name="f1" fmla="val h"/>
                <a:gd name="f2" fmla="val 0"/>
                <a:gd name="f3" fmla="val 6050"/>
                <a:gd name="f4" fmla="val 5979"/>
                <a:gd name="f5" fmla="val 2663"/>
                <a:gd name="f6" fmla="val 2552"/>
                <a:gd name="f7" fmla="val 2442"/>
                <a:gd name="f8" fmla="val 39"/>
                <a:gd name="f9" fmla="val 2363"/>
                <a:gd name="f10" fmla="val 118"/>
                <a:gd name="f11" fmla="val 1261"/>
                <a:gd name="f12" fmla="val 1221"/>
                <a:gd name="f13" fmla="val 2678"/>
                <a:gd name="f14" fmla="val 2639"/>
                <a:gd name="f15" fmla="val 2836"/>
                <a:gd name="f16" fmla="val 2796"/>
                <a:gd name="f17" fmla="val 3080"/>
                <a:gd name="f18" fmla="val 3237"/>
                <a:gd name="f19" fmla="val 2637"/>
                <a:gd name="f20" fmla="val 3278"/>
                <a:gd name="f21" fmla="val 2560"/>
                <a:gd name="f22" fmla="val 3302"/>
                <a:gd name="f23" fmla="val 2473"/>
                <a:gd name="f24" fmla="val 2360"/>
                <a:gd name="f25" fmla="val 2232"/>
                <a:gd name="f26" fmla="val 3263"/>
                <a:gd name="f27" fmla="val 2143"/>
                <a:gd name="f28" fmla="val 3174"/>
                <a:gd name="f29" fmla="val 725"/>
                <a:gd name="f30" fmla="val 1756"/>
                <a:gd name="f31" fmla="val 2481"/>
                <a:gd name="f32" fmla="val 3529"/>
                <a:gd name="f33" fmla="val 5978"/>
                <a:gd name="f34" fmla="val 5892"/>
                <a:gd name="f35" fmla="val 3615"/>
                <a:gd name="f36" fmla="val 6049"/>
                <a:gd name="f37" fmla="val 3458"/>
                <a:gd name="f38" fmla="val 3017"/>
                <a:gd name="f39" fmla="val 2962"/>
                <a:gd name="f40" fmla="val 2883"/>
                <a:gd name="f41" fmla="val 2773"/>
                <a:gd name="f42" fmla="*/ f0 1 6050"/>
                <a:gd name="f43" fmla="*/ f1 1 5979"/>
                <a:gd name="f44" fmla="val f2"/>
                <a:gd name="f45" fmla="val f3"/>
                <a:gd name="f46" fmla="val f4"/>
                <a:gd name="f47" fmla="+- f46 0 f44"/>
                <a:gd name="f48" fmla="+- f45 0 f44"/>
                <a:gd name="f49" fmla="*/ f48 1 6050"/>
                <a:gd name="f50" fmla="*/ f47 1 5979"/>
                <a:gd name="f51" fmla="*/ f44 1 f49"/>
                <a:gd name="f52" fmla="*/ f45 1 f49"/>
                <a:gd name="f53" fmla="*/ f44 1 f50"/>
                <a:gd name="f54" fmla="*/ f46 1 f50"/>
                <a:gd name="f55" fmla="*/ f51 f42 1"/>
                <a:gd name="f56" fmla="*/ f52 f42 1"/>
                <a:gd name="f57" fmla="*/ f54 f43 1"/>
                <a:gd name="f58" fmla="*/ f53 f43 1"/>
              </a:gdLst>
              <a:ahLst/>
              <a:cxnLst>
                <a:cxn ang="3cd4">
                  <a:pos x="hc" y="t"/>
                </a:cxn>
                <a:cxn ang="0">
                  <a:pos x="r" y="vc"/>
                </a:cxn>
                <a:cxn ang="cd4">
                  <a:pos x="hc" y="b"/>
                </a:cxn>
                <a:cxn ang="cd2">
                  <a:pos x="l" y="vc"/>
                </a:cxn>
              </a:cxnLst>
              <a:rect l="f55" t="f58" r="f56" b="f57"/>
              <a:pathLst>
                <a:path w="6050" h="5979">
                  <a:moveTo>
                    <a:pt x="f5" y="f2"/>
                  </a:moveTo>
                  <a:cubicBezTo>
                    <a:pt x="f6" y="f2"/>
                    <a:pt x="f7" y="f8"/>
                    <a:pt x="f9" y="f10"/>
                  </a:cubicBezTo>
                  <a:lnTo>
                    <a:pt x="f11" y="f12"/>
                  </a:lnTo>
                  <a:lnTo>
                    <a:pt x="f13" y="f14"/>
                  </a:lnTo>
                  <a:cubicBezTo>
                    <a:pt x="f15" y="f16"/>
                    <a:pt x="f15" y="f17"/>
                    <a:pt x="f13" y="f18"/>
                  </a:cubicBezTo>
                  <a:cubicBezTo>
                    <a:pt x="f19" y="f20"/>
                    <a:pt x="f21" y="f22"/>
                    <a:pt x="f23" y="f22"/>
                  </a:cubicBezTo>
                  <a:cubicBezTo>
                    <a:pt x="f24" y="f22"/>
                    <a:pt x="f25" y="f26"/>
                    <a:pt x="f27" y="f28"/>
                  </a:cubicBezTo>
                  <a:lnTo>
                    <a:pt x="f29" y="f30"/>
                  </a:lnTo>
                  <a:lnTo>
                    <a:pt x="f2" y="f31"/>
                  </a:lnTo>
                  <a:lnTo>
                    <a:pt x="f32" y="f33"/>
                  </a:lnTo>
                  <a:lnTo>
                    <a:pt x="f34" y="f35"/>
                  </a:lnTo>
                  <a:cubicBezTo>
                    <a:pt x="f36" y="f37"/>
                    <a:pt x="f36" y="f28"/>
                    <a:pt x="f34" y="f38"/>
                  </a:cubicBezTo>
                  <a:lnTo>
                    <a:pt x="f39" y="f10"/>
                  </a:lnTo>
                  <a:cubicBezTo>
                    <a:pt x="f40" y="f8"/>
                    <a:pt x="f41" y="f2"/>
                    <a:pt x="f5"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04" name="Google Shape;6014;p67">
              <a:extLst>
                <a:ext uri="{FF2B5EF4-FFF2-40B4-BE49-F238E27FC236}">
                  <a16:creationId xmlns:a16="http://schemas.microsoft.com/office/drawing/2014/main" id="{46D54549-7D21-45DB-23BD-A70D09A91658}"/>
                </a:ext>
              </a:extLst>
            </p:cNvPr>
            <p:cNvSpPr/>
            <p:nvPr/>
          </p:nvSpPr>
          <p:spPr>
            <a:xfrm>
              <a:off x="7676826" y="1954548"/>
              <a:ext cx="279166" cy="279166"/>
            </a:xfrm>
            <a:custGeom>
              <a:avLst/>
              <a:gdLst>
                <a:gd name="f0" fmla="val w"/>
                <a:gd name="f1" fmla="val h"/>
                <a:gd name="f2" fmla="val 0"/>
                <a:gd name="f3" fmla="val 8539"/>
                <a:gd name="f4" fmla="val 2679"/>
                <a:gd name="f5" fmla="val 1"/>
                <a:gd name="f6" fmla="val 2678"/>
                <a:gd name="f7" fmla="val 5861"/>
                <a:gd name="f8" fmla="val 8538"/>
                <a:gd name="f9" fmla="val 5860"/>
                <a:gd name="f10" fmla="*/ f0 1 8539"/>
                <a:gd name="f11" fmla="*/ f1 1 8539"/>
                <a:gd name="f12" fmla="val f2"/>
                <a:gd name="f13" fmla="val f3"/>
                <a:gd name="f14" fmla="+- f13 0 f12"/>
                <a:gd name="f15" fmla="*/ f14 1 8539"/>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8539" h="8539">
                  <a:moveTo>
                    <a:pt x="f4" y="f2"/>
                  </a:moveTo>
                  <a:lnTo>
                    <a:pt x="f5" y="f6"/>
                  </a:lnTo>
                  <a:lnTo>
                    <a:pt x="f7" y="f8"/>
                  </a:lnTo>
                  <a:lnTo>
                    <a:pt x="f3" y="f9"/>
                  </a:lnTo>
                  <a:lnTo>
                    <a:pt x="f4"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05" name="Google Shape;6015;p67">
              <a:extLst>
                <a:ext uri="{FF2B5EF4-FFF2-40B4-BE49-F238E27FC236}">
                  <a16:creationId xmlns:a16="http://schemas.microsoft.com/office/drawing/2014/main" id="{142CDCD1-2217-9FB2-E4DA-3FBFF49A0AFD}"/>
                </a:ext>
              </a:extLst>
            </p:cNvPr>
            <p:cNvSpPr/>
            <p:nvPr/>
          </p:nvSpPr>
          <p:spPr>
            <a:xfrm>
              <a:off x="7892104" y="2169798"/>
              <a:ext cx="114912" cy="112206"/>
            </a:xfrm>
            <a:custGeom>
              <a:avLst/>
              <a:gdLst>
                <a:gd name="f0" fmla="val w"/>
                <a:gd name="f1" fmla="val h"/>
                <a:gd name="f2" fmla="val 0"/>
                <a:gd name="f3" fmla="val 3515"/>
                <a:gd name="f4" fmla="val 3432"/>
                <a:gd name="f5" fmla="val 2426"/>
                <a:gd name="f6" fmla="val 1"/>
                <a:gd name="f7" fmla="val 2427"/>
                <a:gd name="f8" fmla="val 2899"/>
                <a:gd name="f9" fmla="val 3404"/>
                <a:gd name="f10" fmla="val 2948"/>
                <a:gd name="f11" fmla="val 3423"/>
                <a:gd name="f12" fmla="val 2996"/>
                <a:gd name="f13" fmla="val 3044"/>
                <a:gd name="f14" fmla="val 3302"/>
                <a:gd name="f15" fmla="val 3514"/>
                <a:gd name="f16" fmla="val 3166"/>
                <a:gd name="f17" fmla="val 3434"/>
                <a:gd name="f18" fmla="*/ f0 1 3515"/>
                <a:gd name="f19" fmla="*/ f1 1 3432"/>
                <a:gd name="f20" fmla="val f2"/>
                <a:gd name="f21" fmla="val f3"/>
                <a:gd name="f22" fmla="val f4"/>
                <a:gd name="f23" fmla="+- f22 0 f20"/>
                <a:gd name="f24" fmla="+- f21 0 f20"/>
                <a:gd name="f25" fmla="*/ f24 1 3515"/>
                <a:gd name="f26" fmla="*/ f23 1 3432"/>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3515" h="3432">
                  <a:moveTo>
                    <a:pt x="f5" y="f6"/>
                  </a:moveTo>
                  <a:lnTo>
                    <a:pt x="f2" y="f7"/>
                  </a:lnTo>
                  <a:lnTo>
                    <a:pt x="f8" y="f9"/>
                  </a:lnTo>
                  <a:cubicBezTo>
                    <a:pt x="f10" y="f11"/>
                    <a:pt x="f12" y="f4"/>
                    <a:pt x="f13" y="f4"/>
                  </a:cubicBezTo>
                  <a:cubicBezTo>
                    <a:pt x="f14" y="f4"/>
                    <a:pt x="f15" y="f16"/>
                    <a:pt x="f17" y="f8"/>
                  </a:cubicBezTo>
                  <a:lnTo>
                    <a:pt x="f5" y="f6"/>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06" name="Google Shape;6016;p67">
              <a:extLst>
                <a:ext uri="{FF2B5EF4-FFF2-40B4-BE49-F238E27FC236}">
                  <a16:creationId xmlns:a16="http://schemas.microsoft.com/office/drawing/2014/main" id="{9606A7EB-EC7E-2F41-D810-413C2F796EA9}"/>
                </a:ext>
              </a:extLst>
            </p:cNvPr>
            <p:cNvSpPr/>
            <p:nvPr/>
          </p:nvSpPr>
          <p:spPr>
            <a:xfrm>
              <a:off x="7598554" y="2084338"/>
              <a:ext cx="196742" cy="195471"/>
            </a:xfrm>
            <a:custGeom>
              <a:avLst/>
              <a:gdLst>
                <a:gd name="f0" fmla="val w"/>
                <a:gd name="f1" fmla="val h"/>
                <a:gd name="f2" fmla="val 0"/>
                <a:gd name="f3" fmla="val 6018"/>
                <a:gd name="f4" fmla="val 5979"/>
                <a:gd name="f5" fmla="val 2521"/>
                <a:gd name="f6" fmla="val 1796"/>
                <a:gd name="f7" fmla="val 725"/>
                <a:gd name="f8" fmla="val 3308"/>
                <a:gd name="f9" fmla="val 2205"/>
                <a:gd name="f10" fmla="val 3466"/>
                <a:gd name="f11" fmla="val 2363"/>
                <a:gd name="f12" fmla="val 2646"/>
                <a:gd name="f13" fmla="val 2804"/>
                <a:gd name="f14" fmla="val 3230"/>
                <a:gd name="f15" fmla="val 2883"/>
                <a:gd name="f16" fmla="val 3119"/>
                <a:gd name="f17" fmla="val 2922"/>
                <a:gd name="f18" fmla="val 3009"/>
                <a:gd name="f19" fmla="val 2899"/>
                <a:gd name="f20" fmla="val 2789"/>
                <a:gd name="f21" fmla="val 2710"/>
                <a:gd name="f22" fmla="val 1229"/>
                <a:gd name="f23" fmla="val 1292"/>
                <a:gd name="f24" fmla="val 158"/>
                <a:gd name="f25" fmla="val 2520"/>
                <a:gd name="f26" fmla="val 2962"/>
                <a:gd name="f27" fmla="val 3056"/>
                <a:gd name="f28" fmla="val 5860"/>
                <a:gd name="f29" fmla="val 3135"/>
                <a:gd name="f30" fmla="val 5939"/>
                <a:gd name="f31" fmla="val 3245"/>
                <a:gd name="f32" fmla="val 5978"/>
                <a:gd name="f33" fmla="val 3356"/>
                <a:gd name="f34" fmla="val 3576"/>
                <a:gd name="f35" fmla="val 3655"/>
                <a:gd name="f36" fmla="val 3497"/>
                <a:gd name="f37" fmla="*/ f0 1 6018"/>
                <a:gd name="f38" fmla="*/ f1 1 5979"/>
                <a:gd name="f39" fmla="val f2"/>
                <a:gd name="f40" fmla="val f3"/>
                <a:gd name="f41" fmla="val f4"/>
                <a:gd name="f42" fmla="+- f41 0 f39"/>
                <a:gd name="f43" fmla="+- f40 0 f39"/>
                <a:gd name="f44" fmla="*/ f43 1 6018"/>
                <a:gd name="f45" fmla="*/ f42 1 5979"/>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6018" h="5979">
                  <a:moveTo>
                    <a:pt x="f5" y="f2"/>
                  </a:moveTo>
                  <a:lnTo>
                    <a:pt x="f6" y="f7"/>
                  </a:lnTo>
                  <a:lnTo>
                    <a:pt x="f8" y="f9"/>
                  </a:lnTo>
                  <a:cubicBezTo>
                    <a:pt x="f10" y="f11"/>
                    <a:pt x="f10" y="f12"/>
                    <a:pt x="f8" y="f13"/>
                  </a:cubicBezTo>
                  <a:cubicBezTo>
                    <a:pt x="f14" y="f15"/>
                    <a:pt x="f16" y="f17"/>
                    <a:pt x="f18" y="f17"/>
                  </a:cubicBezTo>
                  <a:cubicBezTo>
                    <a:pt x="f19" y="f17"/>
                    <a:pt x="f20" y="f15"/>
                    <a:pt x="f21" y="f13"/>
                  </a:cubicBezTo>
                  <a:lnTo>
                    <a:pt x="f22" y="f23"/>
                  </a:lnTo>
                  <a:lnTo>
                    <a:pt x="f24" y="f11"/>
                  </a:lnTo>
                  <a:cubicBezTo>
                    <a:pt x="f2" y="f25"/>
                    <a:pt x="f2" y="f13"/>
                    <a:pt x="f24" y="f26"/>
                  </a:cubicBezTo>
                  <a:lnTo>
                    <a:pt x="f27" y="f28"/>
                  </a:lnTo>
                  <a:cubicBezTo>
                    <a:pt x="f29" y="f30"/>
                    <a:pt x="f31" y="f32"/>
                    <a:pt x="f33" y="f32"/>
                  </a:cubicBezTo>
                  <a:cubicBezTo>
                    <a:pt x="f10" y="f32"/>
                    <a:pt x="f34" y="f30"/>
                    <a:pt x="f35" y="f28"/>
                  </a:cubicBezTo>
                  <a:lnTo>
                    <a:pt x="f3" y="f36"/>
                  </a:lnTo>
                  <a:lnTo>
                    <a:pt x="f5"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07" name="Google Shape;6017;p67">
              <a:extLst>
                <a:ext uri="{FF2B5EF4-FFF2-40B4-BE49-F238E27FC236}">
                  <a16:creationId xmlns:a16="http://schemas.microsoft.com/office/drawing/2014/main" id="{54A5A8A4-2E9A-6E22-6D32-D0FCF6973F70}"/>
                </a:ext>
              </a:extLst>
            </p:cNvPr>
            <p:cNvSpPr/>
            <p:nvPr/>
          </p:nvSpPr>
          <p:spPr>
            <a:xfrm>
              <a:off x="7585149" y="1867515"/>
              <a:ext cx="120536" cy="114885"/>
            </a:xfrm>
            <a:custGeom>
              <a:avLst/>
              <a:gdLst>
                <a:gd name="f0" fmla="val w"/>
                <a:gd name="f1" fmla="val h"/>
                <a:gd name="f2" fmla="val 0"/>
                <a:gd name="f3" fmla="val 3687"/>
                <a:gd name="f4" fmla="val 3514"/>
                <a:gd name="f5" fmla="val 2281"/>
                <a:gd name="f6" fmla="val 1915"/>
                <a:gd name="f7" fmla="val 1545"/>
                <a:gd name="f8" fmla="val 142"/>
                <a:gd name="f9" fmla="val 1261"/>
                <a:gd name="f10" fmla="val 426"/>
                <a:gd name="f11" fmla="val 568"/>
                <a:gd name="f12" fmla="val 1119"/>
                <a:gd name="f13" fmla="val 1"/>
                <a:gd name="f14" fmla="val 1686"/>
                <a:gd name="f15" fmla="val 2568"/>
                <a:gd name="f16" fmla="val 3135"/>
                <a:gd name="f17" fmla="val 946"/>
                <a:gd name="f18" fmla="val 3513"/>
                <a:gd name="f19" fmla="val 804"/>
                <a:gd name="f20" fmla="val 3277"/>
                <a:gd name="f21" fmla="val 3010"/>
                <a:gd name="f22" fmla="val 2647"/>
                <a:gd name="f23" fmla="*/ f0 1 3687"/>
                <a:gd name="f24" fmla="*/ f1 1 3514"/>
                <a:gd name="f25" fmla="val f2"/>
                <a:gd name="f26" fmla="val f3"/>
                <a:gd name="f27" fmla="val f4"/>
                <a:gd name="f28" fmla="+- f27 0 f25"/>
                <a:gd name="f29" fmla="+- f26 0 f25"/>
                <a:gd name="f30" fmla="*/ f29 1 3687"/>
                <a:gd name="f31" fmla="*/ f28 1 3514"/>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3687" h="3514">
                  <a:moveTo>
                    <a:pt x="f5" y="f2"/>
                  </a:moveTo>
                  <a:cubicBezTo>
                    <a:pt x="f6" y="f2"/>
                    <a:pt x="f7" y="f8"/>
                    <a:pt x="f9" y="f10"/>
                  </a:cubicBezTo>
                  <a:lnTo>
                    <a:pt x="f11" y="f12"/>
                  </a:lnTo>
                  <a:cubicBezTo>
                    <a:pt x="f13" y="f14"/>
                    <a:pt x="f13" y="f15"/>
                    <a:pt x="f11" y="f16"/>
                  </a:cubicBezTo>
                  <a:lnTo>
                    <a:pt x="f17" y="f18"/>
                  </a:lnTo>
                  <a:lnTo>
                    <a:pt x="f3" y="f19"/>
                  </a:lnTo>
                  <a:lnTo>
                    <a:pt x="f20" y="f10"/>
                  </a:lnTo>
                  <a:cubicBezTo>
                    <a:pt x="f21" y="f8"/>
                    <a:pt x="f22" y="f2"/>
                    <a:pt x="f5"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sp>
        <p:nvSpPr>
          <p:cNvPr id="208" name="Google Shape;6042;p67">
            <a:extLst>
              <a:ext uri="{FF2B5EF4-FFF2-40B4-BE49-F238E27FC236}">
                <a16:creationId xmlns:a16="http://schemas.microsoft.com/office/drawing/2014/main" id="{C4E32A51-2D1A-73B3-0D14-B0C3563DF03F}"/>
              </a:ext>
            </a:extLst>
          </p:cNvPr>
          <p:cNvSpPr/>
          <p:nvPr/>
        </p:nvSpPr>
        <p:spPr>
          <a:xfrm>
            <a:off x="5194069" y="2523416"/>
            <a:ext cx="543872" cy="551285"/>
          </a:xfrm>
          <a:custGeom>
            <a:avLst/>
            <a:gdLst>
              <a:gd name="f0" fmla="val w"/>
              <a:gd name="f1" fmla="val h"/>
              <a:gd name="f2" fmla="val 0"/>
              <a:gd name="f3" fmla="val 12477"/>
              <a:gd name="f4" fmla="val 12647"/>
              <a:gd name="f5" fmla="val 3750"/>
              <a:gd name="f6" fmla="val 4538"/>
              <a:gd name="f7" fmla="val 4223"/>
              <a:gd name="f8" fmla="val 4601"/>
              <a:gd name="f9" fmla="val 4884"/>
              <a:gd name="f10" fmla="val 5357"/>
              <a:gd name="f11" fmla="val 5829"/>
              <a:gd name="f12" fmla="val 6176"/>
              <a:gd name="f13" fmla="val 3277"/>
              <a:gd name="f14" fmla="val 2931"/>
              <a:gd name="f15" fmla="val 6239"/>
              <a:gd name="f16" fmla="val 6711"/>
              <a:gd name="f17" fmla="val 7058"/>
              <a:gd name="f18" fmla="val 5766"/>
              <a:gd name="f19" fmla="val 5420"/>
              <a:gd name="f20" fmla="val 8728"/>
              <a:gd name="f21" fmla="val 9200"/>
              <a:gd name="f22" fmla="val 9547"/>
              <a:gd name="f23" fmla="val 8255"/>
              <a:gd name="f24" fmla="val 7877"/>
              <a:gd name="f25" fmla="val 1"/>
              <a:gd name="f26" fmla="val 2805"/>
              <a:gd name="f27" fmla="val 2395"/>
              <a:gd name="f28" fmla="val 7436"/>
              <a:gd name="f29" fmla="val 1387"/>
              <a:gd name="f30" fmla="val 3309"/>
              <a:gd name="f31" fmla="val 10082"/>
              <a:gd name="f32" fmla="val 12256"/>
              <a:gd name="f33" fmla="val 12486"/>
              <a:gd name="f34" fmla="val 3502"/>
              <a:gd name="f35" fmla="val 12646"/>
              <a:gd name="f36" fmla="val 3715"/>
              <a:gd name="f37" fmla="val 3824"/>
              <a:gd name="f38" fmla="val 3938"/>
              <a:gd name="f39" fmla="val 12604"/>
              <a:gd name="f40" fmla="val 4034"/>
              <a:gd name="f41" fmla="val 12508"/>
              <a:gd name="f42" fmla="val 5609"/>
              <a:gd name="f43" fmla="val 10681"/>
              <a:gd name="f44" fmla="val 5798"/>
              <a:gd name="f45" fmla="val 5987"/>
              <a:gd name="f46" fmla="val 10713"/>
              <a:gd name="f47" fmla="val 9641"/>
              <a:gd name="f48" fmla="val 8350"/>
              <a:gd name="f49" fmla="val 9704"/>
              <a:gd name="f50" fmla="*/ f0 1 12477"/>
              <a:gd name="f51" fmla="*/ f1 1 12647"/>
              <a:gd name="f52" fmla="val f2"/>
              <a:gd name="f53" fmla="val f3"/>
              <a:gd name="f54" fmla="val f4"/>
              <a:gd name="f55" fmla="+- f54 0 f52"/>
              <a:gd name="f56" fmla="+- f53 0 f52"/>
              <a:gd name="f57" fmla="*/ f56 1 12477"/>
              <a:gd name="f58" fmla="*/ f55 1 12647"/>
              <a:gd name="f59" fmla="*/ f52 1 f57"/>
              <a:gd name="f60" fmla="*/ f53 1 f57"/>
              <a:gd name="f61" fmla="*/ f52 1 f58"/>
              <a:gd name="f62" fmla="*/ f54 1 f58"/>
              <a:gd name="f63" fmla="*/ f59 f50 1"/>
              <a:gd name="f64" fmla="*/ f60 f50 1"/>
              <a:gd name="f65" fmla="*/ f62 f51 1"/>
              <a:gd name="f66" fmla="*/ f61 f51 1"/>
            </a:gdLst>
            <a:ahLst/>
            <a:cxnLst>
              <a:cxn ang="3cd4">
                <a:pos x="hc" y="t"/>
              </a:cxn>
              <a:cxn ang="0">
                <a:pos x="r" y="vc"/>
              </a:cxn>
              <a:cxn ang="cd4">
                <a:pos x="hc" y="b"/>
              </a:cxn>
              <a:cxn ang="cd2">
                <a:pos x="l" y="vc"/>
              </a:cxn>
            </a:cxnLst>
            <a:rect l="f63" t="f66" r="f64" b="f65"/>
            <a:pathLst>
              <a:path w="12477" h="12647">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15" y="f6"/>
                </a:moveTo>
                <a:cubicBezTo>
                  <a:pt x="f16" y="f6"/>
                  <a:pt x="f17" y="f9"/>
                  <a:pt x="f17" y="f10"/>
                </a:cubicBezTo>
                <a:cubicBezTo>
                  <a:pt x="f17" y="f11"/>
                  <a:pt x="f16" y="f12"/>
                  <a:pt x="f15" y="f12"/>
                </a:cubicBezTo>
                <a:cubicBezTo>
                  <a:pt x="f18" y="f12"/>
                  <a:pt x="f19" y="f11"/>
                  <a:pt x="f19" y="f10"/>
                </a:cubicBezTo>
                <a:cubicBezTo>
                  <a:pt x="f19" y="f9"/>
                  <a:pt x="f18" y="f6"/>
                  <a:pt x="f15" y="f6"/>
                </a:cubicBezTo>
                <a:close/>
                <a:moveTo>
                  <a:pt x="f20" y="f6"/>
                </a:moveTo>
                <a:cubicBezTo>
                  <a:pt x="f21" y="f6"/>
                  <a:pt x="f22" y="f9"/>
                  <a:pt x="f22" y="f10"/>
                </a:cubicBezTo>
                <a:cubicBezTo>
                  <a:pt x="f22" y="f11"/>
                  <a:pt x="f21" y="f12"/>
                  <a:pt x="f20" y="f12"/>
                </a:cubicBezTo>
                <a:cubicBezTo>
                  <a:pt x="f23" y="f12"/>
                  <a:pt x="f24" y="f11"/>
                  <a:pt x="f24" y="f10"/>
                </a:cubicBezTo>
                <a:cubicBezTo>
                  <a:pt x="f24" y="f9"/>
                  <a:pt x="f23" y="f6"/>
                  <a:pt x="f20" y="f6"/>
                </a:cubicBezTo>
                <a:close/>
                <a:moveTo>
                  <a:pt x="f15" y="f25"/>
                </a:moveTo>
                <a:cubicBezTo>
                  <a:pt x="f26" y="f25"/>
                  <a:pt x="f25" y="f27"/>
                  <a:pt x="f25" y="f10"/>
                </a:cubicBezTo>
                <a:cubicBezTo>
                  <a:pt x="f25" y="f28"/>
                  <a:pt x="f29" y="f21"/>
                  <a:pt x="f30" y="f31"/>
                </a:cubicBezTo>
                <a:lnTo>
                  <a:pt x="f30" y="f32"/>
                </a:lnTo>
                <a:cubicBezTo>
                  <a:pt x="f30" y="f33"/>
                  <a:pt x="f34" y="f35"/>
                  <a:pt x="f36" y="f35"/>
                </a:cubicBezTo>
                <a:cubicBezTo>
                  <a:pt x="f37" y="f35"/>
                  <a:pt x="f38" y="f39"/>
                  <a:pt x="f40" y="f41"/>
                </a:cubicBezTo>
                <a:lnTo>
                  <a:pt x="f42" y="f43"/>
                </a:lnTo>
                <a:cubicBezTo>
                  <a:pt x="f44" y="f43"/>
                  <a:pt x="f45" y="f46"/>
                  <a:pt x="f15" y="f46"/>
                </a:cubicBezTo>
                <a:cubicBezTo>
                  <a:pt x="f47" y="f46"/>
                  <a:pt x="f3" y="f48"/>
                  <a:pt x="f3" y="f10"/>
                </a:cubicBezTo>
                <a:cubicBezTo>
                  <a:pt x="f3" y="f27"/>
                  <a:pt x="f49" y="f25"/>
                  <a:pt x="f15" y="f25"/>
                </a:cubicBezTo>
                <a:close/>
              </a:path>
            </a:pathLst>
          </a:custGeom>
          <a:solidFill>
            <a:schemeClr val="tx1"/>
          </a:solid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nvGrpSpPr>
          <p:cNvPr id="209" name="Google Shape;6047;p67">
            <a:extLst>
              <a:ext uri="{FF2B5EF4-FFF2-40B4-BE49-F238E27FC236}">
                <a16:creationId xmlns:a16="http://schemas.microsoft.com/office/drawing/2014/main" id="{63E975D6-F1AD-417D-EF06-062CA1117C7A}"/>
              </a:ext>
            </a:extLst>
          </p:cNvPr>
          <p:cNvGrpSpPr/>
          <p:nvPr/>
        </p:nvGrpSpPr>
        <p:grpSpPr>
          <a:xfrm>
            <a:off x="9232171" y="2490313"/>
            <a:ext cx="553468" cy="504040"/>
            <a:chOff x="8230413" y="1867735"/>
            <a:chExt cx="415101" cy="378030"/>
          </a:xfrm>
          <a:solidFill>
            <a:schemeClr val="tx1"/>
          </a:solidFill>
        </p:grpSpPr>
        <p:sp>
          <p:nvSpPr>
            <p:cNvPr id="210" name="Google Shape;6048;p67">
              <a:extLst>
                <a:ext uri="{FF2B5EF4-FFF2-40B4-BE49-F238E27FC236}">
                  <a16:creationId xmlns:a16="http://schemas.microsoft.com/office/drawing/2014/main" id="{A74ABC8E-F908-F1CF-4916-5D49AB76F66D}"/>
                </a:ext>
              </a:extLst>
            </p:cNvPr>
            <p:cNvSpPr/>
            <p:nvPr/>
          </p:nvSpPr>
          <p:spPr>
            <a:xfrm>
              <a:off x="8438476" y="1921291"/>
              <a:ext cx="207038" cy="324474"/>
            </a:xfrm>
            <a:custGeom>
              <a:avLst/>
              <a:gdLst>
                <a:gd name="f0" fmla="val w"/>
                <a:gd name="f1" fmla="val h"/>
                <a:gd name="f2" fmla="val 0"/>
                <a:gd name="f3" fmla="val 6333"/>
                <a:gd name="f4" fmla="val 9925"/>
                <a:gd name="f5" fmla="val 4694"/>
                <a:gd name="f6" fmla="val 1"/>
                <a:gd name="f7" fmla="val 7877"/>
                <a:gd name="f8" fmla="val 8097"/>
                <a:gd name="f9" fmla="val 4474"/>
                <a:gd name="f10" fmla="val 8255"/>
                <a:gd name="f11" fmla="val 4253"/>
                <a:gd name="f12" fmla="val 2993"/>
                <a:gd name="f13" fmla="val 1638"/>
                <a:gd name="f14" fmla="val 8696"/>
                <a:gd name="f15" fmla="val 693"/>
                <a:gd name="f16" fmla="val 9452"/>
                <a:gd name="f17" fmla="val 536"/>
                <a:gd name="f18" fmla="val 9546"/>
                <a:gd name="f19" fmla="val 189"/>
                <a:gd name="f20" fmla="val 5073"/>
                <a:gd name="f21" fmla="val 5734"/>
                <a:gd name="f22" fmla="val 9357"/>
                <a:gd name="f23" fmla="val 1229"/>
                <a:gd name="f24" fmla="val 5766"/>
                <a:gd name="f25" fmla="*/ f0 1 6333"/>
                <a:gd name="f26" fmla="*/ f1 1 9925"/>
                <a:gd name="f27" fmla="val f2"/>
                <a:gd name="f28" fmla="val f3"/>
                <a:gd name="f29" fmla="val f4"/>
                <a:gd name="f30" fmla="+- f29 0 f27"/>
                <a:gd name="f31" fmla="+- f28 0 f27"/>
                <a:gd name="f32" fmla="*/ f31 1 6333"/>
                <a:gd name="f33" fmla="*/ f30 1 9925"/>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6333" h="9925">
                  <a:moveTo>
                    <a:pt x="f5" y="f6"/>
                  </a:moveTo>
                  <a:lnTo>
                    <a:pt x="f5" y="f7"/>
                  </a:lnTo>
                  <a:cubicBezTo>
                    <a:pt x="f5" y="f8"/>
                    <a:pt x="f9" y="f10"/>
                    <a:pt x="f11" y="f10"/>
                  </a:cubicBezTo>
                  <a:cubicBezTo>
                    <a:pt x="f12" y="f10"/>
                    <a:pt x="f13" y="f14"/>
                    <a:pt x="f15" y="f16"/>
                  </a:cubicBezTo>
                  <a:cubicBezTo>
                    <a:pt x="f17" y="f18"/>
                    <a:pt x="f19" y="f4"/>
                    <a:pt x="f2" y="f4"/>
                  </a:cubicBezTo>
                  <a:lnTo>
                    <a:pt x="f20" y="f4"/>
                  </a:lnTo>
                  <a:cubicBezTo>
                    <a:pt x="f21" y="f4"/>
                    <a:pt x="f3" y="f22"/>
                    <a:pt x="f3" y="f14"/>
                  </a:cubicBezTo>
                  <a:lnTo>
                    <a:pt x="f3" y="f23"/>
                  </a:lnTo>
                  <a:cubicBezTo>
                    <a:pt x="f3" y="f17"/>
                    <a:pt x="f24" y="f6"/>
                    <a:pt x="f20" y="f6"/>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11" name="Google Shape;6049;p67">
              <a:extLst>
                <a:ext uri="{FF2B5EF4-FFF2-40B4-BE49-F238E27FC236}">
                  <a16:creationId xmlns:a16="http://schemas.microsoft.com/office/drawing/2014/main" id="{38E3D7C6-65B6-6E51-BAFB-FE69B1167493}"/>
                </a:ext>
              </a:extLst>
            </p:cNvPr>
            <p:cNvSpPr/>
            <p:nvPr/>
          </p:nvSpPr>
          <p:spPr>
            <a:xfrm>
              <a:off x="8310743" y="1867735"/>
              <a:ext cx="113349" cy="336837"/>
            </a:xfrm>
            <a:custGeom>
              <a:avLst/>
              <a:gdLst>
                <a:gd name="f0" fmla="val w"/>
                <a:gd name="f1" fmla="val h"/>
                <a:gd name="f2" fmla="val 0"/>
                <a:gd name="f3" fmla="val 3467"/>
                <a:gd name="f4" fmla="val 10303"/>
                <a:gd name="f5" fmla="val 1"/>
                <a:gd name="f6" fmla="val 9105"/>
                <a:gd name="f7" fmla="val 1166"/>
                <a:gd name="f8" fmla="val 9200"/>
                <a:gd name="f9" fmla="val 2489"/>
                <a:gd name="f10" fmla="val 9578"/>
                <a:gd name="f11" fmla="val 3466"/>
                <a:gd name="f12" fmla="val 10302"/>
                <a:gd name="f13" fmla="val 1197"/>
                <a:gd name="f14" fmla="val 473"/>
                <a:gd name="f15" fmla="val 1229"/>
                <a:gd name="f16" fmla="val 95"/>
                <a:gd name="f17" fmla="*/ f0 1 3467"/>
                <a:gd name="f18" fmla="*/ f1 1 10303"/>
                <a:gd name="f19" fmla="val f2"/>
                <a:gd name="f20" fmla="val f3"/>
                <a:gd name="f21" fmla="val f4"/>
                <a:gd name="f22" fmla="+- f21 0 f19"/>
                <a:gd name="f23" fmla="+- f20 0 f19"/>
                <a:gd name="f24" fmla="*/ f23 1 3467"/>
                <a:gd name="f25" fmla="*/ f22 1 10303"/>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3467" h="10303">
                  <a:moveTo>
                    <a:pt x="f5" y="f2"/>
                  </a:moveTo>
                  <a:lnTo>
                    <a:pt x="f5" y="f6"/>
                  </a:lnTo>
                  <a:cubicBezTo>
                    <a:pt x="f7" y="f8"/>
                    <a:pt x="f9" y="f10"/>
                    <a:pt x="f11" y="f12"/>
                  </a:cubicBezTo>
                  <a:lnTo>
                    <a:pt x="f11" y="f13"/>
                  </a:lnTo>
                  <a:cubicBezTo>
                    <a:pt x="f9" y="f14"/>
                    <a:pt x="f15" y="f16"/>
                    <a:pt x="f5"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12" name="Google Shape;6050;p67">
              <a:extLst>
                <a:ext uri="{FF2B5EF4-FFF2-40B4-BE49-F238E27FC236}">
                  <a16:creationId xmlns:a16="http://schemas.microsoft.com/office/drawing/2014/main" id="{3E38BCAC-4D6E-3660-9C2C-36AE1496401D}"/>
                </a:ext>
              </a:extLst>
            </p:cNvPr>
            <p:cNvSpPr/>
            <p:nvPr/>
          </p:nvSpPr>
          <p:spPr>
            <a:xfrm>
              <a:off x="8450829" y="1867735"/>
              <a:ext cx="113312" cy="336837"/>
            </a:xfrm>
            <a:custGeom>
              <a:avLst/>
              <a:gdLst>
                <a:gd name="f0" fmla="val w"/>
                <a:gd name="f1" fmla="val h"/>
                <a:gd name="f2" fmla="val 0"/>
                <a:gd name="f3" fmla="val 3466"/>
                <a:gd name="f4" fmla="val 10303"/>
                <a:gd name="f5" fmla="val 2300"/>
                <a:gd name="f6" fmla="val 95"/>
                <a:gd name="f7" fmla="val 977"/>
                <a:gd name="f8" fmla="val 473"/>
                <a:gd name="f9" fmla="val 1197"/>
                <a:gd name="f10" fmla="val 10302"/>
                <a:gd name="f11" fmla="val 9578"/>
                <a:gd name="f12" fmla="val 2237"/>
                <a:gd name="f13" fmla="val 9200"/>
                <a:gd name="f14" fmla="val 9105"/>
                <a:gd name="f15" fmla="*/ f0 1 3466"/>
                <a:gd name="f16" fmla="*/ f1 1 10303"/>
                <a:gd name="f17" fmla="val f2"/>
                <a:gd name="f18" fmla="val f3"/>
                <a:gd name="f19" fmla="val f4"/>
                <a:gd name="f20" fmla="+- f19 0 f17"/>
                <a:gd name="f21" fmla="+- f18 0 f17"/>
                <a:gd name="f22" fmla="*/ f21 1 3466"/>
                <a:gd name="f23" fmla="*/ f20 1 10303"/>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3466" h="10303">
                  <a:moveTo>
                    <a:pt x="f3" y="f2"/>
                  </a:moveTo>
                  <a:cubicBezTo>
                    <a:pt x="f5" y="f6"/>
                    <a:pt x="f7" y="f8"/>
                    <a:pt x="f2" y="f9"/>
                  </a:cubicBezTo>
                  <a:lnTo>
                    <a:pt x="f2" y="f10"/>
                  </a:lnTo>
                  <a:cubicBezTo>
                    <a:pt x="f7" y="f11"/>
                    <a:pt x="f12" y="f13"/>
                    <a:pt x="f3" y="f14"/>
                  </a:cubicBezTo>
                  <a:lnTo>
                    <a:pt x="f3"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13" name="Google Shape;6051;p67">
              <a:extLst>
                <a:ext uri="{FF2B5EF4-FFF2-40B4-BE49-F238E27FC236}">
                  <a16:creationId xmlns:a16="http://schemas.microsoft.com/office/drawing/2014/main" id="{F36A9CC0-0EA6-3874-31F3-B31CAFE157BA}"/>
                </a:ext>
              </a:extLst>
            </p:cNvPr>
            <p:cNvSpPr/>
            <p:nvPr/>
          </p:nvSpPr>
          <p:spPr>
            <a:xfrm>
              <a:off x="8230413" y="1921291"/>
              <a:ext cx="206032" cy="324474"/>
            </a:xfrm>
            <a:custGeom>
              <a:avLst/>
              <a:gdLst>
                <a:gd name="f0" fmla="val w"/>
                <a:gd name="f1" fmla="val h"/>
                <a:gd name="f2" fmla="val 0"/>
                <a:gd name="f3" fmla="val 6302"/>
                <a:gd name="f4" fmla="val 9925"/>
                <a:gd name="f5" fmla="val 1229"/>
                <a:gd name="f6" fmla="val 1"/>
                <a:gd name="f7" fmla="val 567"/>
                <a:gd name="f8" fmla="val 536"/>
                <a:gd name="f9" fmla="val 1198"/>
                <a:gd name="f10" fmla="val 8664"/>
                <a:gd name="f11" fmla="val 32"/>
                <a:gd name="f12" fmla="val 9357"/>
                <a:gd name="f13" fmla="val 6301"/>
                <a:gd name="f14" fmla="val 6112"/>
                <a:gd name="f15" fmla="val 5766"/>
                <a:gd name="f16" fmla="val 9609"/>
                <a:gd name="f17" fmla="val 5608"/>
                <a:gd name="f18" fmla="val 9452"/>
                <a:gd name="f19" fmla="val 4631"/>
                <a:gd name="f20" fmla="val 3277"/>
                <a:gd name="f21" fmla="val 8255"/>
                <a:gd name="f22" fmla="val 2048"/>
                <a:gd name="f23" fmla="val 1828"/>
                <a:gd name="f24" fmla="val 1638"/>
                <a:gd name="f25" fmla="val 8066"/>
                <a:gd name="f26" fmla="val 7877"/>
                <a:gd name="f27" fmla="*/ f0 1 6302"/>
                <a:gd name="f28" fmla="*/ f1 1 9925"/>
                <a:gd name="f29" fmla="val f2"/>
                <a:gd name="f30" fmla="val f3"/>
                <a:gd name="f31" fmla="val f4"/>
                <a:gd name="f32" fmla="+- f31 0 f29"/>
                <a:gd name="f33" fmla="+- f30 0 f29"/>
                <a:gd name="f34" fmla="*/ f33 1 6302"/>
                <a:gd name="f35" fmla="*/ f32 1 9925"/>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6302" h="9925">
                  <a:moveTo>
                    <a:pt x="f5" y="f6"/>
                  </a:moveTo>
                  <a:cubicBezTo>
                    <a:pt x="f7" y="f6"/>
                    <a:pt x="f2" y="f8"/>
                    <a:pt x="f2" y="f9"/>
                  </a:cubicBezTo>
                  <a:lnTo>
                    <a:pt x="f2" y="f10"/>
                  </a:lnTo>
                  <a:cubicBezTo>
                    <a:pt x="f11" y="f12"/>
                    <a:pt x="f7" y="f4"/>
                    <a:pt x="f5" y="f4"/>
                  </a:cubicBezTo>
                  <a:lnTo>
                    <a:pt x="f13" y="f4"/>
                  </a:lnTo>
                  <a:cubicBezTo>
                    <a:pt x="f14" y="f4"/>
                    <a:pt x="f15" y="f16"/>
                    <a:pt x="f17" y="f18"/>
                  </a:cubicBezTo>
                  <a:cubicBezTo>
                    <a:pt x="f19" y="f10"/>
                    <a:pt x="f20" y="f21"/>
                    <a:pt x="f22" y="f21"/>
                  </a:cubicBezTo>
                  <a:cubicBezTo>
                    <a:pt x="f23" y="f21"/>
                    <a:pt x="f24" y="f25"/>
                    <a:pt x="f24" y="f26"/>
                  </a:cubicBezTo>
                  <a:lnTo>
                    <a:pt x="f24" y="f6"/>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214" name="Google Shape;6072;p67">
            <a:extLst>
              <a:ext uri="{FF2B5EF4-FFF2-40B4-BE49-F238E27FC236}">
                <a16:creationId xmlns:a16="http://schemas.microsoft.com/office/drawing/2014/main" id="{281E646C-B612-4ADF-C252-35A67F58769C}"/>
              </a:ext>
            </a:extLst>
          </p:cNvPr>
          <p:cNvGrpSpPr/>
          <p:nvPr/>
        </p:nvGrpSpPr>
        <p:grpSpPr>
          <a:xfrm>
            <a:off x="5960276" y="2496469"/>
            <a:ext cx="553504" cy="553163"/>
            <a:chOff x="5776493" y="1872352"/>
            <a:chExt cx="415128" cy="414872"/>
          </a:xfrm>
          <a:solidFill>
            <a:schemeClr val="tx1"/>
          </a:solidFill>
        </p:grpSpPr>
        <p:sp>
          <p:nvSpPr>
            <p:cNvPr id="215" name="Google Shape;6073;p67">
              <a:extLst>
                <a:ext uri="{FF2B5EF4-FFF2-40B4-BE49-F238E27FC236}">
                  <a16:creationId xmlns:a16="http://schemas.microsoft.com/office/drawing/2014/main" id="{DCB3D9C2-6673-A01D-5B44-AE837BE4F80C}"/>
                </a:ext>
              </a:extLst>
            </p:cNvPr>
            <p:cNvSpPr/>
            <p:nvPr/>
          </p:nvSpPr>
          <p:spPr>
            <a:xfrm>
              <a:off x="5776493" y="1946263"/>
              <a:ext cx="54626" cy="321375"/>
            </a:xfrm>
            <a:custGeom>
              <a:avLst/>
              <a:gdLst>
                <a:gd name="f0" fmla="val w"/>
                <a:gd name="f1" fmla="val h"/>
                <a:gd name="f2" fmla="val 0"/>
                <a:gd name="f3" fmla="val 1671"/>
                <a:gd name="f4" fmla="val 9830"/>
                <a:gd name="f5" fmla="val 1"/>
                <a:gd name="f6" fmla="val 1670"/>
                <a:gd name="f7" fmla="val 8192"/>
                <a:gd name="f8" fmla="val 1639"/>
                <a:gd name="f9" fmla="*/ f0 1 1671"/>
                <a:gd name="f10" fmla="*/ f1 1 9830"/>
                <a:gd name="f11" fmla="val f2"/>
                <a:gd name="f12" fmla="val f3"/>
                <a:gd name="f13" fmla="val f4"/>
                <a:gd name="f14" fmla="+- f13 0 f11"/>
                <a:gd name="f15" fmla="+- f12 0 f11"/>
                <a:gd name="f16" fmla="*/ f15 1 1671"/>
                <a:gd name="f17" fmla="*/ f14 1 9830"/>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1671" h="9830">
                  <a:moveTo>
                    <a:pt x="f5" y="f2"/>
                  </a:moveTo>
                  <a:lnTo>
                    <a:pt x="f5" y="f4"/>
                  </a:lnTo>
                  <a:lnTo>
                    <a:pt x="f6" y="f7"/>
                  </a:lnTo>
                  <a:lnTo>
                    <a:pt x="f6" y="f8"/>
                  </a:lnTo>
                  <a:lnTo>
                    <a:pt x="f5"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16" name="Google Shape;6074;p67">
              <a:extLst>
                <a:ext uri="{FF2B5EF4-FFF2-40B4-BE49-F238E27FC236}">
                  <a16:creationId xmlns:a16="http://schemas.microsoft.com/office/drawing/2014/main" id="{DA601F87-C365-9252-1D22-9BDFCCE36DAC}"/>
                </a:ext>
              </a:extLst>
            </p:cNvPr>
            <p:cNvSpPr/>
            <p:nvPr/>
          </p:nvSpPr>
          <p:spPr>
            <a:xfrm>
              <a:off x="6136995" y="1946263"/>
              <a:ext cx="54626" cy="321375"/>
            </a:xfrm>
            <a:custGeom>
              <a:avLst/>
              <a:gdLst>
                <a:gd name="f0" fmla="val w"/>
                <a:gd name="f1" fmla="val h"/>
                <a:gd name="f2" fmla="val 0"/>
                <a:gd name="f3" fmla="val 1671"/>
                <a:gd name="f4" fmla="val 9830"/>
                <a:gd name="f5" fmla="val 1670"/>
                <a:gd name="f6" fmla="val 1639"/>
                <a:gd name="f7" fmla="val 8192"/>
                <a:gd name="f8" fmla="*/ f0 1 1671"/>
                <a:gd name="f9" fmla="*/ f1 1 9830"/>
                <a:gd name="f10" fmla="val f2"/>
                <a:gd name="f11" fmla="val f3"/>
                <a:gd name="f12" fmla="val f4"/>
                <a:gd name="f13" fmla="+- f12 0 f10"/>
                <a:gd name="f14" fmla="+- f11 0 f10"/>
                <a:gd name="f15" fmla="*/ f14 1 1671"/>
                <a:gd name="f16" fmla="*/ f13 1 9830"/>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1671" h="9830">
                  <a:moveTo>
                    <a:pt x="f5" y="f2"/>
                  </a:moveTo>
                  <a:lnTo>
                    <a:pt x="f2" y="f6"/>
                  </a:lnTo>
                  <a:lnTo>
                    <a:pt x="f2" y="f7"/>
                  </a:lnTo>
                  <a:lnTo>
                    <a:pt x="f5" y="f4"/>
                  </a:lnTo>
                  <a:lnTo>
                    <a:pt x="f5"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17" name="Google Shape;6075;p67">
              <a:extLst>
                <a:ext uri="{FF2B5EF4-FFF2-40B4-BE49-F238E27FC236}">
                  <a16:creationId xmlns:a16="http://schemas.microsoft.com/office/drawing/2014/main" id="{3A7ABBAB-26F4-7725-7D23-3979B0F200B7}"/>
                </a:ext>
              </a:extLst>
            </p:cNvPr>
            <p:cNvSpPr/>
            <p:nvPr/>
          </p:nvSpPr>
          <p:spPr>
            <a:xfrm>
              <a:off x="5857865" y="2008058"/>
              <a:ext cx="252392" cy="197793"/>
            </a:xfrm>
            <a:custGeom>
              <a:avLst/>
              <a:gdLst>
                <a:gd name="f0" fmla="val w"/>
                <a:gd name="f1" fmla="val h"/>
                <a:gd name="f2" fmla="val 0"/>
                <a:gd name="f3" fmla="val 7720"/>
                <a:gd name="f4" fmla="val 6050"/>
                <a:gd name="f5" fmla="val 1"/>
                <a:gd name="f6" fmla="val 3592"/>
                <a:gd name="f7" fmla="val 4821"/>
                <a:gd name="f8" fmla="val 4600"/>
                <a:gd name="f9" fmla="val 3781"/>
                <a:gd name="f10" fmla="val 4411"/>
                <a:gd name="f11" fmla="val 4002"/>
                <a:gd name="f12" fmla="val 6491"/>
                <a:gd name="f13" fmla="val 6743"/>
                <a:gd name="f14" fmla="val 6932"/>
                <a:gd name="f15" fmla="val 7719"/>
                <a:gd name="f16" fmla="*/ f0 1 7720"/>
                <a:gd name="f17" fmla="*/ f1 1 6050"/>
                <a:gd name="f18" fmla="val f2"/>
                <a:gd name="f19" fmla="val f3"/>
                <a:gd name="f20" fmla="val f4"/>
                <a:gd name="f21" fmla="+- f20 0 f18"/>
                <a:gd name="f22" fmla="+- f19 0 f18"/>
                <a:gd name="f23" fmla="*/ f22 1 7720"/>
                <a:gd name="f24" fmla="*/ f21 1 6050"/>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7720" h="6050">
                  <a:moveTo>
                    <a:pt x="f5" y="f5"/>
                  </a:moveTo>
                  <a:lnTo>
                    <a:pt x="f5" y="f4"/>
                  </a:lnTo>
                  <a:lnTo>
                    <a:pt x="f6" y="f4"/>
                  </a:lnTo>
                  <a:lnTo>
                    <a:pt x="f6" y="f7"/>
                  </a:lnTo>
                  <a:cubicBezTo>
                    <a:pt x="f6" y="f8"/>
                    <a:pt x="f9" y="f10"/>
                    <a:pt x="f11" y="f10"/>
                  </a:cubicBezTo>
                  <a:lnTo>
                    <a:pt x="f12" y="f10"/>
                  </a:lnTo>
                  <a:cubicBezTo>
                    <a:pt x="f13" y="f10"/>
                    <a:pt x="f14" y="f8"/>
                    <a:pt x="f14" y="f7"/>
                  </a:cubicBezTo>
                  <a:lnTo>
                    <a:pt x="f14" y="f4"/>
                  </a:lnTo>
                  <a:lnTo>
                    <a:pt x="f15" y="f4"/>
                  </a:lnTo>
                  <a:lnTo>
                    <a:pt x="f15" y="f5"/>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18" name="Google Shape;6076;p67">
              <a:extLst>
                <a:ext uri="{FF2B5EF4-FFF2-40B4-BE49-F238E27FC236}">
                  <a16:creationId xmlns:a16="http://schemas.microsoft.com/office/drawing/2014/main" id="{96D23FCC-92F3-5C19-1FAC-FF31D97E922C}"/>
                </a:ext>
              </a:extLst>
            </p:cNvPr>
            <p:cNvSpPr/>
            <p:nvPr/>
          </p:nvSpPr>
          <p:spPr>
            <a:xfrm>
              <a:off x="5796079" y="2233641"/>
              <a:ext cx="375964" cy="53583"/>
            </a:xfrm>
            <a:custGeom>
              <a:avLst/>
              <a:gdLst>
                <a:gd name="f0" fmla="val w"/>
                <a:gd name="f1" fmla="val h"/>
                <a:gd name="f2" fmla="val 0"/>
                <a:gd name="f3" fmla="val 11500"/>
                <a:gd name="f4" fmla="val 1639"/>
                <a:gd name="f5" fmla="val 1638"/>
                <a:gd name="f6" fmla="val 9830"/>
                <a:gd name="f7" fmla="*/ f0 1 11500"/>
                <a:gd name="f8" fmla="*/ f1 1 1639"/>
                <a:gd name="f9" fmla="val f2"/>
                <a:gd name="f10" fmla="val f3"/>
                <a:gd name="f11" fmla="val f4"/>
                <a:gd name="f12" fmla="+- f11 0 f9"/>
                <a:gd name="f13" fmla="+- f10 0 f9"/>
                <a:gd name="f14" fmla="*/ f13 1 11500"/>
                <a:gd name="f15" fmla="*/ f12 1 1639"/>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11500" h="1639">
                  <a:moveTo>
                    <a:pt x="f4" y="f2"/>
                  </a:moveTo>
                  <a:lnTo>
                    <a:pt x="f2" y="f5"/>
                  </a:lnTo>
                  <a:lnTo>
                    <a:pt x="f3" y="f5"/>
                  </a:lnTo>
                  <a:lnTo>
                    <a:pt x="f6"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19" name="Google Shape;6077;p67">
              <a:extLst>
                <a:ext uri="{FF2B5EF4-FFF2-40B4-BE49-F238E27FC236}">
                  <a16:creationId xmlns:a16="http://schemas.microsoft.com/office/drawing/2014/main" id="{3ED1E82F-F0FD-4352-BAFD-4F50FF619525}"/>
                </a:ext>
              </a:extLst>
            </p:cNvPr>
            <p:cNvSpPr/>
            <p:nvPr/>
          </p:nvSpPr>
          <p:spPr>
            <a:xfrm>
              <a:off x="5795028" y="1872352"/>
              <a:ext cx="377016" cy="108969"/>
            </a:xfrm>
            <a:custGeom>
              <a:avLst/>
              <a:gdLst>
                <a:gd name="f0" fmla="val w"/>
                <a:gd name="f1" fmla="val h"/>
                <a:gd name="f2" fmla="val 0"/>
                <a:gd name="f3" fmla="val 11532"/>
                <a:gd name="f4" fmla="val 3333"/>
                <a:gd name="f5" fmla="val 5798"/>
                <a:gd name="f6" fmla="val 1033"/>
                <a:gd name="f7" fmla="val 6459"/>
                <a:gd name="f8" fmla="val 1694"/>
                <a:gd name="f9" fmla="val 5136"/>
                <a:gd name="f10" fmla="val 5750"/>
                <a:gd name="f11" fmla="val 1"/>
                <a:gd name="f12" fmla="val 5640"/>
                <a:gd name="f13" fmla="val 5530"/>
                <a:gd name="f14" fmla="val 40"/>
                <a:gd name="f15" fmla="val 5451"/>
                <a:gd name="f16" fmla="val 119"/>
                <a:gd name="f17" fmla="val 3939"/>
                <a:gd name="f18" fmla="val 1663"/>
                <a:gd name="f19" fmla="val 1639"/>
                <a:gd name="f20" fmla="val 3332"/>
                <a:gd name="f21" fmla="val 9862"/>
                <a:gd name="f22" fmla="val 7593"/>
                <a:gd name="f23" fmla="val 6050"/>
                <a:gd name="f24" fmla="val 5971"/>
                <a:gd name="f25" fmla="val 5861"/>
                <a:gd name="f26" fmla="*/ f0 1 11532"/>
                <a:gd name="f27" fmla="*/ f1 1 3333"/>
                <a:gd name="f28" fmla="val f2"/>
                <a:gd name="f29" fmla="val f3"/>
                <a:gd name="f30" fmla="val f4"/>
                <a:gd name="f31" fmla="+- f30 0 f28"/>
                <a:gd name="f32" fmla="+- f29 0 f28"/>
                <a:gd name="f33" fmla="*/ f32 1 11532"/>
                <a:gd name="f34" fmla="*/ f31 1 3333"/>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11532" h="3333">
                  <a:moveTo>
                    <a:pt x="f5" y="f6"/>
                  </a:moveTo>
                  <a:lnTo>
                    <a:pt x="f7" y="f8"/>
                  </a:lnTo>
                  <a:lnTo>
                    <a:pt x="f9" y="f8"/>
                  </a:lnTo>
                  <a:lnTo>
                    <a:pt x="f5" y="f6"/>
                  </a:lnTo>
                  <a:close/>
                  <a:moveTo>
                    <a:pt x="f10" y="f11"/>
                  </a:moveTo>
                  <a:cubicBezTo>
                    <a:pt x="f12" y="f11"/>
                    <a:pt x="f13" y="f14"/>
                    <a:pt x="f15" y="f16"/>
                  </a:cubicBezTo>
                  <a:lnTo>
                    <a:pt x="f17" y="f18"/>
                  </a:lnTo>
                  <a:lnTo>
                    <a:pt x="f11" y="f18"/>
                  </a:lnTo>
                  <a:lnTo>
                    <a:pt x="f19" y="f20"/>
                  </a:lnTo>
                  <a:lnTo>
                    <a:pt x="f21" y="f20"/>
                  </a:lnTo>
                  <a:lnTo>
                    <a:pt x="f3" y="f18"/>
                  </a:lnTo>
                  <a:lnTo>
                    <a:pt x="f22" y="f18"/>
                  </a:lnTo>
                  <a:lnTo>
                    <a:pt x="f23" y="f16"/>
                  </a:lnTo>
                  <a:cubicBezTo>
                    <a:pt x="f24" y="f14"/>
                    <a:pt x="f25" y="f11"/>
                    <a:pt x="f10" y="f11"/>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220" name="Google Shape;6107;p67">
            <a:extLst>
              <a:ext uri="{FF2B5EF4-FFF2-40B4-BE49-F238E27FC236}">
                <a16:creationId xmlns:a16="http://schemas.microsoft.com/office/drawing/2014/main" id="{BD0E1E8F-43A2-9F59-8C90-0E0A75DFEDEF}"/>
              </a:ext>
            </a:extLst>
          </p:cNvPr>
          <p:cNvGrpSpPr/>
          <p:nvPr/>
        </p:nvGrpSpPr>
        <p:grpSpPr>
          <a:xfrm>
            <a:off x="6787637" y="2475147"/>
            <a:ext cx="557600" cy="550760"/>
            <a:chOff x="6397014" y="1856360"/>
            <a:chExt cx="418200" cy="413070"/>
          </a:xfrm>
          <a:solidFill>
            <a:schemeClr val="tx1"/>
          </a:solidFill>
        </p:grpSpPr>
        <p:sp>
          <p:nvSpPr>
            <p:cNvPr id="221" name="Google Shape;6108;p67">
              <a:extLst>
                <a:ext uri="{FF2B5EF4-FFF2-40B4-BE49-F238E27FC236}">
                  <a16:creationId xmlns:a16="http://schemas.microsoft.com/office/drawing/2014/main" id="{BE9B79F6-FA49-D230-FF89-FB2AC49636FB}"/>
                </a:ext>
              </a:extLst>
            </p:cNvPr>
            <p:cNvSpPr/>
            <p:nvPr/>
          </p:nvSpPr>
          <p:spPr>
            <a:xfrm>
              <a:off x="6397014" y="2011652"/>
              <a:ext cx="260631" cy="257778"/>
            </a:xfrm>
            <a:custGeom>
              <a:avLst/>
              <a:gdLst>
                <a:gd name="f0" fmla="val w"/>
                <a:gd name="f1" fmla="val h"/>
                <a:gd name="f2" fmla="val 0"/>
                <a:gd name="f3" fmla="val 7972"/>
                <a:gd name="f4" fmla="val 7885"/>
                <a:gd name="f5" fmla="val 3245"/>
                <a:gd name="f6" fmla="val 473"/>
                <a:gd name="f7" fmla="val 2804"/>
                <a:gd name="f8" fmla="val 3277"/>
                <a:gd name="f9" fmla="val 4064"/>
                <a:gd name="f10" fmla="val 4568"/>
                <a:gd name="f11" fmla="val 3403"/>
                <a:gd name="f12" fmla="val 7530"/>
                <a:gd name="f13" fmla="val 3639"/>
                <a:gd name="f14" fmla="val 7766"/>
                <a:gd name="f15" fmla="val 3954"/>
                <a:gd name="f16" fmla="val 7884"/>
                <a:gd name="f17" fmla="val 4277"/>
                <a:gd name="f18" fmla="val 4600"/>
                <a:gd name="f19" fmla="val 4931"/>
                <a:gd name="f20" fmla="val 5199"/>
                <a:gd name="f21" fmla="val 7971"/>
                <a:gd name="f22" fmla="val 4726"/>
                <a:gd name="f23" fmla="*/ f0 1 7972"/>
                <a:gd name="f24" fmla="*/ f1 1 7885"/>
                <a:gd name="f25" fmla="val f2"/>
                <a:gd name="f26" fmla="val f3"/>
                <a:gd name="f27" fmla="val f4"/>
                <a:gd name="f28" fmla="+- f27 0 f25"/>
                <a:gd name="f29" fmla="+- f26 0 f25"/>
                <a:gd name="f30" fmla="*/ f29 1 7972"/>
                <a:gd name="f31" fmla="*/ f28 1 7885"/>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7972" h="7885">
                  <a:moveTo>
                    <a:pt x="f5" y="f2"/>
                  </a:moveTo>
                  <a:lnTo>
                    <a:pt x="f6" y="f7"/>
                  </a:lnTo>
                  <a:cubicBezTo>
                    <a:pt x="f2" y="f8"/>
                    <a:pt x="f2" y="f9"/>
                    <a:pt x="f6" y="f10"/>
                  </a:cubicBezTo>
                  <a:lnTo>
                    <a:pt x="f11" y="f12"/>
                  </a:lnTo>
                  <a:cubicBezTo>
                    <a:pt x="f13" y="f14"/>
                    <a:pt x="f15" y="f16"/>
                    <a:pt x="f17" y="f16"/>
                  </a:cubicBezTo>
                  <a:cubicBezTo>
                    <a:pt x="f18" y="f16"/>
                    <a:pt x="f19" y="f14"/>
                    <a:pt x="f20" y="f12"/>
                  </a:cubicBezTo>
                  <a:lnTo>
                    <a:pt x="f21" y="f22"/>
                  </a:lnTo>
                  <a:lnTo>
                    <a:pt x="f5"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22" name="Google Shape;6109;p67">
              <a:extLst>
                <a:ext uri="{FF2B5EF4-FFF2-40B4-BE49-F238E27FC236}">
                  <a16:creationId xmlns:a16="http://schemas.microsoft.com/office/drawing/2014/main" id="{2C3A278D-12D0-C68B-3DBB-42E441F52642}"/>
                </a:ext>
              </a:extLst>
            </p:cNvPr>
            <p:cNvSpPr/>
            <p:nvPr/>
          </p:nvSpPr>
          <p:spPr>
            <a:xfrm>
              <a:off x="6521637" y="1856360"/>
              <a:ext cx="293577" cy="290248"/>
            </a:xfrm>
            <a:custGeom>
              <a:avLst/>
              <a:gdLst>
                <a:gd name="f0" fmla="val w"/>
                <a:gd name="f1" fmla="val h"/>
                <a:gd name="f2" fmla="val 0"/>
                <a:gd name="f3" fmla="val 8980"/>
                <a:gd name="f4" fmla="val 8878"/>
                <a:gd name="f5" fmla="val 4395"/>
                <a:gd name="f6" fmla="val 1"/>
                <a:gd name="f7" fmla="val 4285"/>
                <a:gd name="f8" fmla="val 4175"/>
                <a:gd name="f9" fmla="val 40"/>
                <a:gd name="f10" fmla="val 4096"/>
                <a:gd name="f11" fmla="val 119"/>
                <a:gd name="f12" fmla="val 4152"/>
                <a:gd name="f13" fmla="val 4726"/>
                <a:gd name="f14" fmla="val 8877"/>
                <a:gd name="f15" fmla="val 8822"/>
                <a:gd name="f16" fmla="val 4845"/>
                <a:gd name="f17" fmla="val 8979"/>
                <a:gd name="f18" fmla="val 4687"/>
                <a:gd name="f19" fmla="val 4404"/>
                <a:gd name="f20" fmla="val 4246"/>
                <a:gd name="f21" fmla="val 4695"/>
                <a:gd name="f22" fmla="val 4616"/>
                <a:gd name="f23" fmla="val 4506"/>
                <a:gd name="f24" fmla="*/ f0 1 8980"/>
                <a:gd name="f25" fmla="*/ f1 1 8878"/>
                <a:gd name="f26" fmla="val f2"/>
                <a:gd name="f27" fmla="val f3"/>
                <a:gd name="f28" fmla="val f4"/>
                <a:gd name="f29" fmla="+- f28 0 f26"/>
                <a:gd name="f30" fmla="+- f27 0 f26"/>
                <a:gd name="f31" fmla="*/ f30 1 8980"/>
                <a:gd name="f32" fmla="*/ f29 1 8878"/>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8980" h="8878">
                  <a:moveTo>
                    <a:pt x="f5" y="f6"/>
                  </a:moveTo>
                  <a:cubicBezTo>
                    <a:pt x="f7" y="f6"/>
                    <a:pt x="f8" y="f9"/>
                    <a:pt x="f10" y="f11"/>
                  </a:cubicBezTo>
                  <a:lnTo>
                    <a:pt x="f6" y="f12"/>
                  </a:lnTo>
                  <a:lnTo>
                    <a:pt x="f13" y="f14"/>
                  </a:lnTo>
                  <a:lnTo>
                    <a:pt x="f15" y="f16"/>
                  </a:lnTo>
                  <a:cubicBezTo>
                    <a:pt x="f17" y="f18"/>
                    <a:pt x="f17" y="f19"/>
                    <a:pt x="f15" y="f20"/>
                  </a:cubicBezTo>
                  <a:lnTo>
                    <a:pt x="f21" y="f11"/>
                  </a:lnTo>
                  <a:cubicBezTo>
                    <a:pt x="f22" y="f9"/>
                    <a:pt x="f23" y="f6"/>
                    <a:pt x="f5" y="f6"/>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223" name="Google Shape;5593;p66">
            <a:extLst>
              <a:ext uri="{FF2B5EF4-FFF2-40B4-BE49-F238E27FC236}">
                <a16:creationId xmlns:a16="http://schemas.microsoft.com/office/drawing/2014/main" id="{843363E5-4890-4DDE-8551-D9A47D1E2AFA}"/>
              </a:ext>
            </a:extLst>
          </p:cNvPr>
          <p:cNvGrpSpPr/>
          <p:nvPr/>
        </p:nvGrpSpPr>
        <p:grpSpPr>
          <a:xfrm>
            <a:off x="3439007" y="3466333"/>
            <a:ext cx="669096" cy="669097"/>
            <a:chOff x="3885541" y="2599748"/>
            <a:chExt cx="501822" cy="501823"/>
          </a:xfrm>
          <a:solidFill>
            <a:schemeClr val="tx1"/>
          </a:solidFill>
        </p:grpSpPr>
        <p:sp>
          <p:nvSpPr>
            <p:cNvPr id="224" name="Google Shape;5594;p66">
              <a:extLst>
                <a:ext uri="{FF2B5EF4-FFF2-40B4-BE49-F238E27FC236}">
                  <a16:creationId xmlns:a16="http://schemas.microsoft.com/office/drawing/2014/main" id="{75E842EC-839B-121A-1A62-ECE6BA1371B0}"/>
                </a:ext>
              </a:extLst>
            </p:cNvPr>
            <p:cNvSpPr/>
            <p:nvPr/>
          </p:nvSpPr>
          <p:spPr>
            <a:xfrm>
              <a:off x="4033491" y="2924205"/>
              <a:ext cx="205822" cy="177366"/>
            </a:xfrm>
            <a:custGeom>
              <a:avLst/>
              <a:gdLst>
                <a:gd name="f0" fmla="val w"/>
                <a:gd name="f1" fmla="val h"/>
                <a:gd name="f2" fmla="val 0"/>
                <a:gd name="f3" fmla="val 7905"/>
                <a:gd name="f4" fmla="val 6812"/>
                <a:gd name="f5" fmla="val 6213"/>
                <a:gd name="f6" fmla="val 1129"/>
                <a:gd name="f7" fmla="val 6523"/>
                <a:gd name="f8" fmla="val 6776"/>
                <a:gd name="f9" fmla="val 1379"/>
                <a:gd name="f10" fmla="val 1693"/>
                <a:gd name="f11" fmla="val 2006"/>
                <a:gd name="f12" fmla="val 2259"/>
                <a:gd name="f13" fmla="val 1696"/>
                <a:gd name="f14" fmla="val 1383"/>
                <a:gd name="f15" fmla="val 1130"/>
                <a:gd name="f16" fmla="val 3388"/>
                <a:gd name="f17" fmla="val 3638"/>
                <a:gd name="f18" fmla="val 3951"/>
                <a:gd name="f19" fmla="val 4264"/>
                <a:gd name="f20" fmla="val 4517"/>
                <a:gd name="f21" fmla="val 6249"/>
                <a:gd name="f22" fmla="val 6559"/>
                <a:gd name="f23" fmla="val 253"/>
                <a:gd name="f24" fmla="val 567"/>
                <a:gd name="f25" fmla="val 7342"/>
                <a:gd name="f26" fmla="val 7652"/>
                <a:gd name="f27" fmla="*/ f0 1 7905"/>
                <a:gd name="f28" fmla="*/ f1 1 6812"/>
                <a:gd name="f29" fmla="val f2"/>
                <a:gd name="f30" fmla="val f3"/>
                <a:gd name="f31" fmla="val f4"/>
                <a:gd name="f32" fmla="+- f31 0 f29"/>
                <a:gd name="f33" fmla="+- f30 0 f29"/>
                <a:gd name="f34" fmla="*/ f33 1 7905"/>
                <a:gd name="f35" fmla="*/ f32 1 6812"/>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7905" h="6812">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5" y="f16"/>
                  </a:moveTo>
                  <a:cubicBezTo>
                    <a:pt x="f7" y="f16"/>
                    <a:pt x="f8" y="f17"/>
                    <a:pt x="f8" y="f18"/>
                  </a:cubicBezTo>
                  <a:cubicBezTo>
                    <a:pt x="f8" y="f19"/>
                    <a:pt x="f7" y="f20"/>
                    <a:pt x="f5" y="f20"/>
                  </a:cubicBezTo>
                  <a:lnTo>
                    <a:pt x="f13" y="f20"/>
                  </a:lnTo>
                  <a:cubicBezTo>
                    <a:pt x="f14" y="f20"/>
                    <a:pt x="f15" y="f19"/>
                    <a:pt x="f15" y="f18"/>
                  </a:cubicBezTo>
                  <a:cubicBezTo>
                    <a:pt x="f15" y="f17"/>
                    <a:pt x="f14" y="f16"/>
                    <a:pt x="f13" y="f16"/>
                  </a:cubicBezTo>
                  <a:close/>
                  <a:moveTo>
                    <a:pt x="f2" y="f2"/>
                  </a:moveTo>
                  <a:lnTo>
                    <a:pt x="f2" y="f21"/>
                  </a:lnTo>
                  <a:cubicBezTo>
                    <a:pt x="f2" y="f22"/>
                    <a:pt x="f23" y="f4"/>
                    <a:pt x="f24" y="f4"/>
                  </a:cubicBezTo>
                  <a:lnTo>
                    <a:pt x="f25" y="f4"/>
                  </a:lnTo>
                  <a:cubicBezTo>
                    <a:pt x="f26" y="f4"/>
                    <a:pt x="f3" y="f22"/>
                    <a:pt x="f3" y="f21"/>
                  </a:cubicBezTo>
                  <a:lnTo>
                    <a:pt x="f3"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25" name="Google Shape;5595;p66">
              <a:extLst>
                <a:ext uri="{FF2B5EF4-FFF2-40B4-BE49-F238E27FC236}">
                  <a16:creationId xmlns:a16="http://schemas.microsoft.com/office/drawing/2014/main" id="{6F94F910-119D-7EE2-83FA-E6C4BA9BDA01}"/>
                </a:ext>
              </a:extLst>
            </p:cNvPr>
            <p:cNvSpPr/>
            <p:nvPr/>
          </p:nvSpPr>
          <p:spPr>
            <a:xfrm>
              <a:off x="3885541" y="2599748"/>
              <a:ext cx="501822" cy="412668"/>
            </a:xfrm>
            <a:custGeom>
              <a:avLst/>
              <a:gdLst>
                <a:gd name="f0" fmla="val w"/>
                <a:gd name="f1" fmla="val h"/>
                <a:gd name="f2" fmla="val 0"/>
                <a:gd name="f3" fmla="val 19273"/>
                <a:gd name="f4" fmla="val 15849"/>
                <a:gd name="f5" fmla="val 4553"/>
                <a:gd name="f6" fmla="val 4518"/>
                <a:gd name="f7" fmla="val 5686"/>
                <a:gd name="f8" fmla="val 3424"/>
                <a:gd name="f9" fmla="val 4948"/>
                <a:gd name="f10" fmla="val 4710"/>
                <a:gd name="f11" fmla="val 3617"/>
                <a:gd name="f12" fmla="val 3852"/>
                <a:gd name="f13" fmla="val 15418"/>
                <a:gd name="f14" fmla="val 15653"/>
                <a:gd name="f15" fmla="val 15845"/>
                <a:gd name="f16" fmla="val 14716"/>
                <a:gd name="f17" fmla="val 10199"/>
                <a:gd name="f18" fmla="val 1130"/>
                <a:gd name="f19" fmla="val 3954"/>
                <a:gd name="f20" fmla="val 4265"/>
                <a:gd name="f21" fmla="val 10452"/>
                <a:gd name="f22" fmla="val 10765"/>
                <a:gd name="f23" fmla="val 13587"/>
                <a:gd name="f24" fmla="val 6815"/>
                <a:gd name="f25" fmla="val 5682"/>
                <a:gd name="f26" fmla="val 16412"/>
                <a:gd name="f27" fmla="val 9074"/>
                <a:gd name="f28" fmla="val 16722"/>
                <a:gd name="f29" fmla="val 16975"/>
                <a:gd name="f30" fmla="val 9324"/>
                <a:gd name="f31" fmla="val 9637"/>
                <a:gd name="f32" fmla="val 9950"/>
                <a:gd name="f33" fmla="val 10203"/>
                <a:gd name="f34" fmla="val 15282"/>
                <a:gd name="f35" fmla="val 14969"/>
                <a:gd name="f36" fmla="val 10782"/>
                <a:gd name="f37" fmla="val 1"/>
                <a:gd name="f38" fmla="val 10776"/>
                <a:gd name="f39" fmla="val 10771"/>
                <a:gd name="f40" fmla="val 5119"/>
                <a:gd name="f41" fmla="val 4806"/>
                <a:gd name="f42" fmla="val 254"/>
                <a:gd name="f43" fmla="val 567"/>
                <a:gd name="f44" fmla="val 3388"/>
                <a:gd name="f45" fmla="val 2993"/>
                <a:gd name="f46" fmla="val 2295"/>
                <a:gd name="f47" fmla="val 4087"/>
                <a:gd name="f48" fmla="val 1693"/>
                <a:gd name="f49" fmla="val 756"/>
                <a:gd name="f50" fmla="val 6442"/>
                <a:gd name="f51" fmla="val 7378"/>
                <a:gd name="f52" fmla="val 14154"/>
                <a:gd name="f53" fmla="val 15090"/>
                <a:gd name="f54" fmla="val 15846"/>
                <a:gd name="f55" fmla="val 12461"/>
                <a:gd name="f56" fmla="val 3990"/>
                <a:gd name="f57" fmla="val 3677"/>
                <a:gd name="f58" fmla="val 12208"/>
                <a:gd name="f59" fmla="val 11895"/>
                <a:gd name="f60" fmla="val 11582"/>
                <a:gd name="f61" fmla="val 11332"/>
                <a:gd name="f62" fmla="val 15593"/>
                <a:gd name="f63" fmla="val 17541"/>
                <a:gd name="f64" fmla="val 18474"/>
                <a:gd name="f65" fmla="val 19272"/>
                <a:gd name="f66" fmla="val 15087"/>
                <a:gd name="f67" fmla="val 6445"/>
                <a:gd name="f68" fmla="val 16276"/>
                <a:gd name="f69" fmla="val 14385"/>
                <a:gd name="f70" fmla="val 11026"/>
                <a:gd name="f71" fmla="val 30"/>
                <a:gd name="f72" fmla="val 11079"/>
                <a:gd name="f73" fmla="*/ f0 1 19273"/>
                <a:gd name="f74" fmla="*/ f1 1 15849"/>
                <a:gd name="f75" fmla="val f2"/>
                <a:gd name="f76" fmla="val f3"/>
                <a:gd name="f77" fmla="val f4"/>
                <a:gd name="f78" fmla="+- f77 0 f75"/>
                <a:gd name="f79" fmla="+- f76 0 f75"/>
                <a:gd name="f80" fmla="*/ f79 1 19273"/>
                <a:gd name="f81" fmla="*/ f78 1 15849"/>
                <a:gd name="f82" fmla="*/ f75 1 f80"/>
                <a:gd name="f83" fmla="*/ f76 1 f80"/>
                <a:gd name="f84" fmla="*/ f75 1 f81"/>
                <a:gd name="f85" fmla="*/ f77 1 f81"/>
                <a:gd name="f86" fmla="*/ f82 f73 1"/>
                <a:gd name="f87" fmla="*/ f83 f73 1"/>
                <a:gd name="f88" fmla="*/ f85 f74 1"/>
                <a:gd name="f89" fmla="*/ f84 f74 1"/>
              </a:gdLst>
              <a:ahLst/>
              <a:cxnLst>
                <a:cxn ang="3cd4">
                  <a:pos x="hc" y="t"/>
                </a:cxn>
                <a:cxn ang="0">
                  <a:pos x="r" y="vc"/>
                </a:cxn>
                <a:cxn ang="cd4">
                  <a:pos x="hc" y="b"/>
                </a:cxn>
                <a:cxn ang="cd2">
                  <a:pos x="l" y="vc"/>
                </a:cxn>
              </a:cxnLst>
              <a:rect l="f86" t="f89" r="f87" b="f88"/>
              <a:pathLst>
                <a:path w="19273" h="15849">
                  <a:moveTo>
                    <a:pt x="f5" y="f6"/>
                  </a:moveTo>
                  <a:lnTo>
                    <a:pt x="f5" y="f7"/>
                  </a:lnTo>
                  <a:lnTo>
                    <a:pt x="f8" y="f7"/>
                  </a:lnTo>
                  <a:lnTo>
                    <a:pt x="f8" y="f9"/>
                  </a:lnTo>
                  <a:cubicBezTo>
                    <a:pt x="f8" y="f10"/>
                    <a:pt x="f11" y="f6"/>
                    <a:pt x="f12" y="f6"/>
                  </a:cubicBezTo>
                  <a:close/>
                  <a:moveTo>
                    <a:pt x="f13" y="f6"/>
                  </a:moveTo>
                  <a:cubicBezTo>
                    <a:pt x="f14" y="f6"/>
                    <a:pt x="f15" y="f10"/>
                    <a:pt x="f15" y="f9"/>
                  </a:cubicBezTo>
                  <a:lnTo>
                    <a:pt x="f15" y="f7"/>
                  </a:lnTo>
                  <a:lnTo>
                    <a:pt x="f16" y="f7"/>
                  </a:lnTo>
                  <a:lnTo>
                    <a:pt x="f16" y="f6"/>
                  </a:lnTo>
                  <a:close/>
                  <a:moveTo>
                    <a:pt x="f17" y="f18"/>
                  </a:moveTo>
                  <a:lnTo>
                    <a:pt x="f17" y="f19"/>
                  </a:lnTo>
                  <a:cubicBezTo>
                    <a:pt x="f17" y="f20"/>
                    <a:pt x="f21" y="f6"/>
                    <a:pt x="f22" y="f6"/>
                  </a:cubicBezTo>
                  <a:lnTo>
                    <a:pt x="f23" y="f6"/>
                  </a:lnTo>
                  <a:lnTo>
                    <a:pt x="f23" y="f24"/>
                  </a:lnTo>
                  <a:lnTo>
                    <a:pt x="f25" y="f24"/>
                  </a:lnTo>
                  <a:lnTo>
                    <a:pt x="f25" y="f18"/>
                  </a:lnTo>
                  <a:close/>
                  <a:moveTo>
                    <a:pt x="f26" y="f27"/>
                  </a:moveTo>
                  <a:cubicBezTo>
                    <a:pt x="f28" y="f27"/>
                    <a:pt x="f29" y="f30"/>
                    <a:pt x="f29" y="f31"/>
                  </a:cubicBezTo>
                  <a:cubicBezTo>
                    <a:pt x="f29" y="f32"/>
                    <a:pt x="f28" y="f33"/>
                    <a:pt x="f26" y="f33"/>
                  </a:cubicBezTo>
                  <a:lnTo>
                    <a:pt x="f34" y="f33"/>
                  </a:lnTo>
                  <a:cubicBezTo>
                    <a:pt x="f35" y="f33"/>
                    <a:pt x="f16" y="f32"/>
                    <a:pt x="f16" y="f31"/>
                  </a:cubicBezTo>
                  <a:cubicBezTo>
                    <a:pt x="f16" y="f30"/>
                    <a:pt x="f35" y="f27"/>
                    <a:pt x="f34" y="f27"/>
                  </a:cubicBezTo>
                  <a:close/>
                  <a:moveTo>
                    <a:pt x="f36" y="f37"/>
                  </a:moveTo>
                  <a:cubicBezTo>
                    <a:pt x="f38" y="f37"/>
                    <a:pt x="f39" y="f37"/>
                    <a:pt x="f22" y="f37"/>
                  </a:cubicBezTo>
                  <a:lnTo>
                    <a:pt x="f40" y="f37"/>
                  </a:lnTo>
                  <a:cubicBezTo>
                    <a:pt x="f41" y="f37"/>
                    <a:pt x="f5" y="f42"/>
                    <a:pt x="f5" y="f43"/>
                  </a:cubicBezTo>
                  <a:lnTo>
                    <a:pt x="f5" y="f44"/>
                  </a:lnTo>
                  <a:lnTo>
                    <a:pt x="f12" y="f44"/>
                  </a:lnTo>
                  <a:cubicBezTo>
                    <a:pt x="f45" y="f44"/>
                    <a:pt x="f46" y="f47"/>
                    <a:pt x="f46" y="f9"/>
                  </a:cubicBezTo>
                  <a:lnTo>
                    <a:pt x="f46" y="f7"/>
                  </a:lnTo>
                  <a:lnTo>
                    <a:pt x="f48" y="f7"/>
                  </a:lnTo>
                  <a:cubicBezTo>
                    <a:pt x="f49" y="f7"/>
                    <a:pt x="f2" y="f50"/>
                    <a:pt x="f2" y="f51"/>
                  </a:cubicBezTo>
                  <a:lnTo>
                    <a:pt x="f2" y="f52"/>
                  </a:lnTo>
                  <a:cubicBezTo>
                    <a:pt x="f2" y="f53"/>
                    <a:pt x="f49" y="f54"/>
                    <a:pt x="f48" y="f4"/>
                  </a:cubicBezTo>
                  <a:lnTo>
                    <a:pt x="f5" y="f4"/>
                  </a:lnTo>
                  <a:lnTo>
                    <a:pt x="f5" y="f55"/>
                  </a:lnTo>
                  <a:lnTo>
                    <a:pt x="f56" y="f55"/>
                  </a:lnTo>
                  <a:cubicBezTo>
                    <a:pt x="f57" y="f55"/>
                    <a:pt x="f8" y="f58"/>
                    <a:pt x="f8" y="f59"/>
                  </a:cubicBezTo>
                  <a:cubicBezTo>
                    <a:pt x="f8" y="f60"/>
                    <a:pt x="f57" y="f61"/>
                    <a:pt x="f56" y="f61"/>
                  </a:cubicBezTo>
                  <a:lnTo>
                    <a:pt x="f34" y="f61"/>
                  </a:lnTo>
                  <a:cubicBezTo>
                    <a:pt x="f62" y="f61"/>
                    <a:pt x="f15" y="f60"/>
                    <a:pt x="f15" y="f59"/>
                  </a:cubicBezTo>
                  <a:cubicBezTo>
                    <a:pt x="f15" y="f58"/>
                    <a:pt x="f62" y="f55"/>
                    <a:pt x="f34" y="f55"/>
                  </a:cubicBezTo>
                  <a:lnTo>
                    <a:pt x="f16" y="f55"/>
                  </a:lnTo>
                  <a:lnTo>
                    <a:pt x="f16" y="f4"/>
                  </a:lnTo>
                  <a:lnTo>
                    <a:pt x="f63" y="f4"/>
                  </a:lnTo>
                  <a:cubicBezTo>
                    <a:pt x="f64" y="f4"/>
                    <a:pt x="f65" y="f66"/>
                    <a:pt x="f65" y="f52"/>
                  </a:cubicBezTo>
                  <a:lnTo>
                    <a:pt x="f65" y="f51"/>
                  </a:lnTo>
                  <a:cubicBezTo>
                    <a:pt x="f65" y="f67"/>
                    <a:pt x="f64" y="f7"/>
                    <a:pt x="f63" y="f7"/>
                  </a:cubicBezTo>
                  <a:lnTo>
                    <a:pt x="f29" y="f7"/>
                  </a:lnTo>
                  <a:lnTo>
                    <a:pt x="f29" y="f9"/>
                  </a:lnTo>
                  <a:cubicBezTo>
                    <a:pt x="f29" y="f47"/>
                    <a:pt x="f68" y="f44"/>
                    <a:pt x="f13" y="f44"/>
                  </a:cubicBezTo>
                  <a:lnTo>
                    <a:pt x="f69" y="f44"/>
                  </a:lnTo>
                  <a:cubicBezTo>
                    <a:pt x="f70" y="f71"/>
                    <a:pt x="f72" y="f37"/>
                    <a:pt x="f36" y="f37"/>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226" name="Google Shape;5596;p66">
            <a:extLst>
              <a:ext uri="{FF2B5EF4-FFF2-40B4-BE49-F238E27FC236}">
                <a16:creationId xmlns:a16="http://schemas.microsoft.com/office/drawing/2014/main" id="{0725DB46-1962-AACA-7C58-2BADBE079810}"/>
              </a:ext>
            </a:extLst>
          </p:cNvPr>
          <p:cNvGrpSpPr/>
          <p:nvPr/>
        </p:nvGrpSpPr>
        <p:grpSpPr>
          <a:xfrm>
            <a:off x="5165968" y="3560870"/>
            <a:ext cx="526693" cy="526695"/>
            <a:chOff x="5180761" y="2670651"/>
            <a:chExt cx="395020" cy="395021"/>
          </a:xfrm>
          <a:solidFill>
            <a:schemeClr val="tx1"/>
          </a:solidFill>
        </p:grpSpPr>
        <p:sp>
          <p:nvSpPr>
            <p:cNvPr id="227" name="Google Shape;5597;p66">
              <a:extLst>
                <a:ext uri="{FF2B5EF4-FFF2-40B4-BE49-F238E27FC236}">
                  <a16:creationId xmlns:a16="http://schemas.microsoft.com/office/drawing/2014/main" id="{D9D1067F-7DA5-2F29-8400-EB0358B4127B}"/>
                </a:ext>
              </a:extLst>
            </p:cNvPr>
            <p:cNvSpPr/>
            <p:nvPr/>
          </p:nvSpPr>
          <p:spPr>
            <a:xfrm>
              <a:off x="5180761" y="2833451"/>
              <a:ext cx="395020" cy="232221"/>
            </a:xfrm>
            <a:custGeom>
              <a:avLst/>
              <a:gdLst>
                <a:gd name="f0" fmla="val w"/>
                <a:gd name="f1" fmla="val h"/>
                <a:gd name="f2" fmla="val 0"/>
                <a:gd name="f3" fmla="val 19273"/>
                <a:gd name="f4" fmla="val 11330"/>
                <a:gd name="f5" fmla="val 5120"/>
                <a:gd name="f6" fmla="val 1130"/>
                <a:gd name="f7" fmla="val 5433"/>
                <a:gd name="f8" fmla="val 5683"/>
                <a:gd name="f9" fmla="val 1380"/>
                <a:gd name="f10" fmla="val 1693"/>
                <a:gd name="f11" fmla="val 2006"/>
                <a:gd name="f12" fmla="val 2259"/>
                <a:gd name="f13" fmla="val 2861"/>
                <a:gd name="f14" fmla="val 2548"/>
                <a:gd name="f15" fmla="val 2298"/>
                <a:gd name="f16" fmla="val 10766"/>
                <a:gd name="f17" fmla="val 11079"/>
                <a:gd name="f18" fmla="val 11329"/>
                <a:gd name="f19" fmla="val 8507"/>
                <a:gd name="f20" fmla="val 8194"/>
                <a:gd name="f21" fmla="val 7944"/>
                <a:gd name="f22" fmla="val 16412"/>
                <a:gd name="f23" fmla="val 16725"/>
                <a:gd name="f24" fmla="val 16975"/>
                <a:gd name="f25" fmla="val 14153"/>
                <a:gd name="f26" fmla="val 13840"/>
                <a:gd name="f27" fmla="val 13590"/>
                <a:gd name="f28" fmla="val 4518"/>
                <a:gd name="f29" fmla="val 4767"/>
                <a:gd name="f30" fmla="val 5081"/>
                <a:gd name="f31" fmla="val 5394"/>
                <a:gd name="f32" fmla="val 5647"/>
                <a:gd name="f33" fmla="val 7941"/>
                <a:gd name="f34" fmla="val 8818"/>
                <a:gd name="f35" fmla="val 9071"/>
                <a:gd name="f36" fmla="val 1"/>
                <a:gd name="f37" fmla="val 9637"/>
                <a:gd name="f38" fmla="val 10570"/>
                <a:gd name="f39" fmla="val 759"/>
                <a:gd name="f40" fmla="val 1696"/>
                <a:gd name="f41" fmla="val 17580"/>
                <a:gd name="f42" fmla="val 18514"/>
                <a:gd name="f43" fmla="*/ f0 1 19273"/>
                <a:gd name="f44" fmla="*/ f1 1 11330"/>
                <a:gd name="f45" fmla="val f2"/>
                <a:gd name="f46" fmla="val f3"/>
                <a:gd name="f47" fmla="val f4"/>
                <a:gd name="f48" fmla="+- f47 0 f45"/>
                <a:gd name="f49" fmla="+- f46 0 f45"/>
                <a:gd name="f50" fmla="*/ f49 1 19273"/>
                <a:gd name="f51" fmla="*/ f48 1 11330"/>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19273" h="11330">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6"/>
                  </a:moveTo>
                  <a:cubicBezTo>
                    <a:pt x="f17" y="f6"/>
                    <a:pt x="f18" y="f9"/>
                    <a:pt x="f18" y="f10"/>
                  </a:cubicBezTo>
                  <a:cubicBezTo>
                    <a:pt x="f18" y="f11"/>
                    <a:pt x="f17" y="f12"/>
                    <a:pt x="f16" y="f12"/>
                  </a:cubicBezTo>
                  <a:lnTo>
                    <a:pt x="f19" y="f12"/>
                  </a:lnTo>
                  <a:cubicBezTo>
                    <a:pt x="f20" y="f12"/>
                    <a:pt x="f21" y="f11"/>
                    <a:pt x="f21" y="f10"/>
                  </a:cubicBezTo>
                  <a:cubicBezTo>
                    <a:pt x="f21" y="f9"/>
                    <a:pt x="f20" y="f6"/>
                    <a:pt x="f19" y="f6"/>
                  </a:cubicBezTo>
                  <a:close/>
                  <a:moveTo>
                    <a:pt x="f22" y="f6"/>
                  </a:moveTo>
                  <a:cubicBezTo>
                    <a:pt x="f23" y="f6"/>
                    <a:pt x="f24" y="f9"/>
                    <a:pt x="f24" y="f10"/>
                  </a:cubicBezTo>
                  <a:cubicBezTo>
                    <a:pt x="f24" y="f11"/>
                    <a:pt x="f23" y="f12"/>
                    <a:pt x="f22" y="f12"/>
                  </a:cubicBezTo>
                  <a:lnTo>
                    <a:pt x="f25" y="f12"/>
                  </a:lnTo>
                  <a:cubicBezTo>
                    <a:pt x="f26" y="f12"/>
                    <a:pt x="f27" y="f11"/>
                    <a:pt x="f27" y="f10"/>
                  </a:cubicBezTo>
                  <a:cubicBezTo>
                    <a:pt x="f27" y="f9"/>
                    <a:pt x="f26" y="f6"/>
                    <a:pt x="f25" y="f6"/>
                  </a:cubicBezTo>
                  <a:close/>
                  <a:moveTo>
                    <a:pt x="f5" y="f28"/>
                  </a:moveTo>
                  <a:cubicBezTo>
                    <a:pt x="f7" y="f28"/>
                    <a:pt x="f8" y="f29"/>
                    <a:pt x="f8" y="f30"/>
                  </a:cubicBezTo>
                  <a:cubicBezTo>
                    <a:pt x="f8" y="f31"/>
                    <a:pt x="f7" y="f32"/>
                    <a:pt x="f5" y="f32"/>
                  </a:cubicBezTo>
                  <a:lnTo>
                    <a:pt x="f13" y="f32"/>
                  </a:lnTo>
                  <a:cubicBezTo>
                    <a:pt x="f14" y="f32"/>
                    <a:pt x="f15" y="f31"/>
                    <a:pt x="f15" y="f30"/>
                  </a:cubicBezTo>
                  <a:cubicBezTo>
                    <a:pt x="f15" y="f29"/>
                    <a:pt x="f14" y="f28"/>
                    <a:pt x="f13" y="f28"/>
                  </a:cubicBezTo>
                  <a:close/>
                  <a:moveTo>
                    <a:pt x="f16" y="f28"/>
                  </a:moveTo>
                  <a:cubicBezTo>
                    <a:pt x="f17" y="f28"/>
                    <a:pt x="f18" y="f29"/>
                    <a:pt x="f18" y="f30"/>
                  </a:cubicBezTo>
                  <a:cubicBezTo>
                    <a:pt x="f18" y="f31"/>
                    <a:pt x="f17" y="f32"/>
                    <a:pt x="f16" y="f32"/>
                  </a:cubicBezTo>
                  <a:lnTo>
                    <a:pt x="f19" y="f32"/>
                  </a:lnTo>
                  <a:cubicBezTo>
                    <a:pt x="f20" y="f32"/>
                    <a:pt x="f21" y="f31"/>
                    <a:pt x="f21" y="f30"/>
                  </a:cubicBezTo>
                  <a:cubicBezTo>
                    <a:pt x="f21" y="f29"/>
                    <a:pt x="f20" y="f28"/>
                    <a:pt x="f19" y="f28"/>
                  </a:cubicBezTo>
                  <a:close/>
                  <a:moveTo>
                    <a:pt x="f22" y="f28"/>
                  </a:moveTo>
                  <a:cubicBezTo>
                    <a:pt x="f23" y="f28"/>
                    <a:pt x="f24" y="f29"/>
                    <a:pt x="f24" y="f30"/>
                  </a:cubicBezTo>
                  <a:cubicBezTo>
                    <a:pt x="f24" y="f31"/>
                    <a:pt x="f23" y="f32"/>
                    <a:pt x="f22" y="f32"/>
                  </a:cubicBezTo>
                  <a:lnTo>
                    <a:pt x="f25" y="f32"/>
                  </a:lnTo>
                  <a:cubicBezTo>
                    <a:pt x="f26" y="f32"/>
                    <a:pt x="f27" y="f31"/>
                    <a:pt x="f27" y="f30"/>
                  </a:cubicBezTo>
                  <a:cubicBezTo>
                    <a:pt x="f27" y="f29"/>
                    <a:pt x="f26" y="f28"/>
                    <a:pt x="f25" y="f28"/>
                  </a:cubicBezTo>
                  <a:close/>
                  <a:moveTo>
                    <a:pt x="f5" y="f33"/>
                  </a:moveTo>
                  <a:cubicBezTo>
                    <a:pt x="f7" y="f33"/>
                    <a:pt x="f8" y="f20"/>
                    <a:pt x="f8" y="f19"/>
                  </a:cubicBezTo>
                  <a:cubicBezTo>
                    <a:pt x="f8" y="f34"/>
                    <a:pt x="f7" y="f35"/>
                    <a:pt x="f5" y="f35"/>
                  </a:cubicBezTo>
                  <a:lnTo>
                    <a:pt x="f13" y="f35"/>
                  </a:lnTo>
                  <a:cubicBezTo>
                    <a:pt x="f14" y="f35"/>
                    <a:pt x="f15" y="f34"/>
                    <a:pt x="f15" y="f19"/>
                  </a:cubicBezTo>
                  <a:cubicBezTo>
                    <a:pt x="f15" y="f20"/>
                    <a:pt x="f14" y="f33"/>
                    <a:pt x="f13" y="f33"/>
                  </a:cubicBezTo>
                  <a:close/>
                  <a:moveTo>
                    <a:pt x="f16" y="f33"/>
                  </a:moveTo>
                  <a:cubicBezTo>
                    <a:pt x="f17" y="f33"/>
                    <a:pt x="f18" y="f20"/>
                    <a:pt x="f18" y="f19"/>
                  </a:cubicBezTo>
                  <a:cubicBezTo>
                    <a:pt x="f18" y="f34"/>
                    <a:pt x="f17" y="f35"/>
                    <a:pt x="f16" y="f35"/>
                  </a:cubicBezTo>
                  <a:lnTo>
                    <a:pt x="f19" y="f35"/>
                  </a:lnTo>
                  <a:cubicBezTo>
                    <a:pt x="f20" y="f35"/>
                    <a:pt x="f21" y="f34"/>
                    <a:pt x="f21" y="f19"/>
                  </a:cubicBezTo>
                  <a:cubicBezTo>
                    <a:pt x="f21" y="f20"/>
                    <a:pt x="f20" y="f33"/>
                    <a:pt x="f19" y="f33"/>
                  </a:cubicBezTo>
                  <a:close/>
                  <a:moveTo>
                    <a:pt x="f22" y="f33"/>
                  </a:moveTo>
                  <a:cubicBezTo>
                    <a:pt x="f23" y="f33"/>
                    <a:pt x="f24" y="f20"/>
                    <a:pt x="f24" y="f19"/>
                  </a:cubicBezTo>
                  <a:cubicBezTo>
                    <a:pt x="f24" y="f34"/>
                    <a:pt x="f23" y="f35"/>
                    <a:pt x="f22" y="f35"/>
                  </a:cubicBezTo>
                  <a:lnTo>
                    <a:pt x="f25" y="f35"/>
                  </a:lnTo>
                  <a:cubicBezTo>
                    <a:pt x="f26" y="f35"/>
                    <a:pt x="f27" y="f34"/>
                    <a:pt x="f27" y="f19"/>
                  </a:cubicBezTo>
                  <a:cubicBezTo>
                    <a:pt x="f27" y="f20"/>
                    <a:pt x="f26" y="f33"/>
                    <a:pt x="f25" y="f33"/>
                  </a:cubicBezTo>
                  <a:close/>
                  <a:moveTo>
                    <a:pt x="f36" y="f36"/>
                  </a:moveTo>
                  <a:lnTo>
                    <a:pt x="f36" y="f37"/>
                  </a:lnTo>
                  <a:cubicBezTo>
                    <a:pt x="f36" y="f38"/>
                    <a:pt x="f39" y="f18"/>
                    <a:pt x="f40" y="f18"/>
                  </a:cubicBezTo>
                  <a:lnTo>
                    <a:pt x="f41" y="f18"/>
                  </a:lnTo>
                  <a:cubicBezTo>
                    <a:pt x="f42" y="f18"/>
                    <a:pt x="f3" y="f38"/>
                    <a:pt x="f3" y="f37"/>
                  </a:cubicBezTo>
                  <a:lnTo>
                    <a:pt x="f3" y="f36"/>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28" name="Google Shape;5598;p66">
              <a:extLst>
                <a:ext uri="{FF2B5EF4-FFF2-40B4-BE49-F238E27FC236}">
                  <a16:creationId xmlns:a16="http://schemas.microsoft.com/office/drawing/2014/main" id="{572D92B8-4087-7A8F-318D-DCD160F13C2D}"/>
                </a:ext>
              </a:extLst>
            </p:cNvPr>
            <p:cNvSpPr/>
            <p:nvPr/>
          </p:nvSpPr>
          <p:spPr>
            <a:xfrm>
              <a:off x="5180761" y="2670651"/>
              <a:ext cx="395020" cy="139683"/>
            </a:xfrm>
            <a:custGeom>
              <a:avLst/>
              <a:gdLst>
                <a:gd name="f0" fmla="val w"/>
                <a:gd name="f1" fmla="val h"/>
                <a:gd name="f2" fmla="val 0"/>
                <a:gd name="f3" fmla="val 19273"/>
                <a:gd name="f4" fmla="val 6815"/>
                <a:gd name="f5" fmla="val 3990"/>
                <a:gd name="f6" fmla="val 1129"/>
                <a:gd name="f7" fmla="val 4304"/>
                <a:gd name="f8" fmla="val 4557"/>
                <a:gd name="f9" fmla="val 1382"/>
                <a:gd name="f10" fmla="val 1695"/>
                <a:gd name="f11" fmla="val 3954"/>
                <a:gd name="f12" fmla="val 4264"/>
                <a:gd name="f13" fmla="val 4517"/>
                <a:gd name="f14" fmla="val 3677"/>
                <a:gd name="f15" fmla="val 3427"/>
                <a:gd name="f16" fmla="val 9637"/>
                <a:gd name="f17" fmla="val 9950"/>
                <a:gd name="f18" fmla="val 10203"/>
                <a:gd name="f19" fmla="val 9323"/>
                <a:gd name="f20" fmla="val 9073"/>
                <a:gd name="f21" fmla="val 15283"/>
                <a:gd name="f22" fmla="val 15596"/>
                <a:gd name="f23" fmla="val 15849"/>
                <a:gd name="f24" fmla="val 14969"/>
                <a:gd name="f25" fmla="val 14719"/>
                <a:gd name="f26" fmla="val 3054"/>
                <a:gd name="f27" fmla="val 2298"/>
                <a:gd name="f28" fmla="val 759"/>
                <a:gd name="f29" fmla="val 2258"/>
                <a:gd name="f30" fmla="val 1696"/>
                <a:gd name="f31" fmla="val 1"/>
                <a:gd name="f32" fmla="val 3017"/>
                <a:gd name="f33" fmla="val 6814"/>
                <a:gd name="f34" fmla="val 18514"/>
                <a:gd name="f35" fmla="val 17580"/>
                <a:gd name="f36" fmla="val 16978"/>
                <a:gd name="f37" fmla="val 16219"/>
                <a:gd name="f38" fmla="val 14346"/>
                <a:gd name="f39" fmla="val 13590"/>
                <a:gd name="f40" fmla="val 11332"/>
                <a:gd name="f41" fmla="val 10573"/>
                <a:gd name="f42" fmla="val 8700"/>
                <a:gd name="f43" fmla="val 7944"/>
                <a:gd name="f44" fmla="val 5686"/>
                <a:gd name="f45" fmla="val 4927"/>
                <a:gd name="f46" fmla="*/ f0 1 19273"/>
                <a:gd name="f47" fmla="*/ f1 1 6815"/>
                <a:gd name="f48" fmla="val f2"/>
                <a:gd name="f49" fmla="val f3"/>
                <a:gd name="f50" fmla="val f4"/>
                <a:gd name="f51" fmla="+- f50 0 f48"/>
                <a:gd name="f52" fmla="+- f49 0 f48"/>
                <a:gd name="f53" fmla="*/ f52 1 19273"/>
                <a:gd name="f54" fmla="*/ f51 1 6815"/>
                <a:gd name="f55" fmla="*/ f48 1 f53"/>
                <a:gd name="f56" fmla="*/ f49 1 f53"/>
                <a:gd name="f57" fmla="*/ f48 1 f54"/>
                <a:gd name="f58" fmla="*/ f50 1 f54"/>
                <a:gd name="f59" fmla="*/ f55 f46 1"/>
                <a:gd name="f60" fmla="*/ f56 f46 1"/>
                <a:gd name="f61" fmla="*/ f58 f47 1"/>
                <a:gd name="f62" fmla="*/ f57 f47 1"/>
              </a:gdLst>
              <a:ahLst/>
              <a:cxnLst>
                <a:cxn ang="3cd4">
                  <a:pos x="hc" y="t"/>
                </a:cxn>
                <a:cxn ang="0">
                  <a:pos x="r" y="vc"/>
                </a:cxn>
                <a:cxn ang="cd4">
                  <a:pos x="hc" y="b"/>
                </a:cxn>
                <a:cxn ang="cd2">
                  <a:pos x="l" y="vc"/>
                </a:cxn>
              </a:cxnLst>
              <a:rect l="f59" t="f62" r="f60" b="f61"/>
              <a:pathLst>
                <a:path w="19273" h="6815">
                  <a:moveTo>
                    <a:pt x="f5" y="f6"/>
                  </a:moveTo>
                  <a:cubicBezTo>
                    <a:pt x="f7" y="f6"/>
                    <a:pt x="f8" y="f9"/>
                    <a:pt x="f8" y="f10"/>
                  </a:cubicBezTo>
                  <a:lnTo>
                    <a:pt x="f8" y="f11"/>
                  </a:lnTo>
                  <a:cubicBezTo>
                    <a:pt x="f8" y="f12"/>
                    <a:pt x="f7" y="f13"/>
                    <a:pt x="f5" y="f13"/>
                  </a:cubicBezTo>
                  <a:cubicBezTo>
                    <a:pt x="f14" y="f13"/>
                    <a:pt x="f15" y="f12"/>
                    <a:pt x="f15" y="f11"/>
                  </a:cubicBezTo>
                  <a:lnTo>
                    <a:pt x="f15" y="f10"/>
                  </a:lnTo>
                  <a:cubicBezTo>
                    <a:pt x="f15" y="f9"/>
                    <a:pt x="f14" y="f6"/>
                    <a:pt x="f5" y="f6"/>
                  </a:cubicBezTo>
                  <a:close/>
                  <a:moveTo>
                    <a:pt x="f16" y="f6"/>
                  </a:moveTo>
                  <a:cubicBezTo>
                    <a:pt x="f17" y="f6"/>
                    <a:pt x="f18" y="f9"/>
                    <a:pt x="f18" y="f10"/>
                  </a:cubicBezTo>
                  <a:lnTo>
                    <a:pt x="f18" y="f11"/>
                  </a:lnTo>
                  <a:cubicBezTo>
                    <a:pt x="f18" y="f12"/>
                    <a:pt x="f17" y="f13"/>
                    <a:pt x="f16" y="f13"/>
                  </a:cubicBezTo>
                  <a:cubicBezTo>
                    <a:pt x="f19" y="f13"/>
                    <a:pt x="f20" y="f12"/>
                    <a:pt x="f20" y="f11"/>
                  </a:cubicBezTo>
                  <a:lnTo>
                    <a:pt x="f20" y="f10"/>
                  </a:lnTo>
                  <a:cubicBezTo>
                    <a:pt x="f20" y="f9"/>
                    <a:pt x="f19" y="f6"/>
                    <a:pt x="f16" y="f6"/>
                  </a:cubicBezTo>
                  <a:close/>
                  <a:moveTo>
                    <a:pt x="f21" y="f6"/>
                  </a:moveTo>
                  <a:cubicBezTo>
                    <a:pt x="f22" y="f6"/>
                    <a:pt x="f23" y="f9"/>
                    <a:pt x="f23" y="f10"/>
                  </a:cubicBezTo>
                  <a:lnTo>
                    <a:pt x="f23" y="f11"/>
                  </a:lnTo>
                  <a:cubicBezTo>
                    <a:pt x="f23" y="f12"/>
                    <a:pt x="f22" y="f13"/>
                    <a:pt x="f21" y="f13"/>
                  </a:cubicBezTo>
                  <a:cubicBezTo>
                    <a:pt x="f24" y="f13"/>
                    <a:pt x="f25" y="f12"/>
                    <a:pt x="f25" y="f11"/>
                  </a:cubicBezTo>
                  <a:lnTo>
                    <a:pt x="f25" y="f10"/>
                  </a:lnTo>
                  <a:cubicBezTo>
                    <a:pt x="f25" y="f9"/>
                    <a:pt x="f24" y="f6"/>
                    <a:pt x="f21" y="f6"/>
                  </a:cubicBezTo>
                  <a:close/>
                  <a:moveTo>
                    <a:pt x="f5" y="f2"/>
                  </a:moveTo>
                  <a:cubicBezTo>
                    <a:pt x="f26" y="f2"/>
                    <a:pt x="f27" y="f28"/>
                    <a:pt x="f27" y="f10"/>
                  </a:cubicBezTo>
                  <a:lnTo>
                    <a:pt x="f27" y="f29"/>
                  </a:lnTo>
                  <a:lnTo>
                    <a:pt x="f30" y="f29"/>
                  </a:lnTo>
                  <a:cubicBezTo>
                    <a:pt x="f28" y="f29"/>
                    <a:pt x="f31" y="f32"/>
                    <a:pt x="f31" y="f11"/>
                  </a:cubicBezTo>
                  <a:lnTo>
                    <a:pt x="f31" y="f33"/>
                  </a:lnTo>
                  <a:lnTo>
                    <a:pt x="f3" y="f33"/>
                  </a:lnTo>
                  <a:lnTo>
                    <a:pt x="f3" y="f11"/>
                  </a:lnTo>
                  <a:cubicBezTo>
                    <a:pt x="f3" y="f32"/>
                    <a:pt x="f34" y="f29"/>
                    <a:pt x="f35" y="f29"/>
                  </a:cubicBezTo>
                  <a:lnTo>
                    <a:pt x="f36" y="f29"/>
                  </a:lnTo>
                  <a:lnTo>
                    <a:pt x="f36" y="f10"/>
                  </a:lnTo>
                  <a:cubicBezTo>
                    <a:pt x="f36" y="f28"/>
                    <a:pt x="f37" y="f2"/>
                    <a:pt x="f21" y="f2"/>
                  </a:cubicBezTo>
                  <a:cubicBezTo>
                    <a:pt x="f38" y="f2"/>
                    <a:pt x="f39" y="f28"/>
                    <a:pt x="f39" y="f10"/>
                  </a:cubicBezTo>
                  <a:lnTo>
                    <a:pt x="f39" y="f29"/>
                  </a:lnTo>
                  <a:lnTo>
                    <a:pt x="f40" y="f29"/>
                  </a:lnTo>
                  <a:lnTo>
                    <a:pt x="f40" y="f10"/>
                  </a:lnTo>
                  <a:cubicBezTo>
                    <a:pt x="f40" y="f28"/>
                    <a:pt x="f41" y="f2"/>
                    <a:pt x="f16" y="f2"/>
                  </a:cubicBezTo>
                  <a:cubicBezTo>
                    <a:pt x="f42" y="f2"/>
                    <a:pt x="f43" y="f28"/>
                    <a:pt x="f43" y="f10"/>
                  </a:cubicBezTo>
                  <a:lnTo>
                    <a:pt x="f43" y="f29"/>
                  </a:lnTo>
                  <a:lnTo>
                    <a:pt x="f44" y="f29"/>
                  </a:lnTo>
                  <a:lnTo>
                    <a:pt x="f44" y="f10"/>
                  </a:lnTo>
                  <a:cubicBezTo>
                    <a:pt x="f44" y="f28"/>
                    <a:pt x="f45" y="f2"/>
                    <a:pt x="f5"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229" name="Google Shape;5651;p66">
            <a:extLst>
              <a:ext uri="{FF2B5EF4-FFF2-40B4-BE49-F238E27FC236}">
                <a16:creationId xmlns:a16="http://schemas.microsoft.com/office/drawing/2014/main" id="{BDB14507-2E52-C170-D28D-787090234D2B}"/>
              </a:ext>
            </a:extLst>
          </p:cNvPr>
          <p:cNvGrpSpPr/>
          <p:nvPr/>
        </p:nvGrpSpPr>
        <p:grpSpPr>
          <a:xfrm>
            <a:off x="8382656" y="3635899"/>
            <a:ext cx="588397" cy="379269"/>
            <a:chOff x="7593278" y="2726923"/>
            <a:chExt cx="441298" cy="284452"/>
          </a:xfrm>
          <a:solidFill>
            <a:schemeClr val="tx1"/>
          </a:solidFill>
        </p:grpSpPr>
        <p:sp>
          <p:nvSpPr>
            <p:cNvPr id="230" name="Google Shape;5652;p66">
              <a:extLst>
                <a:ext uri="{FF2B5EF4-FFF2-40B4-BE49-F238E27FC236}">
                  <a16:creationId xmlns:a16="http://schemas.microsoft.com/office/drawing/2014/main" id="{C778AEF8-0EAE-0E3F-3D1E-F3F08B199B8D}"/>
                </a:ext>
              </a:extLst>
            </p:cNvPr>
            <p:cNvSpPr/>
            <p:nvPr/>
          </p:nvSpPr>
          <p:spPr>
            <a:xfrm>
              <a:off x="7593278" y="2744919"/>
              <a:ext cx="441298" cy="266456"/>
            </a:xfrm>
            <a:custGeom>
              <a:avLst/>
              <a:gdLst>
                <a:gd name="f0" fmla="val w"/>
                <a:gd name="f1" fmla="val h"/>
                <a:gd name="f2" fmla="val 0"/>
                <a:gd name="f3" fmla="val 19273"/>
                <a:gd name="f4" fmla="val 11637"/>
                <a:gd name="f5" fmla="val 266"/>
                <a:gd name="f6" fmla="val 1"/>
                <a:gd name="f7" fmla="val 91"/>
                <a:gd name="f8" fmla="val 272"/>
                <a:gd name="f9" fmla="val 585"/>
                <a:gd name="f10" fmla="val 907"/>
                <a:gd name="f11" fmla="val 9941"/>
                <a:gd name="f12" fmla="val 10877"/>
                <a:gd name="f13" fmla="val 757"/>
                <a:gd name="f14" fmla="val 11633"/>
                <a:gd name="f15" fmla="val 1693"/>
                <a:gd name="f16" fmla="val 11636"/>
                <a:gd name="f17" fmla="val 17577"/>
                <a:gd name="f18" fmla="val 18514"/>
                <a:gd name="f19" fmla="val 19270"/>
                <a:gd name="f20" fmla="val 19176"/>
                <a:gd name="f21" fmla="val 19005"/>
                <a:gd name="f22" fmla="val 9974"/>
                <a:gd name="f23" fmla="val 7005"/>
                <a:gd name="f24" fmla="val 9873"/>
                <a:gd name="f25" fmla="val 7080"/>
                <a:gd name="f26" fmla="val 9754"/>
                <a:gd name="f27" fmla="val 7118"/>
                <a:gd name="f28" fmla="val 9635"/>
                <a:gd name="f29" fmla="val 9516"/>
                <a:gd name="f30" fmla="val 9397"/>
                <a:gd name="f31" fmla="val 9296"/>
                <a:gd name="f32" fmla="*/ f0 1 19273"/>
                <a:gd name="f33" fmla="*/ f1 1 11637"/>
                <a:gd name="f34" fmla="val f2"/>
                <a:gd name="f35" fmla="val f3"/>
                <a:gd name="f36" fmla="val f4"/>
                <a:gd name="f37" fmla="+- f36 0 f34"/>
                <a:gd name="f38" fmla="+- f35 0 f34"/>
                <a:gd name="f39" fmla="*/ f38 1 19273"/>
                <a:gd name="f40" fmla="*/ f37 1 11637"/>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19273" h="11637">
                  <a:moveTo>
                    <a:pt x="f5" y="f6"/>
                  </a:moveTo>
                  <a:cubicBezTo>
                    <a:pt x="f7" y="f8"/>
                    <a:pt x="f6" y="f9"/>
                    <a:pt x="f6" y="f10"/>
                  </a:cubicBezTo>
                  <a:lnTo>
                    <a:pt x="f6" y="f11"/>
                  </a:lnTo>
                  <a:cubicBezTo>
                    <a:pt x="f6" y="f12"/>
                    <a:pt x="f13" y="f14"/>
                    <a:pt x="f15" y="f16"/>
                  </a:cubicBezTo>
                  <a:lnTo>
                    <a:pt x="f17" y="f16"/>
                  </a:lnTo>
                  <a:cubicBezTo>
                    <a:pt x="f18" y="f14"/>
                    <a:pt x="f19" y="f12"/>
                    <a:pt x="f3" y="f11"/>
                  </a:cubicBezTo>
                  <a:lnTo>
                    <a:pt x="f3" y="f10"/>
                  </a:lnTo>
                  <a:cubicBezTo>
                    <a:pt x="f19" y="f9"/>
                    <a:pt x="f20" y="f8"/>
                    <a:pt x="f21" y="f6"/>
                  </a:cubicBezTo>
                  <a:lnTo>
                    <a:pt x="f22" y="f23"/>
                  </a:lnTo>
                  <a:cubicBezTo>
                    <a:pt x="f24" y="f25"/>
                    <a:pt x="f26" y="f27"/>
                    <a:pt x="f28" y="f27"/>
                  </a:cubicBezTo>
                  <a:cubicBezTo>
                    <a:pt x="f29" y="f27"/>
                    <a:pt x="f30" y="f25"/>
                    <a:pt x="f31" y="f23"/>
                  </a:cubicBezTo>
                  <a:lnTo>
                    <a:pt x="f5" y="f6"/>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31" name="Google Shape;5653;p66">
              <a:extLst>
                <a:ext uri="{FF2B5EF4-FFF2-40B4-BE49-F238E27FC236}">
                  <a16:creationId xmlns:a16="http://schemas.microsoft.com/office/drawing/2014/main" id="{508730A3-2FCF-2055-5549-4596EBF6A4BE}"/>
                </a:ext>
              </a:extLst>
            </p:cNvPr>
            <p:cNvSpPr/>
            <p:nvPr/>
          </p:nvSpPr>
          <p:spPr>
            <a:xfrm>
              <a:off x="7620664" y="2726923"/>
              <a:ext cx="386480" cy="151854"/>
            </a:xfrm>
            <a:custGeom>
              <a:avLst/>
              <a:gdLst>
                <a:gd name="f0" fmla="val w"/>
                <a:gd name="f1" fmla="val h"/>
                <a:gd name="f2" fmla="val 0"/>
                <a:gd name="f3" fmla="val 16879"/>
                <a:gd name="f4" fmla="val 6632"/>
                <a:gd name="f5" fmla="val 497"/>
                <a:gd name="f6" fmla="val 1"/>
                <a:gd name="f7" fmla="val 328"/>
                <a:gd name="f8" fmla="val 160"/>
                <a:gd name="f9" fmla="val 31"/>
                <a:gd name="f10" fmla="val 82"/>
                <a:gd name="f11" fmla="val 8441"/>
                <a:gd name="f12" fmla="val 6631"/>
                <a:gd name="f13" fmla="val 16878"/>
                <a:gd name="f14" fmla="val 16719"/>
                <a:gd name="f15" fmla="val 16550"/>
                <a:gd name="f16" fmla="val 16381"/>
                <a:gd name="f17" fmla="*/ f0 1 16879"/>
                <a:gd name="f18" fmla="*/ f1 1 6632"/>
                <a:gd name="f19" fmla="val f2"/>
                <a:gd name="f20" fmla="val f3"/>
                <a:gd name="f21" fmla="val f4"/>
                <a:gd name="f22" fmla="+- f21 0 f19"/>
                <a:gd name="f23" fmla="+- f20 0 f19"/>
                <a:gd name="f24" fmla="*/ f23 1 16879"/>
                <a:gd name="f25" fmla="*/ f22 1 6632"/>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16879" h="6632">
                  <a:moveTo>
                    <a:pt x="f5" y="f6"/>
                  </a:moveTo>
                  <a:cubicBezTo>
                    <a:pt x="f7" y="f6"/>
                    <a:pt x="f8" y="f9"/>
                    <a:pt x="f2" y="f10"/>
                  </a:cubicBezTo>
                  <a:lnTo>
                    <a:pt x="f11" y="f12"/>
                  </a:lnTo>
                  <a:lnTo>
                    <a:pt x="f13" y="f10"/>
                  </a:lnTo>
                  <a:cubicBezTo>
                    <a:pt x="f14" y="f9"/>
                    <a:pt x="f15" y="f6"/>
                    <a:pt x="f16" y="f6"/>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232" name="Google Shape;5775;p66">
            <a:extLst>
              <a:ext uri="{FF2B5EF4-FFF2-40B4-BE49-F238E27FC236}">
                <a16:creationId xmlns:a16="http://schemas.microsoft.com/office/drawing/2014/main" id="{DD50EC0C-FDA4-022E-BCC0-BB9345B0F381}"/>
              </a:ext>
            </a:extLst>
          </p:cNvPr>
          <p:cNvGrpSpPr/>
          <p:nvPr/>
        </p:nvGrpSpPr>
        <p:grpSpPr>
          <a:xfrm>
            <a:off x="6834833" y="3664416"/>
            <a:ext cx="451908" cy="423659"/>
            <a:chOff x="6432410" y="2748311"/>
            <a:chExt cx="338931" cy="317744"/>
          </a:xfrm>
          <a:solidFill>
            <a:schemeClr val="tx1"/>
          </a:solidFill>
        </p:grpSpPr>
        <p:sp>
          <p:nvSpPr>
            <p:cNvPr id="233" name="Google Shape;5776;p66">
              <a:extLst>
                <a:ext uri="{FF2B5EF4-FFF2-40B4-BE49-F238E27FC236}">
                  <a16:creationId xmlns:a16="http://schemas.microsoft.com/office/drawing/2014/main" id="{F7074B3F-7DCD-961A-44A4-2C44D8DA69C8}"/>
                </a:ext>
              </a:extLst>
            </p:cNvPr>
            <p:cNvSpPr/>
            <p:nvPr/>
          </p:nvSpPr>
          <p:spPr>
            <a:xfrm>
              <a:off x="6492624" y="3026325"/>
              <a:ext cx="133456" cy="39730"/>
            </a:xfrm>
            <a:custGeom>
              <a:avLst/>
              <a:gdLst>
                <a:gd name="f0" fmla="val w"/>
                <a:gd name="f1" fmla="val h"/>
                <a:gd name="f2" fmla="val 0"/>
                <a:gd name="f3" fmla="val 7589"/>
                <a:gd name="f4" fmla="val 2259"/>
                <a:gd name="f5" fmla="val 2792"/>
                <a:gd name="f6" fmla="val 2415"/>
                <a:gd name="f7" fmla="val 1130"/>
                <a:gd name="f8" fmla="val 567"/>
                <a:gd name="f9" fmla="val 253"/>
                <a:gd name="f10" fmla="val 1383"/>
                <a:gd name="f11" fmla="val 1696"/>
                <a:gd name="f12" fmla="val 2006"/>
                <a:gd name="f13" fmla="val 7101"/>
                <a:gd name="f14" fmla="val 1831"/>
                <a:gd name="f15" fmla="val 6821"/>
                <a:gd name="f16" fmla="val 1214"/>
                <a:gd name="f17" fmla="*/ f0 1 7589"/>
                <a:gd name="f18" fmla="*/ f1 1 2259"/>
                <a:gd name="f19" fmla="val f2"/>
                <a:gd name="f20" fmla="val f3"/>
                <a:gd name="f21" fmla="val f4"/>
                <a:gd name="f22" fmla="+- f21 0 f19"/>
                <a:gd name="f23" fmla="+- f20 0 f19"/>
                <a:gd name="f24" fmla="*/ f23 1 7589"/>
                <a:gd name="f25" fmla="*/ f22 1 2259"/>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7589" h="2259">
                  <a:moveTo>
                    <a:pt x="f5" y="f2"/>
                  </a:moveTo>
                  <a:lnTo>
                    <a:pt x="f6" y="f7"/>
                  </a:lnTo>
                  <a:lnTo>
                    <a:pt x="f8" y="f7"/>
                  </a:lnTo>
                  <a:cubicBezTo>
                    <a:pt x="f9" y="f7"/>
                    <a:pt x="f2" y="f10"/>
                    <a:pt x="f2" y="f11"/>
                  </a:cubicBezTo>
                  <a:cubicBezTo>
                    <a:pt x="f2" y="f12"/>
                    <a:pt x="f9" y="f4"/>
                    <a:pt x="f8" y="f4"/>
                  </a:cubicBezTo>
                  <a:lnTo>
                    <a:pt x="f3" y="f4"/>
                  </a:lnTo>
                  <a:cubicBezTo>
                    <a:pt x="f13" y="f14"/>
                    <a:pt x="f15" y="f16"/>
                    <a:pt x="f15" y="f8"/>
                  </a:cubicBezTo>
                  <a:lnTo>
                    <a:pt x="f15"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34" name="Google Shape;5777;p66">
              <a:extLst>
                <a:ext uri="{FF2B5EF4-FFF2-40B4-BE49-F238E27FC236}">
                  <a16:creationId xmlns:a16="http://schemas.microsoft.com/office/drawing/2014/main" id="{20974206-6A00-3047-4818-0C1E8FB878CC}"/>
                </a:ext>
              </a:extLst>
            </p:cNvPr>
            <p:cNvSpPr/>
            <p:nvPr/>
          </p:nvSpPr>
          <p:spPr>
            <a:xfrm>
              <a:off x="6432410" y="2966743"/>
              <a:ext cx="180164" cy="39739"/>
            </a:xfrm>
            <a:custGeom>
              <a:avLst/>
              <a:gdLst>
                <a:gd name="f0" fmla="val w"/>
                <a:gd name="f1" fmla="val h"/>
                <a:gd name="f2" fmla="val 0"/>
                <a:gd name="f3" fmla="val 10245"/>
                <a:gd name="f4" fmla="val 2260"/>
                <a:gd name="f5" fmla="val 1"/>
                <a:gd name="f6" fmla="val 567"/>
                <a:gd name="f7" fmla="val 1500"/>
                <a:gd name="f8" fmla="val 756"/>
                <a:gd name="f9" fmla="val 2259"/>
                <a:gd name="f10" fmla="val 1693"/>
                <a:gd name="f11" fmla="*/ f0 1 10245"/>
                <a:gd name="f12" fmla="*/ f1 1 2260"/>
                <a:gd name="f13" fmla="val f2"/>
                <a:gd name="f14" fmla="val f3"/>
                <a:gd name="f15" fmla="val f4"/>
                <a:gd name="f16" fmla="+- f15 0 f13"/>
                <a:gd name="f17" fmla="+- f14 0 f13"/>
                <a:gd name="f18" fmla="*/ f17 1 10245"/>
                <a:gd name="f19" fmla="*/ f16 1 2260"/>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10245" h="2260">
                  <a:moveTo>
                    <a:pt x="f5" y="f5"/>
                  </a:moveTo>
                  <a:lnTo>
                    <a:pt x="f5" y="f6"/>
                  </a:lnTo>
                  <a:cubicBezTo>
                    <a:pt x="f5" y="f7"/>
                    <a:pt x="f8" y="f9"/>
                    <a:pt x="f10" y="f9"/>
                  </a:cubicBezTo>
                  <a:lnTo>
                    <a:pt x="f3" y="f9"/>
                  </a:lnTo>
                  <a:lnTo>
                    <a:pt x="f3" y="f5"/>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35" name="Google Shape;5778;p66">
              <a:extLst>
                <a:ext uri="{FF2B5EF4-FFF2-40B4-BE49-F238E27FC236}">
                  <a16:creationId xmlns:a16="http://schemas.microsoft.com/office/drawing/2014/main" id="{5E076A50-BE62-A4D8-98BA-0BB3C047C685}"/>
                </a:ext>
              </a:extLst>
            </p:cNvPr>
            <p:cNvSpPr/>
            <p:nvPr/>
          </p:nvSpPr>
          <p:spPr>
            <a:xfrm>
              <a:off x="6632435" y="2907179"/>
              <a:ext cx="119164" cy="99303"/>
            </a:xfrm>
            <a:custGeom>
              <a:avLst/>
              <a:gdLst>
                <a:gd name="f0" fmla="val w"/>
                <a:gd name="f1" fmla="val h"/>
                <a:gd name="f2" fmla="val 0"/>
                <a:gd name="f3" fmla="val 6776"/>
                <a:gd name="f4" fmla="val 5647"/>
                <a:gd name="f5" fmla="val 5646"/>
                <a:gd name="f6" fmla="val 6775"/>
                <a:gd name="f7" fmla="*/ f0 1 6776"/>
                <a:gd name="f8" fmla="*/ f1 1 5647"/>
                <a:gd name="f9" fmla="val f2"/>
                <a:gd name="f10" fmla="val f3"/>
                <a:gd name="f11" fmla="val f4"/>
                <a:gd name="f12" fmla="+- f11 0 f9"/>
                <a:gd name="f13" fmla="+- f10 0 f9"/>
                <a:gd name="f14" fmla="*/ f13 1 6776"/>
                <a:gd name="f15" fmla="*/ f12 1 5647"/>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6776" h="5647">
                  <a:moveTo>
                    <a:pt x="f2" y="f2"/>
                  </a:moveTo>
                  <a:lnTo>
                    <a:pt x="f2" y="f5"/>
                  </a:lnTo>
                  <a:lnTo>
                    <a:pt x="f6" y="f5"/>
                  </a:lnTo>
                  <a:lnTo>
                    <a:pt x="f6"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36" name="Google Shape;5779;p66">
              <a:extLst>
                <a:ext uri="{FF2B5EF4-FFF2-40B4-BE49-F238E27FC236}">
                  <a16:creationId xmlns:a16="http://schemas.microsoft.com/office/drawing/2014/main" id="{6F39EB0A-A047-1461-21B7-3678B9563E57}"/>
                </a:ext>
              </a:extLst>
            </p:cNvPr>
            <p:cNvSpPr/>
            <p:nvPr/>
          </p:nvSpPr>
          <p:spPr>
            <a:xfrm>
              <a:off x="6632435" y="3026325"/>
              <a:ext cx="119164" cy="29827"/>
            </a:xfrm>
            <a:custGeom>
              <a:avLst/>
              <a:gdLst>
                <a:gd name="f0" fmla="val w"/>
                <a:gd name="f1" fmla="val h"/>
                <a:gd name="f2" fmla="val 0"/>
                <a:gd name="f3" fmla="val 6776"/>
                <a:gd name="f4" fmla="val 1696"/>
                <a:gd name="f5" fmla="val 567"/>
                <a:gd name="f6" fmla="val 1190"/>
                <a:gd name="f7" fmla="val 506"/>
                <a:gd name="f8" fmla="val 1129"/>
                <a:gd name="f9" fmla="val 5646"/>
                <a:gd name="f10" fmla="val 6270"/>
                <a:gd name="f11" fmla="val 6775"/>
                <a:gd name="f12" fmla="*/ f0 1 6776"/>
                <a:gd name="f13" fmla="*/ f1 1 1696"/>
                <a:gd name="f14" fmla="val f2"/>
                <a:gd name="f15" fmla="val f3"/>
                <a:gd name="f16" fmla="val f4"/>
                <a:gd name="f17" fmla="+- f16 0 f14"/>
                <a:gd name="f18" fmla="+- f15 0 f14"/>
                <a:gd name="f19" fmla="*/ f18 1 6776"/>
                <a:gd name="f20" fmla="*/ f17 1 169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6776" h="1696">
                  <a:moveTo>
                    <a:pt x="f2" y="f2"/>
                  </a:moveTo>
                  <a:lnTo>
                    <a:pt x="f2" y="f5"/>
                  </a:lnTo>
                  <a:cubicBezTo>
                    <a:pt x="f2" y="f6"/>
                    <a:pt x="f7" y="f4"/>
                    <a:pt x="f8" y="f4"/>
                  </a:cubicBezTo>
                  <a:lnTo>
                    <a:pt x="f9" y="f4"/>
                  </a:lnTo>
                  <a:cubicBezTo>
                    <a:pt x="f10" y="f4"/>
                    <a:pt x="f11" y="f6"/>
                    <a:pt x="f11" y="f5"/>
                  </a:cubicBezTo>
                  <a:lnTo>
                    <a:pt x="f11" y="f2"/>
                  </a:ln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37" name="Google Shape;5780;p66">
              <a:extLst>
                <a:ext uri="{FF2B5EF4-FFF2-40B4-BE49-F238E27FC236}">
                  <a16:creationId xmlns:a16="http://schemas.microsoft.com/office/drawing/2014/main" id="{17CB2B55-E666-9C82-2A2A-CF958D7DF858}"/>
                </a:ext>
              </a:extLst>
            </p:cNvPr>
            <p:cNvSpPr/>
            <p:nvPr/>
          </p:nvSpPr>
          <p:spPr>
            <a:xfrm>
              <a:off x="6432410" y="2748311"/>
              <a:ext cx="338931" cy="198598"/>
            </a:xfrm>
            <a:custGeom>
              <a:avLst/>
              <a:gdLst>
                <a:gd name="f0" fmla="val w"/>
                <a:gd name="f1" fmla="val h"/>
                <a:gd name="f2" fmla="val 0"/>
                <a:gd name="f3" fmla="val 19273"/>
                <a:gd name="f4" fmla="val 11293"/>
                <a:gd name="f5" fmla="val 1693"/>
                <a:gd name="f6" fmla="val 756"/>
                <a:gd name="f7" fmla="val 1"/>
                <a:gd name="f8" fmla="val 759"/>
                <a:gd name="f9" fmla="val 1696"/>
                <a:gd name="f10" fmla="val 10245"/>
                <a:gd name="f11" fmla="val 7342"/>
                <a:gd name="f12" fmla="val 6092"/>
                <a:gd name="f13" fmla="val 11257"/>
                <a:gd name="f14" fmla="val 5083"/>
                <a:gd name="f15" fmla="val 12503"/>
                <a:gd name="f16" fmla="val 17020"/>
                <a:gd name="f17" fmla="val 18201"/>
                <a:gd name="f18" fmla="val 19179"/>
                <a:gd name="f19" fmla="val 5993"/>
                <a:gd name="f20" fmla="val 7167"/>
                <a:gd name="f21" fmla="val 19270"/>
                <a:gd name="f22" fmla="val 18514"/>
                <a:gd name="f23" fmla="val 17577"/>
                <a:gd name="f24" fmla="*/ f0 1 19273"/>
                <a:gd name="f25" fmla="*/ f1 1 11293"/>
                <a:gd name="f26" fmla="val f2"/>
                <a:gd name="f27" fmla="val f3"/>
                <a:gd name="f28" fmla="val f4"/>
                <a:gd name="f29" fmla="+- f28 0 f26"/>
                <a:gd name="f30" fmla="+- f27 0 f26"/>
                <a:gd name="f31" fmla="*/ f30 1 19273"/>
                <a:gd name="f32" fmla="*/ f29 1 11293"/>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19273" h="11293">
                  <a:moveTo>
                    <a:pt x="f5" y="f2"/>
                  </a:moveTo>
                  <a:cubicBezTo>
                    <a:pt x="f6" y="f2"/>
                    <a:pt x="f7" y="f8"/>
                    <a:pt x="f7" y="f9"/>
                  </a:cubicBezTo>
                  <a:lnTo>
                    <a:pt x="f7" y="f4"/>
                  </a:lnTo>
                  <a:lnTo>
                    <a:pt x="f10" y="f4"/>
                  </a:lnTo>
                  <a:lnTo>
                    <a:pt x="f10" y="f11"/>
                  </a:lnTo>
                  <a:cubicBezTo>
                    <a:pt x="f10" y="f12"/>
                    <a:pt x="f13" y="f14"/>
                    <a:pt x="f15" y="f14"/>
                  </a:cubicBezTo>
                  <a:lnTo>
                    <a:pt x="f16" y="f14"/>
                  </a:lnTo>
                  <a:cubicBezTo>
                    <a:pt x="f17" y="f14"/>
                    <a:pt x="f18" y="f19"/>
                    <a:pt x="f3" y="f20"/>
                  </a:cubicBezTo>
                  <a:lnTo>
                    <a:pt x="f3" y="f9"/>
                  </a:lnTo>
                  <a:cubicBezTo>
                    <a:pt x="f21" y="f8"/>
                    <a:pt x="f22" y="f2"/>
                    <a:pt x="f23" y="f2"/>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38" name="Google Shape;5781;p66">
              <a:extLst>
                <a:ext uri="{FF2B5EF4-FFF2-40B4-BE49-F238E27FC236}">
                  <a16:creationId xmlns:a16="http://schemas.microsoft.com/office/drawing/2014/main" id="{FD8C6D69-9427-02B1-0947-7A474C065E41}"/>
                </a:ext>
              </a:extLst>
            </p:cNvPr>
            <p:cNvSpPr/>
            <p:nvPr/>
          </p:nvSpPr>
          <p:spPr>
            <a:xfrm>
              <a:off x="6632435" y="2857554"/>
              <a:ext cx="119164" cy="29772"/>
            </a:xfrm>
            <a:custGeom>
              <a:avLst/>
              <a:gdLst>
                <a:gd name="f0" fmla="val w"/>
                <a:gd name="f1" fmla="val h"/>
                <a:gd name="f2" fmla="val 0"/>
                <a:gd name="f3" fmla="val 6776"/>
                <a:gd name="f4" fmla="val 1693"/>
                <a:gd name="f5" fmla="val 1129"/>
                <a:gd name="f6" fmla="val 1"/>
                <a:gd name="f7" fmla="val 506"/>
                <a:gd name="f8" fmla="val 503"/>
                <a:gd name="f9" fmla="val 1130"/>
                <a:gd name="f10" fmla="val 6775"/>
                <a:gd name="f11" fmla="val 6270"/>
                <a:gd name="f12" fmla="val 5646"/>
                <a:gd name="f13" fmla="*/ f0 1 6776"/>
                <a:gd name="f14" fmla="*/ f1 1 1693"/>
                <a:gd name="f15" fmla="val f2"/>
                <a:gd name="f16" fmla="val f3"/>
                <a:gd name="f17" fmla="val f4"/>
                <a:gd name="f18" fmla="+- f17 0 f15"/>
                <a:gd name="f19" fmla="+- f16 0 f15"/>
                <a:gd name="f20" fmla="*/ f19 1 6776"/>
                <a:gd name="f21" fmla="*/ f18 1 1693"/>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6776" h="1693">
                  <a:moveTo>
                    <a:pt x="f5" y="f6"/>
                  </a:moveTo>
                  <a:cubicBezTo>
                    <a:pt x="f7" y="f6"/>
                    <a:pt x="f2" y="f8"/>
                    <a:pt x="f2" y="f9"/>
                  </a:cubicBezTo>
                  <a:lnTo>
                    <a:pt x="f2" y="f4"/>
                  </a:lnTo>
                  <a:lnTo>
                    <a:pt x="f10" y="f4"/>
                  </a:lnTo>
                  <a:lnTo>
                    <a:pt x="f10" y="f9"/>
                  </a:lnTo>
                  <a:cubicBezTo>
                    <a:pt x="f10" y="f8"/>
                    <a:pt x="f11" y="f6"/>
                    <a:pt x="f12" y="f6"/>
                  </a:cubicBezTo>
                  <a:close/>
                </a:path>
              </a:pathLst>
            </a:custGeom>
            <a:grpFill/>
            <a:ln cap="flat">
              <a:noFill/>
              <a:prstDash val="solid"/>
            </a:ln>
          </p:spPr>
          <p:txBody>
            <a:bodyPr vert="horz" wrap="square" lIns="91427" tIns="91427" rIns="91427" bIns="91427" anchor="ctr" anchorCtr="0" compatLnSpc="1">
              <a:noAutofit/>
            </a:bodyPr>
            <a:lstStyle/>
            <a:p>
              <a:pPr algn="r" defTabSz="1219140" rtl="1">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sp>
        <p:nvSpPr>
          <p:cNvPr id="239" name="Text Placeholder 1">
            <a:extLst>
              <a:ext uri="{FF2B5EF4-FFF2-40B4-BE49-F238E27FC236}">
                <a16:creationId xmlns:a16="http://schemas.microsoft.com/office/drawing/2014/main" id="{CBA1B11E-174E-0F3C-7B02-3FC9381936D6}"/>
              </a:ext>
            </a:extLst>
          </p:cNvPr>
          <p:cNvSpPr txBox="1">
            <a:spLocks/>
          </p:cNvSpPr>
          <p:nvPr/>
        </p:nvSpPr>
        <p:spPr>
          <a:xfrm>
            <a:off x="1045029" y="257860"/>
            <a:ext cx="9337715" cy="543181"/>
          </a:xfrm>
          <a:prstGeom prst="rect">
            <a:avLst/>
          </a:prstGeom>
          <a:solidFill>
            <a:schemeClr val="tx1"/>
          </a:solidFill>
        </p:spPr>
        <p:txBody>
          <a:bodyPr anchor="ctr" anchorCtr="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sz="4800" dirty="0">
                <a:solidFill>
                  <a:schemeClr val="bg1"/>
                </a:solidFill>
                <a:latin typeface="Arial"/>
                <a:cs typeface="B Nazanin" pitchFamily="2" charset="-78"/>
              </a:rPr>
              <a:t>مجموعه آیکون های کاملاً قابل ویرایش: </a:t>
            </a:r>
            <a:r>
              <a:rPr lang="en-US" sz="4800" dirty="0">
                <a:solidFill>
                  <a:schemeClr val="bg1"/>
                </a:solidFill>
                <a:latin typeface="Arial"/>
                <a:cs typeface="B Nazanin" pitchFamily="2" charset="-78"/>
              </a:rPr>
              <a:t>A</a:t>
            </a:r>
          </a:p>
        </p:txBody>
      </p:sp>
    </p:spTree>
    <p:extLst>
      <p:ext uri="{BB962C8B-B14F-4D97-AF65-F5344CB8AC3E}">
        <p14:creationId xmlns:p14="http://schemas.microsoft.com/office/powerpoint/2010/main" val="25848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1ECF84A0-7944-3ED1-3125-4B9E8F2FC26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flipH="1">
            <a:off x="102024" y="2933026"/>
            <a:ext cx="4116509" cy="3932768"/>
          </a:xfrm>
          <a:prstGeom prst="rect">
            <a:avLst/>
          </a:prstGeom>
        </p:spPr>
      </p:pic>
      <p:pic>
        <p:nvPicPr>
          <p:cNvPr id="3" name="图片 5">
            <a:extLst>
              <a:ext uri="{FF2B5EF4-FFF2-40B4-BE49-F238E27FC236}">
                <a16:creationId xmlns:a16="http://schemas.microsoft.com/office/drawing/2014/main" id="{7FEBE13C-7512-ACA2-1506-CEDB41CF581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flipH="1">
            <a:off x="-22862" y="4144437"/>
            <a:ext cx="12205555" cy="2713563"/>
          </a:xfrm>
          <a:prstGeom prst="rect">
            <a:avLst/>
          </a:prstGeom>
        </p:spPr>
      </p:pic>
      <p:pic>
        <p:nvPicPr>
          <p:cNvPr id="4" name="图片 6">
            <a:extLst>
              <a:ext uri="{FF2B5EF4-FFF2-40B4-BE49-F238E27FC236}">
                <a16:creationId xmlns:a16="http://schemas.microsoft.com/office/drawing/2014/main" id="{8B8EF9DE-3083-059C-1336-0015D9AE038B}"/>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t="58269"/>
          <a:stretch>
            <a:fillRect/>
          </a:stretch>
        </p:blipFill>
        <p:spPr>
          <a:xfrm flipH="1">
            <a:off x="-22863" y="3689347"/>
            <a:ext cx="12205555" cy="3183467"/>
          </a:xfrm>
          <a:prstGeom prst="rect">
            <a:avLst/>
          </a:prstGeom>
        </p:spPr>
      </p:pic>
      <p:sp>
        <p:nvSpPr>
          <p:cNvPr id="7" name="矩形 12">
            <a:extLst>
              <a:ext uri="{FF2B5EF4-FFF2-40B4-BE49-F238E27FC236}">
                <a16:creationId xmlns:a16="http://schemas.microsoft.com/office/drawing/2014/main" id="{B3F41D28-D318-C82E-164B-1C8F2EE08E43}"/>
              </a:ext>
            </a:extLst>
          </p:cNvPr>
          <p:cNvSpPr/>
          <p:nvPr/>
        </p:nvSpPr>
        <p:spPr>
          <a:xfrm flipH="1">
            <a:off x="6173007" y="3685309"/>
            <a:ext cx="45719" cy="2842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8" name="Freeform 108">
            <a:extLst>
              <a:ext uri="{FF2B5EF4-FFF2-40B4-BE49-F238E27FC236}">
                <a16:creationId xmlns:a16="http://schemas.microsoft.com/office/drawing/2014/main" id="{7AE9745D-6A82-73C3-CB54-F9DA47E6D4B6}"/>
              </a:ext>
            </a:extLst>
          </p:cNvPr>
          <p:cNvSpPr/>
          <p:nvPr/>
        </p:nvSpPr>
        <p:spPr>
          <a:xfrm>
            <a:off x="4212288" y="1830772"/>
            <a:ext cx="553869" cy="652296"/>
          </a:xfrm>
          <a:custGeom>
            <a:avLst/>
            <a:gdLst>
              <a:gd name="f0" fmla="val w"/>
              <a:gd name="f1" fmla="val h"/>
              <a:gd name="f2" fmla="val 0"/>
              <a:gd name="f3" fmla="val 341005"/>
              <a:gd name="f4" fmla="val 376812"/>
              <a:gd name="f5" fmla="val 179590"/>
              <a:gd name="f6" fmla="val 105941"/>
              <a:gd name="f7" fmla="val 189466"/>
              <a:gd name="f8" fmla="val 103284"/>
              <a:gd name="f9" fmla="val 200229"/>
              <a:gd name="f10" fmla="val 106383"/>
              <a:gd name="f11" fmla="val 207502"/>
              <a:gd name="f12" fmla="val 113978"/>
              <a:gd name="f13" fmla="val 205155"/>
              <a:gd name="f14" fmla="val 116193"/>
              <a:gd name="f15" fmla="val 198727"/>
              <a:gd name="f16" fmla="val 109493"/>
              <a:gd name="f17" fmla="val 189244"/>
              <a:gd name="f18" fmla="val 106732"/>
              <a:gd name="f19" fmla="val 180543"/>
              <a:gd name="f20" fmla="val 109027"/>
              <a:gd name="f21" fmla="val 171284"/>
              <a:gd name="f22" fmla="val 111470"/>
              <a:gd name="f23" fmla="val 164597"/>
              <a:gd name="f24" fmla="val 119184"/>
              <a:gd name="f25" fmla="val 163491"/>
              <a:gd name="f26" fmla="val 128699"/>
              <a:gd name="f27" fmla="val 160301"/>
              <a:gd name="f28" fmla="val 128192"/>
              <a:gd name="f29" fmla="val 160626"/>
              <a:gd name="f30" fmla="val 125509"/>
              <a:gd name="f31" fmla="val 161343"/>
              <a:gd name="f32" fmla="val 122953"/>
              <a:gd name="f33" fmla="val 162397"/>
              <a:gd name="f34" fmla="val 120583"/>
              <a:gd name="f35" fmla="val 163188"/>
              <a:gd name="f36" fmla="val 118806"/>
              <a:gd name="f37" fmla="val 164168"/>
              <a:gd name="f38" fmla="val 117134"/>
              <a:gd name="f39" fmla="val 165317"/>
              <a:gd name="f40" fmla="val 115593"/>
              <a:gd name="f41" fmla="val 184774"/>
              <a:gd name="f42" fmla="val 76800"/>
              <a:gd name="f43" fmla="val 189722"/>
              <a:gd name="f44" fmla="val 75892"/>
              <a:gd name="f45" fmla="val 194950"/>
              <a:gd name="f46" fmla="val 76276"/>
              <a:gd name="f47" fmla="val 199898"/>
              <a:gd name="f48" fmla="val 78055"/>
              <a:gd name="f49" fmla="val 198784"/>
              <a:gd name="f50" fmla="val 81085"/>
              <a:gd name="f51" fmla="val 190044"/>
              <a:gd name="f52" fmla="val 77951"/>
              <a:gd name="f53" fmla="val 180324"/>
              <a:gd name="f54" fmla="val 79705"/>
              <a:gd name="f55" fmla="val 173557"/>
              <a:gd name="f56" fmla="val 85636"/>
              <a:gd name="f57" fmla="val 166357"/>
              <a:gd name="f58" fmla="val 91948"/>
              <a:gd name="f59" fmla="val 163808"/>
              <a:gd name="f60" fmla="val 101834"/>
              <a:gd name="f61" fmla="val 167057"/>
              <a:gd name="f62" fmla="val 110845"/>
              <a:gd name="f63" fmla="val 163976"/>
              <a:gd name="f64" fmla="val 111813"/>
              <a:gd name="f65" fmla="val 161264"/>
              <a:gd name="f66" fmla="val 104174"/>
              <a:gd name="f67" fmla="val 162206"/>
              <a:gd name="f68" fmla="val 95982"/>
              <a:gd name="f69" fmla="val 166259"/>
              <a:gd name="f70" fmla="val 89343"/>
              <a:gd name="f71" fmla="val 171329"/>
              <a:gd name="f72" fmla="val 83298"/>
              <a:gd name="f73" fmla="val 175158"/>
              <a:gd name="f74" fmla="val 79908"/>
              <a:gd name="f75" fmla="val 179826"/>
              <a:gd name="f76" fmla="val 77708"/>
              <a:gd name="f77" fmla="val 179076"/>
              <a:gd name="f78" fmla="val 24908"/>
              <a:gd name="f79" fmla="val 173882"/>
              <a:gd name="f80" fmla="val 25821"/>
              <a:gd name="f81" fmla="val 169065"/>
              <a:gd name="f82" fmla="val 28595"/>
              <a:gd name="f83" fmla="val 165693"/>
              <a:gd name="f84" fmla="val 33023"/>
              <a:gd name="f85" fmla="val 165081"/>
              <a:gd name="f86" fmla="val 32645"/>
              <a:gd name="f87" fmla="val 164343"/>
              <a:gd name="f88" fmla="val 33841"/>
              <a:gd name="f89" fmla="val 159156"/>
              <a:gd name="f90" fmla="val 28989"/>
              <a:gd name="f91" fmla="val 147650"/>
              <a:gd name="f92" fmla="val 21890"/>
              <a:gd name="f93" fmla="val 132568"/>
              <a:gd name="f94" fmla="val 25462"/>
              <a:gd name="f95" fmla="val 125468"/>
              <a:gd name="f96" fmla="val 36968"/>
              <a:gd name="f97" fmla="val 125028"/>
              <a:gd name="f98" fmla="val 37682"/>
              <a:gd name="f99" fmla="val 124628"/>
              <a:gd name="f100" fmla="val 38410"/>
              <a:gd name="f101" fmla="val 124607"/>
              <a:gd name="f102" fmla="val 39302"/>
              <a:gd name="f103" fmla="val 121192"/>
              <a:gd name="f104" fmla="val 53871"/>
              <a:gd name="f105" fmla="val 126621"/>
              <a:gd name="f106" fmla="val 67918"/>
              <a:gd name="f107" fmla="val 137512"/>
              <a:gd name="f108" fmla="val 72288"/>
              <a:gd name="f109" fmla="val 136408"/>
              <a:gd name="f110" fmla="val 75373"/>
              <a:gd name="f111" fmla="val 125065"/>
              <a:gd name="f112" fmla="val 70889"/>
              <a:gd name="f113" fmla="val 118824"/>
              <a:gd name="f114" fmla="val 57470"/>
              <a:gd name="f115" fmla="val 120792"/>
              <a:gd name="f116" fmla="val 42874"/>
              <a:gd name="f117" fmla="val 110219"/>
              <a:gd name="f118" fmla="val 38045"/>
              <a:gd name="f119" fmla="val 97555"/>
              <a:gd name="f120" fmla="val 41998"/>
              <a:gd name="f121" fmla="val 91229"/>
              <a:gd name="f122" fmla="val 52250"/>
              <a:gd name="f123" fmla="val 86215"/>
              <a:gd name="f124" fmla="val 60377"/>
              <a:gd name="f125" fmla="val 87164"/>
              <a:gd name="f126" fmla="val 68019"/>
              <a:gd name="f127" fmla="val 90995"/>
              <a:gd name="f128" fmla="val 75559"/>
              <a:gd name="f129" fmla="val 88405"/>
              <a:gd name="f130" fmla="val 77546"/>
              <a:gd name="f131" fmla="val 86197"/>
              <a:gd name="f132" fmla="val 80074"/>
              <a:gd name="f133" fmla="val 84391"/>
              <a:gd name="f134" fmla="val 83001"/>
              <a:gd name="f135" fmla="val 75261"/>
              <a:gd name="f136" fmla="val 97799"/>
              <a:gd name="f137" fmla="val 79855"/>
              <a:gd name="f138" fmla="val 117197"/>
              <a:gd name="f139" fmla="val 94653"/>
              <a:gd name="f140" fmla="val 126328"/>
              <a:gd name="f141" fmla="val 99603"/>
              <a:gd name="f142" fmla="val 129383"/>
              <a:gd name="f143" fmla="val 105068"/>
              <a:gd name="f144" fmla="val 130901"/>
              <a:gd name="f145" fmla="val 110449"/>
              <a:gd name="f146" fmla="val 130283"/>
              <a:gd name="f147" fmla="val 111461"/>
              <a:gd name="f148" fmla="val 121556"/>
              <a:gd name="f149" fmla="val 114239"/>
              <a:gd name="f150" fmla="val 112980"/>
              <a:gd name="f151" fmla="val 118788"/>
              <a:gd name="f152" fmla="val 105103"/>
              <a:gd name="f153" fmla="val 122060"/>
              <a:gd name="f154" fmla="val 106993"/>
              <a:gd name="f155" fmla="val 117549"/>
              <a:gd name="f156" fmla="val 114804"/>
              <a:gd name="f157" fmla="val 114885"/>
              <a:gd name="f158" fmla="val 123345"/>
              <a:gd name="f159" fmla="val 114602"/>
              <a:gd name="f160" fmla="val 132066"/>
              <a:gd name="f161" fmla="val 118189"/>
              <a:gd name="f162" fmla="val 142541"/>
              <a:gd name="f163" fmla="val 127538"/>
              <a:gd name="f164" fmla="val 149533"/>
              <a:gd name="f165" fmla="val 138054"/>
              <a:gd name="f166" fmla="val 150704"/>
              <a:gd name="f167" fmla="val 138622"/>
              <a:gd name="f168" fmla="val 157584"/>
              <a:gd name="f169" fmla="val 141809"/>
              <a:gd name="f170" fmla="val 168599"/>
              <a:gd name="f171" fmla="val 152592"/>
              <a:gd name="f172" fmla="val 175355"/>
              <a:gd name="f173" fmla="val 163536"/>
              <a:gd name="f174" fmla="val 173320"/>
              <a:gd name="f175" fmla="val 163736"/>
              <a:gd name="f176" fmla="val 174011"/>
              <a:gd name="f177" fmla="val 165086"/>
              <a:gd name="f178" fmla="val 173621"/>
              <a:gd name="f179" fmla="val 165671"/>
              <a:gd name="f180" fmla="val 180699"/>
              <a:gd name="f181" fmla="val 169429"/>
              <a:gd name="f182" fmla="val 193686"/>
              <a:gd name="f183" fmla="val 183003"/>
              <a:gd name="f184" fmla="val 201168"/>
              <a:gd name="f185" fmla="val 195990"/>
              <a:gd name="f186" fmla="val 197411"/>
              <a:gd name="f187" fmla="val 196796"/>
              <a:gd name="f188" fmla="val 197178"/>
              <a:gd name="f189" fmla="val 197581"/>
              <a:gd name="f190" fmla="val 196907"/>
              <a:gd name="f191" fmla="val 198196"/>
              <a:gd name="f192" fmla="val 196260"/>
              <a:gd name="f193" fmla="val 209934"/>
              <a:gd name="f194" fmla="val 188156"/>
              <a:gd name="f195" fmla="val 215400"/>
              <a:gd name="f196" fmla="val 175007"/>
              <a:gd name="f197" fmla="val 211155"/>
              <a:gd name="f198" fmla="val 164763"/>
              <a:gd name="f199" fmla="val 205121"/>
              <a:gd name="f200" fmla="val 170199"/>
              <a:gd name="f201" fmla="val 196738"/>
              <a:gd name="f202" fmla="val 172687"/>
              <a:gd name="f203" fmla="val 188343"/>
              <a:gd name="f204" fmla="val 171472"/>
              <a:gd name="f205" fmla="val 188829"/>
              <a:gd name="f206" fmla="val 168281"/>
              <a:gd name="f207" fmla="val 198020"/>
              <a:gd name="f208" fmla="val 169602"/>
              <a:gd name="f209" fmla="val 207192"/>
              <a:gd name="f210" fmla="val 165939"/>
              <a:gd name="f211" fmla="val 212635"/>
              <a:gd name="f212" fmla="val 158774"/>
              <a:gd name="f213" fmla="val 218427"/>
              <a:gd name="f214" fmla="val 151149"/>
              <a:gd name="f215" fmla="val 218946"/>
              <a:gd name="f216" fmla="val 140953"/>
              <a:gd name="f217" fmla="val 213960"/>
              <a:gd name="f218" fmla="val 132774"/>
              <a:gd name="f219" fmla="val 216785"/>
              <a:gd name="f220" fmla="val 131210"/>
              <a:gd name="f221" fmla="val 222366"/>
              <a:gd name="f222" fmla="val 140465"/>
              <a:gd name="f223" fmla="val 221779"/>
              <a:gd name="f224" fmla="val 151983"/>
              <a:gd name="f225" fmla="val 215286"/>
              <a:gd name="f226" fmla="val 160619"/>
              <a:gd name="f227" fmla="val 213805"/>
              <a:gd name="f228" fmla="val 162105"/>
              <a:gd name="f229" fmla="val 172938"/>
              <a:gd name="f230" fmla="val 214526"/>
              <a:gd name="f231" fmla="val 186813"/>
              <a:gd name="f232" fmla="val 203421"/>
              <a:gd name="f233" fmla="val 196175"/>
              <a:gd name="f234" fmla="val 208012"/>
              <a:gd name="f235" fmla="val 206854"/>
              <a:gd name="f236" fmla="val 220050"/>
              <a:gd name="f237" fmla="val 212429"/>
              <a:gd name="f238" fmla="val 231622"/>
              <a:gd name="f239" fmla="val 209082"/>
              <a:gd name="f240" fmla="val 239377"/>
              <a:gd name="f241" fmla="val 206838"/>
              <a:gd name="f242" fmla="val 243741"/>
              <a:gd name="f243" fmla="val 201989"/>
              <a:gd name="f244" fmla="val 246092"/>
              <a:gd name="f245" fmla="val 195539"/>
              <a:gd name="f246" fmla="val 255042"/>
              <a:gd name="f247" fmla="val 199507"/>
              <a:gd name="f248" fmla="val 265290"/>
              <a:gd name="f249" fmla="val 198199"/>
              <a:gd name="f250" fmla="val 272958"/>
              <a:gd name="f251" fmla="val 192601"/>
              <a:gd name="f252" fmla="val 276795"/>
              <a:gd name="f253" fmla="val 193971"/>
              <a:gd name="f254" fmla="val 289009"/>
              <a:gd name="f255" fmla="val 194016"/>
              <a:gd name="f256" fmla="val 298363"/>
              <a:gd name="f257" fmla="val 193248"/>
              <a:gd name="f258" fmla="val 304258"/>
              <a:gd name="f259" fmla="val 183694"/>
              <a:gd name="f260" fmla="val 309343"/>
              <a:gd name="f261" fmla="val 175453"/>
              <a:gd name="f262" fmla="val 308953"/>
              <a:gd name="f263" fmla="val 165378"/>
              <a:gd name="f264" fmla="val 303795"/>
              <a:gd name="f265" fmla="val 157923"/>
              <a:gd name="f266" fmla="val 298315"/>
              <a:gd name="f267" fmla="val 164420"/>
              <a:gd name="f268" fmla="val 291041"/>
              <a:gd name="f269" fmla="val 168177"/>
              <a:gd name="f270" fmla="val 283702"/>
              <a:gd name="f271" fmla="val 168174"/>
              <a:gd name="f272" fmla="val 283555"/>
              <a:gd name="f273" fmla="val 164527"/>
              <a:gd name="f274" fmla="val 293404"/>
              <a:gd name="f275" fmla="val 164978"/>
              <a:gd name="f276" fmla="val 303289"/>
              <a:gd name="f277" fmla="val 157339"/>
              <a:gd name="f278" fmla="val 308110"/>
              <a:gd name="f279" fmla="val 145450"/>
              <a:gd name="f280" fmla="val 311022"/>
              <a:gd name="f281" fmla="val 136198"/>
              <a:gd name="f282" fmla="val 308752"/>
              <a:gd name="f283" fmla="val 126109"/>
              <a:gd name="f284" fmla="val 302169"/>
              <a:gd name="f285" fmla="val 119023"/>
              <a:gd name="f286" fmla="val 296249"/>
              <a:gd name="f287" fmla="val 127191"/>
              <a:gd name="f288" fmla="val 286098"/>
              <a:gd name="f289" fmla="val 131525"/>
              <a:gd name="f290" fmla="val 275782"/>
              <a:gd name="f291" fmla="val 130309"/>
              <a:gd name="f292" fmla="val 276183"/>
              <a:gd name="f293" fmla="val 127106"/>
              <a:gd name="f294" fmla="val 285405"/>
              <a:gd name="f295" fmla="val 128184"/>
              <a:gd name="f296" fmla="val 294478"/>
              <a:gd name="f297" fmla="val 124281"/>
              <a:gd name="f298" fmla="val 299730"/>
              <a:gd name="f299" fmla="val 116974"/>
              <a:gd name="f300" fmla="val 300207"/>
              <a:gd name="f301" fmla="val 116045"/>
              <a:gd name="f302" fmla="val 300079"/>
              <a:gd name="f303" fmla="val 107222"/>
              <a:gd name="f304" fmla="val 295342"/>
              <a:gd name="f305" fmla="val 98867"/>
              <a:gd name="f306" fmla="val 287259"/>
              <a:gd name="f307" fmla="val 93880"/>
              <a:gd name="f308" fmla="val 284295"/>
              <a:gd name="f309" fmla="val 92051"/>
              <a:gd name="f310" fmla="val 281129"/>
              <a:gd name="f311" fmla="val 90828"/>
              <a:gd name="f312" fmla="val 277855"/>
              <a:gd name="f313" fmla="val 90561"/>
              <a:gd name="f314" fmla="val 271916"/>
              <a:gd name="f315" fmla="val 104194"/>
              <a:gd name="f316" fmla="val 259881"/>
              <a:gd name="f317" fmla="val 112708"/>
              <a:gd name="f318" fmla="val 248172"/>
              <a:gd name="f319" fmla="val 111695"/>
              <a:gd name="f320" fmla="val 248002"/>
              <a:gd name="f321" fmla="val 114741"/>
              <a:gd name="f322" fmla="val 246936"/>
              <a:gd name="f323" fmla="val 117719"/>
              <a:gd name="f324" fmla="val 245089"/>
              <a:gd name="f325" fmla="val 120348"/>
              <a:gd name="f326" fmla="val 241307"/>
              <a:gd name="f327" fmla="val 125729"/>
              <a:gd name="f328" fmla="val 234825"/>
              <a:gd name="f329" fmla="val 128827"/>
              <a:gd name="f330" fmla="val 228007"/>
              <a:gd name="f331" fmla="val 128511"/>
              <a:gd name="f332" fmla="val 228158"/>
              <a:gd name="f333" fmla="val 125380"/>
              <a:gd name="f334" fmla="val 233848"/>
              <a:gd name="f335" fmla="val 125642"/>
              <a:gd name="f336" fmla="val 239262"/>
              <a:gd name="f337" fmla="val 123097"/>
              <a:gd name="f338" fmla="val 242439"/>
              <a:gd name="f339" fmla="val 118667"/>
              <a:gd name="f340" fmla="val 244071"/>
              <a:gd name="f341" fmla="val 116391"/>
              <a:gd name="f342" fmla="val 244987"/>
              <a:gd name="f343" fmla="val 113796"/>
              <a:gd name="f344" fmla="val 245116"/>
              <a:gd name="f345" fmla="val 111152"/>
              <a:gd name="f346" fmla="val 243716"/>
              <a:gd name="f347" fmla="val 110904"/>
              <a:gd name="f348" fmla="val 244539"/>
              <a:gd name="f349" fmla="val 108155"/>
              <a:gd name="f350" fmla="val 244792"/>
              <a:gd name="f351" fmla="val 106166"/>
              <a:gd name="f352" fmla="val 244131"/>
              <a:gd name="f353" fmla="val 104285"/>
              <a:gd name="f354" fmla="val 243078"/>
              <a:gd name="f355" fmla="val 102544"/>
              <a:gd name="f356" fmla="val 240257"/>
              <a:gd name="f357" fmla="val 97875"/>
              <a:gd name="f358" fmla="val 235048"/>
              <a:gd name="f359" fmla="val 94922"/>
              <a:gd name="f360" fmla="val 229344"/>
              <a:gd name="f361" fmla="val 94755"/>
              <a:gd name="f362" fmla="val 229436"/>
              <a:gd name="f363" fmla="val 91621"/>
              <a:gd name="f364" fmla="val 236268"/>
              <a:gd name="f365" fmla="val 91821"/>
              <a:gd name="f366" fmla="val 242499"/>
              <a:gd name="f367" fmla="val 95409"/>
              <a:gd name="f368" fmla="val 245850"/>
              <a:gd name="f369" fmla="val 101072"/>
              <a:gd name="f370" fmla="val 247129"/>
              <a:gd name="f371" fmla="val 103235"/>
              <a:gd name="f372" fmla="val 247915"/>
              <a:gd name="f373" fmla="val 105575"/>
              <a:gd name="f374" fmla="val 248037"/>
              <a:gd name="f375" fmla="val 107973"/>
              <a:gd name="f376" fmla="val 258268"/>
              <a:gd name="f377" fmla="val 109553"/>
              <a:gd name="f378" fmla="val 268981"/>
              <a:gd name="f379" fmla="val 102051"/>
              <a:gd name="f380" fmla="val 274232"/>
              <a:gd name="f381" fmla="val 89778"/>
              <a:gd name="f382" fmla="val 278708"/>
              <a:gd name="f383" fmla="val 77339"/>
              <a:gd name="f384" fmla="val 274020"/>
              <a:gd name="f385" fmla="val 63056"/>
              <a:gd name="f386" fmla="val 262316"/>
              <a:gd name="f387" fmla="val 55834"/>
              <a:gd name="f388" fmla="val 257734"/>
              <a:gd name="f389" fmla="val 53007"/>
              <a:gd name="f390" fmla="val 252666"/>
              <a:gd name="f391" fmla="val 51626"/>
              <a:gd name="f392" fmla="val 247691"/>
              <a:gd name="f393" fmla="val 52231"/>
              <a:gd name="f394" fmla="val 248705"/>
              <a:gd name="f395" fmla="val 60913"/>
              <a:gd name="f396" fmla="val 245967"/>
              <a:gd name="f397" fmla="val 69020"/>
              <a:gd name="f398" fmla="val 239739"/>
              <a:gd name="f399" fmla="val 74185"/>
              <a:gd name="f400" fmla="val 237649"/>
              <a:gd name="f401" fmla="val 71664"/>
              <a:gd name="f402" fmla="val 244579"/>
              <a:gd name="f403" fmla="val 65918"/>
              <a:gd name="f404" fmla="val 246481"/>
              <a:gd name="f405" fmla="val 55888"/>
              <a:gd name="f406" fmla="val 243151"/>
              <a:gd name="f407" fmla="val 45920"/>
              <a:gd name="f408" fmla="val 241194"/>
              <a:gd name="f409" fmla="val 40124"/>
              <a:gd name="f410" fmla="val 237183"/>
              <a:gd name="f411" fmla="val 35004"/>
              <a:gd name="f412" fmla="val 231542"/>
              <a:gd name="f413" fmla="val 31523"/>
              <a:gd name="f414" fmla="val 221392"/>
              <a:gd name="f415" fmla="val 25261"/>
              <a:gd name="f416" fmla="val 208864"/>
              <a:gd name="f417" fmla="val 26095"/>
              <a:gd name="f418" fmla="val 199763"/>
              <a:gd name="f419" fmla="val 32668"/>
              <a:gd name="f420" fmla="val 194721"/>
              <a:gd name="f421" fmla="val 27952"/>
              <a:gd name="f422" fmla="val 189842"/>
              <a:gd name="f423" fmla="val 24941"/>
              <a:gd name="f424" fmla="val 184271"/>
              <a:gd name="f425" fmla="val 23995"/>
              <a:gd name="f426" fmla="val 190632"/>
              <a:gd name="f427" fmla="val 62"/>
              <a:gd name="f428" fmla="val 300121"/>
              <a:gd name="f429" fmla="val 2329"/>
              <a:gd name="f430" fmla="val 391248"/>
              <a:gd name="f431" fmla="val 125645"/>
              <a:gd name="f432" fmla="val 309641"/>
              <a:gd name="f433" fmla="val 225160"/>
              <a:gd name="f434" fmla="val 282892"/>
              <a:gd name="f435" fmla="val 251229"/>
              <a:gd name="f436" fmla="val 279266"/>
              <a:gd name="f437" fmla="val 288859"/>
              <a:gd name="f438" fmla="val 302841"/>
              <a:gd name="f439" fmla="val 374772"/>
              <a:gd name="f440" fmla="val 121266"/>
              <a:gd name="f441" fmla="val 109025"/>
              <a:gd name="f442" fmla="val 322355"/>
              <a:gd name="f443" fmla="val 76580"/>
              <a:gd name="f444" fmla="val 333165"/>
              <a:gd name="f445" fmla="val 40716"/>
              <a:gd name="f446" fmla="val 329924"/>
              <a:gd name="f447" fmla="val 28778"/>
              <a:gd name="f448" fmla="val 318327"/>
              <a:gd name="f449" fmla="val 22923"/>
              <a:gd name="f450" fmla="val 311868"/>
              <a:gd name="f451" fmla="val 25422"/>
              <a:gd name="f452" fmla="val 291738"/>
              <a:gd name="f453" fmla="val 32859"/>
              <a:gd name="f454" fmla="val 276164"/>
              <a:gd name="f455" fmla="val 35235"/>
              <a:gd name="f456" fmla="val 270344"/>
              <a:gd name="f457" fmla="val 23179"/>
              <a:gd name="f458" fmla="val 268321"/>
              <a:gd name="f459" fmla="val 20618"/>
              <a:gd name="f460" fmla="val 259843"/>
              <a:gd name="f461" fmla="val 19440"/>
              <a:gd name="f462" fmla="val 251965"/>
              <a:gd name="f463" fmla="val 27377"/>
              <a:gd name="f464" fmla="val 251682"/>
              <a:gd name="f465" fmla="val 30757"/>
              <a:gd name="f466" fmla="val 247602"/>
              <a:gd name="f467" fmla="val 18516"/>
              <a:gd name="f468" fmla="val 238938"/>
              <a:gd name="f469" fmla="val 12669"/>
              <a:gd name="f470" fmla="val 232923"/>
              <a:gd name="f471" fmla="val 25811"/>
              <a:gd name="f472" fmla="val 221592"/>
              <a:gd name="f473" fmla="val 29458"/>
              <a:gd name="f474" fmla="val 212919"/>
              <a:gd name="f475" fmla="val 16679"/>
              <a:gd name="f476" fmla="val 208924"/>
              <a:gd name="f477" fmla="val 7006"/>
              <a:gd name="f478" fmla="val 203466"/>
              <a:gd name="f479" fmla="val 307"/>
              <a:gd name="f480" fmla="val 196983"/>
              <a:gd name="f481" fmla="val -2572"/>
              <a:gd name="f482" fmla="val 186228"/>
              <a:gd name="f483" fmla="val 15339"/>
              <a:gd name="f484" fmla="val 171234"/>
              <a:gd name="f485" fmla="val 31089"/>
              <a:gd name="f486" fmla="val 151672"/>
              <a:gd name="f487" fmla="val 47602"/>
              <a:gd name="f488" fmla="val 132201"/>
              <a:gd name="f489" fmla="val 33821"/>
              <a:gd name="f490" fmla="val 117353"/>
              <a:gd name="f491" fmla="val 46470"/>
              <a:gd name="f492" fmla="val 75544"/>
              <a:gd name="f493" fmla="val 66559"/>
              <a:gd name="f494" fmla="val 23813"/>
              <a:gd name="f495" fmla="val 114124"/>
              <a:gd name="f496" fmla="val -1423"/>
              <a:gd name="f497" fmla="*/ f0 1 341005"/>
              <a:gd name="f498" fmla="*/ f1 1 376812"/>
              <a:gd name="f499" fmla="val f2"/>
              <a:gd name="f500" fmla="val f3"/>
              <a:gd name="f501" fmla="val f4"/>
              <a:gd name="f502" fmla="+- f501 0 f499"/>
              <a:gd name="f503" fmla="+- f500 0 f499"/>
              <a:gd name="f504" fmla="*/ f503 1 341005"/>
              <a:gd name="f505" fmla="*/ f502 1 376812"/>
              <a:gd name="f506" fmla="*/ f499 1 f504"/>
              <a:gd name="f507" fmla="*/ f500 1 f504"/>
              <a:gd name="f508" fmla="*/ f499 1 f505"/>
              <a:gd name="f509" fmla="*/ f501 1 f505"/>
              <a:gd name="f510" fmla="*/ f506 f497 1"/>
              <a:gd name="f511" fmla="*/ f507 f497 1"/>
              <a:gd name="f512" fmla="*/ f509 f498 1"/>
              <a:gd name="f513" fmla="*/ f508 f498 1"/>
            </a:gdLst>
            <a:ahLst/>
            <a:cxnLst>
              <a:cxn ang="3cd4">
                <a:pos x="hc" y="t"/>
              </a:cxn>
              <a:cxn ang="0">
                <a:pos x="r" y="vc"/>
              </a:cxn>
              <a:cxn ang="cd4">
                <a:pos x="hc" y="b"/>
              </a:cxn>
              <a:cxn ang="cd2">
                <a:pos x="l" y="vc"/>
              </a:cxn>
            </a:cxnLst>
            <a:rect l="f510" t="f513" r="f511" b="f512"/>
            <a:pathLst>
              <a:path w="341005" h="376812">
                <a:moveTo>
                  <a:pt x="f5" y="f6"/>
                </a:moveTo>
                <a:cubicBezTo>
                  <a:pt x="f7" y="f8"/>
                  <a:pt x="f9" y="f10"/>
                  <a:pt x="f11" y="f12"/>
                </a:cubicBezTo>
                <a:lnTo>
                  <a:pt x="f13" y="f14"/>
                </a:lnTo>
                <a:cubicBezTo>
                  <a:pt x="f15" y="f16"/>
                  <a:pt x="f17" y="f18"/>
                  <a:pt x="f19" y="f20"/>
                </a:cubicBezTo>
                <a:cubicBezTo>
                  <a:pt x="f21" y="f22"/>
                  <a:pt x="f23" y="f24"/>
                  <a:pt x="f25" y="f26"/>
                </a:cubicBezTo>
                <a:lnTo>
                  <a:pt x="f27" y="f28"/>
                </a:lnTo>
                <a:cubicBezTo>
                  <a:pt x="f29" y="f30"/>
                  <a:pt x="f31" y="f32"/>
                  <a:pt x="f33" y="f34"/>
                </a:cubicBezTo>
                <a:cubicBezTo>
                  <a:pt x="f35" y="f36"/>
                  <a:pt x="f37" y="f38"/>
                  <a:pt x="f39" y="f40"/>
                </a:cubicBezTo>
                <a:close/>
                <a:moveTo>
                  <a:pt x="f41" y="f42"/>
                </a:moveTo>
                <a:cubicBezTo>
                  <a:pt x="f43" y="f44"/>
                  <a:pt x="f45" y="f46"/>
                  <a:pt x="f47" y="f48"/>
                </a:cubicBezTo>
                <a:lnTo>
                  <a:pt x="f49" y="f50"/>
                </a:lnTo>
                <a:cubicBezTo>
                  <a:pt x="f51" y="f52"/>
                  <a:pt x="f53" y="f54"/>
                  <a:pt x="f55" y="f56"/>
                </a:cubicBezTo>
                <a:cubicBezTo>
                  <a:pt x="f57" y="f58"/>
                  <a:pt x="f59" y="f60"/>
                  <a:pt x="f61" y="f62"/>
                </a:cubicBezTo>
                <a:lnTo>
                  <a:pt x="f63" y="f64"/>
                </a:lnTo>
                <a:cubicBezTo>
                  <a:pt x="f65" y="f66"/>
                  <a:pt x="f67" y="f68"/>
                  <a:pt x="f69" y="f70"/>
                </a:cubicBezTo>
                <a:lnTo>
                  <a:pt x="f71" y="f72"/>
                </a:lnTo>
                <a:cubicBezTo>
                  <a:pt x="f73" y="f74"/>
                  <a:pt x="f75" y="f76"/>
                  <a:pt x="f41" y="f42"/>
                </a:cubicBezTo>
                <a:close/>
                <a:moveTo>
                  <a:pt x="f77" y="f78"/>
                </a:moveTo>
                <a:cubicBezTo>
                  <a:pt x="f79" y="f80"/>
                  <a:pt x="f81" y="f82"/>
                  <a:pt x="f83" y="f84"/>
                </a:cubicBezTo>
                <a:lnTo>
                  <a:pt x="f85" y="f86"/>
                </a:lnTo>
                <a:lnTo>
                  <a:pt x="f87" y="f88"/>
                </a:lnTo>
                <a:lnTo>
                  <a:pt x="f89" y="f90"/>
                </a:lnTo>
                <a:cubicBezTo>
                  <a:pt x="f91" y="f92"/>
                  <a:pt x="f93" y="f94"/>
                  <a:pt x="f95" y="f96"/>
                </a:cubicBezTo>
                <a:cubicBezTo>
                  <a:pt x="f97" y="f98"/>
                  <a:pt x="f99" y="f100"/>
                  <a:pt x="f101" y="f102"/>
                </a:cubicBezTo>
                <a:cubicBezTo>
                  <a:pt x="f103" y="f104"/>
                  <a:pt x="f105" y="f106"/>
                  <a:pt x="f107" y="f108"/>
                </a:cubicBezTo>
                <a:lnTo>
                  <a:pt x="f109" y="f110"/>
                </a:lnTo>
                <a:cubicBezTo>
                  <a:pt x="f111" y="f112"/>
                  <a:pt x="f113" y="f114"/>
                  <a:pt x="f115" y="f116"/>
                </a:cubicBezTo>
                <a:cubicBezTo>
                  <a:pt x="f117" y="f118"/>
                  <a:pt x="f119" y="f120"/>
                  <a:pt x="f121" y="f122"/>
                </a:cubicBezTo>
                <a:cubicBezTo>
                  <a:pt x="f123" y="f124"/>
                  <a:pt x="f125" y="f126"/>
                  <a:pt x="f127" y="f128"/>
                </a:cubicBezTo>
                <a:cubicBezTo>
                  <a:pt x="f129" y="f130"/>
                  <a:pt x="f131" y="f132"/>
                  <a:pt x="f133" y="f134"/>
                </a:cubicBezTo>
                <a:cubicBezTo>
                  <a:pt x="f135" y="f136"/>
                  <a:pt x="f137" y="f138"/>
                  <a:pt x="f139" y="f140"/>
                </a:cubicBezTo>
                <a:cubicBezTo>
                  <a:pt x="f141" y="f142"/>
                  <a:pt x="f143" y="f144"/>
                  <a:pt x="f145" y="f146"/>
                </a:cubicBezTo>
                <a:cubicBezTo>
                  <a:pt x="f147" y="f148"/>
                  <a:pt x="f149" y="f150"/>
                  <a:pt x="f151" y="f152"/>
                </a:cubicBezTo>
                <a:lnTo>
                  <a:pt x="f153" y="f154"/>
                </a:lnTo>
                <a:cubicBezTo>
                  <a:pt x="f155" y="f156"/>
                  <a:pt x="f157" y="f158"/>
                  <a:pt x="f159" y="f160"/>
                </a:cubicBezTo>
                <a:cubicBezTo>
                  <a:pt x="f161" y="f162"/>
                  <a:pt x="f163" y="f164"/>
                  <a:pt x="f165" y="f166"/>
                </a:cubicBezTo>
                <a:lnTo>
                  <a:pt x="f167" y="f168"/>
                </a:lnTo>
                <a:cubicBezTo>
                  <a:pt x="f169" y="f170"/>
                  <a:pt x="f171" y="f172"/>
                  <a:pt x="f173" y="f174"/>
                </a:cubicBezTo>
                <a:lnTo>
                  <a:pt x="f175" y="f176"/>
                </a:lnTo>
                <a:lnTo>
                  <a:pt x="f177" y="f178"/>
                </a:lnTo>
                <a:lnTo>
                  <a:pt x="f179" y="f180"/>
                </a:lnTo>
                <a:cubicBezTo>
                  <a:pt x="f181" y="f182"/>
                  <a:pt x="f183" y="f184"/>
                  <a:pt x="f185" y="f186"/>
                </a:cubicBezTo>
                <a:cubicBezTo>
                  <a:pt x="f187" y="f188"/>
                  <a:pt x="f189" y="f190"/>
                  <a:pt x="f191" y="f192"/>
                </a:cubicBezTo>
                <a:cubicBezTo>
                  <a:pt x="f193" y="f194"/>
                  <a:pt x="f195" y="f196"/>
                  <a:pt x="f197" y="f198"/>
                </a:cubicBezTo>
                <a:cubicBezTo>
                  <a:pt x="f199" y="f200"/>
                  <a:pt x="f201" y="f202"/>
                  <a:pt x="f203" y="f204"/>
                </a:cubicBezTo>
                <a:lnTo>
                  <a:pt x="f205" y="f206"/>
                </a:lnTo>
                <a:cubicBezTo>
                  <a:pt x="f207" y="f208"/>
                  <a:pt x="f209" y="f210"/>
                  <a:pt x="f211" y="f212"/>
                </a:cubicBezTo>
                <a:cubicBezTo>
                  <a:pt x="f213" y="f214"/>
                  <a:pt x="f215" y="f216"/>
                  <a:pt x="f217" y="f218"/>
                </a:cubicBezTo>
                <a:lnTo>
                  <a:pt x="f219" y="f220"/>
                </a:lnTo>
                <a:cubicBezTo>
                  <a:pt x="f221" y="f222"/>
                  <a:pt x="f223" y="f224"/>
                  <a:pt x="f225" y="f226"/>
                </a:cubicBezTo>
                <a:lnTo>
                  <a:pt x="f227" y="f228"/>
                </a:lnTo>
                <a:cubicBezTo>
                  <a:pt x="f215" y="f229"/>
                  <a:pt x="f230" y="f231"/>
                  <a:pt x="f232" y="f233"/>
                </a:cubicBezTo>
                <a:cubicBezTo>
                  <a:pt x="f234" y="f235"/>
                  <a:pt x="f236" y="f237"/>
                  <a:pt x="f238" y="f239"/>
                </a:cubicBezTo>
                <a:cubicBezTo>
                  <a:pt x="f240" y="f241"/>
                  <a:pt x="f242" y="f243"/>
                  <a:pt x="f244" y="f245"/>
                </a:cubicBezTo>
                <a:cubicBezTo>
                  <a:pt x="f246" y="f247"/>
                  <a:pt x="f248" y="f249"/>
                  <a:pt x="f250" y="f251"/>
                </a:cubicBezTo>
                <a:lnTo>
                  <a:pt x="f252" y="f253"/>
                </a:lnTo>
                <a:cubicBezTo>
                  <a:pt x="f254" y="f255"/>
                  <a:pt x="f256" y="f257"/>
                  <a:pt x="f258" y="f259"/>
                </a:cubicBezTo>
                <a:cubicBezTo>
                  <a:pt x="f260" y="f261"/>
                  <a:pt x="f262" y="f263"/>
                  <a:pt x="f264" y="f265"/>
                </a:cubicBezTo>
                <a:cubicBezTo>
                  <a:pt x="f266" y="f267"/>
                  <a:pt x="f268" y="f269"/>
                  <a:pt x="f270" y="f271"/>
                </a:cubicBezTo>
                <a:lnTo>
                  <a:pt x="f272" y="f273"/>
                </a:lnTo>
                <a:cubicBezTo>
                  <a:pt x="f274" y="f275"/>
                  <a:pt x="f276" y="f277"/>
                  <a:pt x="f278" y="f279"/>
                </a:cubicBezTo>
                <a:cubicBezTo>
                  <a:pt x="f280" y="f281"/>
                  <a:pt x="f282" y="f283"/>
                  <a:pt x="f284" y="f285"/>
                </a:cubicBezTo>
                <a:cubicBezTo>
                  <a:pt x="f286" y="f287"/>
                  <a:pt x="f288" y="f289"/>
                  <a:pt x="f290" y="f291"/>
                </a:cubicBezTo>
                <a:lnTo>
                  <a:pt x="f292" y="f293"/>
                </a:lnTo>
                <a:cubicBezTo>
                  <a:pt x="f294" y="f295"/>
                  <a:pt x="f296" y="f297"/>
                  <a:pt x="f298" y="f299"/>
                </a:cubicBezTo>
                <a:lnTo>
                  <a:pt x="f300" y="f301"/>
                </a:lnTo>
                <a:cubicBezTo>
                  <a:pt x="f302" y="f303"/>
                  <a:pt x="f304" y="f305"/>
                  <a:pt x="f306" y="f307"/>
                </a:cubicBezTo>
                <a:cubicBezTo>
                  <a:pt x="f308" y="f309"/>
                  <a:pt x="f310" y="f311"/>
                  <a:pt x="f312" y="f313"/>
                </a:cubicBezTo>
                <a:cubicBezTo>
                  <a:pt x="f314" y="f315"/>
                  <a:pt x="f316" y="f317"/>
                  <a:pt x="f318" y="f319"/>
                </a:cubicBezTo>
                <a:cubicBezTo>
                  <a:pt x="f320" y="f321"/>
                  <a:pt x="f322" y="f323"/>
                  <a:pt x="f324" y="f325"/>
                </a:cubicBezTo>
                <a:cubicBezTo>
                  <a:pt x="f326" y="f327"/>
                  <a:pt x="f328" y="f329"/>
                  <a:pt x="f330" y="f331"/>
                </a:cubicBezTo>
                <a:lnTo>
                  <a:pt x="f332" y="f333"/>
                </a:lnTo>
                <a:cubicBezTo>
                  <a:pt x="f334" y="f335"/>
                  <a:pt x="f336" y="f337"/>
                  <a:pt x="f338" y="f339"/>
                </a:cubicBezTo>
                <a:cubicBezTo>
                  <a:pt x="f340" y="f341"/>
                  <a:pt x="f342" y="f343"/>
                  <a:pt x="f344" y="f345"/>
                </a:cubicBezTo>
                <a:lnTo>
                  <a:pt x="f346" y="f347"/>
                </a:lnTo>
                <a:lnTo>
                  <a:pt x="f348" y="f349"/>
                </a:lnTo>
                <a:cubicBezTo>
                  <a:pt x="f350" y="f351"/>
                  <a:pt x="f352" y="f353"/>
                  <a:pt x="f354" y="f355"/>
                </a:cubicBezTo>
                <a:cubicBezTo>
                  <a:pt x="f356" y="f357"/>
                  <a:pt x="f358" y="f359"/>
                  <a:pt x="f360" y="f361"/>
                </a:cubicBezTo>
                <a:lnTo>
                  <a:pt x="f362" y="f363"/>
                </a:lnTo>
                <a:cubicBezTo>
                  <a:pt x="f364" y="f365"/>
                  <a:pt x="f366" y="f367"/>
                  <a:pt x="f368" y="f369"/>
                </a:cubicBezTo>
                <a:cubicBezTo>
                  <a:pt x="f370" y="f371"/>
                  <a:pt x="f372" y="f373"/>
                  <a:pt x="f374" y="f375"/>
                </a:cubicBezTo>
                <a:cubicBezTo>
                  <a:pt x="f376" y="f377"/>
                  <a:pt x="f378" y="f379"/>
                  <a:pt x="f380" y="f381"/>
                </a:cubicBezTo>
                <a:cubicBezTo>
                  <a:pt x="f382" y="f383"/>
                  <a:pt x="f384" y="f385"/>
                  <a:pt x="f386" y="f387"/>
                </a:cubicBezTo>
                <a:cubicBezTo>
                  <a:pt x="f388" y="f389"/>
                  <a:pt x="f390" y="f391"/>
                  <a:pt x="f392" y="f393"/>
                </a:cubicBezTo>
                <a:cubicBezTo>
                  <a:pt x="f394" y="f395"/>
                  <a:pt x="f396" y="f397"/>
                  <a:pt x="f398" y="f399"/>
                </a:cubicBezTo>
                <a:lnTo>
                  <a:pt x="f400" y="f401"/>
                </a:lnTo>
                <a:cubicBezTo>
                  <a:pt x="f402" y="f403"/>
                  <a:pt x="f404" y="f405"/>
                  <a:pt x="f406" y="f407"/>
                </a:cubicBezTo>
                <a:cubicBezTo>
                  <a:pt x="f408" y="f409"/>
                  <a:pt x="f410" y="f411"/>
                  <a:pt x="f412" y="f413"/>
                </a:cubicBezTo>
                <a:cubicBezTo>
                  <a:pt x="f414" y="f415"/>
                  <a:pt x="f416" y="f417"/>
                  <a:pt x="f418" y="f419"/>
                </a:cubicBezTo>
                <a:lnTo>
                  <a:pt x="f420" y="f421"/>
                </a:lnTo>
                <a:cubicBezTo>
                  <a:pt x="f422" y="f423"/>
                  <a:pt x="f424" y="f425"/>
                  <a:pt x="f77" y="f78"/>
                </a:cubicBezTo>
                <a:close/>
                <a:moveTo>
                  <a:pt x="f426" y="f427"/>
                </a:moveTo>
                <a:cubicBezTo>
                  <a:pt x="f428" y="f429"/>
                  <a:pt x="f430" y="f431"/>
                  <a:pt x="f432" y="f433"/>
                </a:cubicBezTo>
                <a:cubicBezTo>
                  <a:pt x="f434" y="f435"/>
                  <a:pt x="f436" y="f437"/>
                  <a:pt x="f438" y="f439"/>
                </a:cubicBezTo>
                <a:lnTo>
                  <a:pt x="f440" y="f4"/>
                </a:lnTo>
                <a:lnTo>
                  <a:pt x="f441" y="f442"/>
                </a:lnTo>
                <a:cubicBezTo>
                  <a:pt x="f443" y="f444"/>
                  <a:pt x="f445" y="f446"/>
                  <a:pt x="f447" y="f448"/>
                </a:cubicBezTo>
                <a:cubicBezTo>
                  <a:pt x="f449" y="f450"/>
                  <a:pt x="f451" y="f452"/>
                  <a:pt x="f453" y="f454"/>
                </a:cubicBezTo>
                <a:cubicBezTo>
                  <a:pt x="f455" y="f456"/>
                  <a:pt x="f457" y="f458"/>
                  <a:pt x="f459" y="f460"/>
                </a:cubicBezTo>
                <a:cubicBezTo>
                  <a:pt x="f461" y="f462"/>
                  <a:pt x="f463" y="f464"/>
                  <a:pt x="f465" y="f466"/>
                </a:cubicBezTo>
                <a:lnTo>
                  <a:pt x="f467" y="f468"/>
                </a:lnTo>
                <a:cubicBezTo>
                  <a:pt x="f469" y="f470"/>
                  <a:pt x="f471" y="f472"/>
                  <a:pt x="f473" y="f474"/>
                </a:cubicBezTo>
                <a:cubicBezTo>
                  <a:pt x="f475" y="f476"/>
                  <a:pt x="f477" y="f478"/>
                  <a:pt x="f479" y="f480"/>
                </a:cubicBezTo>
                <a:cubicBezTo>
                  <a:pt x="f481" y="f482"/>
                  <a:pt x="f483" y="f484"/>
                  <a:pt x="f485" y="f486"/>
                </a:cubicBezTo>
                <a:cubicBezTo>
                  <a:pt x="f487" y="f488"/>
                  <a:pt x="f489" y="f490"/>
                  <a:pt x="f491" y="f492"/>
                </a:cubicBezTo>
                <a:cubicBezTo>
                  <a:pt x="f493" y="f494"/>
                  <a:pt x="f495" y="f496"/>
                  <a:pt x="f426" y="f427"/>
                </a:cubicBezTo>
                <a:close/>
              </a:path>
            </a:pathLst>
          </a:custGeom>
          <a:solidFill>
            <a:schemeClr val="tx1"/>
          </a:solidFill>
          <a:ln cap="flat">
            <a:noFill/>
            <a:prstDash val="solid"/>
          </a:ln>
        </p:spPr>
        <p:txBody>
          <a:bodyPr vert="horz" wrap="square" lIns="121920" tIns="60960" rIns="121920" bIns="60960" anchor="ctr" anchorCtr="1" compatLnSpc="1">
            <a:noAutofit/>
          </a:bodyPr>
          <a:lstStyle/>
          <a:p>
            <a:pPr algn="ctr" defTabSz="1219140">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sp>
        <p:nvSpPr>
          <p:cNvPr id="9" name="Oval 8">
            <a:extLst>
              <a:ext uri="{FF2B5EF4-FFF2-40B4-BE49-F238E27FC236}">
                <a16:creationId xmlns:a16="http://schemas.microsoft.com/office/drawing/2014/main" id="{5C1C0300-2D34-E122-1863-CA1F7F6532AA}"/>
              </a:ext>
            </a:extLst>
          </p:cNvPr>
          <p:cNvSpPr/>
          <p:nvPr/>
        </p:nvSpPr>
        <p:spPr>
          <a:xfrm>
            <a:off x="5136416" y="1845282"/>
            <a:ext cx="581789" cy="623255"/>
          </a:xfrm>
          <a:custGeom>
            <a:avLst/>
            <a:gdLst>
              <a:gd name="f0" fmla="val w"/>
              <a:gd name="f1" fmla="val h"/>
              <a:gd name="f2" fmla="val 0"/>
              <a:gd name="f3" fmla="val 3068057"/>
              <a:gd name="f4" fmla="val 3083879"/>
              <a:gd name="f5" fmla="val 1943022"/>
              <a:gd name="f6" fmla="val 2091435"/>
              <a:gd name="f7" fmla="val 2214809"/>
              <a:gd name="f8" fmla="val 107202"/>
              <a:gd name="f9" fmla="val 2232575"/>
              <a:gd name="f10" fmla="val 249298"/>
              <a:gd name="f11" fmla="val 2066806"/>
              <a:gd name="f12" fmla="val 323095"/>
              <a:gd name="f13" fmla="val 1966497"/>
              <a:gd name="f14" fmla="val 475331"/>
              <a:gd name="f15" fmla="val 1992863"/>
              <a:gd name="f16" fmla="val 623272"/>
              <a:gd name="f17" fmla="val 2032344"/>
              <a:gd name="f18" fmla="val 614884"/>
              <a:gd name="f19" fmla="val 2007703"/>
              <a:gd name="f20" fmla="val 472429"/>
              <a:gd name="f21" fmla="val 2119863"/>
              <a:gd name="f22" fmla="val 324636"/>
              <a:gd name="f23" fmla="val 2294697"/>
              <a:gd name="f24" fmla="val 266187"/>
              <a:gd name="f25" fmla="val 2304190"/>
              <a:gd name="f26" fmla="val 260641"/>
              <a:gd name="f27" fmla="val 2314409"/>
              <a:gd name="f28" fmla="val 260119"/>
              <a:gd name="f29" fmla="val 2324748"/>
              <a:gd name="f30" fmla="val 2491310"/>
              <a:gd name="f31" fmla="val 2626336"/>
              <a:gd name="f32" fmla="val 395145"/>
              <a:gd name="f33" fmla="val 561708"/>
              <a:gd name="f34" fmla="val 2609021"/>
              <a:gd name="f35" fmla="val 647481"/>
              <a:gd name="f36" fmla="val 656343"/>
              <a:gd name="f37" fmla="val 2762823"/>
              <a:gd name="f38" fmla="val 669742"/>
              <a:gd name="f39" fmla="val 2867295"/>
              <a:gd name="f40" fmla="val 786613"/>
              <a:gd name="f41" fmla="val 927882"/>
              <a:gd name="f42" fmla="val 2850464"/>
              <a:gd name="f43" fmla="val 1011252"/>
              <a:gd name="f44" fmla="val 2978255"/>
              <a:gd name="f45" fmla="val 1064152"/>
              <a:gd name="f46" fmla="val 1190111"/>
              <a:gd name="f47" fmla="val 1337042"/>
              <a:gd name="f48" fmla="val 1418703"/>
              <a:gd name="f49" fmla="val 3040320"/>
              <a:gd name="f50" fmla="val 1493884"/>
              <a:gd name="f51" fmla="val 2992210"/>
              <a:gd name="f52" fmla="val 1551889"/>
              <a:gd name="f53" fmla="val 2909241"/>
              <a:gd name="f54" fmla="val 1651289"/>
              <a:gd name="f55" fmla="val 2791782"/>
              <a:gd name="f56" fmla="val 1696238"/>
              <a:gd name="f57" fmla="val 2686704"/>
              <a:gd name="f58" fmla="val 1660749"/>
              <a:gd name="f59" fmla="val 2673794"/>
              <a:gd name="f60" fmla="val 1698968"/>
              <a:gd name="f61" fmla="val 2768232"/>
              <a:gd name="f62" fmla="val 1730865"/>
              <a:gd name="f63" fmla="val 2870956"/>
              <a:gd name="f64" fmla="val 1707121"/>
              <a:gd name="f65" fmla="val 2955415"/>
              <a:gd name="f66" fmla="val 1640323"/>
              <a:gd name="f67" fmla="val 2993943"/>
              <a:gd name="f68" fmla="val 1688574"/>
              <a:gd name="f69" fmla="val 3012247"/>
              <a:gd name="f70" fmla="val 1750635"/>
              <a:gd name="f71" fmla="val 1816968"/>
              <a:gd name="f72" fmla="val 1986406"/>
              <a:gd name="f73" fmla="val 2892829"/>
              <a:gd name="f74" fmla="val 2127952"/>
              <a:gd name="f75" fmla="val 2733451"/>
              <a:gd name="f76" fmla="val 2161496"/>
              <a:gd name="f77" fmla="val 2570803"/>
              <a:gd name="f78" fmla="val 2185843"/>
              <a:gd name="f79" fmla="val 2422847"/>
              <a:gd name="f80" fmla="val 2122052"/>
              <a:gd name="f81" fmla="val 2373218"/>
              <a:gd name="f82" fmla="val 2004561"/>
              <a:gd name="f83" fmla="val 2397575"/>
              <a:gd name="f84" fmla="val 1987765"/>
              <a:gd name="f85" fmla="val 2417022"/>
              <a:gd name="f86" fmla="val 1964396"/>
              <a:gd name="f87" fmla="val 2431421"/>
              <a:gd name="f88" fmla="val 1936987"/>
              <a:gd name="f89" fmla="val 2469123"/>
              <a:gd name="f90" fmla="val 1865220"/>
              <a:gd name="f91" fmla="val 2466430"/>
              <a:gd name="f92" fmla="val 1776674"/>
              <a:gd name="f93" fmla="val 2424327"/>
              <a:gd name="f94" fmla="val 1703750"/>
              <a:gd name="f95" fmla="val 2390880"/>
              <a:gd name="f96" fmla="val 1723060"/>
              <a:gd name="f97" fmla="val 2426033"/>
              <a:gd name="f98" fmla="val 1783948"/>
              <a:gd name="f99" fmla="val 2428758"/>
              <a:gd name="f100" fmla="val 1857660"/>
              <a:gd name="f101" fmla="val 2398065"/>
              <a:gd name="f102" fmla="val 1917447"/>
              <a:gd name="f103" fmla="val 2386618"/>
              <a:gd name="f104" fmla="val 1939743"/>
              <a:gd name="f105" fmla="val 2371177"/>
              <a:gd name="f106" fmla="val 1958844"/>
              <a:gd name="f107" fmla="val 2348681"/>
              <a:gd name="f108" fmla="val 1969064"/>
              <a:gd name="f109" fmla="val 2314536"/>
              <a:gd name="f110" fmla="val 1978212"/>
              <a:gd name="f111" fmla="val 2320989"/>
              <a:gd name="f112" fmla="val 1994504"/>
              <a:gd name="f113" fmla="val 2292439"/>
              <a:gd name="f114" fmla="val 2010252"/>
              <a:gd name="f115" fmla="val 2259301"/>
              <a:gd name="f116" fmla="val 2017439"/>
              <a:gd name="f117" fmla="val 2224883"/>
              <a:gd name="f118" fmla="val 2015050"/>
              <a:gd name="f119" fmla="val 2157880"/>
              <a:gd name="f120" fmla="val 2010397"/>
              <a:gd name="f121" fmla="val 2096183"/>
              <a:gd name="f122" fmla="val 1970105"/>
              <a:gd name="f123" fmla="val 2062112"/>
              <a:gd name="f124" fmla="val 1908746"/>
              <a:gd name="f125" fmla="val 2028307"/>
              <a:gd name="f126" fmla="val 1927422"/>
              <a:gd name="f127" fmla="val 2069101"/>
              <a:gd name="f128" fmla="val 2000945"/>
              <a:gd name="f129" fmla="val 2143517"/>
              <a:gd name="f130" fmla="val 2048870"/>
              <a:gd name="f131" fmla="val 2224395"/>
              <a:gd name="f132" fmla="val 2053708"/>
              <a:gd name="f133" fmla="val 2263912"/>
              <a:gd name="f134" fmla="val 2056070"/>
              <a:gd name="f135" fmla="val 2302036"/>
              <a:gd name="f136" fmla="val 2047984"/>
              <a:gd name="f137" fmla="val 2335071"/>
              <a:gd name="f138" fmla="val 2030056"/>
              <a:gd name="f139" fmla="val 2400196"/>
              <a:gd name="f140" fmla="val 2159379"/>
              <a:gd name="f141" fmla="val 2567325"/>
              <a:gd name="f142" fmla="val 2230480"/>
              <a:gd name="f143" fmla="val 2748680"/>
              <a:gd name="f144" fmla="val 2204554"/>
              <a:gd name="f145" fmla="val 2767068"/>
              <a:gd name="f146" fmla="val 2240602"/>
              <a:gd name="f147" fmla="val 2774723"/>
              <a:gd name="f148" fmla="val 2281713"/>
              <a:gd name="f149" fmla="val 2324613"/>
              <a:gd name="f150" fmla="val 2444667"/>
              <a:gd name="f151" fmla="val 2714770"/>
              <a:gd name="f152" fmla="val 2550720"/>
              <a:gd name="f153" fmla="val 2619461"/>
              <a:gd name="f154" fmla="val 2609132"/>
              <a:gd name="f155" fmla="val 2594093"/>
              <a:gd name="f156" fmla="val 2739763"/>
              <a:gd name="f157" fmla="val 2496512"/>
              <a:gd name="f158" fmla="val 2844553"/>
              <a:gd name="f159" fmla="val 2368919"/>
              <a:gd name="f160" fmla="val 2876858"/>
              <a:gd name="f161" fmla="val 2184369"/>
              <a:gd name="f162" fmla="val 2908073"/>
              <a:gd name="f163" fmla="val 2016372"/>
              <a:gd name="f164" fmla="val 2826285"/>
              <a:gd name="f165" fmla="val 1978290"/>
              <a:gd name="f166" fmla="val 2684161"/>
              <a:gd name="f167" fmla="val 1939323"/>
              <a:gd name="f168" fmla="val 2694602"/>
              <a:gd name="f169" fmla="val 1970494"/>
              <a:gd name="f170" fmla="val 2810931"/>
              <a:gd name="f171" fmla="val 2075973"/>
              <a:gd name="f172" fmla="val 2892306"/>
              <a:gd name="f173" fmla="val 2210223"/>
              <a:gd name="f174" fmla="val 2912307"/>
              <a:gd name="f175" fmla="val 2165434"/>
              <a:gd name="f176" fmla="val 3014618"/>
              <a:gd name="f177" fmla="val 2062317"/>
              <a:gd name="f178" fmla="val 1804718"/>
              <a:gd name="f179" fmla="val 1736151"/>
              <a:gd name="f180" fmla="val 2990782"/>
              <a:gd name="f181" fmla="val 1657612"/>
              <a:gd name="f182" fmla="val 2862428"/>
              <a:gd name="f183" fmla="val 1632100"/>
              <a:gd name="f184" fmla="val 2775963"/>
              <a:gd name="f185" fmla="val 1598588"/>
              <a:gd name="f186" fmla="val 2449530"/>
              <a:gd name="f187" fmla="val 1653064"/>
              <a:gd name="f188" fmla="val 2147091"/>
              <a:gd name="f189" fmla="val 1775302"/>
              <a:gd name="f190" fmla="val 2294672"/>
              <a:gd name="f191" fmla="val 1947360"/>
              <a:gd name="f192" fmla="val 2360889"/>
              <a:gd name="f193" fmla="val 2101389"/>
              <a:gd name="f194" fmla="val 2319520"/>
              <a:gd name="f195" fmla="val 2085913"/>
              <a:gd name="f196" fmla="val 2268654"/>
              <a:gd name="f197" fmla="val 1935632"/>
              <a:gd name="f198" fmla="val 2308197"/>
              <a:gd name="f199" fmla="val 1765039"/>
              <a:gd name="f200" fmla="val 2228547"/>
              <a:gd name="f201" fmla="val 1652548"/>
              <a:gd name="f202" fmla="val 2065927"/>
              <a:gd name="f203" fmla="val 1594744"/>
              <a:gd name="f204" fmla="val 1988631"/>
              <a:gd name="f205" fmla="val 1552933"/>
              <a:gd name="f206" fmla="val 1543383"/>
              <a:gd name="f207" fmla="val 1647107"/>
              <a:gd name="f208" fmla="val 1210118"/>
              <a:gd name="f209" fmla="val 1757451"/>
              <a:gd name="f210" fmla="val 1073526"/>
              <a:gd name="f211" fmla="val 1924310"/>
              <a:gd name="f212" fmla="val 1023711"/>
              <a:gd name="f213" fmla="val 2044795"/>
              <a:gd name="f214" fmla="val 1095494"/>
              <a:gd name="f215" fmla="val 2046624"/>
              <a:gd name="f216" fmla="val 1092427"/>
              <a:gd name="f217" fmla="val 2044963"/>
              <a:gd name="f218" fmla="val 1115904"/>
              <a:gd name="f219" fmla="val 2049817"/>
              <a:gd name="f220" fmla="val 1139574"/>
              <a:gd name="f221" fmla="val 2059741"/>
              <a:gd name="f222" fmla="val 1162003"/>
              <a:gd name="f223" fmla="val 2085174"/>
              <a:gd name="f224" fmla="val 1219476"/>
              <a:gd name="f225" fmla="val 2140055"/>
              <a:gd name="f226" fmla="val 1259997"/>
              <a:gd name="f227" fmla="val 2204060"/>
              <a:gd name="f228" fmla="val 1268556"/>
              <a:gd name="f229" fmla="val 2208020"/>
              <a:gd name="f230" fmla="val 1238949"/>
              <a:gd name="f231" fmla="val 2154665"/>
              <a:gd name="f232" fmla="val 1231814"/>
              <a:gd name="f233" fmla="val 2108853"/>
              <a:gd name="f234" fmla="val 1198319"/>
              <a:gd name="f235" fmla="val 2087448"/>
              <a:gd name="f236" fmla="val 1150798"/>
              <a:gd name="f237" fmla="val 2064784"/>
              <a:gd name="f238" fmla="val 1100476"/>
              <a:gd name="f239" fmla="val 2073123"/>
              <a:gd name="f240" fmla="val 1042569"/>
              <a:gd name="f241" fmla="val 2109077"/>
              <a:gd name="f242" fmla="val 1000639"/>
              <a:gd name="f243" fmla="val 2142987"/>
              <a:gd name="f244" fmla="val 961090"/>
              <a:gd name="f245" fmla="val 2196315"/>
              <a:gd name="f246" fmla="val 941798"/>
              <a:gd name="f247" fmla="val 2249471"/>
              <a:gd name="f248" fmla="val 949847"/>
              <a:gd name="f249" fmla="val 2253988"/>
              <a:gd name="f250" fmla="val 920317"/>
              <a:gd name="f251" fmla="val 2190211"/>
              <a:gd name="f252" fmla="val 910645"/>
              <a:gd name="f253" fmla="val 2126205"/>
              <a:gd name="f254" fmla="val 934132"/>
              <a:gd name="f255" fmla="val 2085632"/>
              <a:gd name="f256" fmla="val 982099"/>
              <a:gd name="f257" fmla="val 2052614"/>
              <a:gd name="f258" fmla="val 1055246"/>
              <a:gd name="f259" fmla="val 1928226"/>
              <a:gd name="f260" fmla="val 988072"/>
              <a:gd name="f261" fmla="val 1765306"/>
              <a:gd name="f262" fmla="val 1028878"/>
              <a:gd name="f263" fmla="val 1646726"/>
              <a:gd name="f264" fmla="val 1149851"/>
              <a:gd name="f265" fmla="val 1576863"/>
              <a:gd name="f266" fmla="val 1018908"/>
              <a:gd name="f267" fmla="val 1584053"/>
              <a:gd name="f268" fmla="val 461235"/>
              <a:gd name="f269" fmla="val 1633436"/>
              <a:gd name="f270" fmla="val 269593"/>
              <a:gd name="f271" fmla="val 1697428"/>
              <a:gd name="f272" fmla="val 119029"/>
              <a:gd name="f273" fmla="val 1776459"/>
              <a:gd name="f274" fmla="val 1125035"/>
              <a:gd name="f275" fmla="val 1263339"/>
              <a:gd name="f276" fmla="val 1331906"/>
              <a:gd name="f277" fmla="val 93097"/>
              <a:gd name="f278" fmla="val 1410445"/>
              <a:gd name="f279" fmla="val 221451"/>
              <a:gd name="f280" fmla="val 1435957"/>
              <a:gd name="f281" fmla="val 307916"/>
              <a:gd name="f282" fmla="val 1469469"/>
              <a:gd name="f283" fmla="val 634350"/>
              <a:gd name="f284" fmla="val 1414993"/>
              <a:gd name="f285" fmla="val 936788"/>
              <a:gd name="f286" fmla="val 1292755"/>
              <a:gd name="f287" fmla="val 789207"/>
              <a:gd name="f288" fmla="val 1120697"/>
              <a:gd name="f289" fmla="val 722990"/>
              <a:gd name="f290" fmla="val 966668"/>
              <a:gd name="f291" fmla="val 764359"/>
              <a:gd name="f292" fmla="val 982144"/>
              <a:gd name="f293" fmla="val 815225"/>
              <a:gd name="f294" fmla="val 1132425"/>
              <a:gd name="f295" fmla="val 775682"/>
              <a:gd name="f296" fmla="val 1303018"/>
              <a:gd name="f297" fmla="val 855332"/>
              <a:gd name="f298" fmla="val 1415509"/>
              <a:gd name="f299" fmla="val 1017952"/>
              <a:gd name="f300" fmla="val 1473313"/>
              <a:gd name="f301" fmla="val 1095249"/>
              <a:gd name="f302" fmla="val 1515123"/>
              <a:gd name="f303" fmla="val 1540497"/>
              <a:gd name="f304" fmla="val 1420950"/>
              <a:gd name="f305" fmla="val 1873762"/>
              <a:gd name="f306" fmla="val 1310606"/>
              <a:gd name="f307" fmla="val 2010353"/>
              <a:gd name="f308" fmla="val 1143747"/>
              <a:gd name="f309" fmla="val 2060168"/>
              <a:gd name="f310" fmla="val 1023262"/>
              <a:gd name="f311" fmla="val 1988385"/>
              <a:gd name="f312" fmla="val 1021433"/>
              <a:gd name="f313" fmla="val 1991453"/>
              <a:gd name="f314" fmla="val 1023094"/>
              <a:gd name="f315" fmla="val 1967976"/>
              <a:gd name="f316" fmla="val 1018240"/>
              <a:gd name="f317" fmla="val 1944306"/>
              <a:gd name="f318" fmla="val 1008316"/>
              <a:gd name="f319" fmla="val 1921877"/>
              <a:gd name="f320" fmla="val 982883"/>
              <a:gd name="f321" fmla="val 1864403"/>
              <a:gd name="f322" fmla="val 928002"/>
              <a:gd name="f323" fmla="val 1823883"/>
              <a:gd name="f324" fmla="val 863997"/>
              <a:gd name="f325" fmla="val 1815323"/>
              <a:gd name="f326" fmla="val 860037"/>
              <a:gd name="f327" fmla="val 1844930"/>
              <a:gd name="f328" fmla="val 913392"/>
              <a:gd name="f329" fmla="val 1852066"/>
              <a:gd name="f330" fmla="val 959204"/>
              <a:gd name="f331" fmla="val 1885560"/>
              <a:gd name="f332" fmla="val 980609"/>
              <a:gd name="f333" fmla="val 1933082"/>
              <a:gd name="f334" fmla="val 1003273"/>
              <a:gd name="f335" fmla="val 1983404"/>
              <a:gd name="f336" fmla="val 994934"/>
              <a:gd name="f337" fmla="val 2041310"/>
              <a:gd name="f338" fmla="val 958980"/>
              <a:gd name="f339" fmla="val 2083241"/>
              <a:gd name="f340" fmla="val 925070"/>
              <a:gd name="f341" fmla="val 2122789"/>
              <a:gd name="f342" fmla="val 871742"/>
              <a:gd name="f343" fmla="val 2142082"/>
              <a:gd name="f344" fmla="val 818586"/>
              <a:gd name="f345" fmla="val 2134033"/>
              <a:gd name="f346" fmla="val 814069"/>
              <a:gd name="f347" fmla="val 2163562"/>
              <a:gd name="f348" fmla="val 877846"/>
              <a:gd name="f349" fmla="val 2173235"/>
              <a:gd name="f350" fmla="val 941852"/>
              <a:gd name="f351" fmla="val 2149747"/>
              <a:gd name="f352" fmla="val 982425"/>
              <a:gd name="f353" fmla="val 2101780"/>
              <a:gd name="f354" fmla="val 1015443"/>
              <a:gd name="f355" fmla="val 2028633"/>
              <a:gd name="f356" fmla="val 1139831"/>
              <a:gd name="f357" fmla="val 2095808"/>
              <a:gd name="f358" fmla="val 1302751"/>
              <a:gd name="f359" fmla="val 2055001"/>
              <a:gd name="f360" fmla="val 1421331"/>
              <a:gd name="f361" fmla="val 1934029"/>
              <a:gd name="f362" fmla="val 1491194"/>
              <a:gd name="f363" fmla="val 2064971"/>
              <a:gd name="f364" fmla="val 1484003"/>
              <a:gd name="f365" fmla="val 2622644"/>
              <a:gd name="f366" fmla="val 1434621"/>
              <a:gd name="f367" fmla="val 2814287"/>
              <a:gd name="f368" fmla="val 1370629"/>
              <a:gd name="f369" fmla="val 2964850"/>
              <a:gd name="f370" fmla="val 1291598"/>
              <a:gd name="f371" fmla="val 976622"/>
              <a:gd name="f372" fmla="val 853248"/>
              <a:gd name="f373" fmla="val 2976677"/>
              <a:gd name="f374" fmla="val 835482"/>
              <a:gd name="f375" fmla="val 2834581"/>
              <a:gd name="f376" fmla="val 1001251"/>
              <a:gd name="f377" fmla="val 2760784"/>
              <a:gd name="f378" fmla="val 1101560"/>
              <a:gd name="f379" fmla="val 2608549"/>
              <a:gd name="f380" fmla="val 1075194"/>
              <a:gd name="f381" fmla="val 2460607"/>
              <a:gd name="f382" fmla="val 1035713"/>
              <a:gd name="f383" fmla="val 2468996"/>
              <a:gd name="f384" fmla="val 1060354"/>
              <a:gd name="f385" fmla="val 2611450"/>
              <a:gd name="f386" fmla="val 948194"/>
              <a:gd name="f387" fmla="val 2759243"/>
              <a:gd name="f388" fmla="val 773360"/>
              <a:gd name="f389" fmla="val 2817692"/>
              <a:gd name="f390" fmla="val 763867"/>
              <a:gd name="f391" fmla="val 2823239"/>
              <a:gd name="f392" fmla="val 753648"/>
              <a:gd name="f393" fmla="val 2823760"/>
              <a:gd name="f394" fmla="val 743309"/>
              <a:gd name="f395" fmla="val 576747"/>
              <a:gd name="f396" fmla="val 441721"/>
              <a:gd name="f397" fmla="val 2688734"/>
              <a:gd name="f398" fmla="val 2522172"/>
              <a:gd name="f399" fmla="val 459036"/>
              <a:gd name="f400" fmla="val 2436399"/>
              <a:gd name="f401" fmla="val 2427537"/>
              <a:gd name="f402" fmla="val 305234"/>
              <a:gd name="f403" fmla="val 2414137"/>
              <a:gd name="f404" fmla="val 200762"/>
              <a:gd name="f405" fmla="val 2297266"/>
              <a:gd name="f406" fmla="val 2155997"/>
              <a:gd name="f407" fmla="val 217593"/>
              <a:gd name="f408" fmla="val 2072628"/>
              <a:gd name="f409" fmla="val 89802"/>
              <a:gd name="f410" fmla="val 2019727"/>
              <a:gd name="f411" fmla="val 1893768"/>
              <a:gd name="f412" fmla="val 1746838"/>
              <a:gd name="f413" fmla="val 1665177"/>
              <a:gd name="f414" fmla="val 27737"/>
              <a:gd name="f415" fmla="val 1589996"/>
              <a:gd name="f416" fmla="val 75847"/>
              <a:gd name="f417" fmla="val 1531990"/>
              <a:gd name="f418" fmla="val 158816"/>
              <a:gd name="f419" fmla="val 1432590"/>
              <a:gd name="f420" fmla="val 276275"/>
              <a:gd name="f421" fmla="val 1387641"/>
              <a:gd name="f422" fmla="val 381353"/>
              <a:gd name="f423" fmla="val 1423131"/>
              <a:gd name="f424" fmla="val 394263"/>
              <a:gd name="f425" fmla="val 1384911"/>
              <a:gd name="f426" fmla="val 299825"/>
              <a:gd name="f427" fmla="val 1353014"/>
              <a:gd name="f428" fmla="val 197101"/>
              <a:gd name="f429" fmla="val 1376758"/>
              <a:gd name="f430" fmla="val 112642"/>
              <a:gd name="f431" fmla="val 1443556"/>
              <a:gd name="f432" fmla="val 74114"/>
              <a:gd name="f433" fmla="val 1395305"/>
              <a:gd name="f434" fmla="val 55810"/>
              <a:gd name="f435" fmla="val 1333244"/>
              <a:gd name="f436" fmla="val 1266911"/>
              <a:gd name="f437" fmla="val 1097473"/>
              <a:gd name="f438" fmla="val 175228"/>
              <a:gd name="f439" fmla="val 955927"/>
              <a:gd name="f440" fmla="val 334606"/>
              <a:gd name="f441" fmla="val 922383"/>
              <a:gd name="f442" fmla="val 497254"/>
              <a:gd name="f443" fmla="val 898036"/>
              <a:gd name="f444" fmla="val 645210"/>
              <a:gd name="f445" fmla="val 961827"/>
              <a:gd name="f446" fmla="val 694839"/>
              <a:gd name="f447" fmla="val 1079319"/>
              <a:gd name="f448" fmla="val 670482"/>
              <a:gd name="f449" fmla="val 1096114"/>
              <a:gd name="f450" fmla="val 651035"/>
              <a:gd name="f451" fmla="val 1119484"/>
              <a:gd name="f452" fmla="val 636636"/>
              <a:gd name="f453" fmla="val 1146893"/>
              <a:gd name="f454" fmla="val 598934"/>
              <a:gd name="f455" fmla="val 1218660"/>
              <a:gd name="f456" fmla="val 601627"/>
              <a:gd name="f457" fmla="val 1307205"/>
              <a:gd name="f458" fmla="val 643730"/>
              <a:gd name="f459" fmla="val 1380130"/>
              <a:gd name="f460" fmla="val 677177"/>
              <a:gd name="f461" fmla="val 1360819"/>
              <a:gd name="f462" fmla="val 642024"/>
              <a:gd name="f463" fmla="val 1299932"/>
              <a:gd name="f464" fmla="val 639299"/>
              <a:gd name="f465" fmla="val 1226219"/>
              <a:gd name="f466" fmla="val 669992"/>
              <a:gd name="f467" fmla="val 1166433"/>
              <a:gd name="f468" fmla="val 681439"/>
              <a:gd name="f469" fmla="val 1144136"/>
              <a:gd name="f470" fmla="val 696880"/>
              <a:gd name="f471" fmla="val 1125036"/>
              <a:gd name="f472" fmla="val 719376"/>
              <a:gd name="f473" fmla="val 1114815"/>
              <a:gd name="f474" fmla="val 753521"/>
              <a:gd name="f475" fmla="val 1105667"/>
              <a:gd name="f476" fmla="val 747068"/>
              <a:gd name="f477" fmla="val 1089375"/>
              <a:gd name="f478" fmla="val 775618"/>
              <a:gd name="f479" fmla="val 1073627"/>
              <a:gd name="f480" fmla="val 808756"/>
              <a:gd name="f481" fmla="val 1066440"/>
              <a:gd name="f482" fmla="val 843174"/>
              <a:gd name="f483" fmla="val 1068829"/>
              <a:gd name="f484" fmla="val 910177"/>
              <a:gd name="f485" fmla="val 1073482"/>
              <a:gd name="f486" fmla="val 971874"/>
              <a:gd name="f487" fmla="val 1113774"/>
              <a:gd name="f488" fmla="val 1005945"/>
              <a:gd name="f489" fmla="val 1175134"/>
              <a:gd name="f490" fmla="val 1039750"/>
              <a:gd name="f491" fmla="val 1156458"/>
              <a:gd name="f492" fmla="val 998956"/>
              <a:gd name="f493" fmla="val 1082934"/>
              <a:gd name="f494" fmla="val 924540"/>
              <a:gd name="f495" fmla="val 1035010"/>
              <a:gd name="f496" fmla="val 843662"/>
              <a:gd name="f497" fmla="val 1030172"/>
              <a:gd name="f498" fmla="val 804145"/>
              <a:gd name="f499" fmla="val 1027809"/>
              <a:gd name="f500" fmla="val 766021"/>
              <a:gd name="f501" fmla="val 1035895"/>
              <a:gd name="f502" fmla="val 732986"/>
              <a:gd name="f503" fmla="val 1053824"/>
              <a:gd name="f504" fmla="val 667861"/>
              <a:gd name="f505" fmla="val 924500"/>
              <a:gd name="f506" fmla="val 500732"/>
              <a:gd name="f507" fmla="val 853399"/>
              <a:gd name="f508" fmla="val 319377"/>
              <a:gd name="f509" fmla="val 879325"/>
              <a:gd name="f510" fmla="val 300989"/>
              <a:gd name="f511" fmla="val 843277"/>
              <a:gd name="f512" fmla="val 293334"/>
              <a:gd name="f513" fmla="val 802167"/>
              <a:gd name="f514" fmla="val 759266"/>
              <a:gd name="f515" fmla="val 639212"/>
              <a:gd name="f516" fmla="val 353287"/>
              <a:gd name="f517" fmla="val 533159"/>
              <a:gd name="f518" fmla="val 448596"/>
              <a:gd name="f519" fmla="val 474747"/>
              <a:gd name="f520" fmla="val 473964"/>
              <a:gd name="f521" fmla="val 344116"/>
              <a:gd name="f522" fmla="val 571545"/>
              <a:gd name="f523" fmla="val 239326"/>
              <a:gd name="f524" fmla="val 699138"/>
              <a:gd name="f525" fmla="val 207021"/>
              <a:gd name="f526" fmla="val 883688"/>
              <a:gd name="f527" fmla="val 175806"/>
              <a:gd name="f528" fmla="val 1051685"/>
              <a:gd name="f529" fmla="val 257594"/>
              <a:gd name="f530" fmla="val 1089767"/>
              <a:gd name="f531" fmla="val 399718"/>
              <a:gd name="f532" fmla="val 1128734"/>
              <a:gd name="f533" fmla="val 389277"/>
              <a:gd name="f534" fmla="val 1097563"/>
              <a:gd name="f535" fmla="val 272948"/>
              <a:gd name="f536" fmla="val 992084"/>
              <a:gd name="f537" fmla="val 191573"/>
              <a:gd name="f538" fmla="val 857834"/>
              <a:gd name="f539" fmla="val 171572"/>
              <a:gd name="f540" fmla="val 902623"/>
              <a:gd name="f541" fmla="val 69261"/>
              <a:gd name="f542" fmla="val 1005740"/>
              <a:gd name="f543" fmla="*/ f0 1 3068057"/>
              <a:gd name="f544" fmla="*/ f1 1 3083879"/>
              <a:gd name="f545" fmla="val f2"/>
              <a:gd name="f546" fmla="val f3"/>
              <a:gd name="f547" fmla="val f4"/>
              <a:gd name="f548" fmla="+- f547 0 f545"/>
              <a:gd name="f549" fmla="+- f546 0 f545"/>
              <a:gd name="f550" fmla="*/ f549 1 3068057"/>
              <a:gd name="f551" fmla="*/ f548 1 3083879"/>
              <a:gd name="f552" fmla="*/ f545 1 f550"/>
              <a:gd name="f553" fmla="*/ f546 1 f550"/>
              <a:gd name="f554" fmla="*/ f545 1 f551"/>
              <a:gd name="f555" fmla="*/ f547 1 f551"/>
              <a:gd name="f556" fmla="*/ f552 f543 1"/>
              <a:gd name="f557" fmla="*/ f553 f543 1"/>
              <a:gd name="f558" fmla="*/ f555 f544 1"/>
              <a:gd name="f559" fmla="*/ f554 f544 1"/>
            </a:gdLst>
            <a:ahLst/>
            <a:cxnLst>
              <a:cxn ang="3cd4">
                <a:pos x="hc" y="t"/>
              </a:cxn>
              <a:cxn ang="0">
                <a:pos x="r" y="vc"/>
              </a:cxn>
              <a:cxn ang="cd4">
                <a:pos x="hc" y="b"/>
              </a:cxn>
              <a:cxn ang="cd2">
                <a:pos x="l" y="vc"/>
              </a:cxn>
            </a:cxnLst>
            <a:rect l="f556" t="f559" r="f557" b="f558"/>
            <a:pathLst>
              <a:path w="3068057" h="3083879">
                <a:moveTo>
                  <a:pt x="f5" y="f2"/>
                </a:moveTo>
                <a:cubicBezTo>
                  <a:pt x="f6" y="f2"/>
                  <a:pt x="f7" y="f8"/>
                  <a:pt x="f9" y="f10"/>
                </a:cubicBezTo>
                <a:cubicBezTo>
                  <a:pt x="f11" y="f12"/>
                  <a:pt x="f13" y="f14"/>
                  <a:pt x="f15" y="f16"/>
                </a:cubicBezTo>
                <a:lnTo>
                  <a:pt x="f17" y="f18"/>
                </a:lnTo>
                <a:cubicBezTo>
                  <a:pt x="f19" y="f20"/>
                  <a:pt x="f21" y="f22"/>
                  <a:pt x="f23" y="f24"/>
                </a:cubicBezTo>
                <a:cubicBezTo>
                  <a:pt x="f25" y="f26"/>
                  <a:pt x="f27" y="f28"/>
                  <a:pt x="f29" y="f28"/>
                </a:cubicBezTo>
                <a:cubicBezTo>
                  <a:pt x="f30" y="f28"/>
                  <a:pt x="f31" y="f32"/>
                  <a:pt x="f31" y="f33"/>
                </a:cubicBezTo>
                <a:lnTo>
                  <a:pt x="f34" y="f35"/>
                </a:lnTo>
                <a:lnTo>
                  <a:pt x="f31" y="f35"/>
                </a:lnTo>
                <a:lnTo>
                  <a:pt x="f31" y="f36"/>
                </a:lnTo>
                <a:cubicBezTo>
                  <a:pt x="f37" y="f38"/>
                  <a:pt x="f39" y="f40"/>
                  <a:pt x="f39" y="f41"/>
                </a:cubicBezTo>
                <a:lnTo>
                  <a:pt x="f42" y="f43"/>
                </a:lnTo>
                <a:cubicBezTo>
                  <a:pt x="f44" y="f45"/>
                  <a:pt x="f3" y="f46"/>
                  <a:pt x="f3" y="f47"/>
                </a:cubicBezTo>
                <a:cubicBezTo>
                  <a:pt x="f3" y="f48"/>
                  <a:pt x="f49" y="f50"/>
                  <a:pt x="f51" y="f52"/>
                </a:cubicBezTo>
                <a:cubicBezTo>
                  <a:pt x="f53" y="f54"/>
                  <a:pt x="f55" y="f56"/>
                  <a:pt x="f57" y="f58"/>
                </a:cubicBezTo>
                <a:lnTo>
                  <a:pt x="f59" y="f60"/>
                </a:lnTo>
                <a:cubicBezTo>
                  <a:pt x="f61" y="f62"/>
                  <a:pt x="f63" y="f64"/>
                  <a:pt x="f65" y="f66"/>
                </a:cubicBezTo>
                <a:cubicBezTo>
                  <a:pt x="f67" y="f68"/>
                  <a:pt x="f69" y="f70"/>
                  <a:pt x="f69" y="f71"/>
                </a:cubicBezTo>
                <a:cubicBezTo>
                  <a:pt x="f69" y="f72"/>
                  <a:pt x="f73" y="f74"/>
                  <a:pt x="f75" y="f76"/>
                </a:cubicBezTo>
                <a:cubicBezTo>
                  <a:pt x="f77" y="f78"/>
                  <a:pt x="f79" y="f80"/>
                  <a:pt x="f81" y="f82"/>
                </a:cubicBezTo>
                <a:cubicBezTo>
                  <a:pt x="f83" y="f84"/>
                  <a:pt x="f85" y="f86"/>
                  <a:pt x="f87" y="f88"/>
                </a:cubicBezTo>
                <a:cubicBezTo>
                  <a:pt x="f89" y="f90"/>
                  <a:pt x="f91" y="f92"/>
                  <a:pt x="f93" y="f94"/>
                </a:cubicBezTo>
                <a:lnTo>
                  <a:pt x="f95" y="f96"/>
                </a:lnTo>
                <a:cubicBezTo>
                  <a:pt x="f97" y="f98"/>
                  <a:pt x="f99" y="f100"/>
                  <a:pt x="f101" y="f102"/>
                </a:cubicBezTo>
                <a:cubicBezTo>
                  <a:pt x="f103" y="f104"/>
                  <a:pt x="f105" y="f106"/>
                  <a:pt x="f107" y="f108"/>
                </a:cubicBezTo>
                <a:lnTo>
                  <a:pt x="f109" y="f110"/>
                </a:lnTo>
                <a:lnTo>
                  <a:pt x="f111" y="f112"/>
                </a:lnTo>
                <a:cubicBezTo>
                  <a:pt x="f113" y="f114"/>
                  <a:pt x="f115" y="f116"/>
                  <a:pt x="f117" y="f118"/>
                </a:cubicBezTo>
                <a:cubicBezTo>
                  <a:pt x="f119" y="f120"/>
                  <a:pt x="f121" y="f122"/>
                  <a:pt x="f123" y="f124"/>
                </a:cubicBezTo>
                <a:lnTo>
                  <a:pt x="f125" y="f126"/>
                </a:lnTo>
                <a:cubicBezTo>
                  <a:pt x="f127" y="f128"/>
                  <a:pt x="f129" y="f130"/>
                  <a:pt x="f131" y="f132"/>
                </a:cubicBezTo>
                <a:cubicBezTo>
                  <a:pt x="f133" y="f134"/>
                  <a:pt x="f135" y="f136"/>
                  <a:pt x="f137" y="f138"/>
                </a:cubicBezTo>
                <a:cubicBezTo>
                  <a:pt x="f139" y="f140"/>
                  <a:pt x="f141" y="f142"/>
                  <a:pt x="f143" y="f144"/>
                </a:cubicBezTo>
                <a:cubicBezTo>
                  <a:pt x="f145" y="f146"/>
                  <a:pt x="f147" y="f148"/>
                  <a:pt x="f147" y="f149"/>
                </a:cubicBezTo>
                <a:cubicBezTo>
                  <a:pt x="f147" y="f150"/>
                  <a:pt x="f151" y="f152"/>
                  <a:pt x="f153" y="f154"/>
                </a:cubicBezTo>
                <a:cubicBezTo>
                  <a:pt x="f155" y="f156"/>
                  <a:pt x="f157" y="f158"/>
                  <a:pt x="f159" y="f160"/>
                </a:cubicBezTo>
                <a:cubicBezTo>
                  <a:pt x="f161" y="f162"/>
                  <a:pt x="f163" y="f164"/>
                  <a:pt x="f165" y="f166"/>
                </a:cubicBezTo>
                <a:lnTo>
                  <a:pt x="f167" y="f168"/>
                </a:lnTo>
                <a:cubicBezTo>
                  <a:pt x="f169" y="f170"/>
                  <a:pt x="f171" y="f172"/>
                  <a:pt x="f173" y="f174"/>
                </a:cubicBezTo>
                <a:cubicBezTo>
                  <a:pt x="f175" y="f176"/>
                  <a:pt x="f177" y="f4"/>
                  <a:pt x="f5" y="f4"/>
                </a:cubicBezTo>
                <a:cubicBezTo>
                  <a:pt x="f178" y="f4"/>
                  <a:pt x="f179" y="f180"/>
                  <a:pt x="f181" y="f182"/>
                </a:cubicBezTo>
                <a:cubicBezTo>
                  <a:pt x="f183" y="f184"/>
                  <a:pt x="f185" y="f186"/>
                  <a:pt x="f187" y="f188"/>
                </a:cubicBezTo>
                <a:cubicBezTo>
                  <a:pt x="f189" y="f190"/>
                  <a:pt x="f191" y="f192"/>
                  <a:pt x="f193" y="f194"/>
                </a:cubicBezTo>
                <a:lnTo>
                  <a:pt x="f195" y="f196"/>
                </a:lnTo>
                <a:cubicBezTo>
                  <a:pt x="f197" y="f198"/>
                  <a:pt x="f199" y="f200"/>
                  <a:pt x="f201" y="f202"/>
                </a:cubicBezTo>
                <a:cubicBezTo>
                  <a:pt x="f203" y="f204"/>
                  <a:pt x="f205" y="f206"/>
                  <a:pt x="f207" y="f208"/>
                </a:cubicBezTo>
                <a:cubicBezTo>
                  <a:pt x="f209" y="f210"/>
                  <a:pt x="f211" y="f212"/>
                  <a:pt x="f213" y="f214"/>
                </a:cubicBezTo>
                <a:lnTo>
                  <a:pt x="f215" y="f216"/>
                </a:lnTo>
                <a:cubicBezTo>
                  <a:pt x="f217" y="f218"/>
                  <a:pt x="f219" y="f220"/>
                  <a:pt x="f221" y="f222"/>
                </a:cubicBezTo>
                <a:cubicBezTo>
                  <a:pt x="f223" y="f224"/>
                  <a:pt x="f225" y="f226"/>
                  <a:pt x="f227" y="f228"/>
                </a:cubicBezTo>
                <a:lnTo>
                  <a:pt x="f229" y="f230"/>
                </a:lnTo>
                <a:cubicBezTo>
                  <a:pt x="f231" y="f232"/>
                  <a:pt x="f233" y="f234"/>
                  <a:pt x="f235" y="f236"/>
                </a:cubicBezTo>
                <a:cubicBezTo>
                  <a:pt x="f237" y="f238"/>
                  <a:pt x="f239" y="f240"/>
                  <a:pt x="f241" y="f242"/>
                </a:cubicBezTo>
                <a:cubicBezTo>
                  <a:pt x="f243" y="f244"/>
                  <a:pt x="f245" y="f246"/>
                  <a:pt x="f247" y="f248"/>
                </a:cubicBezTo>
                <a:lnTo>
                  <a:pt x="f249" y="f250"/>
                </a:lnTo>
                <a:cubicBezTo>
                  <a:pt x="f251" y="f252"/>
                  <a:pt x="f253" y="f254"/>
                  <a:pt x="f255" y="f256"/>
                </a:cubicBezTo>
                <a:lnTo>
                  <a:pt x="f257" y="f258"/>
                </a:lnTo>
                <a:cubicBezTo>
                  <a:pt x="f259" y="f260"/>
                  <a:pt x="f261" y="f262"/>
                  <a:pt x="f263" y="f264"/>
                </a:cubicBezTo>
                <a:cubicBezTo>
                  <a:pt x="f265" y="f266"/>
                  <a:pt x="f267" y="f268"/>
                  <a:pt x="f269" y="f270"/>
                </a:cubicBezTo>
                <a:cubicBezTo>
                  <a:pt x="f271" y="f272"/>
                  <a:pt x="f273" y="f2"/>
                  <a:pt x="f5" y="f2"/>
                </a:cubicBezTo>
                <a:close/>
                <a:moveTo>
                  <a:pt x="f274" y="f2"/>
                </a:moveTo>
                <a:cubicBezTo>
                  <a:pt x="f275" y="f2"/>
                  <a:pt x="f276" y="f277"/>
                  <a:pt x="f278" y="f279"/>
                </a:cubicBezTo>
                <a:cubicBezTo>
                  <a:pt x="f280" y="f281"/>
                  <a:pt x="f282" y="f283"/>
                  <a:pt x="f284" y="f285"/>
                </a:cubicBezTo>
                <a:cubicBezTo>
                  <a:pt x="f286" y="f287"/>
                  <a:pt x="f288" y="f289"/>
                  <a:pt x="f290" y="f291"/>
                </a:cubicBezTo>
                <a:lnTo>
                  <a:pt x="f292" y="f293"/>
                </a:lnTo>
                <a:cubicBezTo>
                  <a:pt x="f294" y="f295"/>
                  <a:pt x="f296" y="f297"/>
                  <a:pt x="f298" y="f299"/>
                </a:cubicBezTo>
                <a:cubicBezTo>
                  <a:pt x="f300" y="f301"/>
                  <a:pt x="f302" y="f303"/>
                  <a:pt x="f304" y="f305"/>
                </a:cubicBezTo>
                <a:cubicBezTo>
                  <a:pt x="f306" y="f307"/>
                  <a:pt x="f308" y="f309"/>
                  <a:pt x="f310" y="f311"/>
                </a:cubicBezTo>
                <a:lnTo>
                  <a:pt x="f312" y="f313"/>
                </a:lnTo>
                <a:cubicBezTo>
                  <a:pt x="f314" y="f315"/>
                  <a:pt x="f316" y="f317"/>
                  <a:pt x="f318" y="f319"/>
                </a:cubicBezTo>
                <a:cubicBezTo>
                  <a:pt x="f320" y="f321"/>
                  <a:pt x="f322" y="f323"/>
                  <a:pt x="f324" y="f325"/>
                </a:cubicBezTo>
                <a:lnTo>
                  <a:pt x="f326" y="f327"/>
                </a:lnTo>
                <a:cubicBezTo>
                  <a:pt x="f328" y="f329"/>
                  <a:pt x="f330" y="f331"/>
                  <a:pt x="f332" y="f333"/>
                </a:cubicBezTo>
                <a:cubicBezTo>
                  <a:pt x="f334" y="f335"/>
                  <a:pt x="f336" y="f337"/>
                  <a:pt x="f338" y="f339"/>
                </a:cubicBezTo>
                <a:cubicBezTo>
                  <a:pt x="f340" y="f341"/>
                  <a:pt x="f342" y="f343"/>
                  <a:pt x="f344" y="f345"/>
                </a:cubicBezTo>
                <a:lnTo>
                  <a:pt x="f346" y="f347"/>
                </a:lnTo>
                <a:cubicBezTo>
                  <a:pt x="f348" y="f349"/>
                  <a:pt x="f350" y="f351"/>
                  <a:pt x="f352" y="f353"/>
                </a:cubicBezTo>
                <a:lnTo>
                  <a:pt x="f354" y="f355"/>
                </a:lnTo>
                <a:cubicBezTo>
                  <a:pt x="f356" y="f357"/>
                  <a:pt x="f358" y="f359"/>
                  <a:pt x="f360" y="f361"/>
                </a:cubicBezTo>
                <a:cubicBezTo>
                  <a:pt x="f362" y="f363"/>
                  <a:pt x="f364" y="f365"/>
                  <a:pt x="f366" y="f367"/>
                </a:cubicBezTo>
                <a:cubicBezTo>
                  <a:pt x="f368" y="f369"/>
                  <a:pt x="f370" y="f4"/>
                  <a:pt x="f274" y="f4"/>
                </a:cubicBezTo>
                <a:cubicBezTo>
                  <a:pt x="f371" y="f4"/>
                  <a:pt x="f372" y="f373"/>
                  <a:pt x="f374" y="f375"/>
                </a:cubicBezTo>
                <a:cubicBezTo>
                  <a:pt x="f376" y="f377"/>
                  <a:pt x="f378" y="f379"/>
                  <a:pt x="f380" y="f381"/>
                </a:cubicBezTo>
                <a:lnTo>
                  <a:pt x="f382" y="f383"/>
                </a:lnTo>
                <a:cubicBezTo>
                  <a:pt x="f384" y="f385"/>
                  <a:pt x="f386" y="f387"/>
                  <a:pt x="f388" y="f389"/>
                </a:cubicBezTo>
                <a:cubicBezTo>
                  <a:pt x="f390" y="f391"/>
                  <a:pt x="f392" y="f393"/>
                  <a:pt x="f394" y="f393"/>
                </a:cubicBezTo>
                <a:cubicBezTo>
                  <a:pt x="f395" y="f393"/>
                  <a:pt x="f396" y="f397"/>
                  <a:pt x="f396" y="f398"/>
                </a:cubicBezTo>
                <a:lnTo>
                  <a:pt x="f399" y="f400"/>
                </a:lnTo>
                <a:lnTo>
                  <a:pt x="f396" y="f400"/>
                </a:lnTo>
                <a:lnTo>
                  <a:pt x="f396" y="f401"/>
                </a:lnTo>
                <a:cubicBezTo>
                  <a:pt x="f402" y="f403"/>
                  <a:pt x="f404" y="f405"/>
                  <a:pt x="f404" y="f406"/>
                </a:cubicBezTo>
                <a:lnTo>
                  <a:pt x="f407" y="f408"/>
                </a:lnTo>
                <a:cubicBezTo>
                  <a:pt x="f409" y="f410"/>
                  <a:pt x="f2" y="f411"/>
                  <a:pt x="f2" y="f412"/>
                </a:cubicBezTo>
                <a:cubicBezTo>
                  <a:pt x="f2" y="f413"/>
                  <a:pt x="f414" y="f415"/>
                  <a:pt x="f416" y="f417"/>
                </a:cubicBezTo>
                <a:cubicBezTo>
                  <a:pt x="f418" y="f419"/>
                  <a:pt x="f420" y="f421"/>
                  <a:pt x="f422" y="f423"/>
                </a:cubicBezTo>
                <a:lnTo>
                  <a:pt x="f424" y="f425"/>
                </a:lnTo>
                <a:cubicBezTo>
                  <a:pt x="f426" y="f427"/>
                  <a:pt x="f428" y="f429"/>
                  <a:pt x="f430" y="f431"/>
                </a:cubicBezTo>
                <a:cubicBezTo>
                  <a:pt x="f432" y="f433"/>
                  <a:pt x="f434" y="f435"/>
                  <a:pt x="f434" y="f436"/>
                </a:cubicBezTo>
                <a:cubicBezTo>
                  <a:pt x="f434" y="f437"/>
                  <a:pt x="f438" y="f439"/>
                  <a:pt x="f440" y="f441"/>
                </a:cubicBezTo>
                <a:cubicBezTo>
                  <a:pt x="f442" y="f443"/>
                  <a:pt x="f444" y="f445"/>
                  <a:pt x="f446" y="f447"/>
                </a:cubicBezTo>
                <a:cubicBezTo>
                  <a:pt x="f448" y="f449"/>
                  <a:pt x="f450" y="f451"/>
                  <a:pt x="f452" y="f453"/>
                </a:cubicBezTo>
                <a:cubicBezTo>
                  <a:pt x="f454" y="f455"/>
                  <a:pt x="f456" y="f457"/>
                  <a:pt x="f458" y="f459"/>
                </a:cubicBezTo>
                <a:lnTo>
                  <a:pt x="f460" y="f461"/>
                </a:lnTo>
                <a:cubicBezTo>
                  <a:pt x="f462" y="f463"/>
                  <a:pt x="f464" y="f465"/>
                  <a:pt x="f466" y="f467"/>
                </a:cubicBezTo>
                <a:cubicBezTo>
                  <a:pt x="f468" y="f469"/>
                  <a:pt x="f470" y="f471"/>
                  <a:pt x="f472" y="f473"/>
                </a:cubicBezTo>
                <a:lnTo>
                  <a:pt x="f474" y="f475"/>
                </a:lnTo>
                <a:lnTo>
                  <a:pt x="f476" y="f477"/>
                </a:lnTo>
                <a:cubicBezTo>
                  <a:pt x="f478" y="f479"/>
                  <a:pt x="f480" y="f481"/>
                  <a:pt x="f482" y="f483"/>
                </a:cubicBezTo>
                <a:cubicBezTo>
                  <a:pt x="f484" y="f485"/>
                  <a:pt x="f486" y="f487"/>
                  <a:pt x="f488" y="f489"/>
                </a:cubicBezTo>
                <a:lnTo>
                  <a:pt x="f490" y="f491"/>
                </a:lnTo>
                <a:cubicBezTo>
                  <a:pt x="f492" y="f493"/>
                  <a:pt x="f494" y="f495"/>
                  <a:pt x="f496" y="f497"/>
                </a:cubicBezTo>
                <a:cubicBezTo>
                  <a:pt x="f498" y="f499"/>
                  <a:pt x="f500" y="f501"/>
                  <a:pt x="f502" y="f503"/>
                </a:cubicBezTo>
                <a:cubicBezTo>
                  <a:pt x="f504" y="f505"/>
                  <a:pt x="f506" y="f507"/>
                  <a:pt x="f508" y="f509"/>
                </a:cubicBezTo>
                <a:cubicBezTo>
                  <a:pt x="f510" y="f511"/>
                  <a:pt x="f512" y="f513"/>
                  <a:pt x="f512" y="f514"/>
                </a:cubicBezTo>
                <a:cubicBezTo>
                  <a:pt x="f512" y="f515"/>
                  <a:pt x="f516" y="f517"/>
                  <a:pt x="f518" y="f519"/>
                </a:cubicBezTo>
                <a:cubicBezTo>
                  <a:pt x="f520" y="f521"/>
                  <a:pt x="f522" y="f523"/>
                  <a:pt x="f524" y="f525"/>
                </a:cubicBezTo>
                <a:cubicBezTo>
                  <a:pt x="f526" y="f527"/>
                  <a:pt x="f528" y="f529"/>
                  <a:pt x="f530" y="f531"/>
                </a:cubicBezTo>
                <a:lnTo>
                  <a:pt x="f532" y="f533"/>
                </a:lnTo>
                <a:cubicBezTo>
                  <a:pt x="f534" y="f535"/>
                  <a:pt x="f536" y="f537"/>
                  <a:pt x="f538" y="f539"/>
                </a:cubicBezTo>
                <a:cubicBezTo>
                  <a:pt x="f540" y="f541"/>
                  <a:pt x="f542" y="f2"/>
                  <a:pt x="f274" y="f2"/>
                </a:cubicBezTo>
                <a:close/>
              </a:path>
            </a:pathLst>
          </a:custGeom>
          <a:solidFill>
            <a:schemeClr val="tx1"/>
          </a:solidFill>
          <a:ln cap="flat">
            <a:noFill/>
            <a:prstDash val="solid"/>
          </a:ln>
        </p:spPr>
        <p:txBody>
          <a:bodyPr vert="horz" wrap="square" lIns="121920" tIns="60960" rIns="121920" bIns="60960" anchor="ctr" anchorCtr="1" compatLnSpc="1">
            <a:noAutofit/>
          </a:bodyPr>
          <a:lstStyle/>
          <a:p>
            <a:pPr algn="ctr" defTabSz="1219140">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grpSp>
        <p:nvGrpSpPr>
          <p:cNvPr id="10" name="Group 110">
            <a:extLst>
              <a:ext uri="{FF2B5EF4-FFF2-40B4-BE49-F238E27FC236}">
                <a16:creationId xmlns:a16="http://schemas.microsoft.com/office/drawing/2014/main" id="{E506B355-0F15-230C-A28E-07C5123B561B}"/>
              </a:ext>
            </a:extLst>
          </p:cNvPr>
          <p:cNvGrpSpPr/>
          <p:nvPr/>
        </p:nvGrpSpPr>
        <p:grpSpPr>
          <a:xfrm>
            <a:off x="3287440" y="1830772"/>
            <a:ext cx="553869" cy="652296"/>
            <a:chOff x="3837179" y="1242450"/>
            <a:chExt cx="415402" cy="489222"/>
          </a:xfrm>
          <a:solidFill>
            <a:schemeClr val="tx1"/>
          </a:solidFill>
        </p:grpSpPr>
        <p:sp>
          <p:nvSpPr>
            <p:cNvPr id="11" name="Freeform 111">
              <a:extLst>
                <a:ext uri="{FF2B5EF4-FFF2-40B4-BE49-F238E27FC236}">
                  <a16:creationId xmlns:a16="http://schemas.microsoft.com/office/drawing/2014/main" id="{C6BC99A9-78B2-2C92-9D9D-138EBE970B5F}"/>
                </a:ext>
              </a:extLst>
            </p:cNvPr>
            <p:cNvSpPr/>
            <p:nvPr/>
          </p:nvSpPr>
          <p:spPr>
            <a:xfrm>
              <a:off x="3837179" y="1242450"/>
              <a:ext cx="415402" cy="489222"/>
            </a:xfrm>
            <a:custGeom>
              <a:avLst/>
              <a:gdLst>
                <a:gd name="f0" fmla="val 10800000"/>
                <a:gd name="f1" fmla="val 5400000"/>
                <a:gd name="f2" fmla="val 180"/>
                <a:gd name="f3" fmla="val w"/>
                <a:gd name="f4" fmla="val h"/>
                <a:gd name="f5" fmla="val 0"/>
                <a:gd name="f6" fmla="val 5331558"/>
                <a:gd name="f7" fmla="val 5891405"/>
                <a:gd name="f8" fmla="val 2980491"/>
                <a:gd name="f9" fmla="val 968"/>
                <a:gd name="f10" fmla="val 1784302"/>
                <a:gd name="f11" fmla="val -22254"/>
                <a:gd name="f12" fmla="val 1040642"/>
                <a:gd name="f13" fmla="val 372305"/>
                <a:gd name="f14" fmla="val 726547"/>
                <a:gd name="f15" fmla="val 1181117"/>
                <a:gd name="f16" fmla="val 528785"/>
                <a:gd name="f17" fmla="val 1834793"/>
                <a:gd name="f18" fmla="val 744238"/>
                <a:gd name="f19" fmla="val 2066938"/>
                <a:gd name="f20" fmla="val 486068"/>
                <a:gd name="f21" fmla="val 2371366"/>
                <a:gd name="f22" fmla="val 239818"/>
                <a:gd name="f23" fmla="val 2677225"/>
                <a:gd name="f24" fmla="val -40213"/>
                <a:gd name="f25" fmla="val 2911644"/>
                <a:gd name="f26" fmla="val 4803"/>
                <a:gd name="f27" fmla="val 3079808"/>
                <a:gd name="f28" fmla="val 109541"/>
                <a:gd name="f29" fmla="val 3181162"/>
                <a:gd name="f30" fmla="val 260766"/>
                <a:gd name="f31" fmla="val 3266498"/>
                <a:gd name="f32" fmla="val 460575"/>
                <a:gd name="f33" fmla="val 3328959"/>
                <a:gd name="f34" fmla="val 403546"/>
                <a:gd name="f35" fmla="val 3464559"/>
                <a:gd name="f36" fmla="val 198074"/>
                <a:gd name="f37" fmla="val 3641722"/>
                <a:gd name="f38" fmla="val 289487"/>
                <a:gd name="f39" fmla="val 3735758"/>
                <a:gd name="f40" fmla="val 480873"/>
                <a:gd name="f41" fmla="val 3871219"/>
                <a:gd name="f42" fmla="val 428032"/>
                <a:gd name="f43" fmla="val 3935014"/>
                <a:gd name="f44" fmla="val 303940"/>
                <a:gd name="f45" fmla="val 3939433"/>
                <a:gd name="f46" fmla="val 322351"/>
                <a:gd name="f47" fmla="val 4062605"/>
                <a:gd name="f48" fmla="val 362395"/>
                <a:gd name="f49" fmla="val 4195168"/>
                <a:gd name="f50" fmla="val 550882"/>
                <a:gd name="f51" fmla="val 4226788"/>
                <a:gd name="f52" fmla="val 513737"/>
                <a:gd name="f53" fmla="val 4317787"/>
                <a:gd name="f54" fmla="val 397470"/>
                <a:gd name="f55" fmla="val 4561276"/>
                <a:gd name="f56" fmla="val 358392"/>
                <a:gd name="f57" fmla="val 4876020"/>
                <a:gd name="f58" fmla="val 449942"/>
                <a:gd name="f59" fmla="val 4977005"/>
                <a:gd name="f60" fmla="val 636587"/>
                <a:gd name="f61" fmla="val 5158310"/>
                <a:gd name="f62" fmla="val 1197305"/>
                <a:gd name="f63" fmla="val 5208988"/>
                <a:gd name="f64" fmla="val 1704584"/>
                <a:gd name="f65" fmla="val 5039972"/>
                <a:gd name="f66" fmla="val 1895970"/>
                <a:gd name="f67" fmla="val 4734863"/>
                <a:gd name="f68" fmla="val 5859508"/>
                <a:gd name="f69" fmla="val 4366268"/>
                <a:gd name="f70" fmla="val 4516262"/>
                <a:gd name="f71" fmla="val 4422975"/>
                <a:gd name="f72" fmla="val 3927926"/>
                <a:gd name="f73" fmla="val 4841189"/>
                <a:gd name="f74" fmla="val 3520345"/>
                <a:gd name="f75" fmla="val 6117095"/>
                <a:gd name="f76" fmla="val 1964448"/>
                <a:gd name="f77" fmla="val 4692333"/>
                <a:gd name="f78" fmla="val 36409"/>
                <a:gd name="f79" fmla="+- 0 0 -90"/>
                <a:gd name="f80" fmla="*/ f3 1 5331558"/>
                <a:gd name="f81" fmla="*/ f4 1 5891405"/>
                <a:gd name="f82" fmla="val f5"/>
                <a:gd name="f83" fmla="val f6"/>
                <a:gd name="f84" fmla="val f7"/>
                <a:gd name="f85" fmla="*/ f79 f0 1"/>
                <a:gd name="f86" fmla="+- f84 0 f82"/>
                <a:gd name="f87" fmla="+- f83 0 f82"/>
                <a:gd name="f88" fmla="*/ f85 1 f2"/>
                <a:gd name="f89" fmla="*/ f87 1 5331558"/>
                <a:gd name="f90" fmla="*/ f86 1 5891405"/>
                <a:gd name="f91" fmla="*/ 968 f86 1"/>
                <a:gd name="f92" fmla="*/ 1181117 f86 1"/>
                <a:gd name="f93" fmla="*/ 3328959 f86 1"/>
                <a:gd name="f94" fmla="*/ 3735758 f86 1"/>
                <a:gd name="f95" fmla="*/ 3871219 f86 1"/>
                <a:gd name="f96" fmla="*/ 4062605 f86 1"/>
                <a:gd name="f97" fmla="*/ 4317787 f86 1"/>
                <a:gd name="f98" fmla="*/ 4977005 f86 1"/>
                <a:gd name="f99" fmla="*/ 5039972 f86 1"/>
                <a:gd name="f100" fmla="*/ 5891405 f86 1"/>
                <a:gd name="f101" fmla="*/ 5859508 f86 1"/>
                <a:gd name="f102" fmla="*/ 3520345 f86 1"/>
                <a:gd name="f103" fmla="*/ 3079808 f86 1"/>
                <a:gd name="f104" fmla="*/ 2980491 f87 1"/>
                <a:gd name="f105" fmla="*/ 726547 f87 1"/>
                <a:gd name="f106" fmla="*/ 486068 f87 1"/>
                <a:gd name="f107" fmla="*/ 2371366 f86 1"/>
                <a:gd name="f108" fmla="*/ 4803 f87 1"/>
                <a:gd name="f109" fmla="*/ 460575 f87 1"/>
                <a:gd name="f110" fmla="*/ 289487 f87 1"/>
                <a:gd name="f111" fmla="*/ 480873 f87 1"/>
                <a:gd name="f112" fmla="*/ 322351 f87 1"/>
                <a:gd name="f113" fmla="*/ 513737 f87 1"/>
                <a:gd name="f114" fmla="*/ 449942 f87 1"/>
                <a:gd name="f115" fmla="*/ 1704584 f87 1"/>
                <a:gd name="f116" fmla="*/ 1895970 f87 1"/>
                <a:gd name="f117" fmla="*/ 4734863 f87 1"/>
                <a:gd name="f118" fmla="*/ 4841189 f87 1"/>
                <a:gd name="f119" fmla="+- f88 0 f1"/>
                <a:gd name="f120" fmla="*/ f91 1 5891405"/>
                <a:gd name="f121" fmla="*/ f92 1 5891405"/>
                <a:gd name="f122" fmla="*/ f93 1 5891405"/>
                <a:gd name="f123" fmla="*/ f94 1 5891405"/>
                <a:gd name="f124" fmla="*/ f95 1 5891405"/>
                <a:gd name="f125" fmla="*/ f96 1 5891405"/>
                <a:gd name="f126" fmla="*/ f97 1 5891405"/>
                <a:gd name="f127" fmla="*/ f98 1 5891405"/>
                <a:gd name="f128" fmla="*/ f99 1 5891405"/>
                <a:gd name="f129" fmla="*/ f100 1 5891405"/>
                <a:gd name="f130" fmla="*/ f101 1 5891405"/>
                <a:gd name="f131" fmla="*/ f102 1 5891405"/>
                <a:gd name="f132" fmla="*/ f103 1 5891405"/>
                <a:gd name="f133" fmla="*/ f104 1 5331558"/>
                <a:gd name="f134" fmla="*/ f105 1 5331558"/>
                <a:gd name="f135" fmla="*/ f106 1 5331558"/>
                <a:gd name="f136" fmla="*/ f107 1 5891405"/>
                <a:gd name="f137" fmla="*/ f108 1 5331558"/>
                <a:gd name="f138" fmla="*/ f109 1 5331558"/>
                <a:gd name="f139" fmla="*/ f110 1 5331558"/>
                <a:gd name="f140" fmla="*/ f111 1 5331558"/>
                <a:gd name="f141" fmla="*/ f112 1 5331558"/>
                <a:gd name="f142" fmla="*/ f113 1 5331558"/>
                <a:gd name="f143" fmla="*/ f114 1 5331558"/>
                <a:gd name="f144" fmla="*/ f115 1 5331558"/>
                <a:gd name="f145" fmla="*/ f116 1 5331558"/>
                <a:gd name="f146" fmla="*/ f117 1 5331558"/>
                <a:gd name="f147" fmla="*/ f118 1 5331558"/>
                <a:gd name="f148" fmla="*/ f82 1 f89"/>
                <a:gd name="f149" fmla="*/ f83 1 f89"/>
                <a:gd name="f150" fmla="*/ f82 1 f90"/>
                <a:gd name="f151" fmla="*/ f84 1 f90"/>
                <a:gd name="f152" fmla="*/ f133 1 f89"/>
                <a:gd name="f153" fmla="*/ f120 1 f90"/>
                <a:gd name="f154" fmla="*/ f134 1 f89"/>
                <a:gd name="f155" fmla="*/ f121 1 f90"/>
                <a:gd name="f156" fmla="*/ f135 1 f89"/>
                <a:gd name="f157" fmla="*/ f136 1 f90"/>
                <a:gd name="f158" fmla="*/ f137 1 f89"/>
                <a:gd name="f159" fmla="*/ f132 1 f90"/>
                <a:gd name="f160" fmla="*/ f138 1 f89"/>
                <a:gd name="f161" fmla="*/ f122 1 f90"/>
                <a:gd name="f162" fmla="*/ f139 1 f89"/>
                <a:gd name="f163" fmla="*/ f123 1 f90"/>
                <a:gd name="f164" fmla="*/ f140 1 f89"/>
                <a:gd name="f165" fmla="*/ f124 1 f90"/>
                <a:gd name="f166" fmla="*/ f141 1 f89"/>
                <a:gd name="f167" fmla="*/ f125 1 f90"/>
                <a:gd name="f168" fmla="*/ f142 1 f89"/>
                <a:gd name="f169" fmla="*/ f126 1 f90"/>
                <a:gd name="f170" fmla="*/ f143 1 f89"/>
                <a:gd name="f171" fmla="*/ f127 1 f90"/>
                <a:gd name="f172" fmla="*/ f144 1 f89"/>
                <a:gd name="f173" fmla="*/ f128 1 f90"/>
                <a:gd name="f174" fmla="*/ f145 1 f89"/>
                <a:gd name="f175" fmla="*/ f129 1 f90"/>
                <a:gd name="f176" fmla="*/ f146 1 f89"/>
                <a:gd name="f177" fmla="*/ f130 1 f90"/>
                <a:gd name="f178" fmla="*/ f147 1 f89"/>
                <a:gd name="f179" fmla="*/ f131 1 f90"/>
                <a:gd name="f180" fmla="*/ f148 f80 1"/>
                <a:gd name="f181" fmla="*/ f149 f80 1"/>
                <a:gd name="f182" fmla="*/ f151 f81 1"/>
                <a:gd name="f183" fmla="*/ f150 f81 1"/>
                <a:gd name="f184" fmla="*/ f152 f80 1"/>
                <a:gd name="f185" fmla="*/ f153 f81 1"/>
                <a:gd name="f186" fmla="*/ f154 f80 1"/>
                <a:gd name="f187" fmla="*/ f155 f81 1"/>
                <a:gd name="f188" fmla="*/ f156 f80 1"/>
                <a:gd name="f189" fmla="*/ f157 f81 1"/>
                <a:gd name="f190" fmla="*/ f158 f80 1"/>
                <a:gd name="f191" fmla="*/ f159 f81 1"/>
                <a:gd name="f192" fmla="*/ f160 f80 1"/>
                <a:gd name="f193" fmla="*/ f161 f81 1"/>
                <a:gd name="f194" fmla="*/ f162 f80 1"/>
                <a:gd name="f195" fmla="*/ f163 f81 1"/>
                <a:gd name="f196" fmla="*/ f164 f80 1"/>
                <a:gd name="f197" fmla="*/ f165 f81 1"/>
                <a:gd name="f198" fmla="*/ f166 f80 1"/>
                <a:gd name="f199" fmla="*/ f167 f81 1"/>
                <a:gd name="f200" fmla="*/ f168 f80 1"/>
                <a:gd name="f201" fmla="*/ f169 f81 1"/>
                <a:gd name="f202" fmla="*/ f170 f80 1"/>
                <a:gd name="f203" fmla="*/ f171 f81 1"/>
                <a:gd name="f204" fmla="*/ f172 f80 1"/>
                <a:gd name="f205" fmla="*/ f173 f81 1"/>
                <a:gd name="f206" fmla="*/ f174 f80 1"/>
                <a:gd name="f207" fmla="*/ f175 f81 1"/>
                <a:gd name="f208" fmla="*/ f176 f80 1"/>
                <a:gd name="f209" fmla="*/ f177 f81 1"/>
                <a:gd name="f210" fmla="*/ f178 f80 1"/>
                <a:gd name="f211" fmla="*/ f179 f81 1"/>
              </a:gdLst>
              <a:ahLst/>
              <a:cxnLst>
                <a:cxn ang="3cd4">
                  <a:pos x="hc" y="t"/>
                </a:cxn>
                <a:cxn ang="0">
                  <a:pos x="r" y="vc"/>
                </a:cxn>
                <a:cxn ang="cd4">
                  <a:pos x="hc" y="b"/>
                </a:cxn>
                <a:cxn ang="cd2">
                  <a:pos x="l" y="vc"/>
                </a:cxn>
                <a:cxn ang="f119">
                  <a:pos x="f184" y="f185"/>
                </a:cxn>
                <a:cxn ang="f119">
                  <a:pos x="f186" y="f187"/>
                </a:cxn>
                <a:cxn ang="f119">
                  <a:pos x="f188" y="f189"/>
                </a:cxn>
                <a:cxn ang="f119">
                  <a:pos x="f190" y="f191"/>
                </a:cxn>
                <a:cxn ang="f119">
                  <a:pos x="f192" y="f193"/>
                </a:cxn>
                <a:cxn ang="f119">
                  <a:pos x="f194" y="f195"/>
                </a:cxn>
                <a:cxn ang="f119">
                  <a:pos x="f196" y="f197"/>
                </a:cxn>
                <a:cxn ang="f119">
                  <a:pos x="f198" y="f199"/>
                </a:cxn>
                <a:cxn ang="f119">
                  <a:pos x="f200" y="f201"/>
                </a:cxn>
                <a:cxn ang="f119">
                  <a:pos x="f202" y="f203"/>
                </a:cxn>
                <a:cxn ang="f119">
                  <a:pos x="f204" y="f205"/>
                </a:cxn>
                <a:cxn ang="f119">
                  <a:pos x="f206" y="f207"/>
                </a:cxn>
                <a:cxn ang="f119">
                  <a:pos x="f208" y="f209"/>
                </a:cxn>
                <a:cxn ang="f119">
                  <a:pos x="f210" y="f211"/>
                </a:cxn>
                <a:cxn ang="f119">
                  <a:pos x="f184" y="f185"/>
                </a:cxn>
              </a:cxnLst>
              <a:rect l="f180" t="f183" r="f181" b="f182"/>
              <a:pathLst>
                <a:path w="5331558" h="5891405">
                  <a:moveTo>
                    <a:pt x="f8" y="f9"/>
                  </a:move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lnTo>
                    <a:pt x="f40" y="f41"/>
                  </a:lnTo>
                  <a:cubicBezTo>
                    <a:pt x="f42" y="f43"/>
                    <a:pt x="f44" y="f45"/>
                    <a:pt x="f46" y="f47"/>
                  </a:cubicBezTo>
                  <a:cubicBezTo>
                    <a:pt x="f48" y="f49"/>
                    <a:pt x="f50" y="f51"/>
                    <a:pt x="f52" y="f53"/>
                  </a:cubicBezTo>
                  <a:cubicBezTo>
                    <a:pt x="f54" y="f55"/>
                    <a:pt x="f56" y="f57"/>
                    <a:pt x="f58" y="f59"/>
                  </a:cubicBezTo>
                  <a:cubicBezTo>
                    <a:pt x="f60" y="f61"/>
                    <a:pt x="f62" y="f63"/>
                    <a:pt x="f64" y="f65"/>
                  </a:cubicBezTo>
                  <a:lnTo>
                    <a:pt x="f66" y="f7"/>
                  </a:lnTo>
                  <a:lnTo>
                    <a:pt x="f67" y="f68"/>
                  </a:lnTo>
                  <a:cubicBezTo>
                    <a:pt x="f69" y="f70"/>
                    <a:pt x="f71" y="f72"/>
                    <a:pt x="f73" y="f74"/>
                  </a:cubicBezTo>
                  <a:cubicBezTo>
                    <a:pt x="f75" y="f76"/>
                    <a:pt x="f77" y="f78"/>
                    <a:pt x="f8" y="f9"/>
                  </a:cubicBezTo>
                  <a:close/>
                </a:path>
              </a:pathLst>
            </a:custGeom>
            <a:grpFill/>
            <a:ln cap="flat">
              <a:noFill/>
              <a:prstDash val="solid"/>
            </a:ln>
          </p:spPr>
          <p:txBody>
            <a:bodyPr vert="horz" wrap="square" lIns="121920" tIns="60960" rIns="121920" bIns="60960" anchor="ctr" anchorCtr="1" compatLnSpc="1">
              <a:noAutofit/>
            </a:bodyPr>
            <a:lstStyle/>
            <a:p>
              <a:pPr algn="ctr" defTabSz="1219140">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sp>
          <p:nvSpPr>
            <p:cNvPr id="12" name="Oval 37">
              <a:extLst>
                <a:ext uri="{FF2B5EF4-FFF2-40B4-BE49-F238E27FC236}">
                  <a16:creationId xmlns:a16="http://schemas.microsoft.com/office/drawing/2014/main" id="{EC656DA2-4BC5-66BC-4E8B-19D3668468B0}"/>
                </a:ext>
              </a:extLst>
            </p:cNvPr>
            <p:cNvSpPr/>
            <p:nvPr/>
          </p:nvSpPr>
          <p:spPr>
            <a:xfrm rot="18100527">
              <a:off x="3982997" y="1232478"/>
              <a:ext cx="217672" cy="304513"/>
            </a:xfrm>
            <a:custGeom>
              <a:avLst/>
              <a:gdLst>
                <a:gd name="f0" fmla="val w"/>
                <a:gd name="f1" fmla="val h"/>
                <a:gd name="f2" fmla="val 0"/>
                <a:gd name="f3" fmla="val 1170491"/>
                <a:gd name="f4" fmla="val 1745209"/>
                <a:gd name="f5" fmla="val 429221"/>
                <a:gd name="f6" fmla="val 671495"/>
                <a:gd name="f7" fmla="val 415869"/>
                <a:gd name="f8" fmla="val 670322"/>
                <a:gd name="f9" fmla="val 402356"/>
                <a:gd name="f10" fmla="val 670624"/>
                <a:gd name="f11" fmla="val 388917"/>
                <a:gd name="f12" fmla="val 672439"/>
                <a:gd name="f13" fmla="val 370997"/>
                <a:gd name="f14" fmla="val 674859"/>
                <a:gd name="f15" fmla="val 353207"/>
                <a:gd name="f16" fmla="val 679968"/>
                <a:gd name="f17" fmla="val 336101"/>
                <a:gd name="f18" fmla="val 687858"/>
                <a:gd name="f19" fmla="val 344770"/>
                <a:gd name="f20" fmla="val 708640"/>
                <a:gd name="f21" fmla="val 405276"/>
                <a:gd name="f22" fmla="val 680369"/>
                <a:gd name="f23" fmla="val 475531"/>
                <a:gd name="f24" fmla="val 691805"/>
                <a:gd name="f25" fmla="val 523918"/>
                <a:gd name="f26" fmla="val 737799"/>
                <a:gd name="f27" fmla="val 569388"/>
                <a:gd name="f28" fmla="val 781022"/>
                <a:gd name="f29" fmla="val 587723"/>
                <a:gd name="f30" fmla="val 847396"/>
                <a:gd name="f31" fmla="val 571504"/>
                <a:gd name="f32" fmla="val 910067"/>
                <a:gd name="f33" fmla="val 593243"/>
                <a:gd name="f34" fmla="val 915886"/>
                <a:gd name="f35" fmla="val 611678"/>
                <a:gd name="f36" fmla="val 844923"/>
                <a:gd name="f37" fmla="val 590662"/>
                <a:gd name="f38" fmla="val 769719"/>
                <a:gd name="f39" fmla="val 538740"/>
                <a:gd name="f40" fmla="val 720849"/>
                <a:gd name="f41" fmla="val 507886"/>
                <a:gd name="f42" fmla="val 691808"/>
                <a:gd name="f43" fmla="val 469277"/>
                <a:gd name="f44" fmla="val 675014"/>
                <a:gd name="f45" fmla="val 588421"/>
                <a:gd name="f46" fmla="val 580980"/>
                <a:gd name="f47" fmla="val 534186"/>
                <a:gd name="f48" fmla="val 581239"/>
                <a:gd name="f49" fmla="val 482134"/>
                <a:gd name="f50" fmla="val 605639"/>
                <a:gd name="f51" fmla="val 446738"/>
                <a:gd name="f52" fmla="val 649695"/>
                <a:gd name="f53" fmla="val 463760"/>
                <a:gd name="f54" fmla="val 664437"/>
                <a:gd name="f55" fmla="val 505329"/>
                <a:gd name="f56" fmla="val 612166"/>
                <a:gd name="f57" fmla="val 573320"/>
                <a:gd name="f58" fmla="val 591099"/>
                <a:gd name="f59" fmla="val 637132"/>
                <a:gd name="f60" fmla="val 610714"/>
                <a:gd name="f61" fmla="val 697098"/>
                <a:gd name="f62" fmla="val 629147"/>
                <a:gd name="f63" fmla="val 743088"/>
                <a:gd name="f64" fmla="val 680397"/>
                <a:gd name="f65" fmla="val 756495"/>
                <a:gd name="f66" fmla="val 743730"/>
                <a:gd name="f67" fmla="val 778549"/>
                <a:gd name="f68" fmla="val 739251"/>
                <a:gd name="f69" fmla="val 763432"/>
                <a:gd name="f70" fmla="val 667508"/>
                <a:gd name="f71" fmla="val 711108"/>
                <a:gd name="f72" fmla="val 609548"/>
                <a:gd name="f73" fmla="val 642848"/>
                <a:gd name="f74" fmla="val 588934"/>
                <a:gd name="f75" fmla="val 624821"/>
                <a:gd name="f76" fmla="val 583490"/>
                <a:gd name="f77" fmla="val 606500"/>
                <a:gd name="f78" fmla="val 580894"/>
                <a:gd name="f79" fmla="val 533817"/>
                <a:gd name="f80" fmla="val 617807"/>
                <a:gd name="f81" fmla="val 1"/>
                <a:gd name="f82" fmla="val 687626"/>
                <a:gd name="f83" fmla="val 60667"/>
                <a:gd name="f84" fmla="val 697680"/>
                <a:gd name="f85" fmla="val 141081"/>
                <a:gd name="f86" fmla="val 603869"/>
                <a:gd name="f87" fmla="val 182843"/>
                <a:gd name="f88" fmla="val 547102"/>
                <a:gd name="f89" fmla="val 268997"/>
                <a:gd name="f90" fmla="val 562024"/>
                <a:gd name="f91" fmla="val 352718"/>
                <a:gd name="f92" fmla="val 584367"/>
                <a:gd name="f93" fmla="val 347971"/>
                <a:gd name="f94" fmla="val 570422"/>
                <a:gd name="f95" fmla="val 267354"/>
                <a:gd name="f96" fmla="val 633895"/>
                <a:gd name="f97" fmla="val 183716"/>
                <a:gd name="f98" fmla="val 732836"/>
                <a:gd name="f99" fmla="val 150639"/>
                <a:gd name="f100" fmla="val 738208"/>
                <a:gd name="f101" fmla="val 147500"/>
                <a:gd name="f102" fmla="val 743991"/>
                <a:gd name="f103" fmla="val 147205"/>
                <a:gd name="f104" fmla="val 749842"/>
                <a:gd name="f105" fmla="val 844103"/>
                <a:gd name="f106" fmla="val 920515"/>
                <a:gd name="f107" fmla="val 223618"/>
                <a:gd name="f108" fmla="val 317877"/>
                <a:gd name="f109" fmla="val 910716"/>
                <a:gd name="f110" fmla="val 366417"/>
                <a:gd name="f111" fmla="val 366418"/>
                <a:gd name="f112" fmla="val 371433"/>
                <a:gd name="f113" fmla="val 997755"/>
                <a:gd name="f114" fmla="val 379016"/>
                <a:gd name="f115" fmla="val 1056877"/>
                <a:gd name="f116" fmla="val 445155"/>
                <a:gd name="f117" fmla="val 525101"/>
                <a:gd name="f118" fmla="val 1047351"/>
                <a:gd name="f119" fmla="val 572282"/>
                <a:gd name="f120" fmla="val 1119671"/>
                <a:gd name="f121" fmla="val 602218"/>
                <a:gd name="f122" fmla="val 673500"/>
                <a:gd name="f123" fmla="val 756650"/>
                <a:gd name="f124" fmla="val 1170490"/>
                <a:gd name="f125" fmla="val 802863"/>
                <a:gd name="f126" fmla="val 1154794"/>
                <a:gd name="f127" fmla="val 845409"/>
                <a:gd name="f128" fmla="val 1127569"/>
                <a:gd name="f129" fmla="val 878235"/>
                <a:gd name="f130" fmla="val 1080615"/>
                <a:gd name="f131" fmla="val 934488"/>
                <a:gd name="f132" fmla="val 1014142"/>
                <a:gd name="f133" fmla="val 959925"/>
                <a:gd name="f134" fmla="val 954678"/>
                <a:gd name="f135" fmla="val 939840"/>
                <a:gd name="f136" fmla="val 947373"/>
                <a:gd name="f137" fmla="val 961469"/>
                <a:gd name="f138" fmla="val 1000817"/>
                <a:gd name="f139" fmla="val 979520"/>
                <a:gd name="f140" fmla="val 1058949"/>
                <a:gd name="f141" fmla="val 966083"/>
                <a:gd name="f142" fmla="val 1106746"/>
                <a:gd name="f143" fmla="val 928282"/>
                <a:gd name="f144" fmla="val 1128548"/>
                <a:gd name="f145" fmla="val 955588"/>
                <a:gd name="f146" fmla="val 1138907"/>
                <a:gd name="f147" fmla="val 990708"/>
                <a:gd name="f148" fmla="val 1028247"/>
                <a:gd name="f149" fmla="val 1124134"/>
                <a:gd name="f150" fmla="val 1071328"/>
                <a:gd name="f151" fmla="val 1204237"/>
                <a:gd name="f152" fmla="val 981133"/>
                <a:gd name="f153" fmla="val 1223220"/>
                <a:gd name="f154" fmla="val 889088"/>
                <a:gd name="f155" fmla="val 1236998"/>
                <a:gd name="f156" fmla="val 805358"/>
                <a:gd name="f157" fmla="val 1200898"/>
                <a:gd name="f158" fmla="val 777272"/>
                <a:gd name="f159" fmla="val 1134408"/>
                <a:gd name="f160" fmla="val 791057"/>
                <a:gd name="f161" fmla="val 1124903"/>
                <a:gd name="f162" fmla="val 802061"/>
                <a:gd name="f163" fmla="val 1111678"/>
                <a:gd name="f164" fmla="val 810210"/>
                <a:gd name="f165" fmla="val 1096167"/>
                <a:gd name="f166" fmla="val 831546"/>
                <a:gd name="f167" fmla="val 1055553"/>
                <a:gd name="f168" fmla="val 830022"/>
                <a:gd name="f169" fmla="val 1005443"/>
                <a:gd name="f170" fmla="val 806195"/>
                <a:gd name="f171" fmla="val 964175"/>
                <a:gd name="f172" fmla="val 787267"/>
                <a:gd name="f173" fmla="val 975103"/>
                <a:gd name="f174" fmla="val 807161"/>
                <a:gd name="f175" fmla="val 1009560"/>
                <a:gd name="f176" fmla="val 808703"/>
                <a:gd name="f177" fmla="val 1051275"/>
                <a:gd name="f178" fmla="val 791333"/>
                <a:gd name="f179" fmla="val 1085110"/>
                <a:gd name="f180" fmla="val 784855"/>
                <a:gd name="f181" fmla="val 1097727"/>
                <a:gd name="f182" fmla="val 776117"/>
                <a:gd name="f183" fmla="val 1108536"/>
                <a:gd name="f184" fmla="val 763385"/>
                <a:gd name="f185" fmla="val 1114320"/>
                <a:gd name="f186" fmla="val 744063"/>
                <a:gd name="f187" fmla="val 1119497"/>
                <a:gd name="f188" fmla="val 747716"/>
                <a:gd name="f189" fmla="val 1128718"/>
                <a:gd name="f190" fmla="val 731558"/>
                <a:gd name="f191" fmla="val 1137628"/>
                <a:gd name="f192" fmla="val 712804"/>
                <a:gd name="f193" fmla="val 1141697"/>
                <a:gd name="f194" fmla="val 693327"/>
                <a:gd name="f195" fmla="val 1140344"/>
                <a:gd name="f196" fmla="val 655409"/>
                <a:gd name="f197" fmla="val 1137711"/>
                <a:gd name="f198" fmla="val 620494"/>
                <a:gd name="f199" fmla="val 1114908"/>
                <a:gd name="f200" fmla="val 601213"/>
                <a:gd name="f201" fmla="val 1080185"/>
                <a:gd name="f202" fmla="val 582082"/>
                <a:gd name="f203" fmla="val 1090754"/>
                <a:gd name="f204" fmla="val 605167"/>
                <a:gd name="f205" fmla="val 1132362"/>
                <a:gd name="f206" fmla="val 647281"/>
                <a:gd name="f207" fmla="val 1159482"/>
                <a:gd name="f208" fmla="val 693051"/>
                <a:gd name="f209" fmla="val 1162221"/>
                <a:gd name="f210" fmla="val 715413"/>
                <a:gd name="f211" fmla="val 1163558"/>
                <a:gd name="f212" fmla="val 736989"/>
                <a:gd name="f213" fmla="val 1158982"/>
                <a:gd name="f214" fmla="val 755684"/>
                <a:gd name="f215" fmla="val 1148835"/>
                <a:gd name="f216" fmla="val 792539"/>
                <a:gd name="f217" fmla="val 1222022"/>
                <a:gd name="f218" fmla="val 887119"/>
                <a:gd name="f219" fmla="val 1262260"/>
                <a:gd name="f220" fmla="val 989751"/>
                <a:gd name="f221" fmla="val 1247587"/>
                <a:gd name="f222" fmla="val 1000157"/>
                <a:gd name="f223" fmla="val 1267987"/>
                <a:gd name="f224" fmla="val 1004489"/>
                <a:gd name="f225" fmla="val 1291252"/>
                <a:gd name="f226" fmla="val 1004488"/>
                <a:gd name="f227" fmla="val 1315531"/>
                <a:gd name="f228" fmla="val 1381750"/>
                <a:gd name="f229" fmla="val 972258"/>
                <a:gd name="f230" fmla="val 1440443"/>
                <a:gd name="f231" fmla="val 920375"/>
                <a:gd name="f232" fmla="val 1473506"/>
                <a:gd name="f233" fmla="val 913116"/>
                <a:gd name="f234" fmla="val 1474079"/>
                <a:gd name="f235" fmla="val 850536"/>
                <a:gd name="f236" fmla="val 1469665"/>
                <a:gd name="f237" fmla="val 794159"/>
                <a:gd name="f238" fmla="val 1430126"/>
                <a:gd name="f239" fmla="val 766796"/>
                <a:gd name="f240" fmla="val 1371458"/>
                <a:gd name="f241" fmla="val 746323"/>
                <a:gd name="f242" fmla="val 1380801"/>
                <a:gd name="f243" fmla="val 776874"/>
                <a:gd name="f244" fmla="val 1446464"/>
                <a:gd name="f245" fmla="val 839753"/>
                <a:gd name="f246" fmla="val 1490827"/>
                <a:gd name="f247" fmla="val 909888"/>
                <a:gd name="f248" fmla="val 1496052"/>
                <a:gd name="f249" fmla="val 891948"/>
                <a:gd name="f250" fmla="val 1561049"/>
                <a:gd name="f251" fmla="val 840393"/>
                <a:gd name="f252" fmla="val 1611456"/>
                <a:gd name="f253" fmla="val 774838"/>
                <a:gd name="f254" fmla="val 1628054"/>
                <a:gd name="f255" fmla="val 686646"/>
                <a:gd name="f256" fmla="val 1642970"/>
                <a:gd name="f257" fmla="val 605133"/>
                <a:gd name="f258" fmla="val 1612285"/>
                <a:gd name="f259" fmla="val 571751"/>
                <a:gd name="f260" fmla="val 1552195"/>
                <a:gd name="f261" fmla="val 550649"/>
                <a:gd name="f262" fmla="val 1566422"/>
                <a:gd name="f263" fmla="val 577499"/>
                <a:gd name="f264" fmla="val 1609979"/>
                <a:gd name="f265" fmla="val 626419"/>
                <a:gd name="f266" fmla="val 1639383"/>
                <a:gd name="f267" fmla="val 685031"/>
                <a:gd name="f268" fmla="val 1648114"/>
                <a:gd name="f269" fmla="val 659684"/>
                <a:gd name="f270" fmla="val 1706013"/>
                <a:gd name="f271" fmla="val 601329"/>
                <a:gd name="f272" fmla="val 1745210"/>
                <a:gd name="f273" fmla="val 533818"/>
                <a:gd name="f274" fmla="val 455549"/>
                <a:gd name="f275" fmla="val 416747"/>
                <a:gd name="f276" fmla="val 1692524"/>
                <a:gd name="f277" fmla="val 372301"/>
                <a:gd name="f278" fmla="val 1619888"/>
                <a:gd name="f279" fmla="val 366380"/>
                <a:gd name="f280" fmla="val 1592106"/>
                <a:gd name="f281" fmla="val 305091"/>
                <a:gd name="f282" fmla="val 1567105"/>
                <a:gd name="f283" fmla="val 259811"/>
                <a:gd name="f284" fmla="val 1511085"/>
                <a:gd name="f285" fmla="val 250590"/>
                <a:gd name="f286" fmla="val 1443452"/>
                <a:gd name="f287" fmla="val 203712"/>
                <a:gd name="f288" fmla="val 1453117"/>
                <a:gd name="f289" fmla="val 158965"/>
                <a:gd name="f290" fmla="val 1444975"/>
                <a:gd name="f291" fmla="val 117260"/>
                <a:gd name="f292" fmla="val 1407178"/>
                <a:gd name="f293" fmla="val 55030"/>
                <a:gd name="f294" fmla="val 1350772"/>
                <a:gd name="f295" fmla="val 44039"/>
                <a:gd name="f296" fmla="val 1258933"/>
                <a:gd name="f297" fmla="val 90593"/>
                <a:gd name="f298" fmla="val 1192598"/>
                <a:gd name="f299" fmla="val 186799"/>
                <a:gd name="f300" fmla="val 1224213"/>
                <a:gd name="f301" fmla="val 285304"/>
                <a:gd name="f302" fmla="val 1199642"/>
                <a:gd name="f303" fmla="val 330760"/>
                <a:gd name="f304" fmla="val 1129474"/>
                <a:gd name="f305" fmla="val 344999"/>
                <a:gd name="f306" fmla="val 1132822"/>
                <a:gd name="f307" fmla="val 420009"/>
                <a:gd name="f308" fmla="val 1139731"/>
                <a:gd name="f309" fmla="val 490500"/>
                <a:gd name="f310" fmla="val 1101048"/>
                <a:gd name="f311" fmla="val 524987"/>
                <a:gd name="f312" fmla="val 1034051"/>
                <a:gd name="f313" fmla="val 505360"/>
                <a:gd name="f314" fmla="val 1023014"/>
                <a:gd name="f315" fmla="val 475089"/>
                <a:gd name="f316" fmla="val 1082544"/>
                <a:gd name="f317" fmla="val 412689"/>
                <a:gd name="f318" fmla="val 1116790"/>
                <a:gd name="f319" fmla="val 346243"/>
                <a:gd name="f320" fmla="val 1110339"/>
                <a:gd name="f321" fmla="val 283801"/>
                <a:gd name="f322" fmla="val 1104277"/>
                <a:gd name="f323" fmla="val 228486"/>
                <a:gd name="f324" fmla="val 1063265"/>
                <a:gd name="f325" fmla="val 202679"/>
                <a:gd name="f326" fmla="val 1003895"/>
                <a:gd name="f327" fmla="val 181967"/>
                <a:gd name="f328" fmla="val 1012696"/>
                <a:gd name="f329" fmla="val 205492"/>
                <a:gd name="f330" fmla="val 1066954"/>
                <a:gd name="f331" fmla="val 250941"/>
                <a:gd name="f332" fmla="val 1107583"/>
                <a:gd name="f333" fmla="val 305288"/>
                <a:gd name="f334" fmla="val 1123484"/>
                <a:gd name="f335" fmla="val 260051"/>
                <a:gd name="f336" fmla="val 1186174"/>
                <a:gd name="f337" fmla="val 162021"/>
                <a:gd name="f338" fmla="val 1201884"/>
                <a:gd name="f339" fmla="val 70961"/>
                <a:gd name="f340" fmla="val 1161909"/>
                <a:gd name="f341" fmla="val 64874"/>
                <a:gd name="f342" fmla="val 1160625"/>
                <a:gd name="f343" fmla="val 60391"/>
                <a:gd name="f344" fmla="val 1156961"/>
                <a:gd name="f345" fmla="val 56055"/>
                <a:gd name="f346" fmla="val 1153032"/>
                <a:gd name="f347" fmla="val -13786"/>
                <a:gd name="f348" fmla="val 1089729"/>
                <a:gd name="f349" fmla="val -19088"/>
                <a:gd name="f350" fmla="val 981796"/>
                <a:gd name="f351" fmla="val 44214"/>
                <a:gd name="f352" fmla="val 911953"/>
                <a:gd name="f353" fmla="val 84073"/>
                <a:gd name="f354" fmla="val 882569"/>
                <a:gd name="f355" fmla="val 76811"/>
                <a:gd name="f356" fmla="val 875989"/>
                <a:gd name="f357" fmla="val 80179"/>
                <a:gd name="f358" fmla="val 872273"/>
                <a:gd name="f359" fmla="val 28040"/>
                <a:gd name="f360" fmla="val 814783"/>
                <a:gd name="f361" fmla="val 28651"/>
                <a:gd name="f362" fmla="val 726072"/>
                <a:gd name="f363" fmla="val 82340"/>
                <a:gd name="f364" fmla="val 666836"/>
                <a:gd name="f365" fmla="val 121082"/>
                <a:gd name="f366" fmla="val 638275"/>
                <a:gd name="f367" fmla="val 89526"/>
                <a:gd name="f368" fmla="val 571593"/>
                <a:gd name="f369" fmla="val 96788"/>
                <a:gd name="f370" fmla="val 490523"/>
                <a:gd name="f371" fmla="val 145805"/>
                <a:gd name="f372" fmla="val 430894"/>
                <a:gd name="f373" fmla="val 198586"/>
                <a:gd name="f374" fmla="val 400645"/>
                <a:gd name="f375" fmla="val 259015"/>
                <a:gd name="f376" fmla="val 385179"/>
                <a:gd name="f377" fmla="val 321878"/>
                <a:gd name="f378" fmla="val 383347"/>
                <a:gd name="f379" fmla="val 321111"/>
                <a:gd name="f380" fmla="val 357014"/>
                <a:gd name="f381" fmla="val 257723"/>
                <a:gd name="f382" fmla="val 358862"/>
                <a:gd name="f383" fmla="val 196668"/>
                <a:gd name="f384" fmla="val 373772"/>
                <a:gd name="f385" fmla="val 141180"/>
                <a:gd name="f386" fmla="val 399723"/>
                <a:gd name="f387" fmla="val 117813"/>
                <a:gd name="f388" fmla="val 370058"/>
                <a:gd name="f389" fmla="val 106816"/>
                <a:gd name="f390" fmla="val 332072"/>
                <a:gd name="f391" fmla="val 291518"/>
                <a:gd name="f392" fmla="val 170286"/>
                <a:gd name="f393" fmla="val 205094"/>
                <a:gd name="f394" fmla="val 72008"/>
                <a:gd name="f395" fmla="val 326327"/>
                <a:gd name="f396" fmla="val 350305"/>
                <a:gd name="f397" fmla="val 373385"/>
                <a:gd name="f398" fmla="val 75853"/>
                <a:gd name="f399" fmla="val 394659"/>
                <a:gd name="f400" fmla="val 83948"/>
                <a:gd name="f401" fmla="val 425371"/>
                <a:gd name="f402" fmla="val 33609"/>
                <a:gd name="f403" fmla="val 467237"/>
                <a:gd name="f404" fmla="*/ f0 1 1170491"/>
                <a:gd name="f405" fmla="*/ f1 1 1745209"/>
                <a:gd name="f406" fmla="val f2"/>
                <a:gd name="f407" fmla="val f3"/>
                <a:gd name="f408" fmla="val f4"/>
                <a:gd name="f409" fmla="+- f408 0 f406"/>
                <a:gd name="f410" fmla="+- f407 0 f406"/>
                <a:gd name="f411" fmla="*/ f410 1 1170491"/>
                <a:gd name="f412" fmla="*/ f409 1 1745209"/>
                <a:gd name="f413" fmla="*/ f406 1 f411"/>
                <a:gd name="f414" fmla="*/ f407 1 f411"/>
                <a:gd name="f415" fmla="*/ f406 1 f412"/>
                <a:gd name="f416" fmla="*/ f408 1 f412"/>
                <a:gd name="f417" fmla="*/ f413 f404 1"/>
                <a:gd name="f418" fmla="*/ f414 f404 1"/>
                <a:gd name="f419" fmla="*/ f416 f405 1"/>
                <a:gd name="f420" fmla="*/ f415 f405 1"/>
              </a:gdLst>
              <a:ahLst/>
              <a:cxnLst>
                <a:cxn ang="3cd4">
                  <a:pos x="hc" y="t"/>
                </a:cxn>
                <a:cxn ang="0">
                  <a:pos x="r" y="vc"/>
                </a:cxn>
                <a:cxn ang="cd4">
                  <a:pos x="hc" y="b"/>
                </a:cxn>
                <a:cxn ang="cd2">
                  <a:pos x="l" y="vc"/>
                </a:cxn>
              </a:cxnLst>
              <a:rect l="f417" t="f420" r="f418" b="f419"/>
              <a:pathLst>
                <a:path w="1170491" h="1745209">
                  <a:moveTo>
                    <a:pt x="f5" y="f6"/>
                  </a:moveTo>
                  <a:cubicBezTo>
                    <a:pt x="f7" y="f8"/>
                    <a:pt x="f9" y="f10"/>
                    <a:pt x="f11" y="f12"/>
                  </a:cubicBezTo>
                  <a:cubicBezTo>
                    <a:pt x="f13" y="f14"/>
                    <a:pt x="f15" y="f16"/>
                    <a:pt x="f17" y="f18"/>
                  </a:cubicBezTo>
                  <a:lnTo>
                    <a:pt x="f19" y="f20"/>
                  </a:lnTo>
                  <a:cubicBezTo>
                    <a:pt x="f21" y="f22"/>
                    <a:pt x="f23" y="f24"/>
                    <a:pt x="f25" y="f26"/>
                  </a:cubicBezTo>
                  <a:cubicBezTo>
                    <a:pt x="f27" y="f28"/>
                    <a:pt x="f29" y="f30"/>
                    <a:pt x="f31" y="f32"/>
                  </a:cubicBezTo>
                  <a:lnTo>
                    <a:pt x="f33" y="f34"/>
                  </a:lnTo>
                  <a:cubicBezTo>
                    <a:pt x="f35" y="f36"/>
                    <a:pt x="f37" y="f38"/>
                    <a:pt x="f39" y="f40"/>
                  </a:cubicBezTo>
                  <a:cubicBezTo>
                    <a:pt x="f41" y="f42"/>
                    <a:pt x="f43" y="f44"/>
                    <a:pt x="f5" y="f6"/>
                  </a:cubicBezTo>
                  <a:close/>
                  <a:moveTo>
                    <a:pt x="f45" y="f46"/>
                  </a:moveTo>
                  <a:cubicBezTo>
                    <a:pt x="f47" y="f48"/>
                    <a:pt x="f49" y="f50"/>
                    <a:pt x="f51" y="f52"/>
                  </a:cubicBezTo>
                  <a:lnTo>
                    <a:pt x="f53" y="f54"/>
                  </a:lnTo>
                  <a:cubicBezTo>
                    <a:pt x="f55" y="f56"/>
                    <a:pt x="f57" y="f58"/>
                    <a:pt x="f59" y="f60"/>
                  </a:cubicBezTo>
                  <a:cubicBezTo>
                    <a:pt x="f61" y="f62"/>
                    <a:pt x="f63" y="f64"/>
                    <a:pt x="f65" y="f66"/>
                  </a:cubicBezTo>
                  <a:lnTo>
                    <a:pt x="f67" y="f68"/>
                  </a:lnTo>
                  <a:cubicBezTo>
                    <a:pt x="f69" y="f70"/>
                    <a:pt x="f71" y="f72"/>
                    <a:pt x="f73" y="f74"/>
                  </a:cubicBezTo>
                  <a:cubicBezTo>
                    <a:pt x="f75" y="f76"/>
                    <a:pt x="f77" y="f78"/>
                    <a:pt x="f45" y="f46"/>
                  </a:cubicBezTo>
                  <a:close/>
                  <a:moveTo>
                    <a:pt x="f79" y="f2"/>
                  </a:moveTo>
                  <a:cubicBezTo>
                    <a:pt x="f80" y="f81"/>
                    <a:pt x="f82" y="f83"/>
                    <a:pt x="f84" y="f85"/>
                  </a:cubicBezTo>
                  <a:cubicBezTo>
                    <a:pt x="f86" y="f87"/>
                    <a:pt x="f88" y="f89"/>
                    <a:pt x="f90" y="f91"/>
                  </a:cubicBezTo>
                  <a:lnTo>
                    <a:pt x="f92" y="f93"/>
                  </a:lnTo>
                  <a:cubicBezTo>
                    <a:pt x="f94" y="f95"/>
                    <a:pt x="f96" y="f97"/>
                    <a:pt x="f98" y="f99"/>
                  </a:cubicBezTo>
                  <a:cubicBezTo>
                    <a:pt x="f100" y="f101"/>
                    <a:pt x="f102" y="f103"/>
                    <a:pt x="f104" y="f103"/>
                  </a:cubicBezTo>
                  <a:cubicBezTo>
                    <a:pt x="f105" y="f103"/>
                    <a:pt x="f106" y="f107"/>
                    <a:pt x="f106" y="f108"/>
                  </a:cubicBezTo>
                  <a:lnTo>
                    <a:pt x="f109" y="f110"/>
                  </a:lnTo>
                  <a:lnTo>
                    <a:pt x="f106" y="f111"/>
                  </a:lnTo>
                  <a:lnTo>
                    <a:pt x="f106" y="f112"/>
                  </a:lnTo>
                  <a:cubicBezTo>
                    <a:pt x="f113" y="f114"/>
                    <a:pt x="f115" y="f116"/>
                    <a:pt x="f115" y="f117"/>
                  </a:cubicBezTo>
                  <a:lnTo>
                    <a:pt x="f118" y="f119"/>
                  </a:lnTo>
                  <a:cubicBezTo>
                    <a:pt x="f120" y="f121"/>
                    <a:pt x="f3" y="f122"/>
                    <a:pt x="f3" y="f123"/>
                  </a:cubicBezTo>
                  <a:cubicBezTo>
                    <a:pt x="f124" y="f125"/>
                    <a:pt x="f126" y="f127"/>
                    <a:pt x="f128" y="f129"/>
                  </a:cubicBezTo>
                  <a:cubicBezTo>
                    <a:pt x="f130" y="f131"/>
                    <a:pt x="f132" y="f133"/>
                    <a:pt x="f134" y="f135"/>
                  </a:cubicBezTo>
                  <a:lnTo>
                    <a:pt x="f136" y="f137"/>
                  </a:lnTo>
                  <a:cubicBezTo>
                    <a:pt x="f138" y="f139"/>
                    <a:pt x="f140" y="f141"/>
                    <a:pt x="f142" y="f143"/>
                  </a:cubicBezTo>
                  <a:cubicBezTo>
                    <a:pt x="f144" y="f145"/>
                    <a:pt x="f146" y="f147"/>
                    <a:pt x="f146" y="f148"/>
                  </a:cubicBezTo>
                  <a:cubicBezTo>
                    <a:pt x="f146" y="f149"/>
                    <a:pt x="f150" y="f151"/>
                    <a:pt x="f152" y="f153"/>
                  </a:cubicBezTo>
                  <a:cubicBezTo>
                    <a:pt x="f154" y="f155"/>
                    <a:pt x="f156" y="f157"/>
                    <a:pt x="f158" y="f159"/>
                  </a:cubicBezTo>
                  <a:cubicBezTo>
                    <a:pt x="f160" y="f161"/>
                    <a:pt x="f162" y="f163"/>
                    <a:pt x="f164" y="f165"/>
                  </a:cubicBezTo>
                  <a:cubicBezTo>
                    <a:pt x="f166" y="f167"/>
                    <a:pt x="f168" y="f169"/>
                    <a:pt x="f170" y="f171"/>
                  </a:cubicBezTo>
                  <a:lnTo>
                    <a:pt x="f172" y="f173"/>
                  </a:lnTo>
                  <a:cubicBezTo>
                    <a:pt x="f174" y="f175"/>
                    <a:pt x="f176" y="f177"/>
                    <a:pt x="f178" y="f179"/>
                  </a:cubicBezTo>
                  <a:cubicBezTo>
                    <a:pt x="f180" y="f181"/>
                    <a:pt x="f182" y="f183"/>
                    <a:pt x="f184" y="f185"/>
                  </a:cubicBezTo>
                  <a:lnTo>
                    <a:pt x="f186" y="f187"/>
                  </a:lnTo>
                  <a:lnTo>
                    <a:pt x="f188" y="f189"/>
                  </a:lnTo>
                  <a:cubicBezTo>
                    <a:pt x="f190" y="f191"/>
                    <a:pt x="f192" y="f193"/>
                    <a:pt x="f194" y="f195"/>
                  </a:cubicBezTo>
                  <a:cubicBezTo>
                    <a:pt x="f196" y="f197"/>
                    <a:pt x="f198" y="f199"/>
                    <a:pt x="f200" y="f201"/>
                  </a:cubicBezTo>
                  <a:lnTo>
                    <a:pt x="f202" y="f203"/>
                  </a:lnTo>
                  <a:cubicBezTo>
                    <a:pt x="f204" y="f205"/>
                    <a:pt x="f206" y="f207"/>
                    <a:pt x="f208" y="f209"/>
                  </a:cubicBezTo>
                  <a:cubicBezTo>
                    <a:pt x="f210" y="f211"/>
                    <a:pt x="f212" y="f213"/>
                    <a:pt x="f214" y="f215"/>
                  </a:cubicBezTo>
                  <a:cubicBezTo>
                    <a:pt x="f216" y="f217"/>
                    <a:pt x="f218" y="f219"/>
                    <a:pt x="f220" y="f221"/>
                  </a:cubicBezTo>
                  <a:cubicBezTo>
                    <a:pt x="f222" y="f223"/>
                    <a:pt x="f224" y="f225"/>
                    <a:pt x="f226" y="f227"/>
                  </a:cubicBezTo>
                  <a:cubicBezTo>
                    <a:pt x="f226" y="f228"/>
                    <a:pt x="f229" y="f230"/>
                    <a:pt x="f231" y="f232"/>
                  </a:cubicBezTo>
                  <a:lnTo>
                    <a:pt x="f233" y="f234"/>
                  </a:lnTo>
                  <a:cubicBezTo>
                    <a:pt x="f235" y="f236"/>
                    <a:pt x="f237" y="f238"/>
                    <a:pt x="f239" y="f240"/>
                  </a:cubicBezTo>
                  <a:lnTo>
                    <a:pt x="f241" y="f242"/>
                  </a:lnTo>
                  <a:cubicBezTo>
                    <a:pt x="f243" y="f244"/>
                    <a:pt x="f245" y="f246"/>
                    <a:pt x="f247" y="f248"/>
                  </a:cubicBezTo>
                  <a:cubicBezTo>
                    <a:pt x="f249" y="f250"/>
                    <a:pt x="f251" y="f252"/>
                    <a:pt x="f253" y="f254"/>
                  </a:cubicBezTo>
                  <a:cubicBezTo>
                    <a:pt x="f255" y="f256"/>
                    <a:pt x="f257" y="f258"/>
                    <a:pt x="f259" y="f260"/>
                  </a:cubicBezTo>
                  <a:lnTo>
                    <a:pt x="f261" y="f262"/>
                  </a:lnTo>
                  <a:cubicBezTo>
                    <a:pt x="f263" y="f264"/>
                    <a:pt x="f265" y="f266"/>
                    <a:pt x="f267" y="f268"/>
                  </a:cubicBezTo>
                  <a:cubicBezTo>
                    <a:pt x="f269" y="f270"/>
                    <a:pt x="f271" y="f272"/>
                    <a:pt x="f273" y="f4"/>
                  </a:cubicBezTo>
                  <a:cubicBezTo>
                    <a:pt x="f274" y="f272"/>
                    <a:pt x="f275" y="f276"/>
                    <a:pt x="f277" y="f278"/>
                  </a:cubicBezTo>
                  <a:lnTo>
                    <a:pt x="f279" y="f280"/>
                  </a:lnTo>
                  <a:cubicBezTo>
                    <a:pt x="f281" y="f282"/>
                    <a:pt x="f283" y="f284"/>
                    <a:pt x="f285" y="f286"/>
                  </a:cubicBezTo>
                  <a:cubicBezTo>
                    <a:pt x="f287" y="f288"/>
                    <a:pt x="f289" y="f290"/>
                    <a:pt x="f291" y="f292"/>
                  </a:cubicBezTo>
                  <a:cubicBezTo>
                    <a:pt x="f293" y="f294"/>
                    <a:pt x="f295" y="f296"/>
                    <a:pt x="f297" y="f298"/>
                  </a:cubicBezTo>
                  <a:cubicBezTo>
                    <a:pt x="f299" y="f300"/>
                    <a:pt x="f301" y="f302"/>
                    <a:pt x="f303" y="f304"/>
                  </a:cubicBezTo>
                  <a:lnTo>
                    <a:pt x="f305" y="f306"/>
                  </a:lnTo>
                  <a:cubicBezTo>
                    <a:pt x="f307" y="f308"/>
                    <a:pt x="f309" y="f310"/>
                    <a:pt x="f311" y="f312"/>
                  </a:cubicBezTo>
                  <a:lnTo>
                    <a:pt x="f313" y="f314"/>
                  </a:lnTo>
                  <a:cubicBezTo>
                    <a:pt x="f315" y="f316"/>
                    <a:pt x="f317" y="f318"/>
                    <a:pt x="f319" y="f320"/>
                  </a:cubicBezTo>
                  <a:cubicBezTo>
                    <a:pt x="f321" y="f322"/>
                    <a:pt x="f323" y="f324"/>
                    <a:pt x="f325" y="f326"/>
                  </a:cubicBezTo>
                  <a:lnTo>
                    <a:pt x="f327" y="f328"/>
                  </a:lnTo>
                  <a:cubicBezTo>
                    <a:pt x="f329" y="f330"/>
                    <a:pt x="f331" y="f332"/>
                    <a:pt x="f333" y="f334"/>
                  </a:cubicBezTo>
                  <a:cubicBezTo>
                    <a:pt x="f335" y="f336"/>
                    <a:pt x="f337" y="f338"/>
                    <a:pt x="f339" y="f340"/>
                  </a:cubicBezTo>
                  <a:cubicBezTo>
                    <a:pt x="f341" y="f342"/>
                    <a:pt x="f343" y="f344"/>
                    <a:pt x="f345" y="f346"/>
                  </a:cubicBezTo>
                  <a:cubicBezTo>
                    <a:pt x="f347" y="f348"/>
                    <a:pt x="f349" y="f350"/>
                    <a:pt x="f351" y="f352"/>
                  </a:cubicBezTo>
                  <a:lnTo>
                    <a:pt x="f353" y="f354"/>
                  </a:lnTo>
                  <a:lnTo>
                    <a:pt x="f355" y="f356"/>
                  </a:lnTo>
                  <a:lnTo>
                    <a:pt x="f357" y="f358"/>
                  </a:lnTo>
                  <a:cubicBezTo>
                    <a:pt x="f359" y="f360"/>
                    <a:pt x="f361" y="f362"/>
                    <a:pt x="f363" y="f364"/>
                  </a:cubicBezTo>
                  <a:lnTo>
                    <a:pt x="f365" y="f366"/>
                  </a:lnTo>
                  <a:cubicBezTo>
                    <a:pt x="f367" y="f368"/>
                    <a:pt x="f369" y="f370"/>
                    <a:pt x="f371" y="f372"/>
                  </a:cubicBezTo>
                  <a:cubicBezTo>
                    <a:pt x="f373" y="f374"/>
                    <a:pt x="f375" y="f376"/>
                    <a:pt x="f377" y="f378"/>
                  </a:cubicBezTo>
                  <a:lnTo>
                    <a:pt x="f379" y="f380"/>
                  </a:lnTo>
                  <a:cubicBezTo>
                    <a:pt x="f381" y="f382"/>
                    <a:pt x="f383" y="f384"/>
                    <a:pt x="f385" y="f386"/>
                  </a:cubicBezTo>
                  <a:cubicBezTo>
                    <a:pt x="f387" y="f388"/>
                    <a:pt x="f389" y="f390"/>
                    <a:pt x="f389" y="f391"/>
                  </a:cubicBezTo>
                  <a:cubicBezTo>
                    <a:pt x="f389" y="f392"/>
                    <a:pt x="f393" y="f394"/>
                    <a:pt x="f395" y="f394"/>
                  </a:cubicBezTo>
                  <a:cubicBezTo>
                    <a:pt x="f396" y="f394"/>
                    <a:pt x="f397" y="f398"/>
                    <a:pt x="f399" y="f400"/>
                  </a:cubicBezTo>
                  <a:cubicBezTo>
                    <a:pt x="f401" y="f402"/>
                    <a:pt x="f403" y="f2"/>
                    <a:pt x="f79" y="f2"/>
                  </a:cubicBezTo>
                  <a:close/>
                </a:path>
              </a:pathLst>
            </a:custGeom>
            <a:grpFill/>
            <a:ln cap="flat">
              <a:noFill/>
              <a:prstDash val="solid"/>
            </a:ln>
          </p:spPr>
          <p:txBody>
            <a:bodyPr vert="horz" wrap="square" lIns="121920" tIns="60960" rIns="121920" bIns="60960" anchor="ctr" anchorCtr="1" compatLnSpc="1">
              <a:noAutofit/>
            </a:bodyPr>
            <a:lstStyle/>
            <a:p>
              <a:pPr algn="ctr" defTabSz="1219140">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grpSp>
      <p:sp>
        <p:nvSpPr>
          <p:cNvPr id="13" name="Rectangle 19">
            <a:extLst>
              <a:ext uri="{FF2B5EF4-FFF2-40B4-BE49-F238E27FC236}">
                <a16:creationId xmlns:a16="http://schemas.microsoft.com/office/drawing/2014/main" id="{7947A1F4-22F6-3797-0851-8B9E6C5666AA}"/>
              </a:ext>
            </a:extLst>
          </p:cNvPr>
          <p:cNvSpPr/>
          <p:nvPr/>
        </p:nvSpPr>
        <p:spPr>
          <a:xfrm>
            <a:off x="2381427" y="1866168"/>
            <a:ext cx="496360" cy="581497"/>
          </a:xfrm>
          <a:custGeom>
            <a:avLst/>
            <a:gdLst>
              <a:gd name="f0" fmla="val w"/>
              <a:gd name="f1" fmla="val h"/>
              <a:gd name="f2" fmla="val 0"/>
              <a:gd name="f3" fmla="val 2926108"/>
              <a:gd name="f4" fmla="val 3216409"/>
              <a:gd name="f5" fmla="val 1150286"/>
              <a:gd name="f6" fmla="val 2039882"/>
              <a:gd name="f7" fmla="val 1216487"/>
              <a:gd name="f8" fmla="val 2110220"/>
              <a:gd name="f9" fmla="val 1249586"/>
              <a:gd name="f10" fmla="val 2238485"/>
              <a:gd name="f11" fmla="val 1348889"/>
              <a:gd name="f12" fmla="val 2250897"/>
              <a:gd name="f13" fmla="val 1452327"/>
              <a:gd name="f14" fmla="val 2213659"/>
              <a:gd name="f15" fmla="val 1530941"/>
              <a:gd name="f16" fmla="val 2147458"/>
              <a:gd name="f17" fmla="val 1597142"/>
              <a:gd name="f18" fmla="val 2052295"/>
              <a:gd name="f19" fmla="val 1634380"/>
              <a:gd name="f20" fmla="val 2030228"/>
              <a:gd name="f21" fmla="val 1712994"/>
              <a:gd name="f22" fmla="val 2049536"/>
              <a:gd name="f23" fmla="val 1721269"/>
              <a:gd name="f24" fmla="val 2072982"/>
              <a:gd name="f25" fmla="val 1533700"/>
              <a:gd name="f26" fmla="val 2362611"/>
              <a:gd name="f27" fmla="val 1615072"/>
              <a:gd name="f28" fmla="val 2763954"/>
              <a:gd name="f29" fmla="val 1568179"/>
              <a:gd name="f30" fmla="val 2830155"/>
              <a:gd name="f31" fmla="val 1391644"/>
              <a:gd name="f32" fmla="val 2965315"/>
              <a:gd name="f33" fmla="val 1231658"/>
              <a:gd name="f34" fmla="val 2893598"/>
              <a:gd name="f35" fmla="val 1063398"/>
              <a:gd name="f36" fmla="val 2925319"/>
              <a:gd name="f37" fmla="val 925479"/>
              <a:gd name="f38" fmla="val 2954282"/>
              <a:gd name="f39" fmla="val 820660"/>
              <a:gd name="f40" fmla="val 3107371"/>
              <a:gd name="f41" fmla="val 686879"/>
              <a:gd name="f42" fmla="val 3148747"/>
              <a:gd name="f43" fmla="val 536548"/>
              <a:gd name="f44" fmla="val 3184606"/>
              <a:gd name="f45" fmla="val 373804"/>
              <a:gd name="f46" fmla="val 3224602"/>
              <a:gd name="f47" fmla="val 215198"/>
              <a:gd name="f48" fmla="val 3214948"/>
              <a:gd name="f49" fmla="val 93829"/>
              <a:gd name="f50" fmla="val 3209431"/>
              <a:gd name="f51" fmla="val 71763"/>
              <a:gd name="f52" fmla="val 3046687"/>
              <a:gd name="f53" fmla="val 136584"/>
              <a:gd name="f54" fmla="val 2925318"/>
              <a:gd name="f55" fmla="val 168305"/>
              <a:gd name="f56" fmla="val 2828775"/>
              <a:gd name="f57" fmla="val 121415"/>
              <a:gd name="f58" fmla="val 2802571"/>
              <a:gd name="f59" fmla="val 107623"/>
              <a:gd name="f60" fmla="val 2710165"/>
              <a:gd name="f61" fmla="val 111150"/>
              <a:gd name="f62" fmla="val 2693172"/>
              <a:gd name="f63" fmla="val 127647"/>
              <a:gd name="f64" fmla="val 2691385"/>
              <a:gd name="f65" fmla="val 158288"/>
              <a:gd name="f66" fmla="val 2695563"/>
              <a:gd name="f67" fmla="val 2626239"/>
              <a:gd name="f68" fmla="val 266288"/>
              <a:gd name="f69" fmla="val 2708276"/>
              <a:gd name="f70" fmla="val 307224"/>
              <a:gd name="f71" fmla="val 2711894"/>
              <a:gd name="f72" fmla="val 415224"/>
              <a:gd name="f73" fmla="val 2711420"/>
              <a:gd name="f74" fmla="val 428487"/>
              <a:gd name="f75" fmla="val 2711947"/>
              <a:gd name="f76" fmla="val 442136"/>
              <a:gd name="f77" fmla="val 2710942"/>
              <a:gd name="f78" fmla="val 456160"/>
              <a:gd name="f79" fmla="val 2708700"/>
              <a:gd name="f80" fmla="val 2617963"/>
              <a:gd name="f81" fmla="val 564160"/>
              <a:gd name="f82" fmla="val 2692500"/>
              <a:gd name="f83" fmla="val 577696"/>
              <a:gd name="f84" fmla="val 2691220"/>
              <a:gd name="f85" fmla="val 591289"/>
              <a:gd name="f86" fmla="val 2688332"/>
              <a:gd name="f87" fmla="val 605096"/>
              <a:gd name="f88" fmla="val 2684680"/>
              <a:gd name="f89" fmla="val 2601411"/>
              <a:gd name="f90" fmla="val 713096"/>
              <a:gd name="f91" fmla="val 2654658"/>
              <a:gd name="f92" fmla="val 754032"/>
              <a:gd name="f93" fmla="val 2641463"/>
              <a:gd name="f94" fmla="val 2580721"/>
              <a:gd name="f95" fmla="val 862032"/>
              <a:gd name="f96" fmla="val 2599792"/>
              <a:gd name="f97" fmla="val 897454"/>
              <a:gd name="f98" fmla="val 2584791"/>
              <a:gd name="f99" fmla="val 934214"/>
              <a:gd name="f100" fmla="val 2567836"/>
              <a:gd name="f101" fmla="val 972371"/>
              <a:gd name="f102" fmla="val 2548802"/>
              <a:gd name="f103" fmla="val 1030297"/>
              <a:gd name="f104" fmla="val 2506047"/>
              <a:gd name="f105" fmla="val 939271"/>
              <a:gd name="f106" fmla="val 2219176"/>
              <a:gd name="f107" fmla="val 947546"/>
              <a:gd name="f108" fmla="val 2122633"/>
              <a:gd name="f109" fmla="val 957201"/>
              <a:gd name="f110" fmla="val 2082636"/>
              <a:gd name="f111" fmla="val 1082706"/>
              <a:gd name="f112" fmla="val 2067466"/>
              <a:gd name="f113" fmla="val 394278"/>
              <a:gd name="f114" fmla="val 1320337"/>
              <a:gd name="f115" fmla="val 356565"/>
              <a:gd name="f116" fmla="val 1315036"/>
              <a:gd name="f117" fmla="val 316914"/>
              <a:gd name="f118" fmla="val 1320983"/>
              <a:gd name="f119" fmla="val 277262"/>
              <a:gd name="f120" fmla="val 1344774"/>
              <a:gd name="f121" fmla="val 169686"/>
              <a:gd name="f122" fmla="val 1368221"/>
              <a:gd name="f123" fmla="val 281399"/>
              <a:gd name="f124" fmla="val 1532343"/>
              <a:gd name="f125" fmla="val 314500"/>
              <a:gd name="f126" fmla="val 1626128"/>
              <a:gd name="f127" fmla="val 335188"/>
              <a:gd name="f128" fmla="val 1715776"/>
              <a:gd name="f129" fmla="val 306225"/>
              <a:gd name="f130" fmla="val 1838523"/>
              <a:gd name="f131" fmla="val 376563"/>
              <a:gd name="f132" fmla="val 1820593"/>
              <a:gd name="f133" fmla="val 535169"/>
              <a:gd name="f134" fmla="val 1786113"/>
              <a:gd name="f135" fmla="val 681363"/>
              <a:gd name="f136" fmla="val 1673020"/>
              <a:gd name="f137" fmla="val 628954"/>
              <a:gd name="f138" fmla="val 1493726"/>
              <a:gd name="f139" fmla="val 603094"/>
              <a:gd name="f140" fmla="val 1453384"/>
              <a:gd name="f141" fmla="val 507414"/>
              <a:gd name="f142" fmla="val 1336241"/>
              <a:gd name="f143" fmla="val 1526804"/>
              <a:gd name="f144" fmla="val 66"/>
              <a:gd name="f145" fmla="val 2066065"/>
              <a:gd name="f146" fmla="val 2824"/>
              <a:gd name="f147" fmla="val 2621877"/>
              <a:gd name="f148" fmla="val 129710"/>
              <a:gd name="f149" fmla="val 2896335"/>
              <a:gd name="f150" fmla="val 1038593"/>
              <a:gd name="f151" fmla="val 3057700"/>
              <a:gd name="f152" fmla="val 1564063"/>
              <a:gd name="f153" fmla="val 2532230"/>
              <a:gd name="f154" fmla="val 2366749"/>
              <a:gd name="f155" fmla="val 2064686"/>
              <a:gd name="f156" fmla="val 2292273"/>
              <a:gd name="f157" fmla="val 1885392"/>
              <a:gd name="f158" fmla="val 2267447"/>
              <a:gd name="f159" fmla="val 1950214"/>
              <a:gd name="f160" fmla="val 2015056"/>
              <a:gd name="f161" fmla="val 1555767"/>
              <a:gd name="f162" fmla="val 1940580"/>
              <a:gd name="f163" fmla="val 1179249"/>
              <a:gd name="f164" fmla="val 1868862"/>
              <a:gd name="f165" fmla="val 732393"/>
              <a:gd name="f166" fmla="val 2186075"/>
              <a:gd name="f167" fmla="val 554478"/>
              <a:gd name="f168" fmla="val 2159871"/>
              <a:gd name="f169" fmla="val 466211"/>
              <a:gd name="f170" fmla="val 2141942"/>
              <a:gd name="f171" fmla="val 394493"/>
              <a:gd name="f172" fmla="val 1904722"/>
              <a:gd name="f173" fmla="val 364151"/>
              <a:gd name="f174" fmla="val 1932305"/>
              <a:gd name="f175" fmla="val 322774"/>
              <a:gd name="f176" fmla="val 1970922"/>
              <a:gd name="f177" fmla="val 405526"/>
              <a:gd name="f178" fmla="val 2146079"/>
              <a:gd name="f179" fmla="val 467589"/>
              <a:gd name="f180" fmla="val 2205384"/>
              <a:gd name="f181" fmla="val 525515"/>
              <a:gd name="f182" fmla="val 2241243"/>
              <a:gd name="f183" fmla="val 2202626"/>
              <a:gd name="f184" fmla="val 873070"/>
              <a:gd name="f185" fmla="val 2139183"/>
              <a:gd name="f186" fmla="val 913066"/>
              <a:gd name="f187" fmla="val 2128149"/>
              <a:gd name="f188" fmla="val 870312"/>
              <a:gd name="f189" fmla="val 2253655"/>
              <a:gd name="f190" fmla="val 877208"/>
              <a:gd name="f191" fmla="val 2333648"/>
              <a:gd name="f192" fmla="val 862033"/>
              <a:gd name="f193" fmla="val 2337135"/>
              <a:gd name="f194" fmla="val 2415799"/>
              <a:gd name="f195" fmla="val 754033"/>
              <a:gd name="f196" fmla="val 2360695"/>
              <a:gd name="f197" fmla="val 713097"/>
              <a:gd name="f198" fmla="val 2366601"/>
              <a:gd name="f199" fmla="val 2428213"/>
              <a:gd name="f200" fmla="val 605097"/>
              <a:gd name="f201" fmla="val 2379641"/>
              <a:gd name="f202" fmla="val 564161"/>
              <a:gd name="f203" fmla="val 2382960"/>
              <a:gd name="f204" fmla="val 2436489"/>
              <a:gd name="f205" fmla="val 456161"/>
              <a:gd name="f206" fmla="val 2388351"/>
              <a:gd name="f207" fmla="val 415225"/>
              <a:gd name="f208" fmla="val 2389346"/>
              <a:gd name="f209" fmla="val 307225"/>
              <a:gd name="f210" fmla="val 2386989"/>
              <a:gd name="f211" fmla="val 293173"/>
              <a:gd name="f212" fmla="val 2387203"/>
              <a:gd name="f213" fmla="val 279516"/>
              <a:gd name="f214" fmla="val 2386340"/>
              <a:gd name="f215" fmla="val 266289"/>
              <a:gd name="f216" fmla="val 2385150"/>
              <a:gd name="f217" fmla="val 158289"/>
              <a:gd name="f218" fmla="val 2370613"/>
              <a:gd name="f219" fmla="val 107017"/>
              <a:gd name="f220" fmla="val 2360332"/>
              <a:gd name="f221" fmla="val 72014"/>
              <a:gd name="f222" fmla="val 2345184"/>
              <a:gd name="f223" fmla="val 62108"/>
              <a:gd name="f224" fmla="val 2325373"/>
              <a:gd name="f225" fmla="val 37284"/>
              <a:gd name="f226" fmla="val 2261930"/>
              <a:gd name="f227" fmla="val 103484"/>
              <a:gd name="f228" fmla="val 2223314"/>
              <a:gd name="f229" fmla="val 124172"/>
              <a:gd name="f230" fmla="val 2172284"/>
              <a:gd name="f231" fmla="val 111759"/>
              <a:gd name="f232" fmla="val 2144700"/>
              <a:gd name="f233" fmla="val 74522"/>
              <a:gd name="f234" fmla="val 86934"/>
              <a:gd name="f235" fmla="val 2089533"/>
              <a:gd name="f236" fmla="val 96588"/>
              <a:gd name="f237" fmla="val 2053674"/>
              <a:gd name="f238" fmla="val 242782"/>
              <a:gd name="f239" fmla="val 264849"/>
              <a:gd name="f240" fmla="val 1994369"/>
              <a:gd name="f241" fmla="val 273125"/>
              <a:gd name="f242" fmla="val 1919892"/>
              <a:gd name="f243" fmla="val -4093"/>
              <a:gd name="f244" fmla="val 1721291"/>
              <a:gd name="f245" fmla="val 45"/>
              <a:gd name="f246" fmla="val 1671639"/>
              <a:gd name="f247" fmla="val 12458"/>
              <a:gd name="f248" fmla="val 1619230"/>
              <a:gd name="f249" fmla="val 1558546"/>
              <a:gd name="f250" fmla="val 190373"/>
              <a:gd name="f251" fmla="val 1477174"/>
              <a:gd name="f252" fmla="val 222094"/>
              <a:gd name="f253" fmla="val 1438557"/>
              <a:gd name="f254" fmla="val 80038"/>
              <a:gd name="f255" fmla="val 1267538"/>
              <a:gd name="f256" fmla="val 91072"/>
              <a:gd name="f257" fmla="val 1224783"/>
              <a:gd name="f258" fmla="val 111760"/>
              <a:gd name="f259" fmla="val 1092381"/>
              <a:gd name="f260" fmla="val 240023"/>
              <a:gd name="f261" fmla="val 943429"/>
              <a:gd name="f262" fmla="val 703451"/>
              <a:gd name="f263" fmla="val 342084"/>
              <a:gd name="f264" fmla="val 332450"/>
              <a:gd name="f265" fmla="val 961338"/>
              <a:gd name="f266" fmla="val -5451"/>
              <a:gd name="f267" fmla="*/ f0 1 2926108"/>
              <a:gd name="f268" fmla="*/ f1 1 3216409"/>
              <a:gd name="f269" fmla="val f2"/>
              <a:gd name="f270" fmla="val f3"/>
              <a:gd name="f271" fmla="val f4"/>
              <a:gd name="f272" fmla="+- f271 0 f269"/>
              <a:gd name="f273" fmla="+- f270 0 f269"/>
              <a:gd name="f274" fmla="*/ f273 1 2926108"/>
              <a:gd name="f275" fmla="*/ f272 1 3216409"/>
              <a:gd name="f276" fmla="*/ f269 1 f274"/>
              <a:gd name="f277" fmla="*/ f270 1 f274"/>
              <a:gd name="f278" fmla="*/ f269 1 f275"/>
              <a:gd name="f279" fmla="*/ f271 1 f275"/>
              <a:gd name="f280" fmla="*/ f276 f267 1"/>
              <a:gd name="f281" fmla="*/ f277 f267 1"/>
              <a:gd name="f282" fmla="*/ f279 f268 1"/>
              <a:gd name="f283" fmla="*/ f278 f268 1"/>
            </a:gdLst>
            <a:ahLst/>
            <a:cxnLst>
              <a:cxn ang="3cd4">
                <a:pos x="hc" y="t"/>
              </a:cxn>
              <a:cxn ang="0">
                <a:pos x="r" y="vc"/>
              </a:cxn>
              <a:cxn ang="cd4">
                <a:pos x="hc" y="b"/>
              </a:cxn>
              <a:cxn ang="cd2">
                <a:pos x="l" y="vc"/>
              </a:cxn>
            </a:cxnLst>
            <a:rect l="f280" t="f283" r="f281" b="f282"/>
            <a:pathLst>
              <a:path w="2926108" h="3216409">
                <a:moveTo>
                  <a:pt x="f5" y="f6"/>
                </a:move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41" y="f42"/>
                </a:cubicBezTo>
                <a:cubicBezTo>
                  <a:pt x="f43" y="f44"/>
                  <a:pt x="f45" y="f46"/>
                  <a:pt x="f47" y="f48"/>
                </a:cubicBezTo>
                <a:cubicBezTo>
                  <a:pt x="f49" y="f50"/>
                  <a:pt x="f51" y="f52"/>
                  <a:pt x="f53" y="f54"/>
                </a:cubicBezTo>
                <a:cubicBezTo>
                  <a:pt x="f55" y="f56"/>
                  <a:pt x="f57" y="f58"/>
                  <a:pt x="f59" y="f60"/>
                </a:cubicBezTo>
                <a:cubicBezTo>
                  <a:pt x="f61" y="f62"/>
                  <a:pt x="f63" y="f64"/>
                  <a:pt x="f65" y="f66"/>
                </a:cubicBezTo>
                <a:lnTo>
                  <a:pt x="f65" y="f67"/>
                </a:lnTo>
                <a:lnTo>
                  <a:pt x="f68" y="f67"/>
                </a:lnTo>
                <a:lnTo>
                  <a:pt x="f68" y="f69"/>
                </a:lnTo>
                <a:lnTo>
                  <a:pt x="f70" y="f71"/>
                </a:lnTo>
                <a:lnTo>
                  <a:pt x="f70" y="f67"/>
                </a:lnTo>
                <a:lnTo>
                  <a:pt x="f72" y="f67"/>
                </a:lnTo>
                <a:lnTo>
                  <a:pt x="f72" y="f73"/>
                </a:lnTo>
                <a:cubicBezTo>
                  <a:pt x="f74" y="f75"/>
                  <a:pt x="f76" y="f77"/>
                  <a:pt x="f78" y="f79"/>
                </a:cubicBezTo>
                <a:lnTo>
                  <a:pt x="f78" y="f80"/>
                </a:lnTo>
                <a:lnTo>
                  <a:pt x="f81" y="f80"/>
                </a:lnTo>
                <a:lnTo>
                  <a:pt x="f81" y="f82"/>
                </a:lnTo>
                <a:cubicBezTo>
                  <a:pt x="f83" y="f84"/>
                  <a:pt x="f85" y="f86"/>
                  <a:pt x="f87" y="f88"/>
                </a:cubicBezTo>
                <a:lnTo>
                  <a:pt x="f87" y="f89"/>
                </a:lnTo>
                <a:lnTo>
                  <a:pt x="f90" y="f89"/>
                </a:lnTo>
                <a:lnTo>
                  <a:pt x="f90" y="f91"/>
                </a:lnTo>
                <a:lnTo>
                  <a:pt x="f92" y="f93"/>
                </a:lnTo>
                <a:lnTo>
                  <a:pt x="f92" y="f94"/>
                </a:lnTo>
                <a:lnTo>
                  <a:pt x="f95" y="f94"/>
                </a:lnTo>
                <a:lnTo>
                  <a:pt x="f95" y="f96"/>
                </a:lnTo>
                <a:cubicBezTo>
                  <a:pt x="f97" y="f98"/>
                  <a:pt x="f99" y="f100"/>
                  <a:pt x="f101" y="f102"/>
                </a:cubicBezTo>
                <a:cubicBezTo>
                  <a:pt x="f103" y="f104"/>
                  <a:pt x="f105" y="f106"/>
                  <a:pt x="f107" y="f108"/>
                </a:cubicBezTo>
                <a:cubicBezTo>
                  <a:pt x="f109" y="f110"/>
                  <a:pt x="f111" y="f112"/>
                  <a:pt x="f5" y="f6"/>
                </a:cubicBezTo>
                <a:close/>
                <a:moveTo>
                  <a:pt x="f113" y="f114"/>
                </a:moveTo>
                <a:cubicBezTo>
                  <a:pt x="f115" y="f116"/>
                  <a:pt x="f117" y="f118"/>
                  <a:pt x="f119" y="f120"/>
                </a:cubicBezTo>
                <a:cubicBezTo>
                  <a:pt x="f121" y="f122"/>
                  <a:pt x="f123" y="f124"/>
                  <a:pt x="f125" y="f126"/>
                </a:cubicBezTo>
                <a:cubicBezTo>
                  <a:pt x="f127" y="f128"/>
                  <a:pt x="f129" y="f130"/>
                  <a:pt x="f131" y="f132"/>
                </a:cubicBezTo>
                <a:cubicBezTo>
                  <a:pt x="f133" y="f134"/>
                  <a:pt x="f135" y="f136"/>
                  <a:pt x="f137" y="f138"/>
                </a:cubicBezTo>
                <a:cubicBezTo>
                  <a:pt x="f139" y="f140"/>
                  <a:pt x="f141" y="f142"/>
                  <a:pt x="f113" y="f114"/>
                </a:cubicBezTo>
                <a:close/>
                <a:moveTo>
                  <a:pt x="f143" y="f144"/>
                </a:moveTo>
                <a:cubicBezTo>
                  <a:pt x="f145" y="f146"/>
                  <a:pt x="f147" y="f148"/>
                  <a:pt x="f149" y="f150"/>
                </a:cubicBezTo>
                <a:cubicBezTo>
                  <a:pt x="f151" y="f152"/>
                  <a:pt x="f153" y="f154"/>
                  <a:pt x="f155" y="f156"/>
                </a:cubicBezTo>
                <a:cubicBezTo>
                  <a:pt x="f157" y="f158"/>
                  <a:pt x="f159" y="f160"/>
                  <a:pt x="f161" y="f162"/>
                </a:cubicBezTo>
                <a:cubicBezTo>
                  <a:pt x="f163" y="f164"/>
                  <a:pt x="f165" y="f166"/>
                  <a:pt x="f167" y="f168"/>
                </a:cubicBezTo>
                <a:cubicBezTo>
                  <a:pt x="f169" y="f170"/>
                  <a:pt x="f171" y="f172"/>
                  <a:pt x="f173" y="f174"/>
                </a:cubicBezTo>
                <a:cubicBezTo>
                  <a:pt x="f175" y="f176"/>
                  <a:pt x="f177" y="f178"/>
                  <a:pt x="f179" y="f180"/>
                </a:cubicBezTo>
                <a:cubicBezTo>
                  <a:pt x="f181" y="f182"/>
                  <a:pt x="f165" y="f183"/>
                  <a:pt x="f184" y="f185"/>
                </a:cubicBezTo>
                <a:cubicBezTo>
                  <a:pt x="f186" y="f187"/>
                  <a:pt x="f188" y="f189"/>
                  <a:pt x="f190" y="f191"/>
                </a:cubicBezTo>
                <a:lnTo>
                  <a:pt x="f192" y="f193"/>
                </a:lnTo>
                <a:lnTo>
                  <a:pt x="f192" y="f194"/>
                </a:lnTo>
                <a:lnTo>
                  <a:pt x="f195" y="f194"/>
                </a:lnTo>
                <a:lnTo>
                  <a:pt x="f195" y="f196"/>
                </a:lnTo>
                <a:lnTo>
                  <a:pt x="f197" y="f198"/>
                </a:lnTo>
                <a:lnTo>
                  <a:pt x="f197" y="f199"/>
                </a:lnTo>
                <a:lnTo>
                  <a:pt x="f200" y="f199"/>
                </a:lnTo>
                <a:lnTo>
                  <a:pt x="f200" y="f201"/>
                </a:lnTo>
                <a:lnTo>
                  <a:pt x="f202" y="f203"/>
                </a:lnTo>
                <a:lnTo>
                  <a:pt x="f202" y="f204"/>
                </a:lnTo>
                <a:lnTo>
                  <a:pt x="f205" y="f204"/>
                </a:lnTo>
                <a:lnTo>
                  <a:pt x="f205" y="f206"/>
                </a:lnTo>
                <a:lnTo>
                  <a:pt x="f207" y="f208"/>
                </a:lnTo>
                <a:lnTo>
                  <a:pt x="f207" y="f204"/>
                </a:lnTo>
                <a:lnTo>
                  <a:pt x="f209" y="f204"/>
                </a:lnTo>
                <a:lnTo>
                  <a:pt x="f209" y="f210"/>
                </a:lnTo>
                <a:cubicBezTo>
                  <a:pt x="f211" y="f212"/>
                  <a:pt x="f213" y="f214"/>
                  <a:pt x="f215" y="f216"/>
                </a:cubicBezTo>
                <a:lnTo>
                  <a:pt x="f215" y="f199"/>
                </a:lnTo>
                <a:lnTo>
                  <a:pt x="f217" y="f199"/>
                </a:lnTo>
                <a:lnTo>
                  <a:pt x="f217" y="f218"/>
                </a:lnTo>
                <a:cubicBezTo>
                  <a:pt x="f219" y="f220"/>
                  <a:pt x="f221" y="f222"/>
                  <a:pt x="f223" y="f224"/>
                </a:cubicBezTo>
                <a:cubicBezTo>
                  <a:pt x="f225" y="f226"/>
                  <a:pt x="f227" y="f228"/>
                  <a:pt x="f229" y="f230"/>
                </a:cubicBezTo>
                <a:cubicBezTo>
                  <a:pt x="f231" y="f232"/>
                  <a:pt x="f233" y="f170"/>
                  <a:pt x="f234" y="f235"/>
                </a:cubicBezTo>
                <a:cubicBezTo>
                  <a:pt x="f236" y="f237"/>
                  <a:pt x="f238" y="f20"/>
                  <a:pt x="f239" y="f240"/>
                </a:cubicBezTo>
                <a:cubicBezTo>
                  <a:pt x="f241" y="f242"/>
                  <a:pt x="f243" y="f244"/>
                  <a:pt x="f245" y="f246"/>
                </a:cubicBezTo>
                <a:cubicBezTo>
                  <a:pt x="f247" y="f248"/>
                  <a:pt x="f229" y="f249"/>
                  <a:pt x="f250" y="f251"/>
                </a:cubicBezTo>
                <a:cubicBezTo>
                  <a:pt x="f252" y="f253"/>
                  <a:pt x="f254" y="f255"/>
                  <a:pt x="f256" y="f257"/>
                </a:cubicBezTo>
                <a:cubicBezTo>
                  <a:pt x="f258" y="f259"/>
                  <a:pt x="f260" y="f261"/>
                  <a:pt x="f239" y="f262"/>
                </a:cubicBezTo>
                <a:cubicBezTo>
                  <a:pt x="f263" y="f264"/>
                  <a:pt x="f265" y="f266"/>
                  <a:pt x="f143" y="f144"/>
                </a:cubicBezTo>
                <a:close/>
              </a:path>
            </a:pathLst>
          </a:custGeom>
          <a:solidFill>
            <a:schemeClr val="tx1"/>
          </a:solidFill>
          <a:ln cap="flat">
            <a:noFill/>
            <a:prstDash val="solid"/>
          </a:ln>
        </p:spPr>
        <p:txBody>
          <a:bodyPr vert="horz" wrap="square" lIns="121920" tIns="60960" rIns="121920" bIns="60960" anchor="ctr" anchorCtr="1" compatLnSpc="1">
            <a:noAutofit/>
          </a:bodyPr>
          <a:lstStyle/>
          <a:p>
            <a:pPr algn="ctr" defTabSz="1219140">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sp>
        <p:nvSpPr>
          <p:cNvPr id="14" name="Oval 47">
            <a:extLst>
              <a:ext uri="{FF2B5EF4-FFF2-40B4-BE49-F238E27FC236}">
                <a16:creationId xmlns:a16="http://schemas.microsoft.com/office/drawing/2014/main" id="{921161A9-AB69-31B9-1279-3E3392D66082}"/>
              </a:ext>
            </a:extLst>
          </p:cNvPr>
          <p:cNvSpPr/>
          <p:nvPr/>
        </p:nvSpPr>
        <p:spPr>
          <a:xfrm>
            <a:off x="9483205" y="1845318"/>
            <a:ext cx="584728" cy="623193"/>
          </a:xfrm>
          <a:custGeom>
            <a:avLst/>
            <a:gdLst>
              <a:gd name="f0" fmla="val w"/>
              <a:gd name="f1" fmla="val h"/>
              <a:gd name="f2" fmla="val 0"/>
              <a:gd name="f3" fmla="val 3240000"/>
              <a:gd name="f4" fmla="val 1303187"/>
              <a:gd name="f5" fmla="val 480874"/>
              <a:gd name="f6" fmla="val 1936813"/>
              <a:gd name="f7" fmla="val 2759126"/>
              <a:gd name="f8" fmla="val 1620000"/>
              <a:gd name="f9" fmla="val 2514701"/>
              <a:gd name="f10" fmla="val 725299"/>
              <a:gd name="f11" fmla="*/ f0 1 3240000"/>
              <a:gd name="f12" fmla="*/ f1 1 3240000"/>
              <a:gd name="f13" fmla="val f2"/>
              <a:gd name="f14" fmla="val f3"/>
              <a:gd name="f15" fmla="+- f14 0 f13"/>
              <a:gd name="f16" fmla="*/ f15 1 3240000"/>
              <a:gd name="f17" fmla="*/ f13 1 f16"/>
              <a:gd name="f18" fmla="*/ f14 1 f16"/>
              <a:gd name="f19" fmla="*/ f17 f11 1"/>
              <a:gd name="f20" fmla="*/ f18 f11 1"/>
              <a:gd name="f21" fmla="*/ f18 f12 1"/>
              <a:gd name="f22" fmla="*/ f17 f12 1"/>
            </a:gdLst>
            <a:ahLst/>
            <a:cxnLst>
              <a:cxn ang="3cd4">
                <a:pos x="hc" y="t"/>
              </a:cxn>
              <a:cxn ang="0">
                <a:pos x="r" y="vc"/>
              </a:cxn>
              <a:cxn ang="cd4">
                <a:pos x="hc" y="b"/>
              </a:cxn>
              <a:cxn ang="cd2">
                <a:pos x="l" y="vc"/>
              </a:cxn>
            </a:cxnLst>
            <a:rect l="f19" t="f22" r="f20" b="f21"/>
            <a:pathLst>
              <a:path w="3240000" h="3240000">
                <a:moveTo>
                  <a:pt x="f4" y="f5"/>
                </a:moveTo>
                <a:lnTo>
                  <a:pt x="f4" y="f4"/>
                </a:lnTo>
                <a:lnTo>
                  <a:pt x="f5" y="f4"/>
                </a:lnTo>
                <a:lnTo>
                  <a:pt x="f5" y="f6"/>
                </a:lnTo>
                <a:lnTo>
                  <a:pt x="f4" y="f6"/>
                </a:lnTo>
                <a:lnTo>
                  <a:pt x="f4" y="f7"/>
                </a:lnTo>
                <a:lnTo>
                  <a:pt x="f6" y="f7"/>
                </a:lnTo>
                <a:lnTo>
                  <a:pt x="f6" y="f6"/>
                </a:lnTo>
                <a:lnTo>
                  <a:pt x="f7" y="f6"/>
                </a:lnTo>
                <a:lnTo>
                  <a:pt x="f7" y="f4"/>
                </a:lnTo>
                <a:lnTo>
                  <a:pt x="f6" y="f4"/>
                </a:lnTo>
                <a:lnTo>
                  <a:pt x="f6" y="f5"/>
                </a:lnTo>
                <a:close/>
                <a:moveTo>
                  <a:pt x="f8" y="f2"/>
                </a:moveTo>
                <a:cubicBezTo>
                  <a:pt x="f9" y="f2"/>
                  <a:pt x="f3" y="f10"/>
                  <a:pt x="f3" y="f8"/>
                </a:cubicBezTo>
                <a:cubicBezTo>
                  <a:pt x="f3" y="f9"/>
                  <a:pt x="f9" y="f3"/>
                  <a:pt x="f8" y="f3"/>
                </a:cubicBezTo>
                <a:cubicBezTo>
                  <a:pt x="f10" y="f3"/>
                  <a:pt x="f2" y="f9"/>
                  <a:pt x="f2" y="f8"/>
                </a:cubicBezTo>
                <a:cubicBezTo>
                  <a:pt x="f2" y="f10"/>
                  <a:pt x="f10" y="f2"/>
                  <a:pt x="f8" y="f2"/>
                </a:cubicBezTo>
                <a:close/>
              </a:path>
            </a:pathLst>
          </a:custGeom>
          <a:solidFill>
            <a:schemeClr val="tx1"/>
          </a:solidFill>
          <a:ln cap="flat">
            <a:noFill/>
            <a:prstDash val="solid"/>
          </a:ln>
        </p:spPr>
        <p:txBody>
          <a:bodyPr vert="horz" wrap="square" lIns="121920" tIns="60960" rIns="121920" bIns="60960" anchor="ctr" anchorCtr="1" compatLnSpc="1">
            <a:noAutofit/>
          </a:bodyPr>
          <a:lstStyle/>
          <a:p>
            <a:pPr algn="ctr" defTabSz="1219140">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sp>
        <p:nvSpPr>
          <p:cNvPr id="15" name="Rounded Rectangle 2">
            <a:extLst>
              <a:ext uri="{FF2B5EF4-FFF2-40B4-BE49-F238E27FC236}">
                <a16:creationId xmlns:a16="http://schemas.microsoft.com/office/drawing/2014/main" id="{1E977416-37F4-9E54-B1F6-89C434146143}"/>
              </a:ext>
            </a:extLst>
          </p:cNvPr>
          <p:cNvSpPr/>
          <p:nvPr/>
        </p:nvSpPr>
        <p:spPr>
          <a:xfrm>
            <a:off x="3277831" y="5615975"/>
            <a:ext cx="573084" cy="610781"/>
          </a:xfrm>
          <a:custGeom>
            <a:avLst/>
            <a:gdLst>
              <a:gd name="f0" fmla="val 10800000"/>
              <a:gd name="f1" fmla="val 5400000"/>
              <a:gd name="f2" fmla="val 180"/>
              <a:gd name="f3" fmla="val w"/>
              <a:gd name="f4" fmla="val h"/>
              <a:gd name="f5" fmla="val 0"/>
              <a:gd name="f6" fmla="val 3960440"/>
              <a:gd name="f7" fmla="val 3960000"/>
              <a:gd name="f8" fmla="val 1979373"/>
              <a:gd name="f9" fmla="val 472350"/>
              <a:gd name="f10" fmla="val 1228307"/>
              <a:gd name="f11" fmla="val 485871"/>
              <a:gd name="f12" fmla="val 850011"/>
              <a:gd name="f13" fmla="val 1078219"/>
              <a:gd name="f14" fmla="val 813783"/>
              <a:gd name="f15" fmla="val 1434034"/>
              <a:gd name="f16" fmla="val 787561"/>
              <a:gd name="f17" fmla="val 1781828"/>
              <a:gd name="f18" fmla="val 889690"/>
              <a:gd name="f19" fmla="val 2005359"/>
              <a:gd name="f20" fmla="val 1119009"/>
              <a:gd name="f21" fmla="val 2222584"/>
              <a:gd name="f22" fmla="val 1178964"/>
              <a:gd name="f23" fmla="val 2123026"/>
              <a:gd name="f24" fmla="val 1260199"/>
              <a:gd name="f25" fmla="val 1908547"/>
              <a:gd name="f26" fmla="val 1328015"/>
              <a:gd name="f27" fmla="val 1812920"/>
              <a:gd name="f28" fmla="val 1222115"/>
              <a:gd name="f29" fmla="val 1647651"/>
              <a:gd name="f30" fmla="val 1255483"/>
              <a:gd name="f31" fmla="val 1756375"/>
              <a:gd name="f32" fmla="val 1234998"/>
              <a:gd name="f33" fmla="val 1431771"/>
              <a:gd name="f34" fmla="val 1331609"/>
              <a:gd name="f35" fmla="val 922504"/>
              <a:gd name="f36" fmla="val 1719145"/>
              <a:gd name="f37" fmla="val 812633"/>
              <a:gd name="f38" fmla="val 2217373"/>
              <a:gd name="f39" fmla="val 891303"/>
              <a:gd name="f40" fmla="val 2693518"/>
              <a:gd name="f41" fmla="val 1016895"/>
              <a:gd name="f42" fmla="val 2787642"/>
              <a:gd name="f43" fmla="val 1344599"/>
              <a:gd name="f44" fmla="val 2783502"/>
              <a:gd name="f45" fmla="val 1606823"/>
              <a:gd name="f46" fmla="val 2771081"/>
              <a:gd name="f47" fmla="val 1743454"/>
              <a:gd name="f48" fmla="val 2679609"/>
              <a:gd name="f49" fmla="val 2064482"/>
              <a:gd name="f50" fmla="val 2456028"/>
              <a:gd name="f51" fmla="val 2225955"/>
              <a:gd name="f52" fmla="val 2192422"/>
              <a:gd name="f53" fmla="val 2399851"/>
              <a:gd name="f54" fmla="val 2004893"/>
              <a:gd name="f55" fmla="val 2209395"/>
              <a:gd name="f56" fmla="val 2026974"/>
              <a:gd name="f57" fmla="val 2018938"/>
              <a:gd name="f58" fmla="val 2072519"/>
              <a:gd name="f59" fmla="val 1810540"/>
              <a:gd name="f60" fmla="val 2086043"/>
              <a:gd name="f61" fmla="val 1754994"/>
              <a:gd name="f62" fmla="val 2135727"/>
              <a:gd name="f63" fmla="val 1554876"/>
              <a:gd name="f64" fmla="val 2195073"/>
              <a:gd name="f65" fmla="val 1382360"/>
              <a:gd name="f66" fmla="val 2084273"/>
              <a:gd name="f67" fmla="val 1259912"/>
              <a:gd name="f68" fmla="val 1915898"/>
              <a:gd name="f69" fmla="val 1219889"/>
              <a:gd name="f70" fmla="val 1750283"/>
              <a:gd name="f71" fmla="val 1186766"/>
              <a:gd name="f72" fmla="val 1626460"/>
              <a:gd name="f73" fmla="val 1331294"/>
              <a:gd name="f74" fmla="val 1589196"/>
              <a:gd name="f75" fmla="val 1434803"/>
              <a:gd name="f76" fmla="val 1499489"/>
              <a:gd name="f77" fmla="val 1732912"/>
              <a:gd name="f78" fmla="val 1614533"/>
              <a:gd name="f79" fmla="val 1824000"/>
              <a:gd name="f80" fmla="val 1574511"/>
              <a:gd name="f81" fmla="val 1939931"/>
              <a:gd name="f82" fmla="val 1332991"/>
              <a:gd name="f83" fmla="val 2671400"/>
              <a:gd name="f84" fmla="val 1220920"/>
              <a:gd name="f85" fmla="val 3468343"/>
              <a:gd name="f86" fmla="val 1339611"/>
              <a:gd name="f87" fmla="val 3487664"/>
              <a:gd name="f88" fmla="val 1434840"/>
              <a:gd name="f89" fmla="val 3497327"/>
              <a:gd name="f90" fmla="val 1730357"/>
              <a:gd name="f91" fmla="val 3129057"/>
              <a:gd name="f92" fmla="val 1887692"/>
              <a:gd name="f93" fmla="val 2422431"/>
              <a:gd name="f94" fmla="val 1985681"/>
              <a:gd name="f95" fmla="val 2531460"/>
              <a:gd name="f96" fmla="val 2093439"/>
              <a:gd name="f97" fmla="val 2747804"/>
              <a:gd name="f98" fmla="val 2336342"/>
              <a:gd name="f99" fmla="val 2720202"/>
              <a:gd name="f100" fmla="val 2693796"/>
              <a:gd name="f101" fmla="val 2666377"/>
              <a:gd name="f102" fmla="val 3092265"/>
              <a:gd name="f103" fmla="val 2401394"/>
              <a:gd name="f104" fmla="val 3176454"/>
              <a:gd name="f105" fmla="val 1627140"/>
              <a:gd name="f106" fmla="val 3254038"/>
              <a:gd name="f107" fmla="val 999456"/>
              <a:gd name="f108" fmla="val 2816023"/>
              <a:gd name="f109" fmla="val 430731"/>
              <a:gd name="f110" fmla="val 436907"/>
              <a:gd name="f111" fmla="val 3523533"/>
              <a:gd name="f112" fmla="val 3764830"/>
              <a:gd name="f113" fmla="val 195610"/>
              <a:gd name="f114" fmla="val 3523093"/>
              <a:gd name="f115" fmla="val 3764390"/>
              <a:gd name="f116" fmla="+- 0 0 -90"/>
              <a:gd name="f117" fmla="*/ f3 1 3960440"/>
              <a:gd name="f118" fmla="*/ f4 1 3960000"/>
              <a:gd name="f119" fmla="val f5"/>
              <a:gd name="f120" fmla="val f6"/>
              <a:gd name="f121" fmla="val f7"/>
              <a:gd name="f122" fmla="*/ f116 f0 1"/>
              <a:gd name="f123" fmla="+- f121 0 f119"/>
              <a:gd name="f124" fmla="+- f120 0 f119"/>
              <a:gd name="f125" fmla="*/ f122 1 f2"/>
              <a:gd name="f126" fmla="*/ f124 1 3960440"/>
              <a:gd name="f127" fmla="*/ f123 1 3960000"/>
              <a:gd name="f128" fmla="*/ 1979373 f124 1"/>
              <a:gd name="f129" fmla="*/ 472350 f123 1"/>
              <a:gd name="f130" fmla="*/ 813783 f124 1"/>
              <a:gd name="f131" fmla="*/ 1434034 f123 1"/>
              <a:gd name="f132" fmla="*/ 2217373 f124 1"/>
              <a:gd name="f133" fmla="*/ 1339611 f124 1"/>
              <a:gd name="f134" fmla="*/ 3487664 f123 1"/>
              <a:gd name="f135" fmla="*/ 436907 f124 1"/>
              <a:gd name="f136" fmla="*/ 0 f123 1"/>
              <a:gd name="f137" fmla="*/ 3523533 f124 1"/>
              <a:gd name="f138" fmla="*/ 3960440 f124 1"/>
              <a:gd name="f139" fmla="*/ 436907 f123 1"/>
              <a:gd name="f140" fmla="*/ 3523093 f123 1"/>
              <a:gd name="f141" fmla="*/ 3960000 f123 1"/>
              <a:gd name="f142" fmla="*/ 0 f124 1"/>
              <a:gd name="f143" fmla="*/ 1119009 f124 1"/>
              <a:gd name="f144" fmla="*/ 2222584 f123 1"/>
              <a:gd name="f145" fmla="*/ 1234998 f124 1"/>
              <a:gd name="f146" fmla="*/ 1431771 f123 1"/>
              <a:gd name="f147" fmla="*/ 1915898 f124 1"/>
              <a:gd name="f148" fmla="*/ 1219889 f123 1"/>
              <a:gd name="f149" fmla="*/ 1589196 f124 1"/>
              <a:gd name="f150" fmla="*/ 1434803 f123 1"/>
              <a:gd name="f151" fmla="*/ 1574511 f124 1"/>
              <a:gd name="f152" fmla="*/ 1939931 f123 1"/>
              <a:gd name="f153" fmla="*/ 2135727 f124 1"/>
              <a:gd name="f154" fmla="*/ 1554876 f123 1"/>
              <a:gd name="f155" fmla="*/ 891303 f123 1"/>
              <a:gd name="f156" fmla="*/ 2783502 f124 1"/>
              <a:gd name="f157" fmla="*/ 1606823 f123 1"/>
              <a:gd name="f158" fmla="*/ 2456028 f124 1"/>
              <a:gd name="f159" fmla="*/ 2225955 f123 1"/>
              <a:gd name="f160" fmla="*/ 2026974 f124 1"/>
              <a:gd name="f161" fmla="*/ 2018938 f123 1"/>
              <a:gd name="f162" fmla="*/ 1887692 f124 1"/>
              <a:gd name="f163" fmla="*/ 2422431 f123 1"/>
              <a:gd name="f164" fmla="*/ 2336342 f124 1"/>
              <a:gd name="f165" fmla="*/ 2720202 f123 1"/>
              <a:gd name="f166" fmla="*/ 3176454 f124 1"/>
              <a:gd name="f167" fmla="*/ 1627140 f123 1"/>
              <a:gd name="f168" fmla="*/ 1328015 f124 1"/>
              <a:gd name="f169" fmla="*/ 1812920 f123 1"/>
              <a:gd name="f170" fmla="+- f125 0 f1"/>
              <a:gd name="f171" fmla="*/ f128 1 3960440"/>
              <a:gd name="f172" fmla="*/ f129 1 3960000"/>
              <a:gd name="f173" fmla="*/ f130 1 3960440"/>
              <a:gd name="f174" fmla="*/ f131 1 3960000"/>
              <a:gd name="f175" fmla="*/ f132 1 3960440"/>
              <a:gd name="f176" fmla="*/ f133 1 3960440"/>
              <a:gd name="f177" fmla="*/ f134 1 3960000"/>
              <a:gd name="f178" fmla="*/ f135 1 3960440"/>
              <a:gd name="f179" fmla="*/ f136 1 3960000"/>
              <a:gd name="f180" fmla="*/ f137 1 3960440"/>
              <a:gd name="f181" fmla="*/ f138 1 3960440"/>
              <a:gd name="f182" fmla="*/ f139 1 3960000"/>
              <a:gd name="f183" fmla="*/ f140 1 3960000"/>
              <a:gd name="f184" fmla="*/ f141 1 3960000"/>
              <a:gd name="f185" fmla="*/ f142 1 3960440"/>
              <a:gd name="f186" fmla="*/ f143 1 3960440"/>
              <a:gd name="f187" fmla="*/ f144 1 3960000"/>
              <a:gd name="f188" fmla="*/ f145 1 3960440"/>
              <a:gd name="f189" fmla="*/ f146 1 3960000"/>
              <a:gd name="f190" fmla="*/ f147 1 3960440"/>
              <a:gd name="f191" fmla="*/ f148 1 3960000"/>
              <a:gd name="f192" fmla="*/ f149 1 3960440"/>
              <a:gd name="f193" fmla="*/ f150 1 3960000"/>
              <a:gd name="f194" fmla="*/ f151 1 3960440"/>
              <a:gd name="f195" fmla="*/ f152 1 3960000"/>
              <a:gd name="f196" fmla="*/ f153 1 3960440"/>
              <a:gd name="f197" fmla="*/ f154 1 3960000"/>
              <a:gd name="f198" fmla="*/ f155 1 3960000"/>
              <a:gd name="f199" fmla="*/ f156 1 3960440"/>
              <a:gd name="f200" fmla="*/ f157 1 3960000"/>
              <a:gd name="f201" fmla="*/ f158 1 3960440"/>
              <a:gd name="f202" fmla="*/ f159 1 3960000"/>
              <a:gd name="f203" fmla="*/ f160 1 3960440"/>
              <a:gd name="f204" fmla="*/ f161 1 3960000"/>
              <a:gd name="f205" fmla="*/ f162 1 3960440"/>
              <a:gd name="f206" fmla="*/ f163 1 3960000"/>
              <a:gd name="f207" fmla="*/ f164 1 3960440"/>
              <a:gd name="f208" fmla="*/ f165 1 3960000"/>
              <a:gd name="f209" fmla="*/ f166 1 3960440"/>
              <a:gd name="f210" fmla="*/ f167 1 3960000"/>
              <a:gd name="f211" fmla="*/ f168 1 3960440"/>
              <a:gd name="f212" fmla="*/ f169 1 3960000"/>
              <a:gd name="f213" fmla="*/ f119 1 f126"/>
              <a:gd name="f214" fmla="*/ f120 1 f126"/>
              <a:gd name="f215" fmla="*/ f119 1 f127"/>
              <a:gd name="f216" fmla="*/ f121 1 f127"/>
              <a:gd name="f217" fmla="*/ f171 1 f126"/>
              <a:gd name="f218" fmla="*/ f172 1 f127"/>
              <a:gd name="f219" fmla="*/ f173 1 f126"/>
              <a:gd name="f220" fmla="*/ f174 1 f127"/>
              <a:gd name="f221" fmla="*/ f186 1 f126"/>
              <a:gd name="f222" fmla="*/ f187 1 f127"/>
              <a:gd name="f223" fmla="*/ f211 1 f126"/>
              <a:gd name="f224" fmla="*/ f212 1 f127"/>
              <a:gd name="f225" fmla="*/ f188 1 f126"/>
              <a:gd name="f226" fmla="*/ f189 1 f127"/>
              <a:gd name="f227" fmla="*/ f175 1 f126"/>
              <a:gd name="f228" fmla="*/ f198 1 f127"/>
              <a:gd name="f229" fmla="*/ f199 1 f126"/>
              <a:gd name="f230" fmla="*/ f200 1 f127"/>
              <a:gd name="f231" fmla="*/ f201 1 f126"/>
              <a:gd name="f232" fmla="*/ f202 1 f127"/>
              <a:gd name="f233" fmla="*/ f203 1 f126"/>
              <a:gd name="f234" fmla="*/ f204 1 f127"/>
              <a:gd name="f235" fmla="*/ f196 1 f126"/>
              <a:gd name="f236" fmla="*/ f197 1 f127"/>
              <a:gd name="f237" fmla="*/ f190 1 f126"/>
              <a:gd name="f238" fmla="*/ f191 1 f127"/>
              <a:gd name="f239" fmla="*/ f192 1 f126"/>
              <a:gd name="f240" fmla="*/ f193 1 f127"/>
              <a:gd name="f241" fmla="*/ f194 1 f126"/>
              <a:gd name="f242" fmla="*/ f195 1 f127"/>
              <a:gd name="f243" fmla="*/ f176 1 f126"/>
              <a:gd name="f244" fmla="*/ f177 1 f127"/>
              <a:gd name="f245" fmla="*/ f205 1 f126"/>
              <a:gd name="f246" fmla="*/ f206 1 f127"/>
              <a:gd name="f247" fmla="*/ f207 1 f126"/>
              <a:gd name="f248" fmla="*/ f208 1 f127"/>
              <a:gd name="f249" fmla="*/ f209 1 f126"/>
              <a:gd name="f250" fmla="*/ f210 1 f127"/>
              <a:gd name="f251" fmla="*/ f178 1 f126"/>
              <a:gd name="f252" fmla="*/ f179 1 f127"/>
              <a:gd name="f253" fmla="*/ f180 1 f126"/>
              <a:gd name="f254" fmla="*/ f181 1 f126"/>
              <a:gd name="f255" fmla="*/ f182 1 f127"/>
              <a:gd name="f256" fmla="*/ f183 1 f127"/>
              <a:gd name="f257" fmla="*/ f184 1 f127"/>
              <a:gd name="f258" fmla="*/ f185 1 f126"/>
              <a:gd name="f259" fmla="*/ f213 f117 1"/>
              <a:gd name="f260" fmla="*/ f214 f117 1"/>
              <a:gd name="f261" fmla="*/ f216 f118 1"/>
              <a:gd name="f262" fmla="*/ f215 f118 1"/>
              <a:gd name="f263" fmla="*/ f217 f117 1"/>
              <a:gd name="f264" fmla="*/ f218 f118 1"/>
              <a:gd name="f265" fmla="*/ f219 f117 1"/>
              <a:gd name="f266" fmla="*/ f220 f118 1"/>
              <a:gd name="f267" fmla="*/ f221 f117 1"/>
              <a:gd name="f268" fmla="*/ f222 f118 1"/>
              <a:gd name="f269" fmla="*/ f223 f117 1"/>
              <a:gd name="f270" fmla="*/ f224 f118 1"/>
              <a:gd name="f271" fmla="*/ f225 f117 1"/>
              <a:gd name="f272" fmla="*/ f226 f118 1"/>
              <a:gd name="f273" fmla="*/ f227 f117 1"/>
              <a:gd name="f274" fmla="*/ f228 f118 1"/>
              <a:gd name="f275" fmla="*/ f229 f117 1"/>
              <a:gd name="f276" fmla="*/ f230 f118 1"/>
              <a:gd name="f277" fmla="*/ f231 f117 1"/>
              <a:gd name="f278" fmla="*/ f232 f118 1"/>
              <a:gd name="f279" fmla="*/ f233 f117 1"/>
              <a:gd name="f280" fmla="*/ f234 f118 1"/>
              <a:gd name="f281" fmla="*/ f235 f117 1"/>
              <a:gd name="f282" fmla="*/ f236 f118 1"/>
              <a:gd name="f283" fmla="*/ f237 f117 1"/>
              <a:gd name="f284" fmla="*/ f238 f118 1"/>
              <a:gd name="f285" fmla="*/ f239 f117 1"/>
              <a:gd name="f286" fmla="*/ f240 f118 1"/>
              <a:gd name="f287" fmla="*/ f241 f117 1"/>
              <a:gd name="f288" fmla="*/ f242 f118 1"/>
              <a:gd name="f289" fmla="*/ f243 f117 1"/>
              <a:gd name="f290" fmla="*/ f244 f118 1"/>
              <a:gd name="f291" fmla="*/ f245 f117 1"/>
              <a:gd name="f292" fmla="*/ f246 f118 1"/>
              <a:gd name="f293" fmla="*/ f247 f117 1"/>
              <a:gd name="f294" fmla="*/ f248 f118 1"/>
              <a:gd name="f295" fmla="*/ f249 f117 1"/>
              <a:gd name="f296" fmla="*/ f250 f118 1"/>
              <a:gd name="f297" fmla="*/ f251 f117 1"/>
              <a:gd name="f298" fmla="*/ f252 f118 1"/>
              <a:gd name="f299" fmla="*/ f253 f117 1"/>
              <a:gd name="f300" fmla="*/ f254 f117 1"/>
              <a:gd name="f301" fmla="*/ f255 f118 1"/>
              <a:gd name="f302" fmla="*/ f256 f118 1"/>
              <a:gd name="f303" fmla="*/ f257 f118 1"/>
              <a:gd name="f304" fmla="*/ f258 f117 1"/>
            </a:gdLst>
            <a:ahLst/>
            <a:cxnLst>
              <a:cxn ang="3cd4">
                <a:pos x="hc" y="t"/>
              </a:cxn>
              <a:cxn ang="0">
                <a:pos x="r" y="vc"/>
              </a:cxn>
              <a:cxn ang="cd4">
                <a:pos x="hc" y="b"/>
              </a:cxn>
              <a:cxn ang="cd2">
                <a:pos x="l" y="vc"/>
              </a:cxn>
              <a:cxn ang="f170">
                <a:pos x="f263" y="f264"/>
              </a:cxn>
              <a:cxn ang="f170">
                <a:pos x="f265" y="f266"/>
              </a:cxn>
              <a:cxn ang="f170">
                <a:pos x="f267" y="f268"/>
              </a:cxn>
              <a:cxn ang="f170">
                <a:pos x="f269" y="f270"/>
              </a:cxn>
              <a:cxn ang="f170">
                <a:pos x="f271" y="f272"/>
              </a:cxn>
              <a:cxn ang="f170">
                <a:pos x="f273" y="f274"/>
              </a:cxn>
              <a:cxn ang="f170">
                <a:pos x="f275" y="f276"/>
              </a:cxn>
              <a:cxn ang="f170">
                <a:pos x="f277" y="f278"/>
              </a:cxn>
              <a:cxn ang="f170">
                <a:pos x="f279" y="f280"/>
              </a:cxn>
              <a:cxn ang="f170">
                <a:pos x="f281" y="f282"/>
              </a:cxn>
              <a:cxn ang="f170">
                <a:pos x="f283" y="f284"/>
              </a:cxn>
              <a:cxn ang="f170">
                <a:pos x="f285" y="f286"/>
              </a:cxn>
              <a:cxn ang="f170">
                <a:pos x="f287" y="f288"/>
              </a:cxn>
              <a:cxn ang="f170">
                <a:pos x="f289" y="f290"/>
              </a:cxn>
              <a:cxn ang="f170">
                <a:pos x="f291" y="f292"/>
              </a:cxn>
              <a:cxn ang="f170">
                <a:pos x="f293" y="f294"/>
              </a:cxn>
              <a:cxn ang="f170">
                <a:pos x="f295" y="f296"/>
              </a:cxn>
              <a:cxn ang="f170">
                <a:pos x="f263" y="f264"/>
              </a:cxn>
              <a:cxn ang="f170">
                <a:pos x="f297" y="f298"/>
              </a:cxn>
              <a:cxn ang="f170">
                <a:pos x="f299" y="f298"/>
              </a:cxn>
              <a:cxn ang="f170">
                <a:pos x="f300" y="f301"/>
              </a:cxn>
              <a:cxn ang="f170">
                <a:pos x="f300" y="f302"/>
              </a:cxn>
              <a:cxn ang="f170">
                <a:pos x="f299" y="f303"/>
              </a:cxn>
              <a:cxn ang="f170">
                <a:pos x="f297" y="f303"/>
              </a:cxn>
              <a:cxn ang="f170">
                <a:pos x="f304" y="f302"/>
              </a:cxn>
              <a:cxn ang="f170">
                <a:pos x="f304" y="f301"/>
              </a:cxn>
              <a:cxn ang="f170">
                <a:pos x="f297" y="f298"/>
              </a:cxn>
            </a:cxnLst>
            <a:rect l="f259" t="f262" r="f260" b="f261"/>
            <a:pathLst>
              <a:path w="3960440" h="3960000">
                <a:moveTo>
                  <a:pt x="f8" y="f9"/>
                </a:moveTo>
                <a:cubicBezTo>
                  <a:pt x="f10" y="f11"/>
                  <a:pt x="f12" y="f13"/>
                  <a:pt x="f14" y="f15"/>
                </a:cubicBezTo>
                <a:cubicBezTo>
                  <a:pt x="f16" y="f17"/>
                  <a:pt x="f18" y="f19"/>
                  <a:pt x="f20" y="f21"/>
                </a:cubicBezTo>
                <a:cubicBezTo>
                  <a:pt x="f22" y="f23"/>
                  <a:pt x="f24" y="f25"/>
                  <a:pt x="f26" y="f27"/>
                </a:cubicBezTo>
                <a:cubicBezTo>
                  <a:pt x="f28" y="f29"/>
                  <a:pt x="f30" y="f31"/>
                  <a:pt x="f32" y="f33"/>
                </a:cubicBezTo>
                <a:cubicBezTo>
                  <a:pt x="f34" y="f35"/>
                  <a:pt x="f36" y="f37"/>
                  <a:pt x="f38" y="f39"/>
                </a:cubicBezTo>
                <a:cubicBezTo>
                  <a:pt x="f40" y="f41"/>
                  <a:pt x="f42" y="f43"/>
                  <a:pt x="f44" y="f45"/>
                </a:cubicBezTo>
                <a:cubicBezTo>
                  <a:pt x="f46" y="f47"/>
                  <a:pt x="f48" y="f49"/>
                  <a:pt x="f50" y="f51"/>
                </a:cubicBezTo>
                <a:cubicBezTo>
                  <a:pt x="f52" y="f53"/>
                  <a:pt x="f54" y="f55"/>
                  <a:pt x="f56" y="f57"/>
                </a:cubicBezTo>
                <a:cubicBezTo>
                  <a:pt x="f58" y="f59"/>
                  <a:pt x="f60" y="f61"/>
                  <a:pt x="f62" y="f63"/>
                </a:cubicBezTo>
                <a:cubicBezTo>
                  <a:pt x="f64" y="f65"/>
                  <a:pt x="f66" y="f67"/>
                  <a:pt x="f68" y="f69"/>
                </a:cubicBezTo>
                <a:cubicBezTo>
                  <a:pt x="f70" y="f71"/>
                  <a:pt x="f72" y="f73"/>
                  <a:pt x="f74" y="f75"/>
                </a:cubicBezTo>
                <a:cubicBezTo>
                  <a:pt x="f76" y="f77"/>
                  <a:pt x="f78" y="f79"/>
                  <a:pt x="f80" y="f81"/>
                </a:cubicBezTo>
                <a:cubicBezTo>
                  <a:pt x="f82" y="f83"/>
                  <a:pt x="f84" y="f85"/>
                  <a:pt x="f86" y="f87"/>
                </a:cubicBezTo>
                <a:cubicBezTo>
                  <a:pt x="f88" y="f89"/>
                  <a:pt x="f90" y="f91"/>
                  <a:pt x="f92" y="f93"/>
                </a:cubicBezTo>
                <a:cubicBezTo>
                  <a:pt x="f94" y="f95"/>
                  <a:pt x="f96" y="f97"/>
                  <a:pt x="f98" y="f99"/>
                </a:cubicBezTo>
                <a:cubicBezTo>
                  <a:pt x="f100" y="f101"/>
                  <a:pt x="f102" y="f103"/>
                  <a:pt x="f104" y="f105"/>
                </a:cubicBezTo>
                <a:cubicBezTo>
                  <a:pt x="f106" y="f107"/>
                  <a:pt x="f108" y="f109"/>
                  <a:pt x="f8" y="f9"/>
                </a:cubicBezTo>
                <a:close/>
                <a:moveTo>
                  <a:pt x="f110" y="f5"/>
                </a:moveTo>
                <a:lnTo>
                  <a:pt x="f111" y="f5"/>
                </a:lnTo>
                <a:cubicBezTo>
                  <a:pt x="f112" y="f5"/>
                  <a:pt x="f6" y="f113"/>
                  <a:pt x="f6" y="f110"/>
                </a:cubicBezTo>
                <a:lnTo>
                  <a:pt x="f6" y="f114"/>
                </a:lnTo>
                <a:cubicBezTo>
                  <a:pt x="f6" y="f115"/>
                  <a:pt x="f112" y="f7"/>
                  <a:pt x="f111" y="f7"/>
                </a:cubicBezTo>
                <a:lnTo>
                  <a:pt x="f110" y="f7"/>
                </a:lnTo>
                <a:cubicBezTo>
                  <a:pt x="f113" y="f7"/>
                  <a:pt x="f5" y="f115"/>
                  <a:pt x="f5" y="f114"/>
                </a:cubicBezTo>
                <a:lnTo>
                  <a:pt x="f5" y="f110"/>
                </a:lnTo>
                <a:cubicBezTo>
                  <a:pt x="f5" y="f113"/>
                  <a:pt x="f113" y="f5"/>
                  <a:pt x="f110" y="f5"/>
                </a:cubicBezTo>
                <a:close/>
              </a:path>
            </a:pathLst>
          </a:custGeom>
          <a:solidFill>
            <a:schemeClr val="tx1"/>
          </a:solidFill>
          <a:ln cap="flat">
            <a:noFill/>
            <a:prstDash val="solid"/>
          </a:ln>
        </p:spPr>
        <p:txBody>
          <a:bodyPr vert="horz" wrap="square" lIns="91440" tIns="45720" rIns="91440" bIns="45720" anchor="ctr" anchorCtr="1" compatLnSpc="1">
            <a:noAutofit/>
          </a:bodyPr>
          <a:lstStyle/>
          <a:p>
            <a:pPr algn="ctr" defTabSz="1219140">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sp>
        <p:nvSpPr>
          <p:cNvPr id="16" name="Rounded Rectangle 8">
            <a:extLst>
              <a:ext uri="{FF2B5EF4-FFF2-40B4-BE49-F238E27FC236}">
                <a16:creationId xmlns:a16="http://schemas.microsoft.com/office/drawing/2014/main" id="{0B935572-23B6-E7EA-AD82-13218633CF5F}"/>
              </a:ext>
            </a:extLst>
          </p:cNvPr>
          <p:cNvSpPr/>
          <p:nvPr/>
        </p:nvSpPr>
        <p:spPr>
          <a:xfrm>
            <a:off x="2343024" y="5615975"/>
            <a:ext cx="573145" cy="610781"/>
          </a:xfrm>
          <a:custGeom>
            <a:avLst/>
            <a:gdLst>
              <a:gd name="f0" fmla="val 10800000"/>
              <a:gd name="f1" fmla="val 5400000"/>
              <a:gd name="f2" fmla="val 180"/>
              <a:gd name="f3" fmla="val w"/>
              <a:gd name="f4" fmla="val h"/>
              <a:gd name="f5" fmla="val 0"/>
              <a:gd name="f6" fmla="val 3888432"/>
              <a:gd name="f7" fmla="val 3960440"/>
              <a:gd name="f8" fmla="val 554477"/>
              <a:gd name="f9" fmla="val 1512168"/>
              <a:gd name="f10" fmla="val 3312368"/>
              <a:gd name="f11" fmla="val 1201638"/>
              <a:gd name="f12" fmla="val 2840340"/>
              <a:gd name="f13" fmla="val 1479943"/>
              <a:gd name="f14" fmla="val 2293254"/>
              <a:gd name="f15" fmla="val 1484797"/>
              <a:gd name="f16" fmla="val 2254084"/>
              <a:gd name="f17" fmla="val 1780470"/>
              <a:gd name="f18" fmla="val 2136833"/>
              <a:gd name="f19" fmla="val 1785510"/>
              <a:gd name="f20" fmla="val 1510185"/>
              <a:gd name="f21" fmla="val 1489672"/>
              <a:gd name="f22" fmla="val 3310385"/>
              <a:gd name="f23" fmla="val 2140283"/>
              <a:gd name="f24" fmla="val 2925445"/>
              <a:gd name="f25" fmla="val 2133383"/>
              <a:gd name="f26" fmla="val 2560917"/>
              <a:gd name="f27" fmla="val 2147184"/>
              <a:gd name="f28" fmla="val 2155564"/>
              <a:gd name="f29" fmla="val 2187272"/>
              <a:gd name="f30" fmla="val 1842063"/>
              <a:gd name="f31" fmla="val 2668986"/>
              <a:gd name="f32" fmla="val 1938990"/>
              <a:gd name="f33" fmla="val 2673919"/>
              <a:gd name="f34" fmla="val 2138897"/>
              <a:gd name="f35" fmla="val 2679688"/>
              <a:gd name="f36" fmla="val 3312366"/>
              <a:gd name="f37" fmla="val 3326849"/>
              <a:gd name="f38" fmla="val 3329155"/>
              <a:gd name="f39" fmla="val 2917782"/>
              <a:gd name="f40" fmla="val 3331462"/>
              <a:gd name="f41" fmla="val 2523197"/>
              <a:gd name="f42" fmla="val 3333768"/>
              <a:gd name="f43" fmla="val 2128613"/>
              <a:gd name="f44" fmla="val 3339026"/>
              <a:gd name="f45" fmla="val 1942962"/>
              <a:gd name="f46" fmla="val 3184753"/>
              <a:gd name="f47" fmla="val 1475890"/>
              <a:gd name="f48" fmla="val 878058"/>
              <a:gd name="f49" fmla="val 648072"/>
              <a:gd name="f50" fmla="val 699349"/>
              <a:gd name="f51" fmla="val 792944"/>
              <a:gd name="f52" fmla="val 971653"/>
              <a:gd name="f53" fmla="val 1150362"/>
              <a:gd name="f54" fmla="val 1295234"/>
              <a:gd name="f55" fmla="val 1056767"/>
              <a:gd name="f56" fmla="val 1201639"/>
              <a:gd name="f57" fmla="val 333511"/>
              <a:gd name="f58" fmla="val 3554921"/>
              <a:gd name="f59" fmla="val 3739114"/>
              <a:gd name="f60" fmla="val 149318"/>
              <a:gd name="f61" fmla="val 3626929"/>
              <a:gd name="f62" fmla="val 3811122"/>
              <a:gd name="f63" fmla="+- 0 0 -90"/>
              <a:gd name="f64" fmla="*/ f3 1 3888432"/>
              <a:gd name="f65" fmla="*/ f4 1 3960440"/>
              <a:gd name="f66" fmla="val f5"/>
              <a:gd name="f67" fmla="val f6"/>
              <a:gd name="f68" fmla="val f7"/>
              <a:gd name="f69" fmla="*/ f63 f0 1"/>
              <a:gd name="f70" fmla="+- f68 0 f66"/>
              <a:gd name="f71" fmla="+- f67 0 f66"/>
              <a:gd name="f72" fmla="*/ f69 1 f2"/>
              <a:gd name="f73" fmla="*/ f71 1 3888432"/>
              <a:gd name="f74" fmla="*/ f70 1 3960440"/>
              <a:gd name="f75" fmla="*/ 554477 f71 1"/>
              <a:gd name="f76" fmla="*/ 1512168 f70 1"/>
              <a:gd name="f77" fmla="*/ 3312368 f70 1"/>
              <a:gd name="f78" fmla="*/ 1201638 f71 1"/>
              <a:gd name="f79" fmla="*/ 2136833 f71 1"/>
              <a:gd name="f80" fmla="*/ 1785510 f70 1"/>
              <a:gd name="f81" fmla="*/ 1510185 f70 1"/>
              <a:gd name="f82" fmla="*/ 1489672 f71 1"/>
              <a:gd name="f83" fmla="*/ 3310385 f70 1"/>
              <a:gd name="f84" fmla="*/ 2673919 f71 1"/>
              <a:gd name="f85" fmla="*/ 2138897 f70 1"/>
              <a:gd name="f86" fmla="*/ 2679688 f71 1"/>
              <a:gd name="f87" fmla="*/ 3312366 f70 1"/>
              <a:gd name="f88" fmla="*/ 3326849 f71 1"/>
              <a:gd name="f89" fmla="*/ 3333768 f71 1"/>
              <a:gd name="f90" fmla="*/ 2128613 f70 1"/>
              <a:gd name="f91" fmla="*/ 2840340 f71 1"/>
              <a:gd name="f92" fmla="*/ 1479943 f70 1"/>
              <a:gd name="f93" fmla="*/ 878058 f71 1"/>
              <a:gd name="f94" fmla="*/ 648072 f70 1"/>
              <a:gd name="f95" fmla="*/ 971653 f70 1"/>
              <a:gd name="f96" fmla="*/ 1295234 f70 1"/>
              <a:gd name="f97" fmla="*/ 1201639 f71 1"/>
              <a:gd name="f98" fmla="*/ 333511 f71 1"/>
              <a:gd name="f99" fmla="*/ 0 f70 1"/>
              <a:gd name="f100" fmla="*/ 3554921 f71 1"/>
              <a:gd name="f101" fmla="*/ 3888432 f71 1"/>
              <a:gd name="f102" fmla="*/ 333511 f70 1"/>
              <a:gd name="f103" fmla="*/ 3626929 f70 1"/>
              <a:gd name="f104" fmla="*/ 3960440 f70 1"/>
              <a:gd name="f105" fmla="*/ 0 f71 1"/>
              <a:gd name="f106" fmla="*/ 2147184 f71 1"/>
              <a:gd name="f107" fmla="*/ 2155564 f70 1"/>
              <a:gd name="f108" fmla="+- f72 0 f1"/>
              <a:gd name="f109" fmla="*/ f75 1 3888432"/>
              <a:gd name="f110" fmla="*/ f76 1 3960440"/>
              <a:gd name="f111" fmla="*/ f77 1 3960440"/>
              <a:gd name="f112" fmla="*/ f78 1 3888432"/>
              <a:gd name="f113" fmla="*/ f79 1 3888432"/>
              <a:gd name="f114" fmla="*/ f80 1 3960440"/>
              <a:gd name="f115" fmla="*/ f81 1 3960440"/>
              <a:gd name="f116" fmla="*/ f82 1 3888432"/>
              <a:gd name="f117" fmla="*/ f83 1 3960440"/>
              <a:gd name="f118" fmla="*/ f84 1 3888432"/>
              <a:gd name="f119" fmla="*/ f85 1 3960440"/>
              <a:gd name="f120" fmla="*/ f86 1 3888432"/>
              <a:gd name="f121" fmla="*/ f87 1 3960440"/>
              <a:gd name="f122" fmla="*/ f88 1 3888432"/>
              <a:gd name="f123" fmla="*/ f89 1 3888432"/>
              <a:gd name="f124" fmla="*/ f90 1 3960440"/>
              <a:gd name="f125" fmla="*/ f91 1 3888432"/>
              <a:gd name="f126" fmla="*/ f92 1 3960440"/>
              <a:gd name="f127" fmla="*/ f93 1 3888432"/>
              <a:gd name="f128" fmla="*/ f94 1 3960440"/>
              <a:gd name="f129" fmla="*/ f95 1 3960440"/>
              <a:gd name="f130" fmla="*/ f96 1 3960440"/>
              <a:gd name="f131" fmla="*/ f97 1 3888432"/>
              <a:gd name="f132" fmla="*/ f98 1 3888432"/>
              <a:gd name="f133" fmla="*/ f99 1 3960440"/>
              <a:gd name="f134" fmla="*/ f100 1 3888432"/>
              <a:gd name="f135" fmla="*/ f101 1 3888432"/>
              <a:gd name="f136" fmla="*/ f102 1 3960440"/>
              <a:gd name="f137" fmla="*/ f103 1 3960440"/>
              <a:gd name="f138" fmla="*/ f104 1 3960440"/>
              <a:gd name="f139" fmla="*/ f105 1 3888432"/>
              <a:gd name="f140" fmla="*/ f106 1 3888432"/>
              <a:gd name="f141" fmla="*/ f107 1 3960440"/>
              <a:gd name="f142" fmla="*/ f66 1 f73"/>
              <a:gd name="f143" fmla="*/ f67 1 f73"/>
              <a:gd name="f144" fmla="*/ f66 1 f74"/>
              <a:gd name="f145" fmla="*/ f68 1 f74"/>
              <a:gd name="f146" fmla="*/ f109 1 f73"/>
              <a:gd name="f147" fmla="*/ f110 1 f74"/>
              <a:gd name="f148" fmla="*/ f111 1 f74"/>
              <a:gd name="f149" fmla="*/ f112 1 f73"/>
              <a:gd name="f150" fmla="*/ f125 1 f73"/>
              <a:gd name="f151" fmla="*/ f126 1 f74"/>
              <a:gd name="f152" fmla="*/ f113 1 f73"/>
              <a:gd name="f153" fmla="*/ f114 1 f74"/>
              <a:gd name="f154" fmla="*/ f115 1 f74"/>
              <a:gd name="f155" fmla="*/ f116 1 f73"/>
              <a:gd name="f156" fmla="*/ f117 1 f74"/>
              <a:gd name="f157" fmla="*/ f140 1 f73"/>
              <a:gd name="f158" fmla="*/ f141 1 f74"/>
              <a:gd name="f159" fmla="*/ f118 1 f73"/>
              <a:gd name="f160" fmla="*/ f119 1 f74"/>
              <a:gd name="f161" fmla="*/ f120 1 f73"/>
              <a:gd name="f162" fmla="*/ f121 1 f74"/>
              <a:gd name="f163" fmla="*/ f122 1 f73"/>
              <a:gd name="f164" fmla="*/ f123 1 f73"/>
              <a:gd name="f165" fmla="*/ f124 1 f74"/>
              <a:gd name="f166" fmla="*/ f127 1 f73"/>
              <a:gd name="f167" fmla="*/ f128 1 f74"/>
              <a:gd name="f168" fmla="*/ f129 1 f74"/>
              <a:gd name="f169" fmla="*/ f130 1 f74"/>
              <a:gd name="f170" fmla="*/ f131 1 f73"/>
              <a:gd name="f171" fmla="*/ f132 1 f73"/>
              <a:gd name="f172" fmla="*/ f133 1 f74"/>
              <a:gd name="f173" fmla="*/ f134 1 f73"/>
              <a:gd name="f174" fmla="*/ f135 1 f73"/>
              <a:gd name="f175" fmla="*/ f136 1 f74"/>
              <a:gd name="f176" fmla="*/ f137 1 f74"/>
              <a:gd name="f177" fmla="*/ f138 1 f74"/>
              <a:gd name="f178" fmla="*/ f139 1 f73"/>
              <a:gd name="f179" fmla="*/ f142 f64 1"/>
              <a:gd name="f180" fmla="*/ f143 f64 1"/>
              <a:gd name="f181" fmla="*/ f145 f65 1"/>
              <a:gd name="f182" fmla="*/ f144 f65 1"/>
              <a:gd name="f183" fmla="*/ f146 f64 1"/>
              <a:gd name="f184" fmla="*/ f147 f65 1"/>
              <a:gd name="f185" fmla="*/ f148 f65 1"/>
              <a:gd name="f186" fmla="*/ f149 f64 1"/>
              <a:gd name="f187" fmla="*/ f150 f64 1"/>
              <a:gd name="f188" fmla="*/ f151 f65 1"/>
              <a:gd name="f189" fmla="*/ f152 f64 1"/>
              <a:gd name="f190" fmla="*/ f153 f65 1"/>
              <a:gd name="f191" fmla="*/ f154 f65 1"/>
              <a:gd name="f192" fmla="*/ f155 f64 1"/>
              <a:gd name="f193" fmla="*/ f156 f65 1"/>
              <a:gd name="f194" fmla="*/ f157 f64 1"/>
              <a:gd name="f195" fmla="*/ f158 f65 1"/>
              <a:gd name="f196" fmla="*/ f159 f64 1"/>
              <a:gd name="f197" fmla="*/ f160 f65 1"/>
              <a:gd name="f198" fmla="*/ f161 f64 1"/>
              <a:gd name="f199" fmla="*/ f162 f65 1"/>
              <a:gd name="f200" fmla="*/ f163 f64 1"/>
              <a:gd name="f201" fmla="*/ f164 f64 1"/>
              <a:gd name="f202" fmla="*/ f165 f65 1"/>
              <a:gd name="f203" fmla="*/ f166 f64 1"/>
              <a:gd name="f204" fmla="*/ f167 f65 1"/>
              <a:gd name="f205" fmla="*/ f168 f65 1"/>
              <a:gd name="f206" fmla="*/ f169 f65 1"/>
              <a:gd name="f207" fmla="*/ f170 f64 1"/>
              <a:gd name="f208" fmla="*/ f171 f64 1"/>
              <a:gd name="f209" fmla="*/ f172 f65 1"/>
              <a:gd name="f210" fmla="*/ f173 f64 1"/>
              <a:gd name="f211" fmla="*/ f174 f64 1"/>
              <a:gd name="f212" fmla="*/ f175 f65 1"/>
              <a:gd name="f213" fmla="*/ f176 f65 1"/>
              <a:gd name="f214" fmla="*/ f177 f65 1"/>
              <a:gd name="f215" fmla="*/ f178 f64 1"/>
            </a:gdLst>
            <a:ahLst/>
            <a:cxnLst>
              <a:cxn ang="3cd4">
                <a:pos x="hc" y="t"/>
              </a:cxn>
              <a:cxn ang="0">
                <a:pos x="r" y="vc"/>
              </a:cxn>
              <a:cxn ang="cd4">
                <a:pos x="hc" y="b"/>
              </a:cxn>
              <a:cxn ang="cd2">
                <a:pos x="l" y="vc"/>
              </a:cxn>
              <a:cxn ang="f108">
                <a:pos x="f183" y="f184"/>
              </a:cxn>
              <a:cxn ang="f108">
                <a:pos x="f183" y="f185"/>
              </a:cxn>
              <a:cxn ang="f108">
                <a:pos x="f186" y="f185"/>
              </a:cxn>
              <a:cxn ang="f108">
                <a:pos x="f186" y="f184"/>
              </a:cxn>
              <a:cxn ang="f108">
                <a:pos x="f183" y="f184"/>
              </a:cxn>
              <a:cxn ang="f108">
                <a:pos x="f187" y="f188"/>
              </a:cxn>
              <a:cxn ang="f108">
                <a:pos x="f189" y="f190"/>
              </a:cxn>
              <a:cxn ang="f108">
                <a:pos x="f189" y="f191"/>
              </a:cxn>
              <a:cxn ang="f108">
                <a:pos x="f192" y="f191"/>
              </a:cxn>
              <a:cxn ang="f108">
                <a:pos x="f192" y="f193"/>
              </a:cxn>
              <a:cxn ang="f108">
                <a:pos x="f189" y="f193"/>
              </a:cxn>
              <a:cxn ang="f108">
                <a:pos x="f194" y="f195"/>
              </a:cxn>
              <a:cxn ang="f108">
                <a:pos x="f196" y="f197"/>
              </a:cxn>
              <a:cxn ang="f108">
                <a:pos x="f198" y="f199"/>
              </a:cxn>
              <a:cxn ang="f108">
                <a:pos x="f200" y="f199"/>
              </a:cxn>
              <a:cxn ang="f108">
                <a:pos x="f201" y="f202"/>
              </a:cxn>
              <a:cxn ang="f108">
                <a:pos x="f187" y="f188"/>
              </a:cxn>
              <a:cxn ang="f108">
                <a:pos x="f203" y="f204"/>
              </a:cxn>
              <a:cxn ang="f108">
                <a:pos x="f183" y="f205"/>
              </a:cxn>
              <a:cxn ang="f108">
                <a:pos x="f203" y="f206"/>
              </a:cxn>
              <a:cxn ang="f108">
                <a:pos x="f207" y="f205"/>
              </a:cxn>
              <a:cxn ang="f108">
                <a:pos x="f203" y="f204"/>
              </a:cxn>
              <a:cxn ang="f108">
                <a:pos x="f208" y="f209"/>
              </a:cxn>
              <a:cxn ang="f108">
                <a:pos x="f210" y="f209"/>
              </a:cxn>
              <a:cxn ang="f108">
                <a:pos x="f211" y="f212"/>
              </a:cxn>
              <a:cxn ang="f108">
                <a:pos x="f211" y="f213"/>
              </a:cxn>
              <a:cxn ang="f108">
                <a:pos x="f210" y="f214"/>
              </a:cxn>
              <a:cxn ang="f108">
                <a:pos x="f208" y="f214"/>
              </a:cxn>
              <a:cxn ang="f108">
                <a:pos x="f215" y="f213"/>
              </a:cxn>
              <a:cxn ang="f108">
                <a:pos x="f215" y="f212"/>
              </a:cxn>
              <a:cxn ang="f108">
                <a:pos x="f208" y="f209"/>
              </a:cxn>
            </a:cxnLst>
            <a:rect l="f179" t="f182" r="f180" b="f181"/>
            <a:pathLst>
              <a:path w="3888432" h="3960440">
                <a:moveTo>
                  <a:pt x="f8" y="f9"/>
                </a:moveTo>
                <a:lnTo>
                  <a:pt x="f8" y="f10"/>
                </a:lnTo>
                <a:lnTo>
                  <a:pt x="f11" y="f10"/>
                </a:lnTo>
                <a:lnTo>
                  <a:pt x="f11" y="f9"/>
                </a:lnTo>
                <a:lnTo>
                  <a:pt x="f8" y="f9"/>
                </a:lnTo>
                <a:close/>
                <a:moveTo>
                  <a:pt x="f12" y="f13"/>
                </a:moveTo>
                <a:cubicBezTo>
                  <a:pt x="f14" y="f15"/>
                  <a:pt x="f16" y="f17"/>
                  <a:pt x="f18" y="f19"/>
                </a:cubicBezTo>
                <a:lnTo>
                  <a:pt x="f18" y="f20"/>
                </a:lnTo>
                <a:lnTo>
                  <a:pt x="f21" y="f20"/>
                </a:lnTo>
                <a:lnTo>
                  <a:pt x="f21" y="f22"/>
                </a:lnTo>
                <a:lnTo>
                  <a:pt x="f18" y="f22"/>
                </a:lnTo>
                <a:cubicBezTo>
                  <a:pt x="f23" y="f24"/>
                  <a:pt x="f25" y="f26"/>
                  <a:pt x="f27" y="f28"/>
                </a:cubicBezTo>
                <a:cubicBezTo>
                  <a:pt x="f29" y="f30"/>
                  <a:pt x="f31" y="f32"/>
                  <a:pt x="f33" y="f34"/>
                </a:cubicBezTo>
                <a:lnTo>
                  <a:pt x="f35" y="f36"/>
                </a:lnTo>
                <a:lnTo>
                  <a:pt x="f37" y="f36"/>
                </a:lnTo>
                <a:cubicBezTo>
                  <a:pt x="f38" y="f39"/>
                  <a:pt x="f40" y="f41"/>
                  <a:pt x="f42" y="f43"/>
                </a:cubicBezTo>
                <a:cubicBezTo>
                  <a:pt x="f44" y="f45"/>
                  <a:pt x="f46" y="f47"/>
                  <a:pt x="f12" y="f13"/>
                </a:cubicBezTo>
                <a:close/>
                <a:moveTo>
                  <a:pt x="f48" y="f49"/>
                </a:moveTo>
                <a:cubicBezTo>
                  <a:pt x="f50" y="f49"/>
                  <a:pt x="f8" y="f51"/>
                  <a:pt x="f8" y="f52"/>
                </a:cubicBezTo>
                <a:cubicBezTo>
                  <a:pt x="f8" y="f53"/>
                  <a:pt x="f50" y="f54"/>
                  <a:pt x="f48" y="f54"/>
                </a:cubicBezTo>
                <a:cubicBezTo>
                  <a:pt x="f55" y="f54"/>
                  <a:pt x="f56" y="f53"/>
                  <a:pt x="f56" y="f52"/>
                </a:cubicBezTo>
                <a:cubicBezTo>
                  <a:pt x="f56" y="f51"/>
                  <a:pt x="f55" y="f49"/>
                  <a:pt x="f48" y="f49"/>
                </a:cubicBezTo>
                <a:close/>
                <a:moveTo>
                  <a:pt x="f57" y="f5"/>
                </a:moveTo>
                <a:lnTo>
                  <a:pt x="f58" y="f5"/>
                </a:lnTo>
                <a:cubicBezTo>
                  <a:pt x="f59" y="f5"/>
                  <a:pt x="f6" y="f60"/>
                  <a:pt x="f6" y="f57"/>
                </a:cubicBezTo>
                <a:lnTo>
                  <a:pt x="f6" y="f61"/>
                </a:lnTo>
                <a:cubicBezTo>
                  <a:pt x="f6" y="f62"/>
                  <a:pt x="f59" y="f7"/>
                  <a:pt x="f58" y="f7"/>
                </a:cubicBezTo>
                <a:lnTo>
                  <a:pt x="f57" y="f7"/>
                </a:lnTo>
                <a:cubicBezTo>
                  <a:pt x="f60" y="f7"/>
                  <a:pt x="f5" y="f62"/>
                  <a:pt x="f5" y="f61"/>
                </a:cubicBezTo>
                <a:lnTo>
                  <a:pt x="f5" y="f57"/>
                </a:lnTo>
                <a:cubicBezTo>
                  <a:pt x="f5" y="f60"/>
                  <a:pt x="f60" y="f5"/>
                  <a:pt x="f57" y="f5"/>
                </a:cubicBezTo>
                <a:close/>
              </a:path>
            </a:pathLst>
          </a:custGeom>
          <a:solidFill>
            <a:schemeClr val="tx1"/>
          </a:solidFill>
          <a:ln cap="flat">
            <a:noFill/>
            <a:prstDash val="solid"/>
          </a:ln>
        </p:spPr>
        <p:txBody>
          <a:bodyPr vert="horz" wrap="square" lIns="91440" tIns="45720" rIns="91440" bIns="45720" anchor="ctr" anchorCtr="1" compatLnSpc="1">
            <a:noAutofit/>
          </a:bodyPr>
          <a:lstStyle/>
          <a:p>
            <a:pPr algn="ctr" defTabSz="1219140">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sp>
        <p:nvSpPr>
          <p:cNvPr id="17" name="Rounded Rectangle 2">
            <a:extLst>
              <a:ext uri="{FF2B5EF4-FFF2-40B4-BE49-F238E27FC236}">
                <a16:creationId xmlns:a16="http://schemas.microsoft.com/office/drawing/2014/main" id="{4BFF974B-25D8-4BA0-2058-9C4F6891E302}"/>
              </a:ext>
            </a:extLst>
          </p:cNvPr>
          <p:cNvSpPr/>
          <p:nvPr/>
        </p:nvSpPr>
        <p:spPr>
          <a:xfrm>
            <a:off x="5140758" y="5615975"/>
            <a:ext cx="573084" cy="610781"/>
          </a:xfrm>
          <a:custGeom>
            <a:avLst/>
            <a:gdLst>
              <a:gd name="f0" fmla="val 10800000"/>
              <a:gd name="f1" fmla="val 5400000"/>
              <a:gd name="f2" fmla="val 180"/>
              <a:gd name="f3" fmla="val w"/>
              <a:gd name="f4" fmla="val h"/>
              <a:gd name="f5" fmla="val 0"/>
              <a:gd name="f6" fmla="val 3960000"/>
              <a:gd name="f7" fmla="val 3160999"/>
              <a:gd name="f8" fmla="val 1374274"/>
              <a:gd name="f9" fmla="val 3155132"/>
              <a:gd name="f10" fmla="val 1419362"/>
              <a:gd name="f11" fmla="val 2496208"/>
              <a:gd name="f12" fmla="val 770986"/>
              <a:gd name="f13" fmla="val 2113414"/>
              <a:gd name="f14" fmla="val 1929581"/>
              <a:gd name="f15" fmla="val 1106902"/>
              <a:gd name="f16" fmla="val 1921633"/>
              <a:gd name="f17" fmla="val 1292845"/>
              <a:gd name="f18" fmla="val 1914712"/>
              <a:gd name="f19" fmla="val 1454769"/>
              <a:gd name="f20" fmla="val 1928136"/>
              <a:gd name="f21" fmla="val 1522392"/>
              <a:gd name="f22" fmla="val 1942445"/>
              <a:gd name="f23" fmla="val 1570340"/>
              <a:gd name="f24" fmla="val 1547199"/>
              <a:gd name="f25" fmla="val 1510736"/>
              <a:gd name="f26" fmla="val 1237189"/>
              <a:gd name="f27" fmla="val 1330681"/>
              <a:gd name="f28" fmla="val 815277"/>
              <a:gd name="f29" fmla="val 836121"/>
              <a:gd name="f30" fmla="val 618819"/>
              <a:gd name="f31" fmla="val 1229038"/>
              <a:gd name="f32" fmla="val 733086"/>
              <a:gd name="f33" fmla="val 1558961"/>
              <a:gd name="f34" fmla="val 965659"/>
              <a:gd name="f35" fmla="val 1735195"/>
              <a:gd name="f36" fmla="val 864541"/>
              <a:gd name="f37" fmla="val 1716416"/>
              <a:gd name="f38" fmla="val 662904"/>
              <a:gd name="f39" fmla="val 1695759"/>
              <a:gd name="f40" fmla="val 570453"/>
              <a:gd name="f41" fmla="val 1629310"/>
              <a:gd name="f42" fmla="val 597898"/>
              <a:gd name="f43" fmla="val 2016450"/>
              <a:gd name="f44" fmla="val 990931"/>
              <a:gd name="f45" fmla="val 2177657"/>
              <a:gd name="f46" fmla="val 1196057"/>
              <a:gd name="f47" fmla="val 2257108"/>
              <a:gd name="f48" fmla="val 1113718"/>
              <a:gd name="f49" fmla="val 2275887"/>
              <a:gd name="f50" fmla="val 943857"/>
              <a:gd name="f51" fmla="val 2321380"/>
              <a:gd name="f52" fmla="val 813848"/>
              <a:gd name="f53" fmla="val 2296824"/>
              <a:gd name="f54" fmla="val 926523"/>
              <a:gd name="f55" fmla="val 2634848"/>
              <a:gd name="f56" fmla="val 1326064"/>
              <a:gd name="f57" fmla="val 2611755"/>
              <a:gd name="f58" fmla="val 1486410"/>
              <a:gd name="f59" fmla="val 2607420"/>
              <a:gd name="f60" fmla="val 1297174"/>
              <a:gd name="f61" fmla="val 2749708"/>
              <a:gd name="f62" fmla="val 1000058"/>
              <a:gd name="f63" fmla="val 2795794"/>
              <a:gd name="f64" fmla="val 489408"/>
              <a:gd name="f65" fmla="val 2829018"/>
              <a:gd name="f66" fmla="val 914827"/>
              <a:gd name="f67" fmla="val 3139596"/>
              <a:gd name="f68" fmla="val 1734874"/>
              <a:gd name="f69" fmla="val 3242281"/>
              <a:gd name="f70" fmla="val 2062787"/>
              <a:gd name="f71" fmla="val 3146219"/>
              <a:gd name="f72" fmla="val 2763394"/>
              <a:gd name="f73" fmla="val 2903535"/>
              <a:gd name="f74" fmla="val 2915370"/>
              <a:gd name="f75" fmla="val 2621267"/>
              <a:gd name="f76" fmla="val 3074271"/>
              <a:gd name="f77" fmla="val 2105563"/>
              <a:gd name="f78" fmla="val 3173740"/>
              <a:gd name="f79" fmla="val 1733406"/>
              <a:gd name="f80" fmla="val 3145310"/>
              <a:gd name="f81" fmla="val 1648999"/>
              <a:gd name="f82" fmla="val 3207849"/>
              <a:gd name="f83" fmla="val 1493166"/>
              <a:gd name="f84" fmla="val 3270388"/>
              <a:gd name="f85" fmla="val 1337333"/>
              <a:gd name="f86" fmla="val 3414210"/>
              <a:gd name="f87" fmla="val 1276468"/>
              <a:gd name="f88" fmla="val 3449507"/>
              <a:gd name="f89" fmla="val 1170564"/>
              <a:gd name="f90" fmla="val 3349883"/>
              <a:gd name="f91" fmla="val 1192977"/>
              <a:gd name="f92" fmla="val 3252716"/>
              <a:gd name="f93" fmla="val 1239516"/>
              <a:gd name="f94" fmla="val 3140091"/>
              <a:gd name="f95" fmla="val 1227260"/>
              <a:gd name="f96" fmla="val 3219995"/>
              <a:gd name="f97" fmla="val 1183499"/>
              <a:gd name="f98" fmla="val 3274317"/>
              <a:gd name="f99" fmla="val 996523"/>
              <a:gd name="f100" fmla="val 3324107"/>
              <a:gd name="f101" fmla="val 851504"/>
              <a:gd name="f102" fmla="val 3215037"/>
              <a:gd name="f103" fmla="val 921165"/>
              <a:gd name="f104" fmla="val 3152155"/>
              <a:gd name="f105" fmla="val 998691"/>
              <a:gd name="f106" fmla="val 2995677"/>
              <a:gd name="f107" fmla="val 1008938"/>
              <a:gd name="f108" fmla="val 2884471"/>
              <a:gd name="f109" fmla="val 881691"/>
              <a:gd name="f110" fmla="val 2678487"/>
              <a:gd name="f111" fmla="val 308009"/>
              <a:gd name="f112" fmla="val 3651991"/>
              <a:gd name="f113" fmla="val 3822100"/>
              <a:gd name="f114" fmla="val 137900"/>
              <a:gd name="f115" fmla="+- 0 0 -90"/>
              <a:gd name="f116" fmla="*/ f3 1 3960000"/>
              <a:gd name="f117" fmla="*/ f4 1 3960000"/>
              <a:gd name="f118" fmla="val f5"/>
              <a:gd name="f119" fmla="val f6"/>
              <a:gd name="f120" fmla="*/ f115 f0 1"/>
              <a:gd name="f121" fmla="+- f119 0 f118"/>
              <a:gd name="f122" fmla="*/ f120 1 f2"/>
              <a:gd name="f123" fmla="*/ f121 1 3960000"/>
              <a:gd name="f124" fmla="*/ 3160999 f121 1"/>
              <a:gd name="f125" fmla="*/ 1374274 f121 1"/>
              <a:gd name="f126" fmla="*/ 3155132 f121 1"/>
              <a:gd name="f127" fmla="*/ 1419362 f121 1"/>
              <a:gd name="f128" fmla="*/ 1921633 f121 1"/>
              <a:gd name="f129" fmla="*/ 1942445 f121 1"/>
              <a:gd name="f130" fmla="*/ 1570340 f121 1"/>
              <a:gd name="f131" fmla="*/ 2257108 f121 1"/>
              <a:gd name="f132" fmla="*/ 3207849 f121 1"/>
              <a:gd name="f133" fmla="*/ 1493166 f121 1"/>
              <a:gd name="f134" fmla="*/ 2995677 f121 1"/>
              <a:gd name="f135" fmla="*/ 1008938 f121 1"/>
              <a:gd name="f136" fmla="*/ 308009 f121 1"/>
              <a:gd name="f137" fmla="*/ 0 f121 1"/>
              <a:gd name="f138" fmla="*/ 3651991 f121 1"/>
              <a:gd name="f139" fmla="*/ 3960000 f121 1"/>
              <a:gd name="f140" fmla="*/ 3140091 f121 1"/>
              <a:gd name="f141" fmla="*/ 1227260 f121 1"/>
              <a:gd name="f142" fmla="*/ 3449507 f121 1"/>
              <a:gd name="f143" fmla="*/ 1170564 f121 1"/>
              <a:gd name="f144" fmla="*/ 3324107 f121 1"/>
              <a:gd name="f145" fmla="*/ 851504 f121 1"/>
              <a:gd name="f146" fmla="*/ 1292845 f121 1"/>
              <a:gd name="f147" fmla="*/ 2496208 f121 1"/>
              <a:gd name="f148" fmla="*/ 770986 f121 1"/>
              <a:gd name="f149" fmla="*/ 815277 f121 1"/>
              <a:gd name="f150" fmla="*/ 836121 f121 1"/>
              <a:gd name="f151" fmla="*/ 965659 f121 1"/>
              <a:gd name="f152" fmla="*/ 1735195 f121 1"/>
              <a:gd name="f153" fmla="*/ 1196057 f121 1"/>
              <a:gd name="f154" fmla="*/ 1486410 f121 1"/>
              <a:gd name="f155" fmla="*/ 2607420 f121 1"/>
              <a:gd name="f156" fmla="*/ 813848 f121 1"/>
              <a:gd name="f157" fmla="*/ 2296824 f121 1"/>
              <a:gd name="f158" fmla="*/ 570453 f121 1"/>
              <a:gd name="f159" fmla="*/ 1629310 f121 1"/>
              <a:gd name="f160" fmla="*/ 489408 f121 1"/>
              <a:gd name="f161" fmla="*/ 2829018 f121 1"/>
              <a:gd name="f162" fmla="*/ 2062787 f121 1"/>
              <a:gd name="f163" fmla="*/ 3146219 f121 1"/>
              <a:gd name="f164" fmla="*/ 3074271 f121 1"/>
              <a:gd name="f165" fmla="*/ 2105563 f121 1"/>
              <a:gd name="f166" fmla="+- f122 0 f1"/>
              <a:gd name="f167" fmla="*/ f124 1 3960000"/>
              <a:gd name="f168" fmla="*/ f125 1 3960000"/>
              <a:gd name="f169" fmla="*/ f126 1 3960000"/>
              <a:gd name="f170" fmla="*/ f127 1 3960000"/>
              <a:gd name="f171" fmla="*/ f128 1 3960000"/>
              <a:gd name="f172" fmla="*/ f129 1 3960000"/>
              <a:gd name="f173" fmla="*/ f130 1 3960000"/>
              <a:gd name="f174" fmla="*/ f131 1 3960000"/>
              <a:gd name="f175" fmla="*/ f132 1 3960000"/>
              <a:gd name="f176" fmla="*/ f133 1 3960000"/>
              <a:gd name="f177" fmla="*/ f134 1 3960000"/>
              <a:gd name="f178" fmla="*/ f135 1 3960000"/>
              <a:gd name="f179" fmla="*/ f136 1 3960000"/>
              <a:gd name="f180" fmla="*/ f137 1 3960000"/>
              <a:gd name="f181" fmla="*/ f138 1 3960000"/>
              <a:gd name="f182" fmla="*/ f139 1 3960000"/>
              <a:gd name="f183" fmla="*/ f140 1 3960000"/>
              <a:gd name="f184" fmla="*/ f141 1 3960000"/>
              <a:gd name="f185" fmla="*/ f142 1 3960000"/>
              <a:gd name="f186" fmla="*/ f143 1 3960000"/>
              <a:gd name="f187" fmla="*/ f144 1 3960000"/>
              <a:gd name="f188" fmla="*/ f145 1 3960000"/>
              <a:gd name="f189" fmla="*/ f146 1 3960000"/>
              <a:gd name="f190" fmla="*/ f147 1 3960000"/>
              <a:gd name="f191" fmla="*/ f148 1 3960000"/>
              <a:gd name="f192" fmla="*/ f149 1 3960000"/>
              <a:gd name="f193" fmla="*/ f150 1 3960000"/>
              <a:gd name="f194" fmla="*/ f151 1 3960000"/>
              <a:gd name="f195" fmla="*/ f152 1 3960000"/>
              <a:gd name="f196" fmla="*/ f153 1 3960000"/>
              <a:gd name="f197" fmla="*/ f154 1 3960000"/>
              <a:gd name="f198" fmla="*/ f155 1 3960000"/>
              <a:gd name="f199" fmla="*/ f156 1 3960000"/>
              <a:gd name="f200" fmla="*/ f157 1 3960000"/>
              <a:gd name="f201" fmla="*/ f158 1 3960000"/>
              <a:gd name="f202" fmla="*/ f159 1 3960000"/>
              <a:gd name="f203" fmla="*/ f160 1 3960000"/>
              <a:gd name="f204" fmla="*/ f161 1 3960000"/>
              <a:gd name="f205" fmla="*/ f162 1 3960000"/>
              <a:gd name="f206" fmla="*/ f163 1 3960000"/>
              <a:gd name="f207" fmla="*/ f164 1 3960000"/>
              <a:gd name="f208" fmla="*/ f165 1 3960000"/>
              <a:gd name="f209" fmla="*/ f118 1 f123"/>
              <a:gd name="f210" fmla="*/ f119 1 f123"/>
              <a:gd name="f211" fmla="*/ f167 1 f123"/>
              <a:gd name="f212" fmla="*/ f168 1 f123"/>
              <a:gd name="f213" fmla="*/ f169 1 f123"/>
              <a:gd name="f214" fmla="*/ f170 1 f123"/>
              <a:gd name="f215" fmla="*/ f190 1 f123"/>
              <a:gd name="f216" fmla="*/ f191 1 f123"/>
              <a:gd name="f217" fmla="*/ f171 1 f123"/>
              <a:gd name="f218" fmla="*/ f189 1 f123"/>
              <a:gd name="f219" fmla="*/ f172 1 f123"/>
              <a:gd name="f220" fmla="*/ f173 1 f123"/>
              <a:gd name="f221" fmla="*/ f192 1 f123"/>
              <a:gd name="f222" fmla="*/ f193 1 f123"/>
              <a:gd name="f223" fmla="*/ f194 1 f123"/>
              <a:gd name="f224" fmla="*/ f195 1 f123"/>
              <a:gd name="f225" fmla="*/ f201 1 f123"/>
              <a:gd name="f226" fmla="*/ f202 1 f123"/>
              <a:gd name="f227" fmla="*/ f196 1 f123"/>
              <a:gd name="f228" fmla="*/ f174 1 f123"/>
              <a:gd name="f229" fmla="*/ f199 1 f123"/>
              <a:gd name="f230" fmla="*/ f200 1 f123"/>
              <a:gd name="f231" fmla="*/ f197 1 f123"/>
              <a:gd name="f232" fmla="*/ f198 1 f123"/>
              <a:gd name="f233" fmla="*/ f203 1 f123"/>
              <a:gd name="f234" fmla="*/ f204 1 f123"/>
              <a:gd name="f235" fmla="*/ f205 1 f123"/>
              <a:gd name="f236" fmla="*/ f206 1 f123"/>
              <a:gd name="f237" fmla="*/ f207 1 f123"/>
              <a:gd name="f238" fmla="*/ f208 1 f123"/>
              <a:gd name="f239" fmla="*/ f175 1 f123"/>
              <a:gd name="f240" fmla="*/ f176 1 f123"/>
              <a:gd name="f241" fmla="*/ f185 1 f123"/>
              <a:gd name="f242" fmla="*/ f186 1 f123"/>
              <a:gd name="f243" fmla="*/ f183 1 f123"/>
              <a:gd name="f244" fmla="*/ f184 1 f123"/>
              <a:gd name="f245" fmla="*/ f187 1 f123"/>
              <a:gd name="f246" fmla="*/ f188 1 f123"/>
              <a:gd name="f247" fmla="*/ f177 1 f123"/>
              <a:gd name="f248" fmla="*/ f178 1 f123"/>
              <a:gd name="f249" fmla="*/ f179 1 f123"/>
              <a:gd name="f250" fmla="*/ f180 1 f123"/>
              <a:gd name="f251" fmla="*/ f181 1 f123"/>
              <a:gd name="f252" fmla="*/ f182 1 f123"/>
              <a:gd name="f253" fmla="*/ f209 f116 1"/>
              <a:gd name="f254" fmla="*/ f210 f116 1"/>
              <a:gd name="f255" fmla="*/ f210 f117 1"/>
              <a:gd name="f256" fmla="*/ f209 f117 1"/>
              <a:gd name="f257" fmla="*/ f211 f116 1"/>
              <a:gd name="f258" fmla="*/ f212 f117 1"/>
              <a:gd name="f259" fmla="*/ f213 f116 1"/>
              <a:gd name="f260" fmla="*/ f214 f117 1"/>
              <a:gd name="f261" fmla="*/ f215 f116 1"/>
              <a:gd name="f262" fmla="*/ f216 f117 1"/>
              <a:gd name="f263" fmla="*/ f217 f116 1"/>
              <a:gd name="f264" fmla="*/ f218 f117 1"/>
              <a:gd name="f265" fmla="*/ f219 f116 1"/>
              <a:gd name="f266" fmla="*/ f220 f117 1"/>
              <a:gd name="f267" fmla="*/ f221 f116 1"/>
              <a:gd name="f268" fmla="*/ f222 f117 1"/>
              <a:gd name="f269" fmla="*/ f223 f116 1"/>
              <a:gd name="f270" fmla="*/ f224 f117 1"/>
              <a:gd name="f271" fmla="*/ f225 f116 1"/>
              <a:gd name="f272" fmla="*/ f226 f117 1"/>
              <a:gd name="f273" fmla="*/ f227 f116 1"/>
              <a:gd name="f274" fmla="*/ f228 f117 1"/>
              <a:gd name="f275" fmla="*/ f229 f116 1"/>
              <a:gd name="f276" fmla="*/ f230 f117 1"/>
              <a:gd name="f277" fmla="*/ f231 f116 1"/>
              <a:gd name="f278" fmla="*/ f232 f117 1"/>
              <a:gd name="f279" fmla="*/ f233 f116 1"/>
              <a:gd name="f280" fmla="*/ f234 f117 1"/>
              <a:gd name="f281" fmla="*/ f235 f116 1"/>
              <a:gd name="f282" fmla="*/ f236 f117 1"/>
              <a:gd name="f283" fmla="*/ f237 f116 1"/>
              <a:gd name="f284" fmla="*/ f238 f117 1"/>
              <a:gd name="f285" fmla="*/ f239 f116 1"/>
              <a:gd name="f286" fmla="*/ f240 f117 1"/>
              <a:gd name="f287" fmla="*/ f241 f116 1"/>
              <a:gd name="f288" fmla="*/ f242 f117 1"/>
              <a:gd name="f289" fmla="*/ f243 f116 1"/>
              <a:gd name="f290" fmla="*/ f244 f117 1"/>
              <a:gd name="f291" fmla="*/ f245 f116 1"/>
              <a:gd name="f292" fmla="*/ f246 f117 1"/>
              <a:gd name="f293" fmla="*/ f247 f116 1"/>
              <a:gd name="f294" fmla="*/ f248 f117 1"/>
              <a:gd name="f295" fmla="*/ f249 f116 1"/>
              <a:gd name="f296" fmla="*/ f250 f117 1"/>
              <a:gd name="f297" fmla="*/ f251 f116 1"/>
              <a:gd name="f298" fmla="*/ f252 f116 1"/>
              <a:gd name="f299" fmla="*/ f249 f117 1"/>
              <a:gd name="f300" fmla="*/ f251 f117 1"/>
              <a:gd name="f301" fmla="*/ f252 f117 1"/>
              <a:gd name="f302" fmla="*/ f250 f116 1"/>
            </a:gdLst>
            <a:ahLst/>
            <a:cxnLst>
              <a:cxn ang="3cd4">
                <a:pos x="hc" y="t"/>
              </a:cxn>
              <a:cxn ang="0">
                <a:pos x="r" y="vc"/>
              </a:cxn>
              <a:cxn ang="cd4">
                <a:pos x="hc" y="b"/>
              </a:cxn>
              <a:cxn ang="cd2">
                <a:pos x="l" y="vc"/>
              </a:cxn>
              <a:cxn ang="f166">
                <a:pos x="f257" y="f258"/>
              </a:cxn>
              <a:cxn ang="f166">
                <a:pos x="f259" y="f260"/>
              </a:cxn>
              <a:cxn ang="f166">
                <a:pos x="f257" y="f258"/>
              </a:cxn>
              <a:cxn ang="f166">
                <a:pos x="f261" y="f262"/>
              </a:cxn>
              <a:cxn ang="f166">
                <a:pos x="f263" y="f264"/>
              </a:cxn>
              <a:cxn ang="f166">
                <a:pos x="f265" y="f266"/>
              </a:cxn>
              <a:cxn ang="f166">
                <a:pos x="f267" y="f268"/>
              </a:cxn>
              <a:cxn ang="f166">
                <a:pos x="f269" y="f270"/>
              </a:cxn>
              <a:cxn ang="f166">
                <a:pos x="f271" y="f272"/>
              </a:cxn>
              <a:cxn ang="f166">
                <a:pos x="f273" y="f274"/>
              </a:cxn>
              <a:cxn ang="f166">
                <a:pos x="f275" y="f276"/>
              </a:cxn>
              <a:cxn ang="f166">
                <a:pos x="f277" y="f278"/>
              </a:cxn>
              <a:cxn ang="f166">
                <a:pos x="f279" y="f280"/>
              </a:cxn>
              <a:cxn ang="f166">
                <a:pos x="f281" y="f282"/>
              </a:cxn>
              <a:cxn ang="f166">
                <a:pos x="f283" y="f284"/>
              </a:cxn>
              <a:cxn ang="f166">
                <a:pos x="f285" y="f286"/>
              </a:cxn>
              <a:cxn ang="f166">
                <a:pos x="f287" y="f288"/>
              </a:cxn>
              <a:cxn ang="f166">
                <a:pos x="f289" y="f290"/>
              </a:cxn>
              <a:cxn ang="f166">
                <a:pos x="f291" y="f292"/>
              </a:cxn>
              <a:cxn ang="f166">
                <a:pos x="f293" y="f294"/>
              </a:cxn>
              <a:cxn ang="f166">
                <a:pos x="f261" y="f262"/>
              </a:cxn>
              <a:cxn ang="f166">
                <a:pos x="f295" y="f296"/>
              </a:cxn>
              <a:cxn ang="f166">
                <a:pos x="f297" y="f296"/>
              </a:cxn>
              <a:cxn ang="f166">
                <a:pos x="f298" y="f299"/>
              </a:cxn>
              <a:cxn ang="f166">
                <a:pos x="f298" y="f300"/>
              </a:cxn>
              <a:cxn ang="f166">
                <a:pos x="f297" y="f301"/>
              </a:cxn>
              <a:cxn ang="f166">
                <a:pos x="f295" y="f301"/>
              </a:cxn>
              <a:cxn ang="f166">
                <a:pos x="f302" y="f300"/>
              </a:cxn>
              <a:cxn ang="f166">
                <a:pos x="f302" y="f299"/>
              </a:cxn>
              <a:cxn ang="f166">
                <a:pos x="f295" y="f296"/>
              </a:cxn>
            </a:cxnLst>
            <a:rect l="f253" t="f256" r="f254" b="f255"/>
            <a:pathLst>
              <a:path w="3960000" h="3960000">
                <a:moveTo>
                  <a:pt x="f7" y="f8"/>
                </a:moveTo>
                <a:lnTo>
                  <a:pt x="f9" y="f10"/>
                </a:lnTo>
                <a:lnTo>
                  <a:pt x="f7" y="f8"/>
                </a:lnTo>
                <a:close/>
                <a:moveTo>
                  <a:pt x="f11" y="f12"/>
                </a:moveTo>
                <a:cubicBezTo>
                  <a:pt x="f13" y="f12"/>
                  <a:pt x="f14" y="f15"/>
                  <a:pt x="f16" y="f17"/>
                </a:cubicBezTo>
                <a:cubicBezTo>
                  <a:pt x="f18" y="f19"/>
                  <a:pt x="f20" y="f21"/>
                  <a:pt x="f22" y="f23"/>
                </a:cubicBezTo>
                <a:cubicBezTo>
                  <a:pt x="f24" y="f25"/>
                  <a:pt x="f26" y="f27"/>
                  <a:pt x="f28" y="f29"/>
                </a:cubicBezTo>
                <a:cubicBezTo>
                  <a:pt x="f30" y="f31"/>
                  <a:pt x="f32" y="f33"/>
                  <a:pt x="f34" y="f35"/>
                </a:cubicBezTo>
                <a:cubicBezTo>
                  <a:pt x="f36" y="f37"/>
                  <a:pt x="f38" y="f39"/>
                  <a:pt x="f40" y="f41"/>
                </a:cubicBezTo>
                <a:cubicBezTo>
                  <a:pt x="f42" y="f43"/>
                  <a:pt x="f44" y="f45"/>
                  <a:pt x="f46" y="f47"/>
                </a:cubicBezTo>
                <a:cubicBezTo>
                  <a:pt x="f48" y="f49"/>
                  <a:pt x="f50" y="f51"/>
                  <a:pt x="f52" y="f53"/>
                </a:cubicBezTo>
                <a:cubicBezTo>
                  <a:pt x="f54" y="f55"/>
                  <a:pt x="f56" y="f57"/>
                  <a:pt x="f58" y="f59"/>
                </a:cubicBezTo>
                <a:cubicBezTo>
                  <a:pt x="f60" y="f61"/>
                  <a:pt x="f62" y="f63"/>
                  <a:pt x="f64" y="f65"/>
                </a:cubicBezTo>
                <a:cubicBezTo>
                  <a:pt x="f66" y="f67"/>
                  <a:pt x="f68" y="f69"/>
                  <a:pt x="f70" y="f71"/>
                </a:cubicBezTo>
                <a:cubicBezTo>
                  <a:pt x="f72" y="f73"/>
                  <a:pt x="f74" y="f75"/>
                  <a:pt x="f76" y="f77"/>
                </a:cubicBezTo>
                <a:cubicBezTo>
                  <a:pt x="f78" y="f79"/>
                  <a:pt x="f80" y="f81"/>
                  <a:pt x="f82" y="f83"/>
                </a:cubicBezTo>
                <a:cubicBezTo>
                  <a:pt x="f84" y="f85"/>
                  <a:pt x="f86" y="f87"/>
                  <a:pt x="f88" y="f89"/>
                </a:cubicBezTo>
                <a:cubicBezTo>
                  <a:pt x="f90" y="f91"/>
                  <a:pt x="f92" y="f93"/>
                  <a:pt x="f94" y="f95"/>
                </a:cubicBezTo>
                <a:cubicBezTo>
                  <a:pt x="f96" y="f97"/>
                  <a:pt x="f98" y="f99"/>
                  <a:pt x="f100" y="f101"/>
                </a:cubicBezTo>
                <a:cubicBezTo>
                  <a:pt x="f102" y="f103"/>
                  <a:pt x="f104" y="f105"/>
                  <a:pt x="f106" y="f107"/>
                </a:cubicBezTo>
                <a:cubicBezTo>
                  <a:pt x="f108" y="f109"/>
                  <a:pt x="f110" y="f12"/>
                  <a:pt x="f11" y="f12"/>
                </a:cubicBezTo>
                <a:close/>
                <a:moveTo>
                  <a:pt x="f111" y="f5"/>
                </a:moveTo>
                <a:lnTo>
                  <a:pt x="f112" y="f5"/>
                </a:lnTo>
                <a:cubicBezTo>
                  <a:pt x="f113" y="f5"/>
                  <a:pt x="f6" y="f114"/>
                  <a:pt x="f6" y="f111"/>
                </a:cubicBezTo>
                <a:lnTo>
                  <a:pt x="f6" y="f112"/>
                </a:lnTo>
                <a:cubicBezTo>
                  <a:pt x="f6" y="f113"/>
                  <a:pt x="f113" y="f6"/>
                  <a:pt x="f112" y="f6"/>
                </a:cubicBezTo>
                <a:lnTo>
                  <a:pt x="f111" y="f6"/>
                </a:lnTo>
                <a:cubicBezTo>
                  <a:pt x="f114" y="f6"/>
                  <a:pt x="f5" y="f113"/>
                  <a:pt x="f5" y="f112"/>
                </a:cubicBezTo>
                <a:lnTo>
                  <a:pt x="f5" y="f111"/>
                </a:lnTo>
                <a:cubicBezTo>
                  <a:pt x="f5" y="f114"/>
                  <a:pt x="f114" y="f5"/>
                  <a:pt x="f111" y="f5"/>
                </a:cubicBezTo>
                <a:close/>
              </a:path>
            </a:pathLst>
          </a:custGeom>
          <a:solidFill>
            <a:schemeClr val="tx1"/>
          </a:solidFill>
          <a:ln cap="flat">
            <a:noFill/>
            <a:prstDash val="solid"/>
          </a:ln>
        </p:spPr>
        <p:txBody>
          <a:bodyPr vert="horz" wrap="square" lIns="91440" tIns="45720" rIns="91440" bIns="45720" anchor="ctr" anchorCtr="1" compatLnSpc="1">
            <a:noAutofit/>
          </a:bodyPr>
          <a:lstStyle/>
          <a:p>
            <a:pPr algn="ctr" defTabSz="1219140">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sp>
        <p:nvSpPr>
          <p:cNvPr id="18" name="Rounded Rectangle 3">
            <a:extLst>
              <a:ext uri="{FF2B5EF4-FFF2-40B4-BE49-F238E27FC236}">
                <a16:creationId xmlns:a16="http://schemas.microsoft.com/office/drawing/2014/main" id="{57B57E85-B5D5-17C8-E03A-7D8CCF2B7AD4}"/>
              </a:ext>
            </a:extLst>
          </p:cNvPr>
          <p:cNvSpPr/>
          <p:nvPr/>
        </p:nvSpPr>
        <p:spPr>
          <a:xfrm>
            <a:off x="4202667" y="5615975"/>
            <a:ext cx="573084" cy="610781"/>
          </a:xfrm>
          <a:custGeom>
            <a:avLst/>
            <a:gdLst>
              <a:gd name="f0" fmla="val 10800000"/>
              <a:gd name="f1" fmla="val 5400000"/>
              <a:gd name="f2" fmla="val 180"/>
              <a:gd name="f3" fmla="val w"/>
              <a:gd name="f4" fmla="val h"/>
              <a:gd name="f5" fmla="val 0"/>
              <a:gd name="f6" fmla="val 3960000"/>
              <a:gd name="f7" fmla="val 2841893"/>
              <a:gd name="f8" fmla="val 181064"/>
              <a:gd name="f9" fmla="val 2485731"/>
              <a:gd name="f10" fmla="val 190239"/>
              <a:gd name="f11" fmla="val 2106781"/>
              <a:gd name="f12" fmla="val 339266"/>
              <a:gd name="f13" fmla="val 2105790"/>
              <a:gd name="f14" fmla="val 859562"/>
              <a:gd name="f15" fmla="val 2106860"/>
              <a:gd name="f16" fmla="val 863292"/>
              <a:gd name="f17" fmla="val 1248172"/>
              <a:gd name="f18" fmla="val 1691968"/>
              <a:gd name="f19" fmla="val 1824236"/>
              <a:gd name="f20" fmla="val 3779396"/>
              <a:gd name="f21" fmla="val 2754932"/>
              <a:gd name="f22" fmla="val 3305869"/>
              <a:gd name="f23" fmla="val 1813665"/>
              <a:gd name="f24" fmla="val 3348152"/>
              <a:gd name="f25" fmla="val 907124"/>
              <a:gd name="f26" fmla="val 2746287"/>
              <a:gd name="f27" fmla="val 682909"/>
              <a:gd name="f28" fmla="val 3126764"/>
              <a:gd name="f29" fmla="val 685506"/>
              <a:gd name="f30" fmla="val 3369037"/>
              <a:gd name="f31" fmla="val 704441"/>
              <a:gd name="f32" fmla="val 3391941"/>
              <a:gd name="f33" fmla="val 556446"/>
              <a:gd name="f34" fmla="val 3409927"/>
              <a:gd name="f35" fmla="val 381656"/>
              <a:gd name="f36" fmla="val 3410216"/>
              <a:gd name="f37" fmla="val 195189"/>
              <a:gd name="f38" fmla="val 3239930"/>
              <a:gd name="f39" fmla="val 163882"/>
              <a:gd name="f40" fmla="val 3118909"/>
              <a:gd name="f41" fmla="val 173928"/>
              <a:gd name="f42" fmla="val 308009"/>
              <a:gd name="f43" fmla="val 3651991"/>
              <a:gd name="f44" fmla="val 3822100"/>
              <a:gd name="f45" fmla="val 137900"/>
              <a:gd name="f46" fmla="+- 0 0 -90"/>
              <a:gd name="f47" fmla="*/ f3 1 3960000"/>
              <a:gd name="f48" fmla="*/ f4 1 3960000"/>
              <a:gd name="f49" fmla="val f5"/>
              <a:gd name="f50" fmla="val f6"/>
              <a:gd name="f51" fmla="*/ f46 f0 1"/>
              <a:gd name="f52" fmla="+- f50 0 f49"/>
              <a:gd name="f53" fmla="*/ f51 1 f2"/>
              <a:gd name="f54" fmla="*/ f52 1 3960000"/>
              <a:gd name="f55" fmla="*/ 2841893 f52 1"/>
              <a:gd name="f56" fmla="*/ 181064 f52 1"/>
              <a:gd name="f57" fmla="*/ 2105790 f52 1"/>
              <a:gd name="f58" fmla="*/ 859562 f52 1"/>
              <a:gd name="f59" fmla="*/ 2106860 f52 1"/>
              <a:gd name="f60" fmla="*/ 863292 f52 1"/>
              <a:gd name="f61" fmla="*/ 1248172 f52 1"/>
              <a:gd name="f62" fmla="*/ 1691968 f52 1"/>
              <a:gd name="f63" fmla="*/ 1824236 f52 1"/>
              <a:gd name="f64" fmla="*/ 3779396 f52 1"/>
              <a:gd name="f65" fmla="*/ 2754932 f52 1"/>
              <a:gd name="f66" fmla="*/ 3305869 f52 1"/>
              <a:gd name="f67" fmla="*/ 1813665 f52 1"/>
              <a:gd name="f68" fmla="*/ 3348152 f52 1"/>
              <a:gd name="f69" fmla="*/ 907124 f52 1"/>
              <a:gd name="f70" fmla="*/ 3369037 f52 1"/>
              <a:gd name="f71" fmla="*/ 308009 f52 1"/>
              <a:gd name="f72" fmla="*/ 0 f52 1"/>
              <a:gd name="f73" fmla="*/ 3651991 f52 1"/>
              <a:gd name="f74" fmla="*/ 3960000 f52 1"/>
              <a:gd name="f75" fmla="*/ 704441 f52 1"/>
              <a:gd name="f76" fmla="*/ 3410216 f52 1"/>
              <a:gd name="f77" fmla="*/ 195189 f52 1"/>
              <a:gd name="f78" fmla="+- f53 0 f1"/>
              <a:gd name="f79" fmla="*/ f55 1 3960000"/>
              <a:gd name="f80" fmla="*/ f56 1 3960000"/>
              <a:gd name="f81" fmla="*/ f57 1 3960000"/>
              <a:gd name="f82" fmla="*/ f58 1 3960000"/>
              <a:gd name="f83" fmla="*/ f59 1 3960000"/>
              <a:gd name="f84" fmla="*/ f60 1 3960000"/>
              <a:gd name="f85" fmla="*/ f61 1 3960000"/>
              <a:gd name="f86" fmla="*/ f62 1 3960000"/>
              <a:gd name="f87" fmla="*/ f63 1 3960000"/>
              <a:gd name="f88" fmla="*/ f64 1 3960000"/>
              <a:gd name="f89" fmla="*/ f65 1 3960000"/>
              <a:gd name="f90" fmla="*/ f66 1 3960000"/>
              <a:gd name="f91" fmla="*/ f67 1 3960000"/>
              <a:gd name="f92" fmla="*/ f68 1 3960000"/>
              <a:gd name="f93" fmla="*/ f69 1 3960000"/>
              <a:gd name="f94" fmla="*/ f70 1 3960000"/>
              <a:gd name="f95" fmla="*/ f71 1 3960000"/>
              <a:gd name="f96" fmla="*/ f72 1 3960000"/>
              <a:gd name="f97" fmla="*/ f73 1 3960000"/>
              <a:gd name="f98" fmla="*/ f74 1 3960000"/>
              <a:gd name="f99" fmla="*/ f75 1 3960000"/>
              <a:gd name="f100" fmla="*/ f76 1 3960000"/>
              <a:gd name="f101" fmla="*/ f77 1 3960000"/>
              <a:gd name="f102" fmla="*/ f49 1 f54"/>
              <a:gd name="f103" fmla="*/ f50 1 f54"/>
              <a:gd name="f104" fmla="*/ f79 1 f54"/>
              <a:gd name="f105" fmla="*/ f80 1 f54"/>
              <a:gd name="f106" fmla="*/ f81 1 f54"/>
              <a:gd name="f107" fmla="*/ f82 1 f54"/>
              <a:gd name="f108" fmla="*/ f83 1 f54"/>
              <a:gd name="f109" fmla="*/ f84 1 f54"/>
              <a:gd name="f110" fmla="*/ f85 1 f54"/>
              <a:gd name="f111" fmla="*/ f86 1 f54"/>
              <a:gd name="f112" fmla="*/ f87 1 f54"/>
              <a:gd name="f113" fmla="*/ f88 1 f54"/>
              <a:gd name="f114" fmla="*/ f89 1 f54"/>
              <a:gd name="f115" fmla="*/ f90 1 f54"/>
              <a:gd name="f116" fmla="*/ f91 1 f54"/>
              <a:gd name="f117" fmla="*/ f92 1 f54"/>
              <a:gd name="f118" fmla="*/ f93 1 f54"/>
              <a:gd name="f119" fmla="*/ f94 1 f54"/>
              <a:gd name="f120" fmla="*/ f99 1 f54"/>
              <a:gd name="f121" fmla="*/ f100 1 f54"/>
              <a:gd name="f122" fmla="*/ f101 1 f54"/>
              <a:gd name="f123" fmla="*/ f95 1 f54"/>
              <a:gd name="f124" fmla="*/ f96 1 f54"/>
              <a:gd name="f125" fmla="*/ f97 1 f54"/>
              <a:gd name="f126" fmla="*/ f98 1 f54"/>
              <a:gd name="f127" fmla="*/ f102 f47 1"/>
              <a:gd name="f128" fmla="*/ f103 f47 1"/>
              <a:gd name="f129" fmla="*/ f103 f48 1"/>
              <a:gd name="f130" fmla="*/ f102 f48 1"/>
              <a:gd name="f131" fmla="*/ f104 f47 1"/>
              <a:gd name="f132" fmla="*/ f105 f48 1"/>
              <a:gd name="f133" fmla="*/ f106 f47 1"/>
              <a:gd name="f134" fmla="*/ f107 f48 1"/>
              <a:gd name="f135" fmla="*/ f108 f47 1"/>
              <a:gd name="f136" fmla="*/ f109 f48 1"/>
              <a:gd name="f137" fmla="*/ f110 f48 1"/>
              <a:gd name="f138" fmla="*/ f111 f47 1"/>
              <a:gd name="f139" fmla="*/ f112 f48 1"/>
              <a:gd name="f140" fmla="*/ f113 f48 1"/>
              <a:gd name="f141" fmla="*/ f114 f47 1"/>
              <a:gd name="f142" fmla="*/ f115 f47 1"/>
              <a:gd name="f143" fmla="*/ f116 f48 1"/>
              <a:gd name="f144" fmla="*/ f117 f47 1"/>
              <a:gd name="f145" fmla="*/ f118 f48 1"/>
              <a:gd name="f146" fmla="*/ f119 f47 1"/>
              <a:gd name="f147" fmla="*/ f120 f48 1"/>
              <a:gd name="f148" fmla="*/ f121 f47 1"/>
              <a:gd name="f149" fmla="*/ f122 f48 1"/>
              <a:gd name="f150" fmla="*/ f123 f47 1"/>
              <a:gd name="f151" fmla="*/ f124 f48 1"/>
              <a:gd name="f152" fmla="*/ f125 f47 1"/>
              <a:gd name="f153" fmla="*/ f126 f47 1"/>
              <a:gd name="f154" fmla="*/ f123 f48 1"/>
              <a:gd name="f155" fmla="*/ f125 f48 1"/>
              <a:gd name="f156" fmla="*/ f126 f48 1"/>
              <a:gd name="f157" fmla="*/ f124 f47 1"/>
            </a:gdLst>
            <a:ahLst/>
            <a:cxnLst>
              <a:cxn ang="3cd4">
                <a:pos x="hc" y="t"/>
              </a:cxn>
              <a:cxn ang="0">
                <a:pos x="r" y="vc"/>
              </a:cxn>
              <a:cxn ang="cd4">
                <a:pos x="hc" y="b"/>
              </a:cxn>
              <a:cxn ang="cd2">
                <a:pos x="l" y="vc"/>
              </a:cxn>
              <a:cxn ang="f78">
                <a:pos x="f131" y="f132"/>
              </a:cxn>
              <a:cxn ang="f78">
                <a:pos x="f133" y="f134"/>
              </a:cxn>
              <a:cxn ang="f78">
                <a:pos x="f135" y="f136"/>
              </a:cxn>
              <a:cxn ang="f78">
                <a:pos x="f135" y="f137"/>
              </a:cxn>
              <a:cxn ang="f78">
                <a:pos x="f138" y="f137"/>
              </a:cxn>
              <a:cxn ang="f78">
                <a:pos x="f138" y="f139"/>
              </a:cxn>
              <a:cxn ang="f78">
                <a:pos x="f135" y="f139"/>
              </a:cxn>
              <a:cxn ang="f78">
                <a:pos x="f135" y="f140"/>
              </a:cxn>
              <a:cxn ang="f78">
                <a:pos x="f141" y="f140"/>
              </a:cxn>
              <a:cxn ang="f78">
                <a:pos x="f141" y="f139"/>
              </a:cxn>
              <a:cxn ang="f78">
                <a:pos x="f142" y="f143"/>
              </a:cxn>
              <a:cxn ang="f78">
                <a:pos x="f144" y="f137"/>
              </a:cxn>
              <a:cxn ang="f78">
                <a:pos x="f141" y="f137"/>
              </a:cxn>
              <a:cxn ang="f78">
                <a:pos x="f141" y="f145"/>
              </a:cxn>
              <a:cxn ang="f78">
                <a:pos x="f146" y="f147"/>
              </a:cxn>
              <a:cxn ang="f78">
                <a:pos x="f148" y="f149"/>
              </a:cxn>
              <a:cxn ang="f78">
                <a:pos x="f131" y="f132"/>
              </a:cxn>
              <a:cxn ang="f78">
                <a:pos x="f150" y="f151"/>
              </a:cxn>
              <a:cxn ang="f78">
                <a:pos x="f152" y="f151"/>
              </a:cxn>
              <a:cxn ang="f78">
                <a:pos x="f153" y="f154"/>
              </a:cxn>
              <a:cxn ang="f78">
                <a:pos x="f153" y="f155"/>
              </a:cxn>
              <a:cxn ang="f78">
                <a:pos x="f152" y="f156"/>
              </a:cxn>
              <a:cxn ang="f78">
                <a:pos x="f150" y="f156"/>
              </a:cxn>
              <a:cxn ang="f78">
                <a:pos x="f157" y="f155"/>
              </a:cxn>
              <a:cxn ang="f78">
                <a:pos x="f157" y="f154"/>
              </a:cxn>
              <a:cxn ang="f78">
                <a:pos x="f150" y="f151"/>
              </a:cxn>
            </a:cxnLst>
            <a:rect l="f127" t="f130" r="f128" b="f129"/>
            <a:pathLst>
              <a:path w="3960000" h="3960000">
                <a:moveTo>
                  <a:pt x="f7" y="f8"/>
                </a:moveTo>
                <a:cubicBezTo>
                  <a:pt x="f9" y="f10"/>
                  <a:pt x="f11" y="f12"/>
                  <a:pt x="f13" y="f14"/>
                </a:cubicBezTo>
                <a:lnTo>
                  <a:pt x="f15" y="f16"/>
                </a:lnTo>
                <a:lnTo>
                  <a:pt x="f15" y="f17"/>
                </a:lnTo>
                <a:lnTo>
                  <a:pt x="f18" y="f17"/>
                </a:lnTo>
                <a:lnTo>
                  <a:pt x="f18" y="f19"/>
                </a:lnTo>
                <a:lnTo>
                  <a:pt x="f15" y="f19"/>
                </a:lnTo>
                <a:lnTo>
                  <a:pt x="f15" y="f20"/>
                </a:lnTo>
                <a:lnTo>
                  <a:pt x="f21" y="f20"/>
                </a:lnTo>
                <a:lnTo>
                  <a:pt x="f21" y="f19"/>
                </a:lnTo>
                <a:lnTo>
                  <a:pt x="f22" y="f23"/>
                </a:lnTo>
                <a:lnTo>
                  <a:pt x="f24" y="f17"/>
                </a:lnTo>
                <a:lnTo>
                  <a:pt x="f21" y="f17"/>
                </a:lnTo>
                <a:lnTo>
                  <a:pt x="f21" y="f25"/>
                </a:lnTo>
                <a:cubicBezTo>
                  <a:pt x="f26" y="f27"/>
                  <a:pt x="f28" y="f29"/>
                  <a:pt x="f30" y="f31"/>
                </a:cubicBezTo>
                <a:cubicBezTo>
                  <a:pt x="f32" y="f33"/>
                  <a:pt x="f34" y="f35"/>
                  <a:pt x="f36" y="f37"/>
                </a:cubicBezTo>
                <a:cubicBezTo>
                  <a:pt x="f38" y="f39"/>
                  <a:pt x="f40" y="f41"/>
                  <a:pt x="f7" y="f8"/>
                </a:cubicBezTo>
                <a:close/>
                <a:moveTo>
                  <a:pt x="f42" y="f5"/>
                </a:moveTo>
                <a:lnTo>
                  <a:pt x="f43" y="f5"/>
                </a:lnTo>
                <a:cubicBezTo>
                  <a:pt x="f44" y="f5"/>
                  <a:pt x="f6" y="f45"/>
                  <a:pt x="f6" y="f42"/>
                </a:cubicBezTo>
                <a:lnTo>
                  <a:pt x="f6" y="f43"/>
                </a:lnTo>
                <a:cubicBezTo>
                  <a:pt x="f6" y="f44"/>
                  <a:pt x="f44" y="f6"/>
                  <a:pt x="f43" y="f6"/>
                </a:cubicBezTo>
                <a:lnTo>
                  <a:pt x="f42" y="f6"/>
                </a:lnTo>
                <a:cubicBezTo>
                  <a:pt x="f45" y="f6"/>
                  <a:pt x="f5" y="f44"/>
                  <a:pt x="f5" y="f43"/>
                </a:cubicBezTo>
                <a:lnTo>
                  <a:pt x="f5" y="f42"/>
                </a:lnTo>
                <a:cubicBezTo>
                  <a:pt x="f5" y="f45"/>
                  <a:pt x="f45" y="f5"/>
                  <a:pt x="f42" y="f5"/>
                </a:cubicBezTo>
                <a:close/>
              </a:path>
            </a:pathLst>
          </a:custGeom>
          <a:solidFill>
            <a:schemeClr val="tx1"/>
          </a:solidFill>
          <a:ln cap="flat">
            <a:noFill/>
            <a:prstDash val="solid"/>
          </a:ln>
        </p:spPr>
        <p:txBody>
          <a:bodyPr vert="horz" wrap="square" lIns="91440" tIns="45720" rIns="91440" bIns="45720" anchor="ctr" anchorCtr="1" compatLnSpc="1">
            <a:noAutofit/>
          </a:bodyPr>
          <a:lstStyle/>
          <a:p>
            <a:pPr algn="ctr" defTabSz="1219140">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sp>
        <p:nvSpPr>
          <p:cNvPr id="19" name="Rounded Rectangle 10">
            <a:extLst>
              <a:ext uri="{FF2B5EF4-FFF2-40B4-BE49-F238E27FC236}">
                <a16:creationId xmlns:a16="http://schemas.microsoft.com/office/drawing/2014/main" id="{886CF21E-DF7F-64AD-B5CE-699716FF19F6}"/>
              </a:ext>
            </a:extLst>
          </p:cNvPr>
          <p:cNvSpPr/>
          <p:nvPr/>
        </p:nvSpPr>
        <p:spPr>
          <a:xfrm>
            <a:off x="6095843" y="5603564"/>
            <a:ext cx="575132" cy="623193"/>
          </a:xfrm>
          <a:custGeom>
            <a:avLst/>
            <a:gdLst>
              <a:gd name="f0" fmla="val w"/>
              <a:gd name="f1" fmla="val h"/>
              <a:gd name="f2" fmla="val 0"/>
              <a:gd name="f3" fmla="val 3186824"/>
              <a:gd name="f4" fmla="val 3240000"/>
              <a:gd name="f5" fmla="val 2141174"/>
              <a:gd name="f6" fmla="val 1384899"/>
              <a:gd name="f7" fmla="val 1528887"/>
              <a:gd name="f8" fmla="val 1997174"/>
              <a:gd name="f9" fmla="val 1744911"/>
              <a:gd name="f10" fmla="val 1888899"/>
              <a:gd name="f11" fmla="val 2357174"/>
              <a:gd name="f12" fmla="val 2501174"/>
              <a:gd name="f13" fmla="val 1286582"/>
              <a:gd name="f14" fmla="val 1008157"/>
              <a:gd name="f15" fmla="val 1148208"/>
              <a:gd name="f16" fmla="val 1006486"/>
              <a:gd name="f17" fmla="val 1009270"/>
              <a:gd name="f18" fmla="val 1051569"/>
              <a:gd name="f19" fmla="val 894997"/>
              <a:gd name="f20" fmla="val 1143711"/>
              <a:gd name="f21" fmla="val 666451"/>
              <a:gd name="f22" fmla="val 1327995"/>
              <a:gd name="f23" fmla="val 600947"/>
              <a:gd name="f24" fmla="val 1648602"/>
              <a:gd name="f25" fmla="val 738892"/>
              <a:gd name="f26" fmla="val 1907765"/>
              <a:gd name="f27" fmla="val 876837"/>
              <a:gd name="f28" fmla="val 2166928"/>
              <a:gd name="f29" fmla="val 1179371"/>
              <a:gd name="f30" fmla="val 2291639"/>
              <a:gd name="f31" fmla="val 1459875"/>
              <a:gd name="f32" fmla="val 2204971"/>
              <a:gd name="f33" fmla="val 1676459"/>
              <a:gd name="f34" fmla="val 2138053"/>
              <a:gd name="f35" fmla="val 1832801"/>
              <a:gd name="f36" fmla="val 1959669"/>
              <a:gd name="f37" fmla="val 1876637"/>
              <a:gd name="f38" fmla="val 1747242"/>
              <a:gd name="f39" fmla="val 1879565"/>
              <a:gd name="f40" fmla="val 1728291"/>
              <a:gd name="f41" fmla="val 1891883"/>
              <a:gd name="f42" fmla="val 1671800"/>
              <a:gd name="f43" fmla="val 1894168"/>
              <a:gd name="f44" fmla="val 1612713"/>
              <a:gd name="f45" fmla="val 1887545"/>
              <a:gd name="f46" fmla="val 1552862"/>
              <a:gd name="f47" fmla="val 1553745"/>
              <a:gd name="f48" fmla="val 1531218"/>
              <a:gd name="f49" fmla="val 1231565"/>
              <a:gd name="f50" fmla="val 1565835"/>
              <a:gd name="f51" fmla="val 1530201"/>
              <a:gd name="f52" fmla="val 1827940"/>
              <a:gd name="f53" fmla="val 1460959"/>
              <a:gd name="f54" fmla="val 1892348"/>
              <a:gd name="f55" fmla="val 1371795"/>
              <a:gd name="f56" fmla="val 1919897"/>
              <a:gd name="f57" fmla="val 1228031"/>
              <a:gd name="f58" fmla="val 1964316"/>
              <a:gd name="f59" fmla="val 1072976"/>
              <a:gd name="f60" fmla="val 1900399"/>
              <a:gd name="f61" fmla="val 1002277"/>
              <a:gd name="f62" fmla="val 1767573"/>
              <a:gd name="f63" fmla="val 931578"/>
              <a:gd name="f64" fmla="val 1634747"/>
              <a:gd name="f65" fmla="val 965150"/>
              <a:gd name="f66" fmla="val 1470429"/>
              <a:gd name="f67" fmla="val 1082284"/>
              <a:gd name="f68" fmla="val 1375980"/>
              <a:gd name="f69" fmla="val 1199418"/>
              <a:gd name="f70" fmla="val 1281531"/>
              <a:gd name="f71" fmla="val 1367118"/>
              <a:gd name="f72" fmla="val 1283556"/>
              <a:gd name="f73" fmla="val 1481937"/>
              <a:gd name="f74" fmla="val 1380807"/>
              <a:gd name="f75" fmla="val 1674778"/>
              <a:gd name="f76" fmla="val 1153129"/>
              <a:gd name="f77" fmla="val 1562764"/>
              <a:gd name="f78" fmla="val 1058254"/>
              <a:gd name="f79" fmla="val 1424955"/>
              <a:gd name="f80" fmla="val 1009828"/>
              <a:gd name="f81" fmla="val 293028"/>
              <a:gd name="f82" fmla="val 2893796"/>
              <a:gd name="f83" fmla="val 3055631"/>
              <a:gd name="f84" fmla="val 131193"/>
              <a:gd name="f85" fmla="val 2946972"/>
              <a:gd name="f86" fmla="val 3108807"/>
              <a:gd name="f87" fmla="*/ f0 1 3186824"/>
              <a:gd name="f88" fmla="*/ f1 1 3240000"/>
              <a:gd name="f89" fmla="val f2"/>
              <a:gd name="f90" fmla="val f3"/>
              <a:gd name="f91" fmla="val f4"/>
              <a:gd name="f92" fmla="+- f91 0 f89"/>
              <a:gd name="f93" fmla="+- f90 0 f89"/>
              <a:gd name="f94" fmla="*/ f93 1 3186824"/>
              <a:gd name="f95" fmla="*/ f92 1 3240000"/>
              <a:gd name="f96" fmla="*/ f89 1 f94"/>
              <a:gd name="f97" fmla="*/ f90 1 f94"/>
              <a:gd name="f98" fmla="*/ f89 1 f95"/>
              <a:gd name="f99" fmla="*/ f91 1 f95"/>
              <a:gd name="f100" fmla="*/ f96 f87 1"/>
              <a:gd name="f101" fmla="*/ f97 f87 1"/>
              <a:gd name="f102" fmla="*/ f99 f88 1"/>
              <a:gd name="f103" fmla="*/ f98 f88 1"/>
            </a:gdLst>
            <a:ahLst/>
            <a:cxnLst>
              <a:cxn ang="3cd4">
                <a:pos x="hc" y="t"/>
              </a:cxn>
              <a:cxn ang="0">
                <a:pos x="r" y="vc"/>
              </a:cxn>
              <a:cxn ang="cd4">
                <a:pos x="hc" y="b"/>
              </a:cxn>
              <a:cxn ang="cd2">
                <a:pos x="l" y="vc"/>
              </a:cxn>
            </a:cxnLst>
            <a:rect l="f100" t="f103" r="f101" b="f102"/>
            <a:pathLst>
              <a:path w="3186824" h="3240000">
                <a:moveTo>
                  <a:pt x="f5" y="f6"/>
                </a:moveTo>
                <a:lnTo>
                  <a:pt x="f5" y="f7"/>
                </a:lnTo>
                <a:lnTo>
                  <a:pt x="f8" y="f7"/>
                </a:lnTo>
                <a:lnTo>
                  <a:pt x="f8" y="f9"/>
                </a:lnTo>
                <a:lnTo>
                  <a:pt x="f5" y="f9"/>
                </a:lnTo>
                <a:lnTo>
                  <a:pt x="f5" y="f10"/>
                </a:lnTo>
                <a:lnTo>
                  <a:pt x="f11" y="f10"/>
                </a:lnTo>
                <a:lnTo>
                  <a:pt x="f11" y="f9"/>
                </a:lnTo>
                <a:lnTo>
                  <a:pt x="f12" y="f9"/>
                </a:lnTo>
                <a:lnTo>
                  <a:pt x="f12" y="f7"/>
                </a:lnTo>
                <a:lnTo>
                  <a:pt x="f11" y="f7"/>
                </a:lnTo>
                <a:lnTo>
                  <a:pt x="f11" y="f6"/>
                </a:lnTo>
                <a:close/>
                <a:moveTo>
                  <a:pt x="f13" y="f14"/>
                </a:moveTo>
                <a:cubicBezTo>
                  <a:pt x="f15" y="f16"/>
                  <a:pt x="f17" y="f18"/>
                  <a:pt x="f19" y="f20"/>
                </a:cubicBezTo>
                <a:cubicBezTo>
                  <a:pt x="f21" y="f22"/>
                  <a:pt x="f23" y="f24"/>
                  <a:pt x="f25" y="f26"/>
                </a:cubicBezTo>
                <a:cubicBezTo>
                  <a:pt x="f27" y="f28"/>
                  <a:pt x="f29" y="f30"/>
                  <a:pt x="f31" y="f32"/>
                </a:cubicBezTo>
                <a:cubicBezTo>
                  <a:pt x="f33" y="f34"/>
                  <a:pt x="f35" y="f36"/>
                  <a:pt x="f37" y="f38"/>
                </a:cubicBezTo>
                <a:lnTo>
                  <a:pt x="f39" y="f38"/>
                </a:lnTo>
                <a:lnTo>
                  <a:pt x="f39" y="f40"/>
                </a:lnTo>
                <a:cubicBezTo>
                  <a:pt x="f41" y="f42"/>
                  <a:pt x="f43" y="f44"/>
                  <a:pt x="f45" y="f46"/>
                </a:cubicBezTo>
                <a:lnTo>
                  <a:pt x="f39" y="f47"/>
                </a:lnTo>
                <a:lnTo>
                  <a:pt x="f39" y="f48"/>
                </a:lnTo>
                <a:lnTo>
                  <a:pt x="f49" y="f48"/>
                </a:lnTo>
                <a:lnTo>
                  <a:pt x="f49" y="f38"/>
                </a:lnTo>
                <a:lnTo>
                  <a:pt x="f50" y="f38"/>
                </a:lnTo>
                <a:cubicBezTo>
                  <a:pt x="f51" y="f52"/>
                  <a:pt x="f53" y="f54"/>
                  <a:pt x="f55" y="f56"/>
                </a:cubicBezTo>
                <a:cubicBezTo>
                  <a:pt x="f57" y="f58"/>
                  <a:pt x="f59" y="f60"/>
                  <a:pt x="f61" y="f62"/>
                </a:cubicBezTo>
                <a:cubicBezTo>
                  <a:pt x="f63" y="f64"/>
                  <a:pt x="f65" y="f66"/>
                  <a:pt x="f67" y="f68"/>
                </a:cubicBezTo>
                <a:cubicBezTo>
                  <a:pt x="f69" y="f70"/>
                  <a:pt x="f71" y="f72"/>
                  <a:pt x="f73" y="f74"/>
                </a:cubicBezTo>
                <a:lnTo>
                  <a:pt x="f75" y="f76"/>
                </a:lnTo>
                <a:cubicBezTo>
                  <a:pt x="f77" y="f78"/>
                  <a:pt x="f79" y="f80"/>
                  <a:pt x="f13" y="f14"/>
                </a:cubicBezTo>
                <a:close/>
                <a:moveTo>
                  <a:pt x="f81" y="f2"/>
                </a:moveTo>
                <a:lnTo>
                  <a:pt x="f82" y="f2"/>
                </a:lnTo>
                <a:cubicBezTo>
                  <a:pt x="f83" y="f2"/>
                  <a:pt x="f3" y="f84"/>
                  <a:pt x="f3" y="f81"/>
                </a:cubicBezTo>
                <a:lnTo>
                  <a:pt x="f3" y="f85"/>
                </a:lnTo>
                <a:cubicBezTo>
                  <a:pt x="f3" y="f86"/>
                  <a:pt x="f83" y="f4"/>
                  <a:pt x="f82" y="f4"/>
                </a:cubicBezTo>
                <a:lnTo>
                  <a:pt x="f81" y="f4"/>
                </a:lnTo>
                <a:cubicBezTo>
                  <a:pt x="f84" y="f4"/>
                  <a:pt x="f2" y="f86"/>
                  <a:pt x="f2" y="f85"/>
                </a:cubicBezTo>
                <a:lnTo>
                  <a:pt x="f2" y="f81"/>
                </a:lnTo>
                <a:cubicBezTo>
                  <a:pt x="f2" y="f84"/>
                  <a:pt x="f84" y="f2"/>
                  <a:pt x="f81" y="f2"/>
                </a:cubicBezTo>
                <a:close/>
              </a:path>
            </a:pathLst>
          </a:custGeom>
          <a:solidFill>
            <a:schemeClr val="tx1"/>
          </a:solidFill>
          <a:ln cap="flat">
            <a:noFill/>
            <a:prstDash val="solid"/>
          </a:ln>
        </p:spPr>
        <p:txBody>
          <a:bodyPr vert="horz" wrap="square" lIns="121920" tIns="60960" rIns="121920" bIns="60960" anchor="ctr" anchorCtr="1" compatLnSpc="1">
            <a:noAutofit/>
          </a:bodyPr>
          <a:lstStyle/>
          <a:p>
            <a:pPr algn="ctr" defTabSz="1219140">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sp>
        <p:nvSpPr>
          <p:cNvPr id="20" name="Block Arc 6">
            <a:extLst>
              <a:ext uri="{FF2B5EF4-FFF2-40B4-BE49-F238E27FC236}">
                <a16:creationId xmlns:a16="http://schemas.microsoft.com/office/drawing/2014/main" id="{A5093099-B319-AE11-B94C-1C10CBBB3E78}"/>
              </a:ext>
            </a:extLst>
          </p:cNvPr>
          <p:cNvSpPr/>
          <p:nvPr/>
        </p:nvSpPr>
        <p:spPr>
          <a:xfrm>
            <a:off x="6985786" y="5646492"/>
            <a:ext cx="539153" cy="580265"/>
          </a:xfrm>
          <a:custGeom>
            <a:avLst/>
            <a:gdLst>
              <a:gd name="f0" fmla="val 10800000"/>
              <a:gd name="f1" fmla="val 5400000"/>
              <a:gd name="f2" fmla="val 180"/>
              <a:gd name="f3" fmla="val w"/>
              <a:gd name="f4" fmla="val h"/>
              <a:gd name="f5" fmla="val 0"/>
              <a:gd name="f6" fmla="val 3189723"/>
              <a:gd name="f7" fmla="val 3221116"/>
              <a:gd name="f8" fmla="val 2664630"/>
              <a:gd name="f9" fmla="val 2175617"/>
              <a:gd name="f10" fmla="val 2658205"/>
              <a:gd name="f11" fmla="val 2178566"/>
              <a:gd name="f12" fmla="val 2662222"/>
              <a:gd name="f13" fmla="val 2175972"/>
              <a:gd name="f14" fmla="val 2664284"/>
              <a:gd name="f15" fmla="val 2175096"/>
              <a:gd name="f16" fmla="val 1477043"/>
              <a:gd name="f17" fmla="val 1144372"/>
              <a:gd name="f18" fmla="val 1409070"/>
              <a:gd name="f19" fmla="val 1159393"/>
              <a:gd name="f20" fmla="val 1167974"/>
              <a:gd name="f21" fmla="val 1216277"/>
              <a:gd name="f22" fmla="val 1134894"/>
              <a:gd name="f23" fmla="val 1538245"/>
              <a:gd name="f24" fmla="val 1152384"/>
              <a:gd name="f25" fmla="val 1703728"/>
              <a:gd name="f26" fmla="val 1169874"/>
              <a:gd name="f27" fmla="val 1869211"/>
              <a:gd name="f28" fmla="val 1272747"/>
              <a:gd name="f29" fmla="val 2156947"/>
              <a:gd name="f30" fmla="val 1514013"/>
              <a:gd name="f31" fmla="val 2152290"/>
              <a:gd name="f32" fmla="val 1680659"/>
              <a:gd name="f33" fmla="val 2149073"/>
              <a:gd name="f34" fmla="val 1865876"/>
              <a:gd name="f35" fmla="val 1940767"/>
              <a:gd name="f36" fmla="val 1850815"/>
              <a:gd name="f37" fmla="val 1654259"/>
              <a:gd name="f38" fmla="val 1844015"/>
              <a:gd name="f39" fmla="val 1608142"/>
              <a:gd name="f40" fmla="val 1837162"/>
              <a:gd name="f41" fmla="val 1561942"/>
              <a:gd name="f42" fmla="val 1830467"/>
              <a:gd name="f43" fmla="val 1515986"/>
              <a:gd name="f44" fmla="val 1779361"/>
              <a:gd name="f45" fmla="val 1292438"/>
              <a:gd name="f46" fmla="val 1635542"/>
              <a:gd name="f47" fmla="val 1134285"/>
              <a:gd name="f48" fmla="val 1651152"/>
              <a:gd name="f49" fmla="val 501"/>
              <a:gd name="f50" fmla="val 1977584"/>
              <a:gd name="f51" fmla="val 8635"/>
              <a:gd name="f52" fmla="val 2235425"/>
              <a:gd name="f53" fmla="val 52153"/>
              <a:gd name="f54" fmla="val 2580395"/>
              <a:gd name="f55" fmla="val 324821"/>
              <a:gd name="f56" fmla="val 3000061"/>
              <a:gd name="f57" fmla="val 656529"/>
              <a:gd name="f58" fmla="val 3430704"/>
              <a:gd name="f59" fmla="val 1549940"/>
              <a:gd name="f60" fmla="val 3030464"/>
              <a:gd name="f61" fmla="val 2249544"/>
              <a:gd name="f62" fmla="val 2882259"/>
              <a:gd name="f63" fmla="val 2451798"/>
              <a:gd name="f64" fmla="val 2785813"/>
              <a:gd name="f65" fmla="val 2507403"/>
              <a:gd name="f66" fmla="val 2585849"/>
              <a:gd name="f67" fmla="val 2588887"/>
              <a:gd name="f68" fmla="val 2194785"/>
              <a:gd name="f69" fmla="val 2615774"/>
              <a:gd name="f70" fmla="val 1984876"/>
              <a:gd name="f71" fmla="val 2478759"/>
              <a:gd name="f72" fmla="val 1973374"/>
              <a:gd name="f73" fmla="val 2195096"/>
              <a:gd name="f74" fmla="val 1841986"/>
              <a:gd name="f75" fmla="val 2496540"/>
              <a:gd name="f76" fmla="val 1610941"/>
              <a:gd name="f77" fmla="val 2555551"/>
              <a:gd name="f78" fmla="val 1390827"/>
              <a:gd name="f79" fmla="val 2527630"/>
              <a:gd name="f80" fmla="val 1131071"/>
              <a:gd name="f81" fmla="val 2494680"/>
              <a:gd name="f82" fmla="val 853863"/>
              <a:gd name="f83" fmla="val 2136270"/>
              <a:gd name="f84" fmla="val 783896"/>
              <a:gd name="f85" fmla="val 1665044"/>
              <a:gd name="f86" fmla="val 715204"/>
              <a:gd name="f87" fmla="val 1202409"/>
              <a:gd name="f88" fmla="val 991941"/>
              <a:gd name="f89" fmla="val 900416"/>
              <a:gd name="f90" fmla="val 1268509"/>
              <a:gd name="f91" fmla="val 819983"/>
              <a:gd name="f92" fmla="val 1288264"/>
              <a:gd name="f93" fmla="val 814237"/>
              <a:gd name="f94" fmla="val 1308391"/>
              <a:gd name="f95" fmla="val 810536"/>
              <a:gd name="f96" fmla="val 1328805"/>
              <a:gd name="f97" fmla="val 807930"/>
              <a:gd name="f98" fmla="val 1349219"/>
              <a:gd name="f99" fmla="val 805325"/>
              <a:gd name="f100" fmla="val 1369921"/>
              <a:gd name="f101" fmla="val 803817"/>
              <a:gd name="f102" fmla="val 802457"/>
              <a:gd name="f103" fmla="val 1416795"/>
              <a:gd name="f104" fmla="val 800769"/>
              <a:gd name="f105" fmla="val 1355770"/>
              <a:gd name="f106" fmla="val 788713"/>
              <a:gd name="f107" fmla="val 1462242"/>
              <a:gd name="f108" fmla="val 801708"/>
              <a:gd name="f109" fmla="val 1599590"/>
              <a:gd name="f110" fmla="val 818472"/>
              <a:gd name="f111" fmla="val 1776043"/>
              <a:gd name="f112" fmla="val 890774"/>
              <a:gd name="f113" fmla="val 1956122"/>
              <a:gd name="f114" fmla="val 1110076"/>
              <a:gd name="f115" fmla="val 875315"/>
              <a:gd name="f116" fmla="val 2333414"/>
              <a:gd name="f117" fmla="val 2330539"/>
              <a:gd name="f118" fmla="val 1325736"/>
              <a:gd name="f119" fmla="val 2327663"/>
              <a:gd name="f120" fmla="val 1603628"/>
              <a:gd name="f121" fmla="val 2324788"/>
              <a:gd name="f122" fmla="val 2054049"/>
              <a:gd name="f123" fmla="val 2290850"/>
              <a:gd name="f124" fmla="val 2479718"/>
              <a:gd name="f125" fmla="val 2627788"/>
              <a:gd name="f126" fmla="val 2217580"/>
              <a:gd name="f127" fmla="val 2661746"/>
              <a:gd name="f128" fmla="val 2179658"/>
              <a:gd name="f129" fmla="val 2691046"/>
              <a:gd name="f130" fmla="val 2188689"/>
              <a:gd name="f131" fmla="val 2667011"/>
              <a:gd name="f132" fmla="val 2175828"/>
              <a:gd name="f133" fmla="val 2945550"/>
              <a:gd name="f134" fmla="val 1655295"/>
              <a:gd name="f135" fmla="val 2803444"/>
              <a:gd name="f136" fmla="val 1009445"/>
              <a:gd name="f137" fmla="val 2332141"/>
              <a:gd name="f138" fmla="val 653899"/>
              <a:gd name="f139" fmla="val 1860838"/>
              <a:gd name="f140" fmla="val 298353"/>
              <a:gd name="f141" fmla="val 1200794"/>
              <a:gd name="f142" fmla="val 339069"/>
              <a:gd name="f143" fmla="val 776764"/>
              <a:gd name="f144" fmla="val 749845"/>
              <a:gd name="f145" fmla="val 352733"/>
              <a:gd name="f146" fmla="val 1160621"/>
              <a:gd name="f147" fmla="val 291083"/>
              <a:gd name="f148" fmla="val 1819040"/>
              <a:gd name="f149" fmla="val 631487"/>
              <a:gd name="f150" fmla="val 2301392"/>
              <a:gd name="f151" fmla="val 971891"/>
              <a:gd name="f152" fmla="val 2783745"/>
              <a:gd name="f153" fmla="val 1612904"/>
              <a:gd name="f154" fmla="val 2946283"/>
              <a:gd name="f155" fmla="val 2142017"/>
              <a:gd name="f156" fmla="val 2684410"/>
              <a:gd name="f157" fmla="val 2324866"/>
              <a:gd name="f158" fmla="val 3053856"/>
              <a:gd name="f159" fmla="val 1613730"/>
              <a:gd name="f160" fmla="val 3405817"/>
              <a:gd name="f161" fmla="val 752200"/>
              <a:gd name="f162" fmla="val 3187363"/>
              <a:gd name="f163" fmla="val 294693"/>
              <a:gd name="f164" fmla="val 2539075"/>
              <a:gd name="f165" fmla="val -162814"/>
              <a:gd name="f166" fmla="val 1890787"/>
              <a:gd name="f167" fmla="val -79956"/>
              <a:gd name="f168" fmla="val 1005863"/>
              <a:gd name="f169" fmla="val 489947"/>
              <a:gd name="f170" fmla="val 453774"/>
              <a:gd name="f171" fmla="val 810518"/>
              <a:gd name="f172" fmla="val 143225"/>
              <a:gd name="f173" fmla="val 1231454"/>
              <a:gd name="f174" fmla="val -9956"/>
              <a:gd name="f175" fmla="+- 0 0 -90"/>
              <a:gd name="f176" fmla="*/ f3 1 3189723"/>
              <a:gd name="f177" fmla="*/ f4 1 3221116"/>
              <a:gd name="f178" fmla="val f5"/>
              <a:gd name="f179" fmla="val f6"/>
              <a:gd name="f180" fmla="val f7"/>
              <a:gd name="f181" fmla="*/ f175 f0 1"/>
              <a:gd name="f182" fmla="+- f180 0 f178"/>
              <a:gd name="f183" fmla="+- f179 0 f178"/>
              <a:gd name="f184" fmla="*/ f181 1 f2"/>
              <a:gd name="f185" fmla="*/ f183 1 3189723"/>
              <a:gd name="f186" fmla="*/ f182 1 3221116"/>
              <a:gd name="f187" fmla="*/ 2175617 f182 1"/>
              <a:gd name="f188" fmla="*/ 2178566 f182 1"/>
              <a:gd name="f189" fmla="*/ 1144372 f182 1"/>
              <a:gd name="f190" fmla="*/ 1159393 f182 1"/>
              <a:gd name="f191" fmla="*/ 1703728 f182 1"/>
              <a:gd name="f192" fmla="*/ 2152290 f182 1"/>
              <a:gd name="f193" fmla="*/ 1654259 f182 1"/>
              <a:gd name="f194" fmla="*/ 1515986 f182 1"/>
              <a:gd name="f195" fmla="*/ 501 f182 1"/>
              <a:gd name="f196" fmla="*/ 324821 f182 1"/>
              <a:gd name="f197" fmla="*/ 2588887 f182 1"/>
              <a:gd name="f198" fmla="*/ 2195096 f182 1"/>
              <a:gd name="f199" fmla="*/ 2527630 f182 1"/>
              <a:gd name="f200" fmla="*/ 1665044 f182 1"/>
              <a:gd name="f201" fmla="*/ 819983 f182 1"/>
              <a:gd name="f202" fmla="*/ 807930 f182 1"/>
              <a:gd name="f203" fmla="*/ 802457 f182 1"/>
              <a:gd name="f204" fmla="*/ 801708 f182 1"/>
              <a:gd name="f205" fmla="*/ 1110076 f182 1"/>
              <a:gd name="f206" fmla="*/ 875315 f182 1"/>
              <a:gd name="f207" fmla="*/ 2054049 f182 1"/>
              <a:gd name="f208" fmla="*/ 2179658 f182 1"/>
              <a:gd name="f209" fmla="*/ 2188689 f182 1"/>
              <a:gd name="f210" fmla="*/ 2175828 f182 1"/>
              <a:gd name="f211" fmla="*/ 653899 f182 1"/>
              <a:gd name="f212" fmla="*/ 749845 f182 1"/>
              <a:gd name="f213" fmla="*/ 2301392 f182 1"/>
              <a:gd name="f214" fmla="*/ 2684410 f182 1"/>
              <a:gd name="f215" fmla="*/ 3053856 f182 1"/>
              <a:gd name="f216" fmla="*/ 2539075 f182 1"/>
              <a:gd name="f217" fmla="*/ 453774 f182 1"/>
              <a:gd name="f218" fmla="*/ 2249544 f182 1"/>
              <a:gd name="f219" fmla="*/ 2664630 f183 1"/>
              <a:gd name="f220" fmla="*/ 2658205 f183 1"/>
              <a:gd name="f221" fmla="*/ 1477043 f183 1"/>
              <a:gd name="f222" fmla="*/ 1409070 f183 1"/>
              <a:gd name="f223" fmla="*/ 1152384 f183 1"/>
              <a:gd name="f224" fmla="*/ 1514013 f183 1"/>
              <a:gd name="f225" fmla="*/ 1850815 f183 1"/>
              <a:gd name="f226" fmla="*/ 1830467 f183 1"/>
              <a:gd name="f227" fmla="*/ 1651152 f183 1"/>
              <a:gd name="f228" fmla="*/ 2580395 f183 1"/>
              <a:gd name="f229" fmla="*/ 3030464 f183 1"/>
              <a:gd name="f230" fmla="*/ 2585849 f183 1"/>
              <a:gd name="f231" fmla="*/ 1973374 f183 1"/>
              <a:gd name="f232" fmla="*/ 1390827 f183 1"/>
              <a:gd name="f233" fmla="*/ 783896 f183 1"/>
              <a:gd name="f234" fmla="*/ 1268509 f183 1"/>
              <a:gd name="f235" fmla="*/ 1328805 f183 1"/>
              <a:gd name="f236" fmla="*/ 1462242 f183 1"/>
              <a:gd name="f237" fmla="*/ 1956122 f183 1"/>
              <a:gd name="f238" fmla="*/ 2333414 f183 1"/>
              <a:gd name="f239" fmla="*/ 2324788 f183 1"/>
              <a:gd name="f240" fmla="*/ 2661746 f183 1"/>
              <a:gd name="f241" fmla="*/ 2691046 f183 1"/>
              <a:gd name="f242" fmla="*/ 2667011 f183 1"/>
              <a:gd name="f243" fmla="*/ 2332141 f183 1"/>
              <a:gd name="f244" fmla="*/ 776764 f183 1"/>
              <a:gd name="f245" fmla="*/ 631487 f183 1"/>
              <a:gd name="f246" fmla="*/ 2142017 f183 1"/>
              <a:gd name="f247" fmla="*/ 2324866 f183 1"/>
              <a:gd name="f248" fmla="*/ 294693 f183 1"/>
              <a:gd name="f249" fmla="*/ 489947 f183 1"/>
              <a:gd name="f250" fmla="+- f184 0 f1"/>
              <a:gd name="f251" fmla="*/ f187 1 3221116"/>
              <a:gd name="f252" fmla="*/ f188 1 3221116"/>
              <a:gd name="f253" fmla="*/ f189 1 3221116"/>
              <a:gd name="f254" fmla="*/ f190 1 3221116"/>
              <a:gd name="f255" fmla="*/ f191 1 3221116"/>
              <a:gd name="f256" fmla="*/ f192 1 3221116"/>
              <a:gd name="f257" fmla="*/ f193 1 3221116"/>
              <a:gd name="f258" fmla="*/ f194 1 3221116"/>
              <a:gd name="f259" fmla="*/ f195 1 3221116"/>
              <a:gd name="f260" fmla="*/ f196 1 3221116"/>
              <a:gd name="f261" fmla="*/ f197 1 3221116"/>
              <a:gd name="f262" fmla="*/ f198 1 3221116"/>
              <a:gd name="f263" fmla="*/ f199 1 3221116"/>
              <a:gd name="f264" fmla="*/ f200 1 3221116"/>
              <a:gd name="f265" fmla="*/ f201 1 3221116"/>
              <a:gd name="f266" fmla="*/ f202 1 3221116"/>
              <a:gd name="f267" fmla="*/ f203 1 3221116"/>
              <a:gd name="f268" fmla="*/ f204 1 3221116"/>
              <a:gd name="f269" fmla="*/ f205 1 3221116"/>
              <a:gd name="f270" fmla="*/ f206 1 3221116"/>
              <a:gd name="f271" fmla="*/ f207 1 3221116"/>
              <a:gd name="f272" fmla="*/ f208 1 3221116"/>
              <a:gd name="f273" fmla="*/ f209 1 3221116"/>
              <a:gd name="f274" fmla="*/ f210 1 3221116"/>
              <a:gd name="f275" fmla="*/ f211 1 3221116"/>
              <a:gd name="f276" fmla="*/ f212 1 3221116"/>
              <a:gd name="f277" fmla="*/ f213 1 3221116"/>
              <a:gd name="f278" fmla="*/ f214 1 3221116"/>
              <a:gd name="f279" fmla="*/ f215 1 3221116"/>
              <a:gd name="f280" fmla="*/ f216 1 3221116"/>
              <a:gd name="f281" fmla="*/ f217 1 3221116"/>
              <a:gd name="f282" fmla="*/ f218 1 3221116"/>
              <a:gd name="f283" fmla="*/ f219 1 3189723"/>
              <a:gd name="f284" fmla="*/ f220 1 3189723"/>
              <a:gd name="f285" fmla="*/ f221 1 3189723"/>
              <a:gd name="f286" fmla="*/ f222 1 3189723"/>
              <a:gd name="f287" fmla="*/ f223 1 3189723"/>
              <a:gd name="f288" fmla="*/ f224 1 3189723"/>
              <a:gd name="f289" fmla="*/ f225 1 3189723"/>
              <a:gd name="f290" fmla="*/ f226 1 3189723"/>
              <a:gd name="f291" fmla="*/ f227 1 3189723"/>
              <a:gd name="f292" fmla="*/ f228 1 3189723"/>
              <a:gd name="f293" fmla="*/ f229 1 3189723"/>
              <a:gd name="f294" fmla="*/ f230 1 3189723"/>
              <a:gd name="f295" fmla="*/ f231 1 3189723"/>
              <a:gd name="f296" fmla="*/ f232 1 3189723"/>
              <a:gd name="f297" fmla="*/ f233 1 3189723"/>
              <a:gd name="f298" fmla="*/ f234 1 3189723"/>
              <a:gd name="f299" fmla="*/ f235 1 3189723"/>
              <a:gd name="f300" fmla="*/ f236 1 3189723"/>
              <a:gd name="f301" fmla="*/ f237 1 3189723"/>
              <a:gd name="f302" fmla="*/ f238 1 3189723"/>
              <a:gd name="f303" fmla="*/ f239 1 3189723"/>
              <a:gd name="f304" fmla="*/ f240 1 3189723"/>
              <a:gd name="f305" fmla="*/ f241 1 3189723"/>
              <a:gd name="f306" fmla="*/ f242 1 3189723"/>
              <a:gd name="f307" fmla="*/ f243 1 3189723"/>
              <a:gd name="f308" fmla="*/ f244 1 3189723"/>
              <a:gd name="f309" fmla="*/ f245 1 3189723"/>
              <a:gd name="f310" fmla="*/ f246 1 3189723"/>
              <a:gd name="f311" fmla="*/ f247 1 3189723"/>
              <a:gd name="f312" fmla="*/ f248 1 3189723"/>
              <a:gd name="f313" fmla="*/ f249 1 3189723"/>
              <a:gd name="f314" fmla="*/ f178 1 f185"/>
              <a:gd name="f315" fmla="*/ f179 1 f185"/>
              <a:gd name="f316" fmla="*/ f178 1 f186"/>
              <a:gd name="f317" fmla="*/ f180 1 f186"/>
              <a:gd name="f318" fmla="*/ f283 1 f185"/>
              <a:gd name="f319" fmla="*/ f251 1 f186"/>
              <a:gd name="f320" fmla="*/ f284 1 f185"/>
              <a:gd name="f321" fmla="*/ f252 1 f186"/>
              <a:gd name="f322" fmla="*/ f285 1 f185"/>
              <a:gd name="f323" fmla="*/ f253 1 f186"/>
              <a:gd name="f324" fmla="*/ f286 1 f185"/>
              <a:gd name="f325" fmla="*/ f254 1 f186"/>
              <a:gd name="f326" fmla="*/ f287 1 f185"/>
              <a:gd name="f327" fmla="*/ f255 1 f186"/>
              <a:gd name="f328" fmla="*/ f288 1 f185"/>
              <a:gd name="f329" fmla="*/ f256 1 f186"/>
              <a:gd name="f330" fmla="*/ f289 1 f185"/>
              <a:gd name="f331" fmla="*/ f257 1 f186"/>
              <a:gd name="f332" fmla="*/ f290 1 f185"/>
              <a:gd name="f333" fmla="*/ f258 1 f186"/>
              <a:gd name="f334" fmla="*/ f291 1 f185"/>
              <a:gd name="f335" fmla="*/ f259 1 f186"/>
              <a:gd name="f336" fmla="*/ f292 1 f185"/>
              <a:gd name="f337" fmla="*/ f260 1 f186"/>
              <a:gd name="f338" fmla="*/ f293 1 f185"/>
              <a:gd name="f339" fmla="*/ f282 1 f186"/>
              <a:gd name="f340" fmla="*/ f294 1 f185"/>
              <a:gd name="f341" fmla="*/ f261 1 f186"/>
              <a:gd name="f342" fmla="*/ f295 1 f185"/>
              <a:gd name="f343" fmla="*/ f262 1 f186"/>
              <a:gd name="f344" fmla="*/ f296 1 f185"/>
              <a:gd name="f345" fmla="*/ f263 1 f186"/>
              <a:gd name="f346" fmla="*/ f297 1 f185"/>
              <a:gd name="f347" fmla="*/ f264 1 f186"/>
              <a:gd name="f348" fmla="*/ f298 1 f185"/>
              <a:gd name="f349" fmla="*/ f265 1 f186"/>
              <a:gd name="f350" fmla="*/ f299 1 f185"/>
              <a:gd name="f351" fmla="*/ f266 1 f186"/>
              <a:gd name="f352" fmla="*/ f267 1 f186"/>
              <a:gd name="f353" fmla="*/ f300 1 f185"/>
              <a:gd name="f354" fmla="*/ f268 1 f186"/>
              <a:gd name="f355" fmla="*/ f301 1 f185"/>
              <a:gd name="f356" fmla="*/ f269 1 f186"/>
              <a:gd name="f357" fmla="*/ f270 1 f186"/>
              <a:gd name="f358" fmla="*/ f302 1 f185"/>
              <a:gd name="f359" fmla="*/ f303 1 f185"/>
              <a:gd name="f360" fmla="*/ f271 1 f186"/>
              <a:gd name="f361" fmla="*/ f304 1 f185"/>
              <a:gd name="f362" fmla="*/ f272 1 f186"/>
              <a:gd name="f363" fmla="*/ f305 1 f185"/>
              <a:gd name="f364" fmla="*/ f273 1 f186"/>
              <a:gd name="f365" fmla="*/ f306 1 f185"/>
              <a:gd name="f366" fmla="*/ f274 1 f186"/>
              <a:gd name="f367" fmla="*/ f307 1 f185"/>
              <a:gd name="f368" fmla="*/ f275 1 f186"/>
              <a:gd name="f369" fmla="*/ f308 1 f185"/>
              <a:gd name="f370" fmla="*/ f276 1 f186"/>
              <a:gd name="f371" fmla="*/ f309 1 f185"/>
              <a:gd name="f372" fmla="*/ f277 1 f186"/>
              <a:gd name="f373" fmla="*/ f310 1 f185"/>
              <a:gd name="f374" fmla="*/ f278 1 f186"/>
              <a:gd name="f375" fmla="*/ f311 1 f185"/>
              <a:gd name="f376" fmla="*/ f279 1 f186"/>
              <a:gd name="f377" fmla="*/ f312 1 f185"/>
              <a:gd name="f378" fmla="*/ f280 1 f186"/>
              <a:gd name="f379" fmla="*/ f313 1 f185"/>
              <a:gd name="f380" fmla="*/ f281 1 f186"/>
              <a:gd name="f381" fmla="*/ f314 f176 1"/>
              <a:gd name="f382" fmla="*/ f315 f176 1"/>
              <a:gd name="f383" fmla="*/ f317 f177 1"/>
              <a:gd name="f384" fmla="*/ f316 f177 1"/>
              <a:gd name="f385" fmla="*/ f318 f176 1"/>
              <a:gd name="f386" fmla="*/ f319 f177 1"/>
              <a:gd name="f387" fmla="*/ f320 f176 1"/>
              <a:gd name="f388" fmla="*/ f321 f177 1"/>
              <a:gd name="f389" fmla="*/ f322 f176 1"/>
              <a:gd name="f390" fmla="*/ f323 f177 1"/>
              <a:gd name="f391" fmla="*/ f324 f176 1"/>
              <a:gd name="f392" fmla="*/ f325 f177 1"/>
              <a:gd name="f393" fmla="*/ f326 f176 1"/>
              <a:gd name="f394" fmla="*/ f327 f177 1"/>
              <a:gd name="f395" fmla="*/ f328 f176 1"/>
              <a:gd name="f396" fmla="*/ f329 f177 1"/>
              <a:gd name="f397" fmla="*/ f330 f176 1"/>
              <a:gd name="f398" fmla="*/ f331 f177 1"/>
              <a:gd name="f399" fmla="*/ f332 f176 1"/>
              <a:gd name="f400" fmla="*/ f333 f177 1"/>
              <a:gd name="f401" fmla="*/ f334 f176 1"/>
              <a:gd name="f402" fmla="*/ f335 f177 1"/>
              <a:gd name="f403" fmla="*/ f336 f176 1"/>
              <a:gd name="f404" fmla="*/ f337 f177 1"/>
              <a:gd name="f405" fmla="*/ f338 f176 1"/>
              <a:gd name="f406" fmla="*/ f339 f177 1"/>
              <a:gd name="f407" fmla="*/ f340 f176 1"/>
              <a:gd name="f408" fmla="*/ f341 f177 1"/>
              <a:gd name="f409" fmla="*/ f342 f176 1"/>
              <a:gd name="f410" fmla="*/ f343 f177 1"/>
              <a:gd name="f411" fmla="*/ f344 f176 1"/>
              <a:gd name="f412" fmla="*/ f345 f177 1"/>
              <a:gd name="f413" fmla="*/ f346 f176 1"/>
              <a:gd name="f414" fmla="*/ f347 f177 1"/>
              <a:gd name="f415" fmla="*/ f348 f176 1"/>
              <a:gd name="f416" fmla="*/ f349 f177 1"/>
              <a:gd name="f417" fmla="*/ f350 f176 1"/>
              <a:gd name="f418" fmla="*/ f351 f177 1"/>
              <a:gd name="f419" fmla="*/ f352 f177 1"/>
              <a:gd name="f420" fmla="*/ f353 f176 1"/>
              <a:gd name="f421" fmla="*/ f354 f177 1"/>
              <a:gd name="f422" fmla="*/ f355 f176 1"/>
              <a:gd name="f423" fmla="*/ f356 f177 1"/>
              <a:gd name="f424" fmla="*/ f357 f177 1"/>
              <a:gd name="f425" fmla="*/ f358 f176 1"/>
              <a:gd name="f426" fmla="*/ f359 f176 1"/>
              <a:gd name="f427" fmla="*/ f360 f177 1"/>
              <a:gd name="f428" fmla="*/ f361 f176 1"/>
              <a:gd name="f429" fmla="*/ f362 f177 1"/>
              <a:gd name="f430" fmla="*/ f363 f176 1"/>
              <a:gd name="f431" fmla="*/ f364 f177 1"/>
              <a:gd name="f432" fmla="*/ f365 f176 1"/>
              <a:gd name="f433" fmla="*/ f366 f177 1"/>
              <a:gd name="f434" fmla="*/ f367 f176 1"/>
              <a:gd name="f435" fmla="*/ f368 f177 1"/>
              <a:gd name="f436" fmla="*/ f369 f176 1"/>
              <a:gd name="f437" fmla="*/ f370 f177 1"/>
              <a:gd name="f438" fmla="*/ f371 f176 1"/>
              <a:gd name="f439" fmla="*/ f372 f177 1"/>
              <a:gd name="f440" fmla="*/ f373 f176 1"/>
              <a:gd name="f441" fmla="*/ f374 f177 1"/>
              <a:gd name="f442" fmla="*/ f375 f176 1"/>
              <a:gd name="f443" fmla="*/ f376 f177 1"/>
              <a:gd name="f444" fmla="*/ f377 f176 1"/>
              <a:gd name="f445" fmla="*/ f378 f177 1"/>
              <a:gd name="f446" fmla="*/ f379 f176 1"/>
              <a:gd name="f447" fmla="*/ f380 f177 1"/>
            </a:gdLst>
            <a:ahLst/>
            <a:cxnLst>
              <a:cxn ang="3cd4">
                <a:pos x="hc" y="t"/>
              </a:cxn>
              <a:cxn ang="0">
                <a:pos x="r" y="vc"/>
              </a:cxn>
              <a:cxn ang="cd4">
                <a:pos x="hc" y="b"/>
              </a:cxn>
              <a:cxn ang="cd2">
                <a:pos x="l" y="vc"/>
              </a:cxn>
              <a:cxn ang="f250">
                <a:pos x="f385" y="f386"/>
              </a:cxn>
              <a:cxn ang="f250">
                <a:pos x="f387" y="f388"/>
              </a:cxn>
              <a:cxn ang="f250">
                <a:pos x="f385" y="f386"/>
              </a:cxn>
              <a:cxn ang="f250">
                <a:pos x="f389" y="f390"/>
              </a:cxn>
              <a:cxn ang="f250">
                <a:pos x="f391" y="f392"/>
              </a:cxn>
              <a:cxn ang="f250">
                <a:pos x="f393" y="f394"/>
              </a:cxn>
              <a:cxn ang="f250">
                <a:pos x="f395" y="f396"/>
              </a:cxn>
              <a:cxn ang="f250">
                <a:pos x="f397" y="f398"/>
              </a:cxn>
              <a:cxn ang="f250">
                <a:pos x="f399" y="f400"/>
              </a:cxn>
              <a:cxn ang="f250">
                <a:pos x="f389" y="f390"/>
              </a:cxn>
              <a:cxn ang="f250">
                <a:pos x="f401" y="f402"/>
              </a:cxn>
              <a:cxn ang="f250">
                <a:pos x="f403" y="f404"/>
              </a:cxn>
              <a:cxn ang="f250">
                <a:pos x="f405" y="f406"/>
              </a:cxn>
              <a:cxn ang="f250">
                <a:pos x="f407" y="f408"/>
              </a:cxn>
              <a:cxn ang="f250">
                <a:pos x="f409" y="f410"/>
              </a:cxn>
              <a:cxn ang="f250">
                <a:pos x="f411" y="f412"/>
              </a:cxn>
              <a:cxn ang="f250">
                <a:pos x="f413" y="f414"/>
              </a:cxn>
              <a:cxn ang="f250">
                <a:pos x="f415" y="f416"/>
              </a:cxn>
              <a:cxn ang="f250">
                <a:pos x="f417" y="f418"/>
              </a:cxn>
              <a:cxn ang="f250">
                <a:pos x="f411" y="f419"/>
              </a:cxn>
              <a:cxn ang="f250">
                <a:pos x="f420" y="f421"/>
              </a:cxn>
              <a:cxn ang="f250">
                <a:pos x="f422" y="f423"/>
              </a:cxn>
              <a:cxn ang="f250">
                <a:pos x="f409" y="f424"/>
              </a:cxn>
              <a:cxn ang="f250">
                <a:pos x="f425" y="f424"/>
              </a:cxn>
              <a:cxn ang="f250">
                <a:pos x="f426" y="f427"/>
              </a:cxn>
              <a:cxn ang="f250">
                <a:pos x="f428" y="f429"/>
              </a:cxn>
              <a:cxn ang="f250">
                <a:pos x="f430" y="f431"/>
              </a:cxn>
              <a:cxn ang="f250">
                <a:pos x="f432" y="f433"/>
              </a:cxn>
              <a:cxn ang="f250">
                <a:pos x="f434" y="f435"/>
              </a:cxn>
              <a:cxn ang="f250">
                <a:pos x="f436" y="f437"/>
              </a:cxn>
              <a:cxn ang="f250">
                <a:pos x="f438" y="f439"/>
              </a:cxn>
              <a:cxn ang="f250">
                <a:pos x="f440" y="f441"/>
              </a:cxn>
              <a:cxn ang="f250">
                <a:pos x="f442" y="f443"/>
              </a:cxn>
              <a:cxn ang="f250">
                <a:pos x="f444" y="f445"/>
              </a:cxn>
              <a:cxn ang="f250">
                <a:pos x="f446" y="f447"/>
              </a:cxn>
              <a:cxn ang="f250">
                <a:pos x="f401" y="f402"/>
              </a:cxn>
            </a:cxnLst>
            <a:rect l="f381" t="f384" r="f382" b="f383"/>
            <a:pathLst>
              <a:path w="3189723" h="3221116">
                <a:moveTo>
                  <a:pt x="f8" y="f9"/>
                </a:moveTo>
                <a:lnTo>
                  <a:pt x="f10" y="f11"/>
                </a:lnTo>
                <a:cubicBezTo>
                  <a:pt x="f12" y="f13"/>
                  <a:pt x="f14" y="f15"/>
                  <a:pt x="f8" y="f9"/>
                </a:cubicBezTo>
                <a:close/>
                <a:moveTo>
                  <a:pt x="f16" y="f17"/>
                </a:moveTo>
                <a:lnTo>
                  <a:pt x="f18" y="f19"/>
                </a:lnTo>
                <a:cubicBezTo>
                  <a:pt x="f20" y="f21"/>
                  <a:pt x="f22" y="f23"/>
                  <a:pt x="f24" y="f25"/>
                </a:cubicBezTo>
                <a:cubicBezTo>
                  <a:pt x="f26" y="f27"/>
                  <a:pt x="f28" y="f29"/>
                  <a:pt x="f30" y="f31"/>
                </a:cubicBezTo>
                <a:cubicBezTo>
                  <a:pt x="f32" y="f33"/>
                  <a:pt x="f34" y="f35"/>
                  <a:pt x="f36" y="f37"/>
                </a:cubicBezTo>
                <a:cubicBezTo>
                  <a:pt x="f38" y="f39"/>
                  <a:pt x="f40" y="f41"/>
                  <a:pt x="f42" y="f43"/>
                </a:cubicBezTo>
                <a:cubicBezTo>
                  <a:pt x="f44" y="f45"/>
                  <a:pt x="f46" y="f47"/>
                  <a:pt x="f16" y="f17"/>
                </a:cubicBezTo>
                <a:close/>
                <a:moveTo>
                  <a:pt x="f48" y="f49"/>
                </a:moveTo>
                <a:cubicBezTo>
                  <a:pt x="f50" y="f51"/>
                  <a:pt x="f52" y="f53"/>
                  <a:pt x="f54" y="f55"/>
                </a:cubicBezTo>
                <a:cubicBezTo>
                  <a:pt x="f56" y="f57"/>
                  <a:pt x="f58" y="f59"/>
                  <a:pt x="f60" y="f61"/>
                </a:cubicBezTo>
                <a:cubicBezTo>
                  <a:pt x="f62" y="f63"/>
                  <a:pt x="f64" y="f65"/>
                  <a:pt x="f66" y="f67"/>
                </a:cubicBezTo>
                <a:cubicBezTo>
                  <a:pt x="f68" y="f69"/>
                  <a:pt x="f70" y="f71"/>
                  <a:pt x="f72" y="f73"/>
                </a:cubicBezTo>
                <a:cubicBezTo>
                  <a:pt x="f74" y="f75"/>
                  <a:pt x="f76" y="f77"/>
                  <a:pt x="f78" y="f79"/>
                </a:cubicBezTo>
                <a:cubicBezTo>
                  <a:pt x="f80" y="f81"/>
                  <a:pt x="f82" y="f83"/>
                  <a:pt x="f84" y="f85"/>
                </a:cubicBezTo>
                <a:cubicBezTo>
                  <a:pt x="f86" y="f87"/>
                  <a:pt x="f88" y="f89"/>
                  <a:pt x="f90" y="f91"/>
                </a:cubicBezTo>
                <a:cubicBezTo>
                  <a:pt x="f92" y="f93"/>
                  <a:pt x="f94" y="f95"/>
                  <a:pt x="f96" y="f97"/>
                </a:cubicBezTo>
                <a:cubicBezTo>
                  <a:pt x="f98" y="f99"/>
                  <a:pt x="f100" y="f101"/>
                  <a:pt x="f78" y="f102"/>
                </a:cubicBezTo>
                <a:cubicBezTo>
                  <a:pt x="f103" y="f104"/>
                  <a:pt x="f105" y="f106"/>
                  <a:pt x="f107" y="f108"/>
                </a:cubicBezTo>
                <a:cubicBezTo>
                  <a:pt x="f109" y="f110"/>
                  <a:pt x="f111" y="f112"/>
                  <a:pt x="f113" y="f114"/>
                </a:cubicBezTo>
                <a:lnTo>
                  <a:pt x="f72" y="f115"/>
                </a:lnTo>
                <a:lnTo>
                  <a:pt x="f116" y="f115"/>
                </a:lnTo>
                <a:cubicBezTo>
                  <a:pt x="f117" y="f118"/>
                  <a:pt x="f119" y="f120"/>
                  <a:pt x="f121" y="f122"/>
                </a:cubicBezTo>
                <a:cubicBezTo>
                  <a:pt x="f123" y="f124"/>
                  <a:pt x="f125" y="f126"/>
                  <a:pt x="f127" y="f128"/>
                </a:cubicBezTo>
                <a:lnTo>
                  <a:pt x="f129" y="f130"/>
                </a:lnTo>
                <a:lnTo>
                  <a:pt x="f131" y="f132"/>
                </a:lnTo>
                <a:cubicBezTo>
                  <a:pt x="f133" y="f134"/>
                  <a:pt x="f135" y="f136"/>
                  <a:pt x="f137" y="f138"/>
                </a:cubicBezTo>
                <a:cubicBezTo>
                  <a:pt x="f139" y="f140"/>
                  <a:pt x="f141" y="f142"/>
                  <a:pt x="f143" y="f144"/>
                </a:cubicBezTo>
                <a:cubicBezTo>
                  <a:pt x="f145" y="f146"/>
                  <a:pt x="f147" y="f148"/>
                  <a:pt x="f149" y="f150"/>
                </a:cubicBezTo>
                <a:cubicBezTo>
                  <a:pt x="f151" y="f152"/>
                  <a:pt x="f153" y="f154"/>
                  <a:pt x="f155" y="f156"/>
                </a:cubicBezTo>
                <a:lnTo>
                  <a:pt x="f157" y="f158"/>
                </a:lnTo>
                <a:cubicBezTo>
                  <a:pt x="f159" y="f160"/>
                  <a:pt x="f161" y="f162"/>
                  <a:pt x="f163" y="f164"/>
                </a:cubicBezTo>
                <a:cubicBezTo>
                  <a:pt x="f165" y="f166"/>
                  <a:pt x="f167" y="f168"/>
                  <a:pt x="f169" y="f170"/>
                </a:cubicBezTo>
                <a:cubicBezTo>
                  <a:pt x="f171" y="f172"/>
                  <a:pt x="f173" y="f174"/>
                  <a:pt x="f48" y="f49"/>
                </a:cubicBezTo>
                <a:close/>
              </a:path>
            </a:pathLst>
          </a:custGeom>
          <a:solidFill>
            <a:schemeClr val="tx1"/>
          </a:solidFill>
          <a:ln cap="flat">
            <a:noFill/>
            <a:prstDash val="solid"/>
          </a:ln>
        </p:spPr>
        <p:txBody>
          <a:bodyPr vert="horz" wrap="square" lIns="121920" tIns="60960" rIns="121920" bIns="60960" anchor="ctr" anchorCtr="1" compatLnSpc="1">
            <a:noAutofit/>
          </a:bodyPr>
          <a:lstStyle/>
          <a:p>
            <a:pPr algn="ctr" defTabSz="1219140">
              <a:defRPr sz="1800" b="0" i="0" u="none" strike="noStrike" kern="0" cap="none" spc="0" baseline="0">
                <a:solidFill>
                  <a:srgbClr val="000000"/>
                </a:solidFill>
                <a:uFillTx/>
              </a:defRPr>
            </a:pPr>
            <a:endParaRPr lang="en-US" sz="1400">
              <a:solidFill>
                <a:schemeClr val="bg1"/>
              </a:solidFill>
              <a:ea typeface="맑은 고딕" pitchFamily="34"/>
              <a:cs typeface="B Nazanin" pitchFamily="2" charset="-78"/>
            </a:endParaRPr>
          </a:p>
        </p:txBody>
      </p:sp>
      <p:grpSp>
        <p:nvGrpSpPr>
          <p:cNvPr id="21" name="Google Shape;10001;p74">
            <a:extLst>
              <a:ext uri="{FF2B5EF4-FFF2-40B4-BE49-F238E27FC236}">
                <a16:creationId xmlns:a16="http://schemas.microsoft.com/office/drawing/2014/main" id="{9A3E4673-8272-3DD6-7A8F-3499F4310FE0}"/>
              </a:ext>
            </a:extLst>
          </p:cNvPr>
          <p:cNvGrpSpPr/>
          <p:nvPr/>
        </p:nvGrpSpPr>
        <p:grpSpPr>
          <a:xfrm>
            <a:off x="8639912" y="5591786"/>
            <a:ext cx="547785" cy="583839"/>
            <a:chOff x="7851532" y="4063209"/>
            <a:chExt cx="410839" cy="437879"/>
          </a:xfrm>
          <a:solidFill>
            <a:schemeClr val="tx1"/>
          </a:solidFill>
        </p:grpSpPr>
        <p:sp>
          <p:nvSpPr>
            <p:cNvPr id="22" name="Google Shape;10002;p74">
              <a:extLst>
                <a:ext uri="{FF2B5EF4-FFF2-40B4-BE49-F238E27FC236}">
                  <a16:creationId xmlns:a16="http://schemas.microsoft.com/office/drawing/2014/main" id="{E48A0F93-BED2-4432-301A-34101D6A36E0}"/>
                </a:ext>
              </a:extLst>
            </p:cNvPr>
            <p:cNvSpPr/>
            <p:nvPr/>
          </p:nvSpPr>
          <p:spPr>
            <a:xfrm>
              <a:off x="7851532" y="4120771"/>
              <a:ext cx="356808" cy="380317"/>
            </a:xfrm>
            <a:custGeom>
              <a:avLst/>
              <a:gdLst>
                <a:gd name="f0" fmla="val w"/>
                <a:gd name="f1" fmla="val h"/>
                <a:gd name="f2" fmla="val 0"/>
                <a:gd name="f3" fmla="val 11027"/>
                <a:gd name="f4" fmla="val 11028"/>
                <a:gd name="f5" fmla="val 5514"/>
                <a:gd name="f6" fmla="val 1"/>
                <a:gd name="f7" fmla="val 2489"/>
                <a:gd name="f8" fmla="val 2458"/>
                <a:gd name="f9" fmla="val 8539"/>
                <a:gd name="f10" fmla="val 8538"/>
                <a:gd name="f11" fmla="val 5294"/>
                <a:gd name="f12" fmla="val 10869"/>
                <a:gd name="f13" fmla="val 5105"/>
                <a:gd name="f14" fmla="val 10649"/>
                <a:gd name="f15" fmla="val 5955"/>
                <a:gd name="f16" fmla="val 410"/>
                <a:gd name="f17" fmla="val 190"/>
                <a:gd name="f18" fmla="val 5766"/>
                <a:gd name="f19" fmla="*/ f0 1 11027"/>
                <a:gd name="f20" fmla="*/ f1 1 11028"/>
                <a:gd name="f21" fmla="val f2"/>
                <a:gd name="f22" fmla="val f3"/>
                <a:gd name="f23" fmla="val f4"/>
                <a:gd name="f24" fmla="+- f23 0 f21"/>
                <a:gd name="f25" fmla="+- f22 0 f21"/>
                <a:gd name="f26" fmla="*/ f25 1 11027"/>
                <a:gd name="f27" fmla="*/ f24 1 11028"/>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1027" h="11028">
                  <a:moveTo>
                    <a:pt x="f5" y="f6"/>
                  </a:moveTo>
                  <a:cubicBezTo>
                    <a:pt x="f7" y="f6"/>
                    <a:pt x="f2" y="f8"/>
                    <a:pt x="f2" y="f5"/>
                  </a:cubicBezTo>
                  <a:cubicBezTo>
                    <a:pt x="f2" y="f9"/>
                    <a:pt x="f7" y="f3"/>
                    <a:pt x="f5" y="f3"/>
                  </a:cubicBezTo>
                  <a:cubicBezTo>
                    <a:pt x="f10" y="f3"/>
                    <a:pt x="f3" y="f9"/>
                    <a:pt x="f3" y="f5"/>
                  </a:cubicBezTo>
                  <a:cubicBezTo>
                    <a:pt x="f3" y="f11"/>
                    <a:pt x="f12" y="f13"/>
                    <a:pt x="f14" y="f13"/>
                  </a:cubicBezTo>
                  <a:lnTo>
                    <a:pt x="f15" y="f13"/>
                  </a:lnTo>
                  <a:lnTo>
                    <a:pt x="f15" y="f16"/>
                  </a:lnTo>
                  <a:cubicBezTo>
                    <a:pt x="f15" y="f17"/>
                    <a:pt x="f18"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3" name="Google Shape;10003;p74">
              <a:extLst>
                <a:ext uri="{FF2B5EF4-FFF2-40B4-BE49-F238E27FC236}">
                  <a16:creationId xmlns:a16="http://schemas.microsoft.com/office/drawing/2014/main" id="{13173472-6E2E-9499-878A-952EE67C446D}"/>
                </a:ext>
              </a:extLst>
            </p:cNvPr>
            <p:cNvSpPr/>
            <p:nvPr/>
          </p:nvSpPr>
          <p:spPr>
            <a:xfrm>
              <a:off x="8069680" y="4063209"/>
              <a:ext cx="192691" cy="203188"/>
            </a:xfrm>
            <a:custGeom>
              <a:avLst/>
              <a:gdLst>
                <a:gd name="f0" fmla="val w"/>
                <a:gd name="f1" fmla="val h"/>
                <a:gd name="f2" fmla="val 0"/>
                <a:gd name="f3" fmla="val 5955"/>
                <a:gd name="f4" fmla="val 5892"/>
                <a:gd name="f5" fmla="val 441"/>
                <a:gd name="f6" fmla="val 189"/>
                <a:gd name="f7" fmla="val 158"/>
                <a:gd name="f8" fmla="val 378"/>
                <a:gd name="f9" fmla="val 5513"/>
                <a:gd name="f10" fmla="val 5702"/>
                <a:gd name="f11" fmla="val 5891"/>
                <a:gd name="f12" fmla="val 5514"/>
                <a:gd name="f13" fmla="val 5734"/>
                <a:gd name="f14" fmla="val 2489"/>
                <a:gd name="f15" fmla="val 3466"/>
                <a:gd name="f16" fmla="*/ f0 1 5955"/>
                <a:gd name="f17" fmla="*/ f1 1 5892"/>
                <a:gd name="f18" fmla="val f2"/>
                <a:gd name="f19" fmla="val f3"/>
                <a:gd name="f20" fmla="val f4"/>
                <a:gd name="f21" fmla="+- f20 0 f18"/>
                <a:gd name="f22" fmla="+- f19 0 f18"/>
                <a:gd name="f23" fmla="*/ f22 1 5955"/>
                <a:gd name="f24" fmla="*/ f21 1 5892"/>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5955" h="5892">
                  <a:moveTo>
                    <a:pt x="f5" y="f2"/>
                  </a:moveTo>
                  <a:cubicBezTo>
                    <a:pt x="f6" y="f2"/>
                    <a:pt x="f2" y="f7"/>
                    <a:pt x="f2" y="f8"/>
                  </a:cubicBezTo>
                  <a:lnTo>
                    <a:pt x="f2" y="f9"/>
                  </a:lnTo>
                  <a:cubicBezTo>
                    <a:pt x="f2" y="f10"/>
                    <a:pt x="f6" y="f11"/>
                    <a:pt x="f5" y="f11"/>
                  </a:cubicBezTo>
                  <a:lnTo>
                    <a:pt x="f12" y="f11"/>
                  </a:lnTo>
                  <a:cubicBezTo>
                    <a:pt x="f13" y="f11"/>
                    <a:pt x="f3" y="f10"/>
                    <a:pt x="f3" y="f9"/>
                  </a:cubicBezTo>
                  <a:cubicBezTo>
                    <a:pt x="f3" y="f14"/>
                    <a:pt x="f15"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24" name="Google Shape;10027;p74">
            <a:extLst>
              <a:ext uri="{FF2B5EF4-FFF2-40B4-BE49-F238E27FC236}">
                <a16:creationId xmlns:a16="http://schemas.microsoft.com/office/drawing/2014/main" id="{419F4C78-AB96-19CE-9E09-546A567A1693}"/>
              </a:ext>
            </a:extLst>
          </p:cNvPr>
          <p:cNvGrpSpPr/>
          <p:nvPr/>
        </p:nvGrpSpPr>
        <p:grpSpPr>
          <a:xfrm>
            <a:off x="3482658" y="3876994"/>
            <a:ext cx="523671" cy="508113"/>
            <a:chOff x="3983592" y="2777115"/>
            <a:chExt cx="392753" cy="381085"/>
          </a:xfrm>
          <a:solidFill>
            <a:schemeClr val="tx1"/>
          </a:solidFill>
        </p:grpSpPr>
        <p:sp>
          <p:nvSpPr>
            <p:cNvPr id="25" name="Google Shape;10028;p74">
              <a:extLst>
                <a:ext uri="{FF2B5EF4-FFF2-40B4-BE49-F238E27FC236}">
                  <a16:creationId xmlns:a16="http://schemas.microsoft.com/office/drawing/2014/main" id="{DAE04C1F-C7A4-AFC8-538A-DBCA11EDE459}"/>
                </a:ext>
              </a:extLst>
            </p:cNvPr>
            <p:cNvSpPr/>
            <p:nvPr/>
          </p:nvSpPr>
          <p:spPr>
            <a:xfrm>
              <a:off x="4175068" y="2941597"/>
              <a:ext cx="51819" cy="54196"/>
            </a:xfrm>
            <a:custGeom>
              <a:avLst/>
              <a:gdLst>
                <a:gd name="f0" fmla="val w"/>
                <a:gd name="f1" fmla="val h"/>
                <a:gd name="f2" fmla="val 0"/>
                <a:gd name="f3" fmla="val 1671"/>
                <a:gd name="f4" fmla="val 1640"/>
                <a:gd name="f5" fmla="val 820"/>
                <a:gd name="f6" fmla="val 1"/>
                <a:gd name="f7" fmla="val 379"/>
                <a:gd name="f8" fmla="val 348"/>
                <a:gd name="f9" fmla="val 1261"/>
                <a:gd name="f10" fmla="val 1639"/>
                <a:gd name="f11" fmla="val 1292"/>
                <a:gd name="f12" fmla="val 1670"/>
                <a:gd name="f13" fmla="*/ f0 1 1671"/>
                <a:gd name="f14" fmla="*/ f1 1 1640"/>
                <a:gd name="f15" fmla="val f2"/>
                <a:gd name="f16" fmla="val f3"/>
                <a:gd name="f17" fmla="val f4"/>
                <a:gd name="f18" fmla="+- f17 0 f15"/>
                <a:gd name="f19" fmla="+- f16 0 f15"/>
                <a:gd name="f20" fmla="*/ f19 1 1671"/>
                <a:gd name="f21" fmla="*/ f18 1 1640"/>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1671" h="1640">
                  <a:moveTo>
                    <a:pt x="f5" y="f6"/>
                  </a:moveTo>
                  <a:cubicBezTo>
                    <a:pt x="f7" y="f6"/>
                    <a:pt x="f6" y="f8"/>
                    <a:pt x="f6" y="f5"/>
                  </a:cubicBezTo>
                  <a:cubicBezTo>
                    <a:pt x="f6" y="f9"/>
                    <a:pt x="f7" y="f10"/>
                    <a:pt x="f5" y="f10"/>
                  </a:cubicBezTo>
                  <a:cubicBezTo>
                    <a:pt x="f11" y="f10"/>
                    <a:pt x="f12" y="f9"/>
                    <a:pt x="f12" y="f5"/>
                  </a:cubicBezTo>
                  <a:cubicBezTo>
                    <a:pt x="f12" y="f8"/>
                    <a:pt x="f11"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6" name="Google Shape;10029;p74">
              <a:extLst>
                <a:ext uri="{FF2B5EF4-FFF2-40B4-BE49-F238E27FC236}">
                  <a16:creationId xmlns:a16="http://schemas.microsoft.com/office/drawing/2014/main" id="{A9E74A4D-4DE8-0422-E563-6F7BCCE12768}"/>
                </a:ext>
              </a:extLst>
            </p:cNvPr>
            <p:cNvSpPr/>
            <p:nvPr/>
          </p:nvSpPr>
          <p:spPr>
            <a:xfrm>
              <a:off x="4059807" y="2859374"/>
              <a:ext cx="239353" cy="218678"/>
            </a:xfrm>
            <a:custGeom>
              <a:avLst/>
              <a:gdLst>
                <a:gd name="f0" fmla="val w"/>
                <a:gd name="f1" fmla="val h"/>
                <a:gd name="f2" fmla="val 0"/>
                <a:gd name="f3" fmla="val 7719"/>
                <a:gd name="f4" fmla="val 6617"/>
                <a:gd name="f5" fmla="val 6191"/>
                <a:gd name="f6" fmla="val 1260"/>
                <a:gd name="f7" fmla="val 6301"/>
                <a:gd name="f8" fmla="val 6411"/>
                <a:gd name="f9" fmla="val 1292"/>
                <a:gd name="f10" fmla="val 6490"/>
                <a:gd name="f11" fmla="val 1355"/>
                <a:gd name="f12" fmla="val 6648"/>
                <a:gd name="f13" fmla="val 1512"/>
                <a:gd name="f14" fmla="val 1796"/>
                <a:gd name="f15" fmla="val 1953"/>
                <a:gd name="f16" fmla="val 5954"/>
                <a:gd name="f17" fmla="val 2457"/>
                <a:gd name="f18" fmla="val 6112"/>
                <a:gd name="f19" fmla="val 2709"/>
                <a:gd name="f20" fmla="val 6207"/>
                <a:gd name="f21" fmla="val 3025"/>
                <a:gd name="f22" fmla="val 3308"/>
                <a:gd name="f23" fmla="val 3592"/>
                <a:gd name="f24" fmla="val 3907"/>
                <a:gd name="f25" fmla="val 4127"/>
                <a:gd name="f26" fmla="val 4631"/>
                <a:gd name="f27" fmla="val 4789"/>
                <a:gd name="f28" fmla="val 5072"/>
                <a:gd name="f29" fmla="val 5230"/>
                <a:gd name="f30" fmla="val 6396"/>
                <a:gd name="f31" fmla="val 5324"/>
                <a:gd name="f32" fmla="val 6270"/>
                <a:gd name="f33" fmla="val 5356"/>
                <a:gd name="f34" fmla="val 6080"/>
                <a:gd name="f35" fmla="val 6017"/>
                <a:gd name="f36" fmla="val 5923"/>
                <a:gd name="f37" fmla="val 5419"/>
                <a:gd name="f38" fmla="val 4726"/>
                <a:gd name="f39" fmla="val 5167"/>
                <a:gd name="f40" fmla="val 4883"/>
                <a:gd name="f41" fmla="val 4852"/>
                <a:gd name="f42" fmla="val 4946"/>
                <a:gd name="f43" fmla="val 4600"/>
                <a:gd name="f44" fmla="val 4316"/>
                <a:gd name="f45" fmla="val 4001"/>
                <a:gd name="f46" fmla="val 3749"/>
                <a:gd name="f47" fmla="val 3245"/>
                <a:gd name="f48" fmla="val 3182"/>
                <a:gd name="f49" fmla="val 3056"/>
                <a:gd name="f50" fmla="val 2961"/>
                <a:gd name="f51" fmla="val 2835"/>
                <a:gd name="f52" fmla="val 2772"/>
                <a:gd name="f53" fmla="val 2552"/>
                <a:gd name="f54" fmla="val 3214"/>
                <a:gd name="f55" fmla="val 2898"/>
                <a:gd name="f56" fmla="val 3623"/>
                <a:gd name="f57" fmla="val 2993"/>
                <a:gd name="f58" fmla="val 3119"/>
                <a:gd name="f59" fmla="val 2615"/>
                <a:gd name="f60" fmla="val 2694"/>
                <a:gd name="f61" fmla="val 2804"/>
                <a:gd name="f62" fmla="val 2914"/>
                <a:gd name="f63" fmla="val 3135"/>
                <a:gd name="f64" fmla="val 3718"/>
                <a:gd name="f65" fmla="val 1890"/>
                <a:gd name="f66" fmla="val 3970"/>
                <a:gd name="f67" fmla="val 1733"/>
                <a:gd name="f68" fmla="val 4253"/>
                <a:gd name="f69" fmla="val 1638"/>
                <a:gd name="f70" fmla="val 4537"/>
                <a:gd name="f71" fmla="val 4820"/>
                <a:gd name="f72" fmla="val 5135"/>
                <a:gd name="f73" fmla="val 5387"/>
                <a:gd name="f74" fmla="val 5891"/>
                <a:gd name="f75" fmla="val 5970"/>
                <a:gd name="f76" fmla="val 851"/>
                <a:gd name="f77" fmla="val 1071"/>
                <a:gd name="f78" fmla="val 1449"/>
                <a:gd name="f79" fmla="val 1859"/>
                <a:gd name="f80" fmla="val 2079"/>
                <a:gd name="f81" fmla="val 4568"/>
                <a:gd name="f82" fmla="val 4757"/>
                <a:gd name="f83" fmla="val 5198"/>
                <a:gd name="f84" fmla="val 6616"/>
                <a:gd name="f85" fmla="*/ f0 1 7719"/>
                <a:gd name="f86" fmla="*/ f1 1 6617"/>
                <a:gd name="f87" fmla="val f2"/>
                <a:gd name="f88" fmla="val f3"/>
                <a:gd name="f89" fmla="val f4"/>
                <a:gd name="f90" fmla="+- f89 0 f87"/>
                <a:gd name="f91" fmla="+- f88 0 f87"/>
                <a:gd name="f92" fmla="*/ f91 1 7719"/>
                <a:gd name="f93" fmla="*/ f90 1 6617"/>
                <a:gd name="f94" fmla="*/ f87 1 f92"/>
                <a:gd name="f95" fmla="*/ f88 1 f92"/>
                <a:gd name="f96" fmla="*/ f87 1 f93"/>
                <a:gd name="f97" fmla="*/ f89 1 f93"/>
                <a:gd name="f98" fmla="*/ f94 f85 1"/>
                <a:gd name="f99" fmla="*/ f95 f85 1"/>
                <a:gd name="f100" fmla="*/ f97 f86 1"/>
                <a:gd name="f101" fmla="*/ f96 f86 1"/>
              </a:gdLst>
              <a:ahLst/>
              <a:cxnLst>
                <a:cxn ang="3cd4">
                  <a:pos x="hc" y="t"/>
                </a:cxn>
                <a:cxn ang="0">
                  <a:pos x="r" y="vc"/>
                </a:cxn>
                <a:cxn ang="cd4">
                  <a:pos x="hc" y="b"/>
                </a:cxn>
                <a:cxn ang="cd2">
                  <a:pos x="l" y="vc"/>
                </a:cxn>
              </a:cxnLst>
              <a:rect l="f98" t="f101" r="f99" b="f100"/>
              <a:pathLst>
                <a:path w="7719" h="6617">
                  <a:moveTo>
                    <a:pt x="f5" y="f6"/>
                  </a:moveTo>
                  <a:cubicBezTo>
                    <a:pt x="f7" y="f6"/>
                    <a:pt x="f8" y="f9"/>
                    <a:pt x="f10" y="f11"/>
                  </a:cubicBezTo>
                  <a:cubicBezTo>
                    <a:pt x="f12" y="f13"/>
                    <a:pt x="f12" y="f14"/>
                    <a:pt x="f10" y="f15"/>
                  </a:cubicBezTo>
                  <a:lnTo>
                    <a:pt x="f16" y="f17"/>
                  </a:lnTo>
                  <a:cubicBezTo>
                    <a:pt x="f18" y="f19"/>
                    <a:pt x="f20" y="f21"/>
                    <a:pt x="f20" y="f22"/>
                  </a:cubicBezTo>
                  <a:cubicBezTo>
                    <a:pt x="f20" y="f23"/>
                    <a:pt x="f18" y="f24"/>
                    <a:pt x="f16" y="f25"/>
                  </a:cubicBezTo>
                  <a:lnTo>
                    <a:pt x="f10" y="f26"/>
                  </a:lnTo>
                  <a:cubicBezTo>
                    <a:pt x="f12" y="f27"/>
                    <a:pt x="f12" y="f28"/>
                    <a:pt x="f10" y="f29"/>
                  </a:cubicBezTo>
                  <a:cubicBezTo>
                    <a:pt x="f30" y="f31"/>
                    <a:pt x="f32" y="f33"/>
                    <a:pt x="f20" y="f33"/>
                  </a:cubicBezTo>
                  <a:cubicBezTo>
                    <a:pt x="f34" y="f33"/>
                    <a:pt x="f35" y="f31"/>
                    <a:pt x="f36" y="f29"/>
                  </a:cubicBezTo>
                  <a:lnTo>
                    <a:pt x="f37" y="f38"/>
                  </a:lnTo>
                  <a:cubicBezTo>
                    <a:pt x="f39" y="f40"/>
                    <a:pt x="f41" y="f42"/>
                    <a:pt x="f43" y="f42"/>
                  </a:cubicBezTo>
                  <a:cubicBezTo>
                    <a:pt x="f44" y="f42"/>
                    <a:pt x="f45" y="f40"/>
                    <a:pt x="f46" y="f38"/>
                  </a:cubicBezTo>
                  <a:lnTo>
                    <a:pt x="f47" y="f29"/>
                  </a:lnTo>
                  <a:cubicBezTo>
                    <a:pt x="f48" y="f31"/>
                    <a:pt x="f49" y="f33"/>
                    <a:pt x="f50" y="f33"/>
                  </a:cubicBezTo>
                  <a:cubicBezTo>
                    <a:pt x="f51" y="f33"/>
                    <a:pt x="f52" y="f31"/>
                    <a:pt x="f19" y="f29"/>
                  </a:cubicBezTo>
                  <a:cubicBezTo>
                    <a:pt x="f53" y="f28"/>
                    <a:pt x="f53" y="f27"/>
                    <a:pt x="f19" y="f26"/>
                  </a:cubicBezTo>
                  <a:lnTo>
                    <a:pt x="f54" y="f25"/>
                  </a:lnTo>
                  <a:cubicBezTo>
                    <a:pt x="f50" y="f24"/>
                    <a:pt x="f55" y="f56"/>
                    <a:pt x="f55" y="f22"/>
                  </a:cubicBezTo>
                  <a:cubicBezTo>
                    <a:pt x="f55" y="f57"/>
                    <a:pt x="f50" y="f19"/>
                    <a:pt x="f58" y="f17"/>
                  </a:cubicBezTo>
                  <a:lnTo>
                    <a:pt x="f59" y="f15"/>
                  </a:lnTo>
                  <a:cubicBezTo>
                    <a:pt x="f17" y="f14"/>
                    <a:pt x="f17" y="f13"/>
                    <a:pt x="f59" y="f11"/>
                  </a:cubicBezTo>
                  <a:cubicBezTo>
                    <a:pt x="f60" y="f9"/>
                    <a:pt x="f61" y="f6"/>
                    <a:pt x="f62" y="f6"/>
                  </a:cubicBezTo>
                  <a:cubicBezTo>
                    <a:pt x="f21" y="f6"/>
                    <a:pt x="f63" y="f9"/>
                    <a:pt x="f54" y="f11"/>
                  </a:cubicBezTo>
                  <a:lnTo>
                    <a:pt x="f64" y="f65"/>
                  </a:lnTo>
                  <a:cubicBezTo>
                    <a:pt x="f66" y="f67"/>
                    <a:pt x="f68" y="f69"/>
                    <a:pt x="f70" y="f69"/>
                  </a:cubicBezTo>
                  <a:cubicBezTo>
                    <a:pt x="f71" y="f69"/>
                    <a:pt x="f72" y="f67"/>
                    <a:pt x="f73" y="f65"/>
                  </a:cubicBezTo>
                  <a:lnTo>
                    <a:pt x="f74" y="f11"/>
                  </a:lnTo>
                  <a:cubicBezTo>
                    <a:pt x="f75" y="f9"/>
                    <a:pt x="f34" y="f6"/>
                    <a:pt x="f5" y="f6"/>
                  </a:cubicBezTo>
                  <a:close/>
                  <a:moveTo>
                    <a:pt x="f2" y="f2"/>
                  </a:moveTo>
                  <a:lnTo>
                    <a:pt x="f2" y="f6"/>
                  </a:lnTo>
                  <a:lnTo>
                    <a:pt x="f76" y="f6"/>
                  </a:lnTo>
                  <a:cubicBezTo>
                    <a:pt x="f77" y="f6"/>
                    <a:pt x="f6" y="f78"/>
                    <a:pt x="f6" y="f69"/>
                  </a:cubicBezTo>
                  <a:cubicBezTo>
                    <a:pt x="f6" y="f79"/>
                    <a:pt x="f77" y="f80"/>
                    <a:pt x="f76" y="f80"/>
                  </a:cubicBezTo>
                  <a:lnTo>
                    <a:pt x="f2" y="f80"/>
                  </a:lnTo>
                  <a:lnTo>
                    <a:pt x="f2" y="f81"/>
                  </a:lnTo>
                  <a:lnTo>
                    <a:pt x="f76" y="f81"/>
                  </a:lnTo>
                  <a:cubicBezTo>
                    <a:pt x="f77" y="f81"/>
                    <a:pt x="f6" y="f82"/>
                    <a:pt x="f6" y="f42"/>
                  </a:cubicBezTo>
                  <a:cubicBezTo>
                    <a:pt x="f6" y="f83"/>
                    <a:pt x="f77" y="f73"/>
                    <a:pt x="f76" y="f73"/>
                  </a:cubicBezTo>
                  <a:lnTo>
                    <a:pt x="f2" y="f73"/>
                  </a:lnTo>
                  <a:lnTo>
                    <a:pt x="f2" y="f84"/>
                  </a:lnTo>
                  <a:lnTo>
                    <a:pt x="f3" y="f84"/>
                  </a:lnTo>
                  <a:lnTo>
                    <a:pt x="f3"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7" name="Google Shape;10030;p74">
              <a:extLst>
                <a:ext uri="{FF2B5EF4-FFF2-40B4-BE49-F238E27FC236}">
                  <a16:creationId xmlns:a16="http://schemas.microsoft.com/office/drawing/2014/main" id="{C5B46924-2C67-B1BA-92DB-35A6DF3BAF36}"/>
                </a:ext>
              </a:extLst>
            </p:cNvPr>
            <p:cNvSpPr/>
            <p:nvPr/>
          </p:nvSpPr>
          <p:spPr>
            <a:xfrm>
              <a:off x="3983592" y="2777115"/>
              <a:ext cx="392753" cy="381085"/>
            </a:xfrm>
            <a:custGeom>
              <a:avLst/>
              <a:gdLst>
                <a:gd name="f0" fmla="val w"/>
                <a:gd name="f1" fmla="val h"/>
                <a:gd name="f2" fmla="val 0"/>
                <a:gd name="f3" fmla="val 12666"/>
                <a:gd name="f4" fmla="val 11531"/>
                <a:gd name="f5" fmla="val 10618"/>
                <a:gd name="f6" fmla="val 1701"/>
                <a:gd name="f7" fmla="val 10870"/>
                <a:gd name="f8" fmla="val 11027"/>
                <a:gd name="f9" fmla="val 1890"/>
                <a:gd name="f10" fmla="val 2080"/>
                <a:gd name="f11" fmla="val 9546"/>
                <a:gd name="f12" fmla="val 9767"/>
                <a:gd name="f13" fmla="val 10807"/>
                <a:gd name="f14" fmla="val 9956"/>
                <a:gd name="f15" fmla="val 1828"/>
                <a:gd name="f16" fmla="val 1670"/>
                <a:gd name="f17" fmla="val 1859"/>
                <a:gd name="f18" fmla="val 1891"/>
                <a:gd name="f19" fmla="val 1198"/>
                <a:gd name="f20" fmla="val 536"/>
                <a:gd name="f21" fmla="val 1"/>
                <a:gd name="f22" fmla="val 567"/>
                <a:gd name="f23" fmla="val 1229"/>
                <a:gd name="f24" fmla="val 10334"/>
                <a:gd name="f25" fmla="val 10995"/>
                <a:gd name="f26" fmla="val 11405"/>
                <a:gd name="f27" fmla="val 12067"/>
                <a:gd name="f28" fmla="val 1260"/>
                <a:gd name="f29" fmla="val 12130"/>
                <a:gd name="f30" fmla="*/ f0 1 12666"/>
                <a:gd name="f31" fmla="*/ f1 1 11531"/>
                <a:gd name="f32" fmla="val f2"/>
                <a:gd name="f33" fmla="val f3"/>
                <a:gd name="f34" fmla="val f4"/>
                <a:gd name="f35" fmla="+- f34 0 f32"/>
                <a:gd name="f36" fmla="+- f33 0 f32"/>
                <a:gd name="f37" fmla="*/ f36 1 12666"/>
                <a:gd name="f38" fmla="*/ f35 1 11531"/>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12666" h="11531">
                  <a:moveTo>
                    <a:pt x="f5" y="f6"/>
                  </a:moveTo>
                  <a:cubicBezTo>
                    <a:pt x="f7" y="f6"/>
                    <a:pt x="f8" y="f9"/>
                    <a:pt x="f8" y="f10"/>
                  </a:cubicBezTo>
                  <a:lnTo>
                    <a:pt x="f8" y="f11"/>
                  </a:lnTo>
                  <a:cubicBezTo>
                    <a:pt x="f8" y="f12"/>
                    <a:pt x="f13" y="f14"/>
                    <a:pt x="f5" y="f14"/>
                  </a:cubicBezTo>
                  <a:lnTo>
                    <a:pt x="f10" y="f14"/>
                  </a:lnTo>
                  <a:cubicBezTo>
                    <a:pt x="f15" y="f14"/>
                    <a:pt x="f16" y="f12"/>
                    <a:pt x="f16" y="f11"/>
                  </a:cubicBezTo>
                  <a:lnTo>
                    <a:pt x="f16" y="f10"/>
                  </a:lnTo>
                  <a:cubicBezTo>
                    <a:pt x="f16" y="f17"/>
                    <a:pt x="f18" y="f6"/>
                    <a:pt x="f10" y="f6"/>
                  </a:cubicBezTo>
                  <a:close/>
                  <a:moveTo>
                    <a:pt x="f19" y="f2"/>
                  </a:moveTo>
                  <a:cubicBezTo>
                    <a:pt x="f20" y="f2"/>
                    <a:pt x="f21" y="f22"/>
                    <a:pt x="f21" y="f23"/>
                  </a:cubicBezTo>
                  <a:lnTo>
                    <a:pt x="f21" y="f24"/>
                  </a:lnTo>
                  <a:cubicBezTo>
                    <a:pt x="f21" y="f25"/>
                    <a:pt x="f20" y="f4"/>
                    <a:pt x="f19" y="f4"/>
                  </a:cubicBezTo>
                  <a:lnTo>
                    <a:pt x="f26" y="f4"/>
                  </a:lnTo>
                  <a:cubicBezTo>
                    <a:pt x="f27" y="f4"/>
                    <a:pt x="f3" y="f25"/>
                    <a:pt x="f3" y="f24"/>
                  </a:cubicBezTo>
                  <a:lnTo>
                    <a:pt x="f3" y="f28"/>
                  </a:lnTo>
                  <a:cubicBezTo>
                    <a:pt x="f3" y="f22"/>
                    <a:pt x="f29" y="f2"/>
                    <a:pt x="f26"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28" name="Google Shape;10074;p74">
            <a:extLst>
              <a:ext uri="{FF2B5EF4-FFF2-40B4-BE49-F238E27FC236}">
                <a16:creationId xmlns:a16="http://schemas.microsoft.com/office/drawing/2014/main" id="{84474F70-C795-6713-D002-A7E14E3FB323}"/>
              </a:ext>
            </a:extLst>
          </p:cNvPr>
          <p:cNvGrpSpPr/>
          <p:nvPr/>
        </p:nvGrpSpPr>
        <p:grpSpPr>
          <a:xfrm>
            <a:off x="4275479" y="3843246"/>
            <a:ext cx="523671" cy="547017"/>
            <a:chOff x="4578208" y="2751804"/>
            <a:chExt cx="392753" cy="410263"/>
          </a:xfrm>
          <a:solidFill>
            <a:schemeClr val="tx1"/>
          </a:solidFill>
        </p:grpSpPr>
        <p:sp>
          <p:nvSpPr>
            <p:cNvPr id="29" name="Google Shape;10075;p74">
              <a:extLst>
                <a:ext uri="{FF2B5EF4-FFF2-40B4-BE49-F238E27FC236}">
                  <a16:creationId xmlns:a16="http://schemas.microsoft.com/office/drawing/2014/main" id="{E95561FC-3B37-53CF-B878-578486E0BF7D}"/>
                </a:ext>
              </a:extLst>
            </p:cNvPr>
            <p:cNvSpPr/>
            <p:nvPr/>
          </p:nvSpPr>
          <p:spPr>
            <a:xfrm>
              <a:off x="4578208" y="2751804"/>
              <a:ext cx="385904" cy="410263"/>
            </a:xfrm>
            <a:custGeom>
              <a:avLst/>
              <a:gdLst>
                <a:gd name="f0" fmla="val w"/>
                <a:gd name="f1" fmla="val h"/>
                <a:gd name="f2" fmla="val 0"/>
                <a:gd name="f3" fmla="val 12445"/>
                <a:gd name="f4" fmla="val 12414"/>
                <a:gd name="f5" fmla="val 7026"/>
                <a:gd name="f6" fmla="val 1670"/>
                <a:gd name="f7" fmla="val 7278"/>
                <a:gd name="f8" fmla="val 7467"/>
                <a:gd name="f9" fmla="val 1859"/>
                <a:gd name="f10" fmla="val 2111"/>
                <a:gd name="f11" fmla="val 2332"/>
                <a:gd name="f12" fmla="val 2490"/>
                <a:gd name="f13" fmla="val 2080"/>
                <a:gd name="f14" fmla="val 1828"/>
                <a:gd name="f15" fmla="val 1639"/>
                <a:gd name="f16" fmla="val 2300"/>
                <a:gd name="f17" fmla="val 4159"/>
                <a:gd name="f18" fmla="val 4348"/>
                <a:gd name="f19" fmla="val 4537"/>
                <a:gd name="f20" fmla="val 4789"/>
                <a:gd name="f21" fmla="val 4978"/>
                <a:gd name="f22" fmla="val 4317"/>
                <a:gd name="f23" fmla="val 6648"/>
                <a:gd name="f24" fmla="val 6837"/>
                <a:gd name="f25" fmla="val 7058"/>
                <a:gd name="f26" fmla="val 7310"/>
                <a:gd name="f27" fmla="val 6806"/>
                <a:gd name="f28" fmla="val 9106"/>
                <a:gd name="f29" fmla="val 9295"/>
                <a:gd name="f30" fmla="val 9515"/>
                <a:gd name="f31" fmla="val 9736"/>
                <a:gd name="f32" fmla="val 9893"/>
                <a:gd name="f33" fmla="val 9704"/>
                <a:gd name="f34" fmla="val 9263"/>
                <a:gd name="f35" fmla="val 11500"/>
                <a:gd name="f36" fmla="val 10775"/>
                <a:gd name="f37" fmla="val 11342"/>
                <a:gd name="f38" fmla="val 11248"/>
                <a:gd name="f39" fmla="val 10870"/>
                <a:gd name="f40" fmla="val 11594"/>
                <a:gd name="f41" fmla="val 10303"/>
                <a:gd name="f42" fmla="val 9767"/>
                <a:gd name="f43" fmla="val 9326"/>
                <a:gd name="f44" fmla="val 9137"/>
                <a:gd name="f45" fmla="val 1261"/>
                <a:gd name="f46" fmla="val 1"/>
                <a:gd name="f47" fmla="val 568"/>
                <a:gd name="f48" fmla="val 32"/>
                <a:gd name="f49" fmla="val 1229"/>
                <a:gd name="f50" fmla="val 10334"/>
                <a:gd name="f51" fmla="val 11468"/>
                <a:gd name="f52" fmla="val 946"/>
                <a:gd name="f53" fmla="val 10082"/>
                <a:gd name="f54" fmla="val 12224"/>
                <a:gd name="f55" fmla="val 12004"/>
                <a:gd name="f56" fmla="val 9074"/>
                <a:gd name="f57" fmla="val 8538"/>
                <a:gd name="f58" fmla="val 7877"/>
                <a:gd name="f59" fmla="*/ f0 1 12445"/>
                <a:gd name="f60" fmla="*/ f1 1 12414"/>
                <a:gd name="f61" fmla="val f2"/>
                <a:gd name="f62" fmla="val f3"/>
                <a:gd name="f63" fmla="val f4"/>
                <a:gd name="f64" fmla="+- f63 0 f61"/>
                <a:gd name="f65" fmla="+- f62 0 f61"/>
                <a:gd name="f66" fmla="*/ f65 1 12445"/>
                <a:gd name="f67" fmla="*/ f64 1 12414"/>
                <a:gd name="f68" fmla="*/ f61 1 f66"/>
                <a:gd name="f69" fmla="*/ f62 1 f66"/>
                <a:gd name="f70" fmla="*/ f61 1 f67"/>
                <a:gd name="f71" fmla="*/ f63 1 f67"/>
                <a:gd name="f72" fmla="*/ f68 f59 1"/>
                <a:gd name="f73" fmla="*/ f69 f59 1"/>
                <a:gd name="f74" fmla="*/ f71 f60 1"/>
                <a:gd name="f75" fmla="*/ f70 f60 1"/>
              </a:gdLst>
              <a:ahLst/>
              <a:cxnLst>
                <a:cxn ang="3cd4">
                  <a:pos x="hc" y="t"/>
                </a:cxn>
                <a:cxn ang="0">
                  <a:pos x="r" y="vc"/>
                </a:cxn>
                <a:cxn ang="cd4">
                  <a:pos x="hc" y="b"/>
                </a:cxn>
                <a:cxn ang="cd2">
                  <a:pos x="l" y="vc"/>
                </a:cxn>
              </a:cxnLst>
              <a:rect l="f72" t="f75" r="f73" b="f74"/>
              <a:pathLst>
                <a:path w="12445" h="12414">
                  <a:moveTo>
                    <a:pt x="f5" y="f6"/>
                  </a:moveTo>
                  <a:cubicBezTo>
                    <a:pt x="f7" y="f6"/>
                    <a:pt x="f8" y="f9"/>
                    <a:pt x="f8" y="f10"/>
                  </a:cubicBezTo>
                  <a:cubicBezTo>
                    <a:pt x="f8" y="f11"/>
                    <a:pt x="f7" y="f12"/>
                    <a:pt x="f5" y="f12"/>
                  </a:cubicBezTo>
                  <a:lnTo>
                    <a:pt x="f13" y="f12"/>
                  </a:lnTo>
                  <a:cubicBezTo>
                    <a:pt x="f14" y="f12"/>
                    <a:pt x="f15" y="f16"/>
                    <a:pt x="f15" y="f10"/>
                  </a:cubicBezTo>
                  <a:cubicBezTo>
                    <a:pt x="f15" y="f14"/>
                    <a:pt x="f14" y="f6"/>
                    <a:pt x="f13" y="f6"/>
                  </a:cubicBezTo>
                  <a:close/>
                  <a:moveTo>
                    <a:pt x="f5" y="f17"/>
                  </a:moveTo>
                  <a:cubicBezTo>
                    <a:pt x="f7" y="f17"/>
                    <a:pt x="f8" y="f18"/>
                    <a:pt x="f8" y="f19"/>
                  </a:cubicBezTo>
                  <a:cubicBezTo>
                    <a:pt x="f8" y="f20"/>
                    <a:pt x="f7" y="f21"/>
                    <a:pt x="f5" y="f21"/>
                  </a:cubicBezTo>
                  <a:lnTo>
                    <a:pt x="f13" y="f21"/>
                  </a:lnTo>
                  <a:cubicBezTo>
                    <a:pt x="f14" y="f21"/>
                    <a:pt x="f15" y="f20"/>
                    <a:pt x="f15" y="f19"/>
                  </a:cubicBezTo>
                  <a:cubicBezTo>
                    <a:pt x="f15" y="f22"/>
                    <a:pt x="f14" y="f17"/>
                    <a:pt x="f13" y="f17"/>
                  </a:cubicBezTo>
                  <a:close/>
                  <a:moveTo>
                    <a:pt x="f5" y="f23"/>
                  </a:moveTo>
                  <a:cubicBezTo>
                    <a:pt x="f7" y="f23"/>
                    <a:pt x="f8" y="f24"/>
                    <a:pt x="f8" y="f25"/>
                  </a:cubicBezTo>
                  <a:cubicBezTo>
                    <a:pt x="f8" y="f26"/>
                    <a:pt x="f7" y="f8"/>
                    <a:pt x="f5" y="f8"/>
                  </a:cubicBezTo>
                  <a:lnTo>
                    <a:pt x="f13" y="f8"/>
                  </a:lnTo>
                  <a:cubicBezTo>
                    <a:pt x="f14" y="f8"/>
                    <a:pt x="f15" y="f7"/>
                    <a:pt x="f15" y="f25"/>
                  </a:cubicBezTo>
                  <a:cubicBezTo>
                    <a:pt x="f15" y="f27"/>
                    <a:pt x="f14" y="f23"/>
                    <a:pt x="f13" y="f23"/>
                  </a:cubicBezTo>
                  <a:close/>
                  <a:moveTo>
                    <a:pt x="f5" y="f28"/>
                  </a:moveTo>
                  <a:cubicBezTo>
                    <a:pt x="f7" y="f28"/>
                    <a:pt x="f8" y="f29"/>
                    <a:pt x="f8" y="f30"/>
                  </a:cubicBezTo>
                  <a:cubicBezTo>
                    <a:pt x="f8" y="f31"/>
                    <a:pt x="f7" y="f32"/>
                    <a:pt x="f5" y="f32"/>
                  </a:cubicBezTo>
                  <a:lnTo>
                    <a:pt x="f13" y="f32"/>
                  </a:lnTo>
                  <a:cubicBezTo>
                    <a:pt x="f14" y="f32"/>
                    <a:pt x="f15" y="f33"/>
                    <a:pt x="f15" y="f30"/>
                  </a:cubicBezTo>
                  <a:cubicBezTo>
                    <a:pt x="f15" y="f34"/>
                    <a:pt x="f14" y="f28"/>
                    <a:pt x="f13" y="f28"/>
                  </a:cubicBezTo>
                  <a:close/>
                  <a:moveTo>
                    <a:pt x="f35" y="f36"/>
                  </a:moveTo>
                  <a:cubicBezTo>
                    <a:pt x="f37" y="f38"/>
                    <a:pt x="f39" y="f40"/>
                    <a:pt x="f41" y="f40"/>
                  </a:cubicBezTo>
                  <a:cubicBezTo>
                    <a:pt x="f42" y="f40"/>
                    <a:pt x="f43" y="f38"/>
                    <a:pt x="f44" y="f36"/>
                  </a:cubicBezTo>
                  <a:close/>
                  <a:moveTo>
                    <a:pt x="f45" y="f46"/>
                  </a:moveTo>
                  <a:cubicBezTo>
                    <a:pt x="f47" y="f46"/>
                    <a:pt x="f48" y="f47"/>
                    <a:pt x="f48" y="f49"/>
                  </a:cubicBezTo>
                  <a:lnTo>
                    <a:pt x="f48" y="f50"/>
                  </a:lnTo>
                  <a:cubicBezTo>
                    <a:pt x="f2" y="f51"/>
                    <a:pt x="f52" y="f4"/>
                    <a:pt x="f13" y="f4"/>
                  </a:cubicBezTo>
                  <a:lnTo>
                    <a:pt x="f50" y="f4"/>
                  </a:lnTo>
                  <a:cubicBezTo>
                    <a:pt x="f35" y="f4"/>
                    <a:pt x="f3" y="f51"/>
                    <a:pt x="f3" y="f50"/>
                  </a:cubicBezTo>
                  <a:cubicBezTo>
                    <a:pt x="f3" y="f53"/>
                    <a:pt x="f54" y="f32"/>
                    <a:pt x="f55" y="f32"/>
                  </a:cubicBezTo>
                  <a:lnTo>
                    <a:pt x="f56" y="f32"/>
                  </a:lnTo>
                  <a:lnTo>
                    <a:pt x="f56" y="f49"/>
                  </a:lnTo>
                  <a:cubicBezTo>
                    <a:pt x="f56" y="f47"/>
                    <a:pt x="f57" y="f46"/>
                    <a:pt x="f58" y="f4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30" name="Google Shape;10076;p74">
              <a:extLst>
                <a:ext uri="{FF2B5EF4-FFF2-40B4-BE49-F238E27FC236}">
                  <a16:creationId xmlns:a16="http://schemas.microsoft.com/office/drawing/2014/main" id="{55AF99D8-E81E-AAA6-8E30-CF5305DC32C0}"/>
                </a:ext>
              </a:extLst>
            </p:cNvPr>
            <p:cNvSpPr/>
            <p:nvPr/>
          </p:nvSpPr>
          <p:spPr>
            <a:xfrm>
              <a:off x="4883984" y="2989191"/>
              <a:ext cx="85030" cy="72941"/>
            </a:xfrm>
            <a:custGeom>
              <a:avLst/>
              <a:gdLst>
                <a:gd name="f0" fmla="val w"/>
                <a:gd name="f1" fmla="val h"/>
                <a:gd name="f2" fmla="val 0"/>
                <a:gd name="f3" fmla="val 2742"/>
                <a:gd name="f4" fmla="val 2207"/>
                <a:gd name="f5" fmla="val 1"/>
                <a:gd name="f6" fmla="val 32"/>
                <a:gd name="f7" fmla="val 1009"/>
                <a:gd name="f8" fmla="val 1986"/>
                <a:gd name="f9" fmla="val 1103"/>
                <a:gd name="f10" fmla="val 2080"/>
                <a:gd name="f11" fmla="val 1261"/>
                <a:gd name="f12" fmla="val 2206"/>
                <a:gd name="f13" fmla="val 1418"/>
                <a:gd name="f14" fmla="val 1576"/>
                <a:gd name="f15" fmla="val 1733"/>
                <a:gd name="f16" fmla="val 2143"/>
                <a:gd name="f17" fmla="val 1796"/>
                <a:gd name="f18" fmla="val 2741"/>
                <a:gd name="f19" fmla="*/ f0 1 2742"/>
                <a:gd name="f20" fmla="*/ f1 1 2207"/>
                <a:gd name="f21" fmla="val f2"/>
                <a:gd name="f22" fmla="val f3"/>
                <a:gd name="f23" fmla="val f4"/>
                <a:gd name="f24" fmla="+- f23 0 f21"/>
                <a:gd name="f25" fmla="+- f22 0 f21"/>
                <a:gd name="f26" fmla="*/ f25 1 2742"/>
                <a:gd name="f27" fmla="*/ f24 1 2207"/>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742" h="2207">
                  <a:moveTo>
                    <a:pt x="f2" y="f5"/>
                  </a:moveTo>
                  <a:lnTo>
                    <a:pt x="f2" y="f6"/>
                  </a:lnTo>
                  <a:lnTo>
                    <a:pt x="f7" y="f8"/>
                  </a:lnTo>
                  <a:cubicBezTo>
                    <a:pt x="f9" y="f10"/>
                    <a:pt x="f11" y="f12"/>
                    <a:pt x="f13" y="f12"/>
                  </a:cubicBezTo>
                  <a:cubicBezTo>
                    <a:pt x="f14" y="f12"/>
                    <a:pt x="f15" y="f16"/>
                    <a:pt x="f17" y="f8"/>
                  </a:cubicBezTo>
                  <a:lnTo>
                    <a:pt x="f18" y="f6"/>
                  </a:lnTo>
                  <a:lnTo>
                    <a:pt x="f18" y="f5"/>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31" name="Google Shape;10077;p74">
              <a:extLst>
                <a:ext uri="{FF2B5EF4-FFF2-40B4-BE49-F238E27FC236}">
                  <a16:creationId xmlns:a16="http://schemas.microsoft.com/office/drawing/2014/main" id="{949C0F24-8424-2AD4-334D-1D167304E20E}"/>
                </a:ext>
              </a:extLst>
            </p:cNvPr>
            <p:cNvSpPr/>
            <p:nvPr/>
          </p:nvSpPr>
          <p:spPr>
            <a:xfrm>
              <a:off x="4885931" y="2752856"/>
              <a:ext cx="85030" cy="209297"/>
            </a:xfrm>
            <a:custGeom>
              <a:avLst/>
              <a:gdLst>
                <a:gd name="f0" fmla="val w"/>
                <a:gd name="f1" fmla="val h"/>
                <a:gd name="f2" fmla="val 0"/>
                <a:gd name="f3" fmla="val 2742"/>
                <a:gd name="f4" fmla="val 6333"/>
                <a:gd name="f5" fmla="val 1796"/>
                <a:gd name="f6" fmla="val 819"/>
                <a:gd name="f7" fmla="val 1891"/>
                <a:gd name="f8" fmla="val 1922"/>
                <a:gd name="f9" fmla="val 882"/>
                <a:gd name="f10" fmla="val 945"/>
                <a:gd name="f11" fmla="val 1638"/>
                <a:gd name="f12" fmla="val 820"/>
                <a:gd name="f13" fmla="val 851"/>
                <a:gd name="f14" fmla="val 883"/>
                <a:gd name="f15" fmla="val 977"/>
                <a:gd name="f16" fmla="val 410"/>
                <a:gd name="f17" fmla="val 1"/>
                <a:gd name="f18" fmla="val 2741"/>
                <a:gd name="f19" fmla="val 2300"/>
                <a:gd name="f20" fmla="*/ f0 1 2742"/>
                <a:gd name="f21" fmla="*/ f1 1 6333"/>
                <a:gd name="f22" fmla="val f2"/>
                <a:gd name="f23" fmla="val f3"/>
                <a:gd name="f24" fmla="val f4"/>
                <a:gd name="f25" fmla="+- f24 0 f22"/>
                <a:gd name="f26" fmla="+- f23 0 f22"/>
                <a:gd name="f27" fmla="*/ f26 1 2742"/>
                <a:gd name="f28" fmla="*/ f25 1 6333"/>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2742" h="6333">
                  <a:moveTo>
                    <a:pt x="f5" y="f6"/>
                  </a:moveTo>
                  <a:cubicBezTo>
                    <a:pt x="f7" y="f6"/>
                    <a:pt x="f8" y="f9"/>
                    <a:pt x="f8" y="f10"/>
                  </a:cubicBezTo>
                  <a:lnTo>
                    <a:pt x="f8" y="f11"/>
                  </a:lnTo>
                  <a:lnTo>
                    <a:pt x="f12" y="f11"/>
                  </a:lnTo>
                  <a:lnTo>
                    <a:pt x="f12" y="f10"/>
                  </a:lnTo>
                  <a:cubicBezTo>
                    <a:pt x="f12" y="f13"/>
                    <a:pt x="f14" y="f6"/>
                    <a:pt x="f15" y="f6"/>
                  </a:cubicBezTo>
                  <a:close/>
                  <a:moveTo>
                    <a:pt x="f15" y="f2"/>
                  </a:moveTo>
                  <a:cubicBezTo>
                    <a:pt x="f16" y="f2"/>
                    <a:pt x="f17" y="f16"/>
                    <a:pt x="f17" y="f10"/>
                  </a:cubicBezTo>
                  <a:lnTo>
                    <a:pt x="f17" y="f4"/>
                  </a:lnTo>
                  <a:lnTo>
                    <a:pt x="f18" y="f4"/>
                  </a:lnTo>
                  <a:lnTo>
                    <a:pt x="f18" y="f10"/>
                  </a:lnTo>
                  <a:cubicBezTo>
                    <a:pt x="f18" y="f16"/>
                    <a:pt x="f19"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32" name="Google Shape;10084;p74">
            <a:extLst>
              <a:ext uri="{FF2B5EF4-FFF2-40B4-BE49-F238E27FC236}">
                <a16:creationId xmlns:a16="http://schemas.microsoft.com/office/drawing/2014/main" id="{FECB5BC3-2D2C-BCB0-F79D-770693F3A871}"/>
              </a:ext>
            </a:extLst>
          </p:cNvPr>
          <p:cNvGrpSpPr/>
          <p:nvPr/>
        </p:nvGrpSpPr>
        <p:grpSpPr>
          <a:xfrm>
            <a:off x="7678033" y="3855265"/>
            <a:ext cx="479547" cy="494715"/>
            <a:chOff x="7130125" y="2760820"/>
            <a:chExt cx="359660" cy="371036"/>
          </a:xfrm>
          <a:solidFill>
            <a:schemeClr val="tx1"/>
          </a:solidFill>
        </p:grpSpPr>
        <p:sp>
          <p:nvSpPr>
            <p:cNvPr id="33" name="Google Shape;10085;p74">
              <a:extLst>
                <a:ext uri="{FF2B5EF4-FFF2-40B4-BE49-F238E27FC236}">
                  <a16:creationId xmlns:a16="http://schemas.microsoft.com/office/drawing/2014/main" id="{652D370C-861E-3541-2830-8927F1DBC01B}"/>
                </a:ext>
              </a:extLst>
            </p:cNvPr>
            <p:cNvSpPr/>
            <p:nvPr/>
          </p:nvSpPr>
          <p:spPr>
            <a:xfrm>
              <a:off x="7203835" y="3021095"/>
              <a:ext cx="89720" cy="35990"/>
            </a:xfrm>
            <a:custGeom>
              <a:avLst/>
              <a:gdLst>
                <a:gd name="f0" fmla="val w"/>
                <a:gd name="f1" fmla="val h"/>
                <a:gd name="f2" fmla="val 0"/>
                <a:gd name="f3" fmla="val 3183"/>
                <a:gd name="f4" fmla="val 1198"/>
                <a:gd name="f5" fmla="val 1607"/>
                <a:gd name="f6" fmla="val 820"/>
                <a:gd name="f7" fmla="val 190"/>
                <a:gd name="f8" fmla="val 504"/>
                <a:gd name="f9" fmla="val 1"/>
                <a:gd name="f10" fmla="val 1197"/>
                <a:gd name="f11" fmla="val 3025"/>
                <a:gd name="f12" fmla="val 536"/>
                <a:gd name="f13" fmla="val 2363"/>
                <a:gd name="f14" fmla="*/ f0 1 3183"/>
                <a:gd name="f15" fmla="*/ f1 1 1198"/>
                <a:gd name="f16" fmla="val f2"/>
                <a:gd name="f17" fmla="val f3"/>
                <a:gd name="f18" fmla="val f4"/>
                <a:gd name="f19" fmla="+- f18 0 f16"/>
                <a:gd name="f20" fmla="+- f17 0 f16"/>
                <a:gd name="f21" fmla="*/ f20 1 3183"/>
                <a:gd name="f22" fmla="*/ f19 1 1198"/>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3183" h="1198">
                  <a:moveTo>
                    <a:pt x="f5" y="f2"/>
                  </a:moveTo>
                  <a:cubicBezTo>
                    <a:pt x="f6" y="f2"/>
                    <a:pt x="f7" y="f8"/>
                    <a:pt x="f9" y="f10"/>
                  </a:cubicBezTo>
                  <a:lnTo>
                    <a:pt x="f3" y="f10"/>
                  </a:lnTo>
                  <a:cubicBezTo>
                    <a:pt x="f11" y="f12"/>
                    <a:pt x="f13"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34" name="Google Shape;10086;p74">
              <a:extLst>
                <a:ext uri="{FF2B5EF4-FFF2-40B4-BE49-F238E27FC236}">
                  <a16:creationId xmlns:a16="http://schemas.microsoft.com/office/drawing/2014/main" id="{4FA49B3A-1BAD-7DF6-2162-E5EB4380D44B}"/>
                </a:ext>
              </a:extLst>
            </p:cNvPr>
            <p:cNvSpPr/>
            <p:nvPr/>
          </p:nvSpPr>
          <p:spPr>
            <a:xfrm>
              <a:off x="7223375" y="2947522"/>
              <a:ext cx="48874" cy="49149"/>
            </a:xfrm>
            <a:custGeom>
              <a:avLst/>
              <a:gdLst>
                <a:gd name="f0" fmla="val w"/>
                <a:gd name="f1" fmla="val h"/>
                <a:gd name="f2" fmla="val 0"/>
                <a:gd name="f3" fmla="val 1734"/>
                <a:gd name="f4" fmla="val 1636"/>
                <a:gd name="f5" fmla="val 858"/>
                <a:gd name="f6" fmla="val 784"/>
                <a:gd name="f7" fmla="val 707"/>
                <a:gd name="f8" fmla="val 8"/>
                <a:gd name="f9" fmla="val 631"/>
                <a:gd name="f10" fmla="val 23"/>
                <a:gd name="f11" fmla="val 347"/>
                <a:gd name="f12" fmla="val 118"/>
                <a:gd name="f13" fmla="val 127"/>
                <a:gd name="f14" fmla="val 307"/>
                <a:gd name="f15" fmla="val 95"/>
                <a:gd name="f16" fmla="val 590"/>
                <a:gd name="f17" fmla="val 1"/>
                <a:gd name="f18" fmla="val 906"/>
                <a:gd name="f19" fmla="val 1189"/>
                <a:gd name="f20" fmla="val 284"/>
                <a:gd name="f21" fmla="val 1410"/>
                <a:gd name="f22" fmla="val 446"/>
                <a:gd name="f23" fmla="val 1548"/>
                <a:gd name="f24" fmla="val 658"/>
                <a:gd name="f25" fmla="val 871"/>
                <a:gd name="f26" fmla="val 949"/>
                <a:gd name="f27" fmla="val 1027"/>
                <a:gd name="f28" fmla="val 1624"/>
                <a:gd name="f29" fmla="val 1103"/>
                <a:gd name="f30" fmla="val 1599"/>
                <a:gd name="f31" fmla="val 1387"/>
                <a:gd name="f32" fmla="val 1536"/>
                <a:gd name="f33" fmla="val 1607"/>
                <a:gd name="f34" fmla="val 1347"/>
                <a:gd name="f35" fmla="val 1670"/>
                <a:gd name="f36" fmla="val 1063"/>
                <a:gd name="f37" fmla="val 1733"/>
                <a:gd name="f38" fmla="val 748"/>
                <a:gd name="f39" fmla="val 464"/>
                <a:gd name="f40" fmla="val 1450"/>
                <a:gd name="f41" fmla="val 244"/>
                <a:gd name="f42" fmla="val 1307"/>
                <a:gd name="f43" fmla="val 77"/>
                <a:gd name="f44" fmla="val 1091"/>
                <a:gd name="f45" fmla="*/ f0 1 1734"/>
                <a:gd name="f46" fmla="*/ f1 1 1636"/>
                <a:gd name="f47" fmla="val f2"/>
                <a:gd name="f48" fmla="val f3"/>
                <a:gd name="f49" fmla="val f4"/>
                <a:gd name="f50" fmla="+- f49 0 f47"/>
                <a:gd name="f51" fmla="+- f48 0 f47"/>
                <a:gd name="f52" fmla="*/ f51 1 1734"/>
                <a:gd name="f53" fmla="*/ f50 1 1636"/>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1734" h="1636">
                  <a:moveTo>
                    <a:pt x="f5" y="f2"/>
                  </a:moveTo>
                  <a:cubicBezTo>
                    <a:pt x="f6" y="f2"/>
                    <a:pt x="f7" y="f8"/>
                    <a:pt x="f9" y="f10"/>
                  </a:cubicBezTo>
                  <a:cubicBezTo>
                    <a:pt x="f11" y="f12"/>
                    <a:pt x="f13" y="f14"/>
                    <a:pt x="f15" y="f16"/>
                  </a:cubicBezTo>
                  <a:cubicBezTo>
                    <a:pt x="f17" y="f18"/>
                    <a:pt x="f15" y="f19"/>
                    <a:pt x="f20" y="f21"/>
                  </a:cubicBezTo>
                  <a:cubicBezTo>
                    <a:pt x="f22" y="f23"/>
                    <a:pt x="f24" y="f4"/>
                    <a:pt x="f25" y="f4"/>
                  </a:cubicBezTo>
                  <a:cubicBezTo>
                    <a:pt x="f26" y="f4"/>
                    <a:pt x="f27" y="f28"/>
                    <a:pt x="f29" y="f30"/>
                  </a:cubicBezTo>
                  <a:cubicBezTo>
                    <a:pt x="f31" y="f32"/>
                    <a:pt x="f33" y="f34"/>
                    <a:pt x="f35" y="f36"/>
                  </a:cubicBezTo>
                  <a:cubicBezTo>
                    <a:pt x="f37" y="f38"/>
                    <a:pt x="f35" y="f39"/>
                    <a:pt x="f40" y="f41"/>
                  </a:cubicBezTo>
                  <a:cubicBezTo>
                    <a:pt x="f42" y="f43"/>
                    <a:pt x="f44"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35" name="Google Shape;10087;p74">
              <a:extLst>
                <a:ext uri="{FF2B5EF4-FFF2-40B4-BE49-F238E27FC236}">
                  <a16:creationId xmlns:a16="http://schemas.microsoft.com/office/drawing/2014/main" id="{38FDA320-6E89-8E5A-9E6A-D5D958190EBC}"/>
                </a:ext>
              </a:extLst>
            </p:cNvPr>
            <p:cNvSpPr/>
            <p:nvPr/>
          </p:nvSpPr>
          <p:spPr>
            <a:xfrm>
              <a:off x="7130125" y="2760820"/>
              <a:ext cx="359660" cy="371036"/>
            </a:xfrm>
            <a:custGeom>
              <a:avLst/>
              <a:gdLst>
                <a:gd name="f0" fmla="val w"/>
                <a:gd name="f1" fmla="val h"/>
                <a:gd name="f2" fmla="val 0"/>
                <a:gd name="f3" fmla="val 12760"/>
                <a:gd name="f4" fmla="val 12351"/>
                <a:gd name="f5" fmla="val 6428"/>
                <a:gd name="f6" fmla="val 820"/>
                <a:gd name="f7" fmla="val 6900"/>
                <a:gd name="f8" fmla="val 7247"/>
                <a:gd name="f9" fmla="val 1166"/>
                <a:gd name="f10" fmla="val 1639"/>
                <a:gd name="f11" fmla="val 4128"/>
                <a:gd name="f12" fmla="val 5609"/>
                <a:gd name="f13" fmla="val 5955"/>
                <a:gd name="f14" fmla="val 10681"/>
                <a:gd name="f15" fmla="val 6616"/>
                <a:gd name="f16" fmla="val 10901"/>
                <a:gd name="f17" fmla="val 11059"/>
                <a:gd name="f18" fmla="val 6805"/>
                <a:gd name="f19" fmla="val 6994"/>
                <a:gd name="f20" fmla="val 11122"/>
                <a:gd name="f21" fmla="val 7436"/>
                <a:gd name="f22" fmla="val 8192"/>
                <a:gd name="f23" fmla="val 7971"/>
                <a:gd name="f24" fmla="val 7751"/>
                <a:gd name="f25" fmla="val 6742"/>
                <a:gd name="f26" fmla="val 8255"/>
                <a:gd name="f27" fmla="val 8444"/>
                <a:gd name="f28" fmla="val 8696"/>
                <a:gd name="f29" fmla="val 8885"/>
                <a:gd name="f30" fmla="val 9074"/>
                <a:gd name="f31" fmla="val 4233"/>
                <a:gd name="f32" fmla="val 5360"/>
                <a:gd name="f33" fmla="val 4671"/>
                <a:gd name="f34" fmla="val 5082"/>
                <a:gd name="f35" fmla="val 5531"/>
                <a:gd name="f36" fmla="val 5388"/>
                <a:gd name="f37" fmla="val 5860"/>
                <a:gd name="f38" fmla="val 5829"/>
                <a:gd name="f39" fmla="val 6301"/>
                <a:gd name="f40" fmla="val 5987"/>
                <a:gd name="f41" fmla="val 6868"/>
                <a:gd name="f42" fmla="val 7467"/>
                <a:gd name="f43" fmla="val 5766"/>
                <a:gd name="f44" fmla="val 5640"/>
                <a:gd name="f45" fmla="val 5451"/>
                <a:gd name="f46" fmla="val 6176"/>
                <a:gd name="f47" fmla="val 8601"/>
                <a:gd name="f48" fmla="val 6711"/>
                <a:gd name="f49" fmla="val 9389"/>
                <a:gd name="f50" fmla="val 10334"/>
                <a:gd name="f51" fmla="val 10555"/>
                <a:gd name="f52" fmla="val 6491"/>
                <a:gd name="f53" fmla="val 10744"/>
                <a:gd name="f54" fmla="val 6270"/>
                <a:gd name="f55" fmla="val 2143"/>
                <a:gd name="f56" fmla="val 1891"/>
                <a:gd name="f57" fmla="val 1733"/>
                <a:gd name="f58" fmla="val 10303"/>
                <a:gd name="f59" fmla="val 9357"/>
                <a:gd name="f60" fmla="val 2238"/>
                <a:gd name="f61" fmla="val 8570"/>
                <a:gd name="f62" fmla="val 3025"/>
                <a:gd name="f63" fmla="val 8129"/>
                <a:gd name="f64" fmla="val 2647"/>
                <a:gd name="f65" fmla="val 7688"/>
                <a:gd name="f66" fmla="val 2490"/>
                <a:gd name="f67" fmla="val 7121"/>
                <a:gd name="f68" fmla="val 6553"/>
                <a:gd name="f69" fmla="val 2805"/>
                <a:gd name="f70" fmla="val 6018"/>
                <a:gd name="f71" fmla="val 3246"/>
                <a:gd name="f72" fmla="val 5577"/>
                <a:gd name="f73" fmla="val 3781"/>
                <a:gd name="f74" fmla="val 5419"/>
                <a:gd name="f75" fmla="val 3933"/>
                <a:gd name="f76" fmla="val 5379"/>
                <a:gd name="f77" fmla="val 4084"/>
                <a:gd name="f78" fmla="val 9893"/>
                <a:gd name="f79" fmla="val 10113"/>
                <a:gd name="f80" fmla="val 10050"/>
                <a:gd name="f81" fmla="val 6396"/>
                <a:gd name="f82" fmla="val 5483"/>
                <a:gd name="f83" fmla="val 4726"/>
                <a:gd name="f84" fmla="val 725"/>
                <a:gd name="f85" fmla="val 2458"/>
                <a:gd name="f86" fmla="val 1261"/>
                <a:gd name="f87" fmla="val 599"/>
                <a:gd name="f88" fmla="val 1"/>
                <a:gd name="f89" fmla="val 3686"/>
                <a:gd name="f90" fmla="val 11815"/>
                <a:gd name="f91" fmla="val 568"/>
                <a:gd name="f92" fmla="val 12350"/>
                <a:gd name="f93" fmla="val 11468"/>
                <a:gd name="f94" fmla="val 12130"/>
                <a:gd name="f95" fmla="val 12697"/>
                <a:gd name="f96" fmla="val 12162"/>
                <a:gd name="f97" fmla="val 11500"/>
                <a:gd name="f98" fmla="val 8034"/>
                <a:gd name="f99" fmla="val 7278"/>
                <a:gd name="f100" fmla="*/ f0 1 12760"/>
                <a:gd name="f101" fmla="*/ f1 1 12351"/>
                <a:gd name="f102" fmla="val f2"/>
                <a:gd name="f103" fmla="val f3"/>
                <a:gd name="f104" fmla="val f4"/>
                <a:gd name="f105" fmla="+- f104 0 f102"/>
                <a:gd name="f106" fmla="+- f103 0 f102"/>
                <a:gd name="f107" fmla="*/ f106 1 12760"/>
                <a:gd name="f108" fmla="*/ f105 1 12351"/>
                <a:gd name="f109" fmla="*/ f102 1 f107"/>
                <a:gd name="f110" fmla="*/ f103 1 f107"/>
                <a:gd name="f111" fmla="*/ f102 1 f108"/>
                <a:gd name="f112" fmla="*/ f104 1 f108"/>
                <a:gd name="f113" fmla="*/ f109 f100 1"/>
                <a:gd name="f114" fmla="*/ f110 f100 1"/>
                <a:gd name="f115" fmla="*/ f112 f101 1"/>
                <a:gd name="f116" fmla="*/ f111 f101 1"/>
              </a:gdLst>
              <a:ahLst/>
              <a:cxnLst>
                <a:cxn ang="3cd4">
                  <a:pos x="hc" y="t"/>
                </a:cxn>
                <a:cxn ang="0">
                  <a:pos x="r" y="vc"/>
                </a:cxn>
                <a:cxn ang="cd4">
                  <a:pos x="hc" y="b"/>
                </a:cxn>
                <a:cxn ang="cd2">
                  <a:pos x="l" y="vc"/>
                </a:cxn>
              </a:cxnLst>
              <a:rect l="f113" t="f116" r="f114" b="f115"/>
              <a:pathLst>
                <a:path w="12760" h="12351">
                  <a:moveTo>
                    <a:pt x="f5" y="f6"/>
                  </a:moveTo>
                  <a:cubicBezTo>
                    <a:pt x="f7" y="f6"/>
                    <a:pt x="f8" y="f9"/>
                    <a:pt x="f8" y="f10"/>
                  </a:cubicBezTo>
                  <a:lnTo>
                    <a:pt x="f8" y="f11"/>
                  </a:lnTo>
                  <a:lnTo>
                    <a:pt x="f12" y="f11"/>
                  </a:lnTo>
                  <a:lnTo>
                    <a:pt x="f12" y="f10"/>
                  </a:lnTo>
                  <a:cubicBezTo>
                    <a:pt x="f12" y="f9"/>
                    <a:pt x="f13" y="f6"/>
                    <a:pt x="f5" y="f6"/>
                  </a:cubicBezTo>
                  <a:close/>
                  <a:moveTo>
                    <a:pt x="f14" y="f15"/>
                  </a:moveTo>
                  <a:cubicBezTo>
                    <a:pt x="f16" y="f15"/>
                    <a:pt x="f17" y="f18"/>
                    <a:pt x="f17" y="f19"/>
                  </a:cubicBezTo>
                  <a:cubicBezTo>
                    <a:pt x="f20" y="f8"/>
                    <a:pt x="f16" y="f21"/>
                    <a:pt x="f14" y="f21"/>
                  </a:cubicBezTo>
                  <a:lnTo>
                    <a:pt x="f22" y="f21"/>
                  </a:lnTo>
                  <a:cubicBezTo>
                    <a:pt x="f23" y="f21"/>
                    <a:pt x="f24" y="f8"/>
                    <a:pt x="f24" y="f19"/>
                  </a:cubicBezTo>
                  <a:cubicBezTo>
                    <a:pt x="f24" y="f25"/>
                    <a:pt x="f23" y="f15"/>
                    <a:pt x="f22" y="f15"/>
                  </a:cubicBezTo>
                  <a:close/>
                  <a:moveTo>
                    <a:pt x="f14" y="f26"/>
                  </a:moveTo>
                  <a:cubicBezTo>
                    <a:pt x="f16" y="f26"/>
                    <a:pt x="f17" y="f27"/>
                    <a:pt x="f17" y="f28"/>
                  </a:cubicBezTo>
                  <a:cubicBezTo>
                    <a:pt x="f20" y="f29"/>
                    <a:pt x="f16" y="f30"/>
                    <a:pt x="f14" y="f30"/>
                  </a:cubicBezTo>
                  <a:lnTo>
                    <a:pt x="f22" y="f30"/>
                  </a:lnTo>
                  <a:cubicBezTo>
                    <a:pt x="f23" y="f30"/>
                    <a:pt x="f24" y="f29"/>
                    <a:pt x="f24" y="f28"/>
                  </a:cubicBezTo>
                  <a:cubicBezTo>
                    <a:pt x="f24" y="f27"/>
                    <a:pt x="f23" y="f26"/>
                    <a:pt x="f22" y="f26"/>
                  </a:cubicBezTo>
                  <a:close/>
                  <a:moveTo>
                    <a:pt x="f31" y="f32"/>
                  </a:moveTo>
                  <a:cubicBezTo>
                    <a:pt x="f33" y="f32"/>
                    <a:pt x="f34" y="f35"/>
                    <a:pt x="f36" y="f37"/>
                  </a:cubicBezTo>
                  <a:cubicBezTo>
                    <a:pt x="f38" y="f39"/>
                    <a:pt x="f40" y="f41"/>
                    <a:pt x="f38" y="f42"/>
                  </a:cubicBezTo>
                  <a:cubicBezTo>
                    <a:pt x="f43" y="f24"/>
                    <a:pt x="f44" y="f23"/>
                    <a:pt x="f45" y="f22"/>
                  </a:cubicBezTo>
                  <a:cubicBezTo>
                    <a:pt x="f46" y="f47"/>
                    <a:pt x="f48" y="f49"/>
                    <a:pt x="f48" y="f50"/>
                  </a:cubicBezTo>
                  <a:cubicBezTo>
                    <a:pt x="f48" y="f51"/>
                    <a:pt x="f52" y="f53"/>
                    <a:pt x="f54" y="f53"/>
                  </a:cubicBezTo>
                  <a:lnTo>
                    <a:pt x="f55" y="f53"/>
                  </a:lnTo>
                  <a:cubicBezTo>
                    <a:pt x="f56" y="f53"/>
                    <a:pt x="f57" y="f51"/>
                    <a:pt x="f57" y="f58"/>
                  </a:cubicBezTo>
                  <a:cubicBezTo>
                    <a:pt x="f57" y="f59"/>
                    <a:pt x="f60" y="f61"/>
                    <a:pt x="f62" y="f63"/>
                  </a:cubicBezTo>
                  <a:cubicBezTo>
                    <a:pt x="f64" y="f65"/>
                    <a:pt x="f66" y="f67"/>
                    <a:pt x="f64" y="f68"/>
                  </a:cubicBezTo>
                  <a:cubicBezTo>
                    <a:pt x="f69" y="f70"/>
                    <a:pt x="f71" y="f72"/>
                    <a:pt x="f73" y="f74"/>
                  </a:cubicBezTo>
                  <a:cubicBezTo>
                    <a:pt x="f75" y="f76"/>
                    <a:pt x="f77" y="f32"/>
                    <a:pt x="f31" y="f32"/>
                  </a:cubicBezTo>
                  <a:close/>
                  <a:moveTo>
                    <a:pt x="f14" y="f78"/>
                  </a:moveTo>
                  <a:cubicBezTo>
                    <a:pt x="f16" y="f78"/>
                    <a:pt x="f17" y="f79"/>
                    <a:pt x="f17" y="f58"/>
                  </a:cubicBezTo>
                  <a:cubicBezTo>
                    <a:pt x="f20" y="f51"/>
                    <a:pt x="f16" y="f53"/>
                    <a:pt x="f14" y="f53"/>
                  </a:cubicBezTo>
                  <a:lnTo>
                    <a:pt x="f22" y="f53"/>
                  </a:lnTo>
                  <a:cubicBezTo>
                    <a:pt x="f23" y="f53"/>
                    <a:pt x="f24" y="f51"/>
                    <a:pt x="f24" y="f58"/>
                  </a:cubicBezTo>
                  <a:cubicBezTo>
                    <a:pt x="f24" y="f80"/>
                    <a:pt x="f23" y="f78"/>
                    <a:pt x="f22" y="f78"/>
                  </a:cubicBezTo>
                  <a:close/>
                  <a:moveTo>
                    <a:pt x="f81" y="f2"/>
                  </a:moveTo>
                  <a:cubicBezTo>
                    <a:pt x="f82" y="f2"/>
                    <a:pt x="f83" y="f84"/>
                    <a:pt x="f83" y="f10"/>
                  </a:cubicBezTo>
                  <a:lnTo>
                    <a:pt x="f83" y="f85"/>
                  </a:lnTo>
                  <a:lnTo>
                    <a:pt x="f86" y="f85"/>
                  </a:lnTo>
                  <a:cubicBezTo>
                    <a:pt x="f87" y="f85"/>
                    <a:pt x="f88" y="f62"/>
                    <a:pt x="f88" y="f89"/>
                  </a:cubicBezTo>
                  <a:lnTo>
                    <a:pt x="f88" y="f20"/>
                  </a:lnTo>
                  <a:cubicBezTo>
                    <a:pt x="f88" y="f90"/>
                    <a:pt x="f91" y="f92"/>
                    <a:pt x="f86" y="f92"/>
                  </a:cubicBezTo>
                  <a:lnTo>
                    <a:pt x="f93" y="f92"/>
                  </a:lnTo>
                  <a:cubicBezTo>
                    <a:pt x="f94" y="f92"/>
                    <a:pt x="f95" y="f90"/>
                    <a:pt x="f95" y="f20"/>
                  </a:cubicBezTo>
                  <a:lnTo>
                    <a:pt x="f95" y="f89"/>
                  </a:lnTo>
                  <a:cubicBezTo>
                    <a:pt x="f3" y="f62"/>
                    <a:pt x="f96" y="f85"/>
                    <a:pt x="f97" y="f85"/>
                  </a:cubicBezTo>
                  <a:lnTo>
                    <a:pt x="f98" y="f85"/>
                  </a:lnTo>
                  <a:lnTo>
                    <a:pt x="f98" y="f10"/>
                  </a:lnTo>
                  <a:cubicBezTo>
                    <a:pt x="f98" y="f84"/>
                    <a:pt x="f99" y="f2"/>
                    <a:pt x="f81"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36" name="Google Shape;10088;p74">
              <a:extLst>
                <a:ext uri="{FF2B5EF4-FFF2-40B4-BE49-F238E27FC236}">
                  <a16:creationId xmlns:a16="http://schemas.microsoft.com/office/drawing/2014/main" id="{AC9E6BE6-D5DB-BF9A-C4E6-CEB34588F7BD}"/>
                </a:ext>
              </a:extLst>
            </p:cNvPr>
            <p:cNvSpPr/>
            <p:nvPr/>
          </p:nvSpPr>
          <p:spPr>
            <a:xfrm>
              <a:off x="7303312" y="2801520"/>
              <a:ext cx="15983" cy="17062"/>
            </a:xfrm>
            <a:custGeom>
              <a:avLst/>
              <a:gdLst>
                <a:gd name="f0" fmla="val w"/>
                <a:gd name="f1" fmla="val h"/>
                <a:gd name="f2" fmla="val 0"/>
                <a:gd name="f3" fmla="val 567"/>
                <a:gd name="f4" fmla="val 568"/>
                <a:gd name="f5" fmla="val 284"/>
                <a:gd name="f6" fmla="val 126"/>
                <a:gd name="f7" fmla="val 441"/>
                <a:gd name="f8" fmla="*/ f0 1 567"/>
                <a:gd name="f9" fmla="*/ f1 1 568"/>
                <a:gd name="f10" fmla="val f2"/>
                <a:gd name="f11" fmla="val f3"/>
                <a:gd name="f12" fmla="val f4"/>
                <a:gd name="f13" fmla="+- f12 0 f10"/>
                <a:gd name="f14" fmla="+- f11 0 f10"/>
                <a:gd name="f15" fmla="*/ f14 1 567"/>
                <a:gd name="f16" fmla="*/ f13 1 568"/>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567" h="568">
                  <a:moveTo>
                    <a:pt x="f5" y="f2"/>
                  </a:moveTo>
                  <a:cubicBezTo>
                    <a:pt x="f6" y="f2"/>
                    <a:pt x="f2" y="f6"/>
                    <a:pt x="f2" y="f5"/>
                  </a:cubicBezTo>
                  <a:cubicBezTo>
                    <a:pt x="f2" y="f7"/>
                    <a:pt x="f6" y="f3"/>
                    <a:pt x="f5" y="f3"/>
                  </a:cubicBezTo>
                  <a:cubicBezTo>
                    <a:pt x="f7" y="f3"/>
                    <a:pt x="f3" y="f7"/>
                    <a:pt x="f3" y="f5"/>
                  </a:cubicBezTo>
                  <a:cubicBezTo>
                    <a:pt x="f3" y="f6"/>
                    <a:pt x="f7"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37" name="Google Shape;10089;p74">
            <a:extLst>
              <a:ext uri="{FF2B5EF4-FFF2-40B4-BE49-F238E27FC236}">
                <a16:creationId xmlns:a16="http://schemas.microsoft.com/office/drawing/2014/main" id="{E66A226B-9ABE-87FF-ADCE-708EB5AD18C4}"/>
              </a:ext>
            </a:extLst>
          </p:cNvPr>
          <p:cNvGrpSpPr/>
          <p:nvPr/>
        </p:nvGrpSpPr>
        <p:grpSpPr>
          <a:xfrm>
            <a:off x="6709222" y="1747002"/>
            <a:ext cx="687348" cy="724668"/>
            <a:chOff x="6403515" y="1179621"/>
            <a:chExt cx="515511" cy="543501"/>
          </a:xfrm>
          <a:solidFill>
            <a:schemeClr val="tx1"/>
          </a:solidFill>
        </p:grpSpPr>
        <p:sp>
          <p:nvSpPr>
            <p:cNvPr id="38" name="Google Shape;10090;p74">
              <a:extLst>
                <a:ext uri="{FF2B5EF4-FFF2-40B4-BE49-F238E27FC236}">
                  <a16:creationId xmlns:a16="http://schemas.microsoft.com/office/drawing/2014/main" id="{CBBC6A50-042B-7AEC-0BD9-4319F44C858E}"/>
                </a:ext>
              </a:extLst>
            </p:cNvPr>
            <p:cNvSpPr/>
            <p:nvPr/>
          </p:nvSpPr>
          <p:spPr>
            <a:xfrm>
              <a:off x="6523439" y="1179621"/>
              <a:ext cx="275636" cy="343622"/>
            </a:xfrm>
            <a:custGeom>
              <a:avLst/>
              <a:gdLst>
                <a:gd name="f0" fmla="val w"/>
                <a:gd name="f1" fmla="val h"/>
                <a:gd name="f2" fmla="val 0"/>
                <a:gd name="f3" fmla="val 6806"/>
                <a:gd name="f4" fmla="val 7961"/>
                <a:gd name="f5" fmla="val 4506"/>
                <a:gd name="f6" fmla="val 3266"/>
                <a:gd name="f7" fmla="val 4569"/>
                <a:gd name="f8" fmla="val 4601"/>
                <a:gd name="f9" fmla="val 3298"/>
                <a:gd name="f10" fmla="val 4632"/>
                <a:gd name="f11" fmla="val 5577"/>
                <a:gd name="f12" fmla="val 4621"/>
                <a:gd name="f13" fmla="val 5420"/>
                <a:gd name="f14" fmla="val 5881"/>
                <a:gd name="f15" fmla="val 4664"/>
                <a:gd name="f16" fmla="val 7110"/>
                <a:gd name="f17" fmla="val 3403"/>
                <a:gd name="f18" fmla="val 2206"/>
                <a:gd name="f19" fmla="val 1419"/>
                <a:gd name="f20" fmla="val 5944"/>
                <a:gd name="f21" fmla="val 1261"/>
                <a:gd name="f22" fmla="val 2238"/>
                <a:gd name="f23" fmla="val 2269"/>
                <a:gd name="f24" fmla="val 2301"/>
                <a:gd name="f25" fmla="val 4055"/>
                <a:gd name="f26" fmla="val 1"/>
                <a:gd name="f27" fmla="val 3400"/>
                <a:gd name="f28" fmla="val 2703"/>
                <a:gd name="f29" fmla="val 167"/>
                <a:gd name="f30" fmla="val 2049"/>
                <a:gd name="f31" fmla="val 494"/>
                <a:gd name="f32" fmla="val 1957"/>
                <a:gd name="f33" fmla="val 483"/>
                <a:gd name="f34" fmla="val 1867"/>
                <a:gd name="f35" fmla="val 478"/>
                <a:gd name="f36" fmla="val 1779"/>
                <a:gd name="f37" fmla="val 1354"/>
                <a:gd name="f38" fmla="val 976"/>
                <a:gd name="f39" fmla="val 600"/>
                <a:gd name="f40" fmla="val 662"/>
                <a:gd name="f41" fmla="val 809"/>
                <a:gd name="f42" fmla="val 347"/>
                <a:gd name="f43" fmla="val 1061"/>
                <a:gd name="f44" fmla="val 1534"/>
                <a:gd name="f45" fmla="val 2384"/>
                <a:gd name="f46" fmla="val 2857"/>
                <a:gd name="f47" fmla="val 95"/>
                <a:gd name="f48" fmla="val 3613"/>
                <a:gd name="f49" fmla="val 473"/>
                <a:gd name="f50" fmla="val 4810"/>
                <a:gd name="f51" fmla="val 536"/>
                <a:gd name="f52" fmla="val 6070"/>
                <a:gd name="f53" fmla="val 1482"/>
                <a:gd name="f54" fmla="val 7078"/>
                <a:gd name="f55" fmla="val 7646"/>
                <a:gd name="f56" fmla="val 2710"/>
                <a:gd name="f57" fmla="val 5136"/>
                <a:gd name="f58" fmla="val 6207"/>
                <a:gd name="f59" fmla="val 6417"/>
                <a:gd name="f60" fmla="val 6396"/>
                <a:gd name="f61" fmla="val 6554"/>
                <a:gd name="f62" fmla="val 4085"/>
                <a:gd name="f63" fmla="val 6774"/>
                <a:gd name="f64" fmla="val 3046"/>
                <a:gd name="f65" fmla="val 2447"/>
                <a:gd name="f66" fmla="val 1565"/>
                <a:gd name="f67" fmla="val 6459"/>
                <a:gd name="f68" fmla="val 872"/>
                <a:gd name="f69" fmla="val 5703"/>
                <a:gd name="f70" fmla="val 431"/>
                <a:gd name="f71" fmla="val 5234"/>
                <a:gd name="f72" fmla="val 143"/>
                <a:gd name="f73" fmla="val 4662"/>
                <a:gd name="f74" fmla="*/ f0 1 6806"/>
                <a:gd name="f75" fmla="*/ f1 1 7961"/>
                <a:gd name="f76" fmla="val f2"/>
                <a:gd name="f77" fmla="val f3"/>
                <a:gd name="f78" fmla="val f4"/>
                <a:gd name="f79" fmla="+- f78 0 f76"/>
                <a:gd name="f80" fmla="+- f77 0 f76"/>
                <a:gd name="f81" fmla="*/ f80 1 6806"/>
                <a:gd name="f82" fmla="*/ f79 1 7961"/>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6806" h="7961">
                  <a:moveTo>
                    <a:pt x="f5" y="f6"/>
                  </a:moveTo>
                  <a:cubicBezTo>
                    <a:pt x="f7" y="f6"/>
                    <a:pt x="f8" y="f9"/>
                    <a:pt x="f10" y="f9"/>
                  </a:cubicBezTo>
                  <a:lnTo>
                    <a:pt x="f11" y="f12"/>
                  </a:lnTo>
                  <a:cubicBezTo>
                    <a:pt x="f13" y="f14"/>
                    <a:pt x="f15" y="f16"/>
                    <a:pt x="f17" y="f16"/>
                  </a:cubicBezTo>
                  <a:cubicBezTo>
                    <a:pt x="f18" y="f16"/>
                    <a:pt x="f19" y="f20"/>
                    <a:pt x="f21" y="f12"/>
                  </a:cubicBezTo>
                  <a:lnTo>
                    <a:pt x="f18" y="f9"/>
                  </a:lnTo>
                  <a:cubicBezTo>
                    <a:pt x="f22" y="f6"/>
                    <a:pt x="f23" y="f6"/>
                    <a:pt x="f24" y="f6"/>
                  </a:cubicBezTo>
                  <a:close/>
                  <a:moveTo>
                    <a:pt x="f25" y="f26"/>
                  </a:moveTo>
                  <a:cubicBezTo>
                    <a:pt x="f27" y="f26"/>
                    <a:pt x="f28" y="f29"/>
                    <a:pt x="f30" y="f31"/>
                  </a:cubicBezTo>
                  <a:cubicBezTo>
                    <a:pt x="f32" y="f33"/>
                    <a:pt x="f34" y="f35"/>
                    <a:pt x="f36" y="f35"/>
                  </a:cubicBezTo>
                  <a:cubicBezTo>
                    <a:pt x="f37" y="f35"/>
                    <a:pt x="f38" y="f39"/>
                    <a:pt x="f40" y="f41"/>
                  </a:cubicBezTo>
                  <a:cubicBezTo>
                    <a:pt x="f42" y="f43"/>
                    <a:pt x="f26" y="f44"/>
                    <a:pt x="f26" y="f45"/>
                  </a:cubicBezTo>
                  <a:cubicBezTo>
                    <a:pt x="f26" y="f46"/>
                    <a:pt x="f47" y="f48"/>
                    <a:pt x="f42" y="f12"/>
                  </a:cubicBezTo>
                  <a:cubicBezTo>
                    <a:pt x="f49" y="f50"/>
                    <a:pt x="f51" y="f52"/>
                    <a:pt x="f53" y="f54"/>
                  </a:cubicBezTo>
                  <a:cubicBezTo>
                    <a:pt x="f30" y="f55"/>
                    <a:pt x="f56" y="f4"/>
                    <a:pt x="f17" y="f4"/>
                  </a:cubicBezTo>
                  <a:cubicBezTo>
                    <a:pt x="f57" y="f4"/>
                    <a:pt x="f58" y="f59"/>
                    <a:pt x="f60" y="f12"/>
                  </a:cubicBezTo>
                  <a:cubicBezTo>
                    <a:pt x="f61" y="f62"/>
                    <a:pt x="f63" y="f64"/>
                    <a:pt x="f3" y="f65"/>
                  </a:cubicBezTo>
                  <a:cubicBezTo>
                    <a:pt x="f3" y="f66"/>
                    <a:pt x="f67" y="f68"/>
                    <a:pt x="f69" y="f70"/>
                  </a:cubicBezTo>
                  <a:cubicBezTo>
                    <a:pt x="f71" y="f72"/>
                    <a:pt x="f73" y="f26"/>
                    <a:pt x="f25" y="f2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39" name="Google Shape;10091;p74">
              <a:extLst>
                <a:ext uri="{FF2B5EF4-FFF2-40B4-BE49-F238E27FC236}">
                  <a16:creationId xmlns:a16="http://schemas.microsoft.com/office/drawing/2014/main" id="{EA6A7D66-F95F-2872-64FC-F2CA2B7C7E17}"/>
                </a:ext>
              </a:extLst>
            </p:cNvPr>
            <p:cNvSpPr/>
            <p:nvPr/>
          </p:nvSpPr>
          <p:spPr>
            <a:xfrm>
              <a:off x="6403515" y="1519440"/>
              <a:ext cx="515511" cy="203682"/>
            </a:xfrm>
            <a:custGeom>
              <a:avLst/>
              <a:gdLst>
                <a:gd name="f0" fmla="val w"/>
                <a:gd name="f1" fmla="val h"/>
                <a:gd name="f2" fmla="val 0"/>
                <a:gd name="f3" fmla="val 12729"/>
                <a:gd name="f4" fmla="val 4719"/>
                <a:gd name="f5" fmla="val 4474"/>
                <a:gd name="f6" fmla="val 1001"/>
                <a:gd name="f7" fmla="val 5797"/>
                <a:gd name="f8" fmla="val 2293"/>
                <a:gd name="f9" fmla="val 5199"/>
                <a:gd name="f10" fmla="val 2891"/>
                <a:gd name="f11" fmla="val 4002"/>
                <a:gd name="f12" fmla="val 1159"/>
                <a:gd name="f13" fmla="val 4159"/>
                <a:gd name="f14" fmla="val 1096"/>
                <a:gd name="f15" fmla="val 4380"/>
                <a:gd name="f16" fmla="val 1064"/>
                <a:gd name="f17" fmla="val 8318"/>
                <a:gd name="f18" fmla="val 8475"/>
                <a:gd name="f19" fmla="val 8633"/>
                <a:gd name="f20" fmla="val 8790"/>
                <a:gd name="f21" fmla="val 1190"/>
                <a:gd name="f22" fmla="val 7593"/>
                <a:gd name="f23" fmla="val 6995"/>
                <a:gd name="f24" fmla="val 10681"/>
                <a:gd name="f25" fmla="val 3112"/>
                <a:gd name="f26" fmla="val 10901"/>
                <a:gd name="f27" fmla="val 11059"/>
                <a:gd name="f28" fmla="val 3301"/>
                <a:gd name="f29" fmla="val 3553"/>
                <a:gd name="f30" fmla="val 3742"/>
                <a:gd name="f31" fmla="val 10870"/>
                <a:gd name="f32" fmla="val 3931"/>
                <a:gd name="f33" fmla="val 9578"/>
                <a:gd name="f34" fmla="val 9326"/>
                <a:gd name="f35" fmla="val 9137"/>
                <a:gd name="f36" fmla="val 4458"/>
                <a:gd name="f37" fmla="val 1"/>
                <a:gd name="f38" fmla="val 4348"/>
                <a:gd name="f39" fmla="val 4238"/>
                <a:gd name="f40" fmla="val 40"/>
                <a:gd name="f41" fmla="val 119"/>
                <a:gd name="f42" fmla="val 4065"/>
                <a:gd name="f43" fmla="val 245"/>
                <a:gd name="f44" fmla="val 3939"/>
                <a:gd name="f45" fmla="val 308"/>
                <a:gd name="f46" fmla="val 3781"/>
                <a:gd name="f47" fmla="val 2395"/>
                <a:gd name="f48" fmla="val 914"/>
                <a:gd name="f49" fmla="val 1442"/>
                <a:gd name="f50" fmla="val 2639"/>
                <a:gd name="f51" fmla="val 4341"/>
                <a:gd name="f52" fmla="val 4561"/>
                <a:gd name="f53" fmla="val 189"/>
                <a:gd name="f54" fmla="val 441"/>
                <a:gd name="f55" fmla="val 12287"/>
                <a:gd name="f56" fmla="val 12508"/>
                <a:gd name="f57" fmla="val 12665"/>
                <a:gd name="f58" fmla="val 4530"/>
                <a:gd name="f59" fmla="val 12728"/>
                <a:gd name="f60" fmla="val 1474"/>
                <a:gd name="f61" fmla="val 11783"/>
                <a:gd name="f62" fmla="val 371"/>
                <a:gd name="f63" fmla="val 10303"/>
                <a:gd name="f64" fmla="val 8948"/>
                <a:gd name="f65" fmla="val 8727"/>
                <a:gd name="f66" fmla="val 8664"/>
                <a:gd name="f67" fmla="val 277"/>
                <a:gd name="f68" fmla="val 8538"/>
                <a:gd name="f69" fmla="val 151"/>
                <a:gd name="f70" fmla="val 8456"/>
                <a:gd name="f71" fmla="val 52"/>
                <a:gd name="f72" fmla="val 8339"/>
                <a:gd name="f73" fmla="val 5"/>
                <a:gd name="f74" fmla="val 8219"/>
                <a:gd name="f75" fmla="val 8110"/>
                <a:gd name="f76" fmla="val 7998"/>
                <a:gd name="f77" fmla="val 44"/>
                <a:gd name="f78" fmla="val 7908"/>
                <a:gd name="f79" fmla="val 6333"/>
                <a:gd name="f80" fmla="val 1694"/>
                <a:gd name="f81" fmla="val 4758"/>
                <a:gd name="f82" fmla="val 4679"/>
                <a:gd name="f83" fmla="val 4569"/>
                <a:gd name="f84" fmla="*/ f0 1 12729"/>
                <a:gd name="f85" fmla="*/ f1 1 4719"/>
                <a:gd name="f86" fmla="val f2"/>
                <a:gd name="f87" fmla="val f3"/>
                <a:gd name="f88" fmla="val f4"/>
                <a:gd name="f89" fmla="+- f88 0 f86"/>
                <a:gd name="f90" fmla="+- f87 0 f86"/>
                <a:gd name="f91" fmla="*/ f90 1 12729"/>
                <a:gd name="f92" fmla="*/ f89 1 4719"/>
                <a:gd name="f93" fmla="*/ f86 1 f91"/>
                <a:gd name="f94" fmla="*/ f87 1 f91"/>
                <a:gd name="f95" fmla="*/ f86 1 f92"/>
                <a:gd name="f96" fmla="*/ f88 1 f92"/>
                <a:gd name="f97" fmla="*/ f93 f84 1"/>
                <a:gd name="f98" fmla="*/ f94 f84 1"/>
                <a:gd name="f99" fmla="*/ f96 f85 1"/>
                <a:gd name="f100" fmla="*/ f95 f85 1"/>
              </a:gdLst>
              <a:ahLst/>
              <a:cxnLst>
                <a:cxn ang="3cd4">
                  <a:pos x="hc" y="t"/>
                </a:cxn>
                <a:cxn ang="0">
                  <a:pos x="r" y="vc"/>
                </a:cxn>
                <a:cxn ang="cd4">
                  <a:pos x="hc" y="b"/>
                </a:cxn>
                <a:cxn ang="cd2">
                  <a:pos x="l" y="vc"/>
                </a:cxn>
              </a:cxnLst>
              <a:rect l="f97" t="f100" r="f98" b="f99"/>
              <a:pathLst>
                <a:path w="12729" h="4719">
                  <a:moveTo>
                    <a:pt x="f5" y="f6"/>
                  </a:moveTo>
                  <a:lnTo>
                    <a:pt x="f7" y="f8"/>
                  </a:lnTo>
                  <a:lnTo>
                    <a:pt x="f9" y="f10"/>
                  </a:lnTo>
                  <a:lnTo>
                    <a:pt x="f11" y="f12"/>
                  </a:lnTo>
                  <a:cubicBezTo>
                    <a:pt x="f13" y="f14"/>
                    <a:pt x="f15" y="f16"/>
                    <a:pt x="f5" y="f6"/>
                  </a:cubicBezTo>
                  <a:close/>
                  <a:moveTo>
                    <a:pt x="f17" y="f6"/>
                  </a:moveTo>
                  <a:cubicBezTo>
                    <a:pt x="f18" y="f16"/>
                    <a:pt x="f19" y="f12"/>
                    <a:pt x="f20" y="f21"/>
                  </a:cubicBezTo>
                  <a:lnTo>
                    <a:pt x="f22" y="f10"/>
                  </a:lnTo>
                  <a:lnTo>
                    <a:pt x="f23" y="f8"/>
                  </a:lnTo>
                  <a:lnTo>
                    <a:pt x="f17" y="f6"/>
                  </a:lnTo>
                  <a:close/>
                  <a:moveTo>
                    <a:pt x="f24" y="f25"/>
                  </a:moveTo>
                  <a:cubicBezTo>
                    <a:pt x="f26" y="f25"/>
                    <a:pt x="f27" y="f28"/>
                    <a:pt x="f27" y="f29"/>
                  </a:cubicBezTo>
                  <a:cubicBezTo>
                    <a:pt x="f27" y="f30"/>
                    <a:pt x="f31" y="f32"/>
                    <a:pt x="f24" y="f32"/>
                  </a:cubicBezTo>
                  <a:lnTo>
                    <a:pt x="f33" y="f32"/>
                  </a:lnTo>
                  <a:cubicBezTo>
                    <a:pt x="f34" y="f32"/>
                    <a:pt x="f35" y="f30"/>
                    <a:pt x="f35" y="f29"/>
                  </a:cubicBezTo>
                  <a:cubicBezTo>
                    <a:pt x="f35" y="f28"/>
                    <a:pt x="f34" y="f25"/>
                    <a:pt x="f33" y="f25"/>
                  </a:cubicBezTo>
                  <a:close/>
                  <a:moveTo>
                    <a:pt x="f36" y="f37"/>
                  </a:moveTo>
                  <a:cubicBezTo>
                    <a:pt x="f38" y="f37"/>
                    <a:pt x="f39" y="f40"/>
                    <a:pt x="f13" y="f41"/>
                  </a:cubicBezTo>
                  <a:cubicBezTo>
                    <a:pt x="f42" y="f43"/>
                    <a:pt x="f44" y="f45"/>
                    <a:pt x="f46" y="f45"/>
                  </a:cubicBezTo>
                  <a:lnTo>
                    <a:pt x="f47" y="f45"/>
                  </a:lnTo>
                  <a:cubicBezTo>
                    <a:pt x="f48" y="f45"/>
                    <a:pt x="f2" y="f49"/>
                    <a:pt x="f2" y="f50"/>
                  </a:cubicBezTo>
                  <a:lnTo>
                    <a:pt x="f2" y="f51"/>
                  </a:lnTo>
                  <a:cubicBezTo>
                    <a:pt x="f2" y="f52"/>
                    <a:pt x="f53" y="f4"/>
                    <a:pt x="f54" y="f4"/>
                  </a:cubicBezTo>
                  <a:lnTo>
                    <a:pt x="f55" y="f4"/>
                  </a:lnTo>
                  <a:cubicBezTo>
                    <a:pt x="f56" y="f4"/>
                    <a:pt x="f57" y="f58"/>
                    <a:pt x="f57" y="f51"/>
                  </a:cubicBezTo>
                  <a:lnTo>
                    <a:pt x="f57" y="f50"/>
                  </a:lnTo>
                  <a:cubicBezTo>
                    <a:pt x="f59" y="f60"/>
                    <a:pt x="f61" y="f62"/>
                    <a:pt x="f63" y="f62"/>
                  </a:cubicBezTo>
                  <a:lnTo>
                    <a:pt x="f64" y="f62"/>
                  </a:lnTo>
                  <a:cubicBezTo>
                    <a:pt x="f65" y="f62"/>
                    <a:pt x="f66" y="f67"/>
                    <a:pt x="f68" y="f69"/>
                  </a:cubicBezTo>
                  <a:cubicBezTo>
                    <a:pt x="f70" y="f71"/>
                    <a:pt x="f72" y="f73"/>
                    <a:pt x="f74" y="f73"/>
                  </a:cubicBezTo>
                  <a:cubicBezTo>
                    <a:pt x="f75" y="f73"/>
                    <a:pt x="f76" y="f77"/>
                    <a:pt x="f78" y="f41"/>
                  </a:cubicBezTo>
                  <a:lnTo>
                    <a:pt x="f79" y="f80"/>
                  </a:lnTo>
                  <a:lnTo>
                    <a:pt x="f81" y="f41"/>
                  </a:lnTo>
                  <a:cubicBezTo>
                    <a:pt x="f82" y="f40"/>
                    <a:pt x="f83" y="f37"/>
                    <a:pt x="f36" y="f37"/>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sp>
        <p:nvSpPr>
          <p:cNvPr id="40" name="Google Shape;10113;p74">
            <a:extLst>
              <a:ext uri="{FF2B5EF4-FFF2-40B4-BE49-F238E27FC236}">
                <a16:creationId xmlns:a16="http://schemas.microsoft.com/office/drawing/2014/main" id="{EBF1C6B7-8B1E-F717-EA4D-7FA35BB181DA}"/>
              </a:ext>
            </a:extLst>
          </p:cNvPr>
          <p:cNvSpPr/>
          <p:nvPr/>
        </p:nvSpPr>
        <p:spPr>
          <a:xfrm>
            <a:off x="5143841" y="3815058"/>
            <a:ext cx="527560" cy="556052"/>
          </a:xfrm>
          <a:custGeom>
            <a:avLst/>
            <a:gdLst>
              <a:gd name="f0" fmla="val w"/>
              <a:gd name="f1" fmla="val h"/>
              <a:gd name="f2" fmla="val 0"/>
              <a:gd name="f3" fmla="val 12760"/>
              <a:gd name="f4" fmla="val 12619"/>
              <a:gd name="f5" fmla="val 10082"/>
              <a:gd name="f6" fmla="val 2190"/>
              <a:gd name="f7" fmla="val 11027"/>
              <a:gd name="f8" fmla="val 2726"/>
              <a:gd name="f9" fmla="val 8948"/>
              <a:gd name="f10" fmla="val 6317"/>
              <a:gd name="f11" fmla="val 8003"/>
              <a:gd name="f12" fmla="val 5781"/>
              <a:gd name="f13" fmla="val 8349"/>
              <a:gd name="f14" fmla="val 5151"/>
              <a:gd name="f15" fmla="val 9704"/>
              <a:gd name="f16" fmla="val 2820"/>
              <a:gd name="f17" fmla="val 7813"/>
              <a:gd name="f18" fmla="val 6601"/>
              <a:gd name="f19" fmla="val 8318"/>
              <a:gd name="f20" fmla="val 6916"/>
              <a:gd name="f21" fmla="val 7782"/>
              <a:gd name="f22" fmla="val 7262"/>
              <a:gd name="f23" fmla="val 10554"/>
              <a:gd name="f24" fmla="val 8522"/>
              <a:gd name="f25" fmla="val 10806"/>
              <a:gd name="f26" fmla="val 10964"/>
              <a:gd name="f27" fmla="val 8711"/>
              <a:gd name="f28" fmla="val 8900"/>
              <a:gd name="f29" fmla="val 9153"/>
              <a:gd name="f30" fmla="val 9342"/>
              <a:gd name="f31" fmla="val 5608"/>
              <a:gd name="f32" fmla="val 5356"/>
              <a:gd name="f33" fmla="val 5167"/>
              <a:gd name="f34" fmla="val 8680"/>
              <a:gd name="f35" fmla="val 3088"/>
              <a:gd name="f36" fmla="val 5592"/>
              <a:gd name="f37" fmla="val 3308"/>
              <a:gd name="f38" fmla="val 3497"/>
              <a:gd name="f39" fmla="val 5813"/>
              <a:gd name="f40" fmla="val 6002"/>
              <a:gd name="f41" fmla="val 6286"/>
              <a:gd name="f42" fmla="val 3970"/>
              <a:gd name="f43" fmla="val 6443"/>
              <a:gd name="f44" fmla="val 4348"/>
              <a:gd name="f45" fmla="val 7451"/>
              <a:gd name="f46" fmla="val 7703"/>
              <a:gd name="f47" fmla="val 4159"/>
              <a:gd name="f48" fmla="val 7861"/>
              <a:gd name="f49" fmla="val 3907"/>
              <a:gd name="f50" fmla="val 3655"/>
              <a:gd name="f51" fmla="val 7640"/>
              <a:gd name="f52" fmla="val 7231"/>
              <a:gd name="f53" fmla="val 7010"/>
              <a:gd name="f54" fmla="val 2836"/>
              <a:gd name="f55" fmla="val 2678"/>
              <a:gd name="f56" fmla="val 3025"/>
              <a:gd name="f57" fmla="val 7924"/>
              <a:gd name="f58" fmla="val 3340"/>
              <a:gd name="f59" fmla="val 8176"/>
              <a:gd name="f60" fmla="val 3781"/>
              <a:gd name="f61" fmla="val 8491"/>
              <a:gd name="f62" fmla="val 8869"/>
              <a:gd name="f63" fmla="val 9531"/>
              <a:gd name="f64" fmla="val 10098"/>
              <a:gd name="f65" fmla="val 10539"/>
              <a:gd name="f66" fmla="val 10728"/>
              <a:gd name="f67" fmla="val 11011"/>
              <a:gd name="f68" fmla="val 11232"/>
              <a:gd name="f69" fmla="val 11452"/>
              <a:gd name="f70" fmla="val 2206"/>
              <a:gd name="f71" fmla="val 10570"/>
              <a:gd name="f72" fmla="val 1859"/>
              <a:gd name="f73" fmla="val 9310"/>
              <a:gd name="f74" fmla="val 2048"/>
              <a:gd name="f75" fmla="val 9121"/>
              <a:gd name="f76" fmla="val 2300"/>
              <a:gd name="f77" fmla="val 2521"/>
              <a:gd name="f78" fmla="val 9783"/>
              <a:gd name="f79" fmla="val 2867"/>
              <a:gd name="f80" fmla="val 9940"/>
              <a:gd name="f81" fmla="val 9751"/>
              <a:gd name="f82" fmla="val 3182"/>
              <a:gd name="f83" fmla="val 9089"/>
              <a:gd name="f84" fmla="val 8837"/>
              <a:gd name="f85" fmla="val 2395"/>
              <a:gd name="f86" fmla="val 8113"/>
              <a:gd name="f87" fmla="val 6475"/>
              <a:gd name="f88" fmla="val 5750"/>
              <a:gd name="f89" fmla="val 11200"/>
              <a:gd name="f90" fmla="val 11641"/>
              <a:gd name="f91" fmla="val 11830"/>
              <a:gd name="f92" fmla="val 10933"/>
              <a:gd name="f93" fmla="val 1"/>
              <a:gd name="f94" fmla="val 10599"/>
              <a:gd name="f95" fmla="val 10280"/>
              <a:gd name="f96" fmla="val 176"/>
              <a:gd name="f97" fmla="val 10113"/>
              <a:gd name="f98" fmla="val 489"/>
              <a:gd name="f99" fmla="val 7877"/>
              <a:gd name="f100" fmla="val 4395"/>
              <a:gd name="f101" fmla="val 1229"/>
              <a:gd name="f102" fmla="val 567"/>
              <a:gd name="f103" fmla="val 4931"/>
              <a:gd name="f104" fmla="val 11389"/>
              <a:gd name="f105" fmla="val 12051"/>
              <a:gd name="f106" fmla="val 12618"/>
              <a:gd name="f107" fmla="val 11437"/>
              <a:gd name="f108" fmla="val 12098"/>
              <a:gd name="f109" fmla="val 12697"/>
              <a:gd name="f110" fmla="val 12082"/>
              <a:gd name="f111" fmla="val 12602"/>
              <a:gd name="f112" fmla="val 12067"/>
              <a:gd name="f113" fmla="val 11374"/>
              <a:gd name="f114" fmla="val 12476"/>
              <a:gd name="f115" fmla="val 1875"/>
              <a:gd name="f116" fmla="val 1402"/>
              <a:gd name="f117" fmla="val 804"/>
              <a:gd name="f118" fmla="val 12130"/>
              <a:gd name="f119" fmla="val 583"/>
              <a:gd name="f120" fmla="val 142"/>
              <a:gd name="f121" fmla="val 11277"/>
              <a:gd name="f122" fmla="val 46"/>
              <a:gd name="f123" fmla="val 11103"/>
              <a:gd name="f124" fmla="*/ f0 1 12760"/>
              <a:gd name="f125" fmla="*/ f1 1 12619"/>
              <a:gd name="f126" fmla="val f2"/>
              <a:gd name="f127" fmla="val f3"/>
              <a:gd name="f128" fmla="val f4"/>
              <a:gd name="f129" fmla="+- f128 0 f126"/>
              <a:gd name="f130" fmla="+- f127 0 f126"/>
              <a:gd name="f131" fmla="*/ f130 1 12760"/>
              <a:gd name="f132" fmla="*/ f129 1 12619"/>
              <a:gd name="f133" fmla="*/ f126 1 f131"/>
              <a:gd name="f134" fmla="*/ f127 1 f131"/>
              <a:gd name="f135" fmla="*/ f126 1 f132"/>
              <a:gd name="f136" fmla="*/ f128 1 f132"/>
              <a:gd name="f137" fmla="*/ f133 f124 1"/>
              <a:gd name="f138" fmla="*/ f134 f124 1"/>
              <a:gd name="f139" fmla="*/ f136 f125 1"/>
              <a:gd name="f140" fmla="*/ f135 f125 1"/>
            </a:gdLst>
            <a:ahLst/>
            <a:cxnLst>
              <a:cxn ang="3cd4">
                <a:pos x="hc" y="t"/>
              </a:cxn>
              <a:cxn ang="0">
                <a:pos x="r" y="vc"/>
              </a:cxn>
              <a:cxn ang="cd4">
                <a:pos x="hc" y="b"/>
              </a:cxn>
              <a:cxn ang="cd2">
                <a:pos x="l" y="vc"/>
              </a:cxn>
            </a:cxnLst>
            <a:rect l="f137" t="f140" r="f138" b="f139"/>
            <a:pathLst>
              <a:path w="12760" h="12619">
                <a:moveTo>
                  <a:pt x="f5" y="f6"/>
                </a:moveTo>
                <a:lnTo>
                  <a:pt x="f7" y="f8"/>
                </a:lnTo>
                <a:lnTo>
                  <a:pt x="f9" y="f10"/>
                </a:lnTo>
                <a:lnTo>
                  <a:pt x="f11" y="f12"/>
                </a:lnTo>
                <a:cubicBezTo>
                  <a:pt x="f13" y="f14"/>
                  <a:pt x="f15" y="f16"/>
                  <a:pt x="f5" y="f6"/>
                </a:cubicBezTo>
                <a:close/>
                <a:moveTo>
                  <a:pt x="f17" y="f18"/>
                </a:moveTo>
                <a:lnTo>
                  <a:pt x="f19" y="f20"/>
                </a:lnTo>
                <a:lnTo>
                  <a:pt x="f21" y="f22"/>
                </a:lnTo>
                <a:lnTo>
                  <a:pt x="f17" y="f18"/>
                </a:lnTo>
                <a:close/>
                <a:moveTo>
                  <a:pt x="f23" y="f24"/>
                </a:moveTo>
                <a:cubicBezTo>
                  <a:pt x="f25" y="f24"/>
                  <a:pt x="f26" y="f27"/>
                  <a:pt x="f26" y="f28"/>
                </a:cubicBezTo>
                <a:cubicBezTo>
                  <a:pt x="f26" y="f29"/>
                  <a:pt x="f25" y="f30"/>
                  <a:pt x="f23" y="f30"/>
                </a:cubicBezTo>
                <a:lnTo>
                  <a:pt x="f31" y="f30"/>
                </a:lnTo>
                <a:cubicBezTo>
                  <a:pt x="f32" y="f30"/>
                  <a:pt x="f33" y="f29"/>
                  <a:pt x="f33" y="f28"/>
                </a:cubicBezTo>
                <a:cubicBezTo>
                  <a:pt x="f33" y="f34"/>
                  <a:pt x="f32" y="f24"/>
                  <a:pt x="f31" y="f24"/>
                </a:cubicBezTo>
                <a:close/>
                <a:moveTo>
                  <a:pt x="f35" y="f36"/>
                </a:moveTo>
                <a:cubicBezTo>
                  <a:pt x="f37" y="f36"/>
                  <a:pt x="f38" y="f39"/>
                  <a:pt x="f38" y="f40"/>
                </a:cubicBezTo>
                <a:lnTo>
                  <a:pt x="f38" y="f41"/>
                </a:lnTo>
                <a:cubicBezTo>
                  <a:pt x="f42" y="f43"/>
                  <a:pt x="f44" y="f20"/>
                  <a:pt x="f44" y="f45"/>
                </a:cubicBezTo>
                <a:cubicBezTo>
                  <a:pt x="f44" y="f46"/>
                  <a:pt x="f47" y="f48"/>
                  <a:pt x="f49" y="f48"/>
                </a:cubicBezTo>
                <a:cubicBezTo>
                  <a:pt x="f50" y="f48"/>
                  <a:pt x="f38" y="f51"/>
                  <a:pt x="f38" y="f45"/>
                </a:cubicBezTo>
                <a:cubicBezTo>
                  <a:pt x="f38" y="f52"/>
                  <a:pt x="f37" y="f53"/>
                  <a:pt x="f35" y="f53"/>
                </a:cubicBezTo>
                <a:cubicBezTo>
                  <a:pt x="f54" y="f53"/>
                  <a:pt x="f55" y="f52"/>
                  <a:pt x="f55" y="f45"/>
                </a:cubicBezTo>
                <a:cubicBezTo>
                  <a:pt x="f55" y="f46"/>
                  <a:pt x="f56" y="f57"/>
                  <a:pt x="f58" y="f59"/>
                </a:cubicBezTo>
                <a:cubicBezTo>
                  <a:pt x="f60" y="f61"/>
                  <a:pt x="f44" y="f62"/>
                  <a:pt x="f44" y="f63"/>
                </a:cubicBezTo>
                <a:cubicBezTo>
                  <a:pt x="f44" y="f64"/>
                  <a:pt x="f42" y="f65"/>
                  <a:pt x="f38" y="f66"/>
                </a:cubicBezTo>
                <a:lnTo>
                  <a:pt x="f38" y="f67"/>
                </a:lnTo>
                <a:cubicBezTo>
                  <a:pt x="f38" y="f68"/>
                  <a:pt x="f37" y="f69"/>
                  <a:pt x="f35" y="f69"/>
                </a:cubicBezTo>
                <a:cubicBezTo>
                  <a:pt x="f54" y="f69"/>
                  <a:pt x="f55" y="f68"/>
                  <a:pt x="f55" y="f67"/>
                </a:cubicBezTo>
                <a:lnTo>
                  <a:pt x="f55" y="f66"/>
                </a:lnTo>
                <a:cubicBezTo>
                  <a:pt x="f70" y="f71"/>
                  <a:pt x="f72" y="f64"/>
                  <a:pt x="f72" y="f63"/>
                </a:cubicBezTo>
                <a:cubicBezTo>
                  <a:pt x="f72" y="f73"/>
                  <a:pt x="f74" y="f75"/>
                  <a:pt x="f76" y="f75"/>
                </a:cubicBezTo>
                <a:cubicBezTo>
                  <a:pt x="f77" y="f75"/>
                  <a:pt x="f55" y="f73"/>
                  <a:pt x="f55" y="f63"/>
                </a:cubicBezTo>
                <a:cubicBezTo>
                  <a:pt x="f55" y="f78"/>
                  <a:pt x="f79" y="f80"/>
                  <a:pt x="f35" y="f80"/>
                </a:cubicBezTo>
                <a:cubicBezTo>
                  <a:pt x="f37" y="f80"/>
                  <a:pt x="f38" y="f81"/>
                  <a:pt x="f38" y="f63"/>
                </a:cubicBezTo>
                <a:cubicBezTo>
                  <a:pt x="f38" y="f73"/>
                  <a:pt x="f82" y="f83"/>
                  <a:pt x="f54" y="f84"/>
                </a:cubicBezTo>
                <a:cubicBezTo>
                  <a:pt x="f85" y="f24"/>
                  <a:pt x="f72" y="f86"/>
                  <a:pt x="f72" y="f45"/>
                </a:cubicBezTo>
                <a:cubicBezTo>
                  <a:pt x="f72" y="f20"/>
                  <a:pt x="f70" y="f87"/>
                  <a:pt x="f55" y="f41"/>
                </a:cubicBezTo>
                <a:lnTo>
                  <a:pt x="f55" y="f40"/>
                </a:lnTo>
                <a:cubicBezTo>
                  <a:pt x="f55" y="f88"/>
                  <a:pt x="f79" y="f36"/>
                  <a:pt x="f35" y="f36"/>
                </a:cubicBezTo>
                <a:close/>
                <a:moveTo>
                  <a:pt x="f23" y="f67"/>
                </a:moveTo>
                <a:cubicBezTo>
                  <a:pt x="f25" y="f67"/>
                  <a:pt x="f26" y="f89"/>
                  <a:pt x="f26" y="f69"/>
                </a:cubicBezTo>
                <a:cubicBezTo>
                  <a:pt x="f26" y="f90"/>
                  <a:pt x="f25" y="f91"/>
                  <a:pt x="f23" y="f91"/>
                </a:cubicBezTo>
                <a:lnTo>
                  <a:pt x="f31" y="f91"/>
                </a:lnTo>
                <a:cubicBezTo>
                  <a:pt x="f32" y="f91"/>
                  <a:pt x="f33" y="f90"/>
                  <a:pt x="f33" y="f69"/>
                </a:cubicBezTo>
                <a:cubicBezTo>
                  <a:pt x="f33" y="f89"/>
                  <a:pt x="f32" y="f67"/>
                  <a:pt x="f31" y="f67"/>
                </a:cubicBezTo>
                <a:close/>
                <a:moveTo>
                  <a:pt x="f92" y="f93"/>
                </a:moveTo>
                <a:cubicBezTo>
                  <a:pt x="f94" y="f93"/>
                  <a:pt x="f95" y="f96"/>
                  <a:pt x="f97" y="f98"/>
                </a:cubicBezTo>
                <a:lnTo>
                  <a:pt x="f99" y="f100"/>
                </a:lnTo>
                <a:lnTo>
                  <a:pt x="f101" y="f100"/>
                </a:lnTo>
                <a:cubicBezTo>
                  <a:pt x="f102" y="f100"/>
                  <a:pt x="f2" y="f103"/>
                  <a:pt x="f2" y="f36"/>
                </a:cubicBezTo>
                <a:lnTo>
                  <a:pt x="f2" y="f104"/>
                </a:lnTo>
                <a:cubicBezTo>
                  <a:pt x="f2" y="f105"/>
                  <a:pt x="f102" y="f106"/>
                  <a:pt x="f101" y="f106"/>
                </a:cubicBezTo>
                <a:lnTo>
                  <a:pt x="f107" y="f106"/>
                </a:lnTo>
                <a:cubicBezTo>
                  <a:pt x="f108" y="f106"/>
                  <a:pt x="f109" y="f110"/>
                  <a:pt x="f109" y="f104"/>
                </a:cubicBezTo>
                <a:lnTo>
                  <a:pt x="f109" y="f36"/>
                </a:lnTo>
                <a:cubicBezTo>
                  <a:pt x="f111" y="f103"/>
                  <a:pt x="f112" y="f100"/>
                  <a:pt x="f113" y="f100"/>
                </a:cubicBezTo>
                <a:lnTo>
                  <a:pt x="f7" y="f100"/>
                </a:lnTo>
                <a:lnTo>
                  <a:pt x="f114" y="f115"/>
                </a:lnTo>
                <a:cubicBezTo>
                  <a:pt x="f3" y="f116"/>
                  <a:pt x="f111" y="f117"/>
                  <a:pt x="f118" y="f119"/>
                </a:cubicBezTo>
                <a:lnTo>
                  <a:pt x="f107" y="f120"/>
                </a:lnTo>
                <a:cubicBezTo>
                  <a:pt x="f121" y="f122"/>
                  <a:pt x="f123" y="f93"/>
                  <a:pt x="f92" y="f93"/>
                </a:cubicBezTo>
                <a:close/>
              </a:path>
            </a:pathLst>
          </a:custGeom>
          <a:solidFill>
            <a:schemeClr val="tx1"/>
          </a:solid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nvGrpSpPr>
          <p:cNvPr id="41" name="Google Shape;10118;p74">
            <a:extLst>
              <a:ext uri="{FF2B5EF4-FFF2-40B4-BE49-F238E27FC236}">
                <a16:creationId xmlns:a16="http://schemas.microsoft.com/office/drawing/2014/main" id="{3EE584B3-0C95-D9AF-B8FA-70E5EC2D74C3}"/>
              </a:ext>
            </a:extLst>
          </p:cNvPr>
          <p:cNvGrpSpPr/>
          <p:nvPr/>
        </p:nvGrpSpPr>
        <p:grpSpPr>
          <a:xfrm>
            <a:off x="9470295" y="2938355"/>
            <a:ext cx="467527" cy="505895"/>
            <a:chOff x="8474320" y="2073136"/>
            <a:chExt cx="350645" cy="379421"/>
          </a:xfrm>
          <a:solidFill>
            <a:schemeClr val="tx1"/>
          </a:solidFill>
        </p:grpSpPr>
        <p:sp>
          <p:nvSpPr>
            <p:cNvPr id="42" name="Google Shape;10119;p74">
              <a:extLst>
                <a:ext uri="{FF2B5EF4-FFF2-40B4-BE49-F238E27FC236}">
                  <a16:creationId xmlns:a16="http://schemas.microsoft.com/office/drawing/2014/main" id="{8C9DFEE2-4EB5-165A-7289-B58442B85431}"/>
                </a:ext>
              </a:extLst>
            </p:cNvPr>
            <p:cNvSpPr/>
            <p:nvPr/>
          </p:nvSpPr>
          <p:spPr>
            <a:xfrm>
              <a:off x="8474320" y="2353190"/>
              <a:ext cx="101205" cy="99367"/>
            </a:xfrm>
            <a:custGeom>
              <a:avLst/>
              <a:gdLst>
                <a:gd name="f0" fmla="val w"/>
                <a:gd name="f1" fmla="val h"/>
                <a:gd name="f2" fmla="val 0"/>
                <a:gd name="f3" fmla="val 3592"/>
                <a:gd name="f4" fmla="val 3309"/>
                <a:gd name="f5" fmla="val 1796"/>
                <a:gd name="f6" fmla="val 851"/>
                <a:gd name="f7" fmla="val 2048"/>
                <a:gd name="f8" fmla="val 2237"/>
                <a:gd name="f9" fmla="val 1071"/>
                <a:gd name="f10" fmla="val 1260"/>
                <a:gd name="f11" fmla="val 1449"/>
                <a:gd name="f12" fmla="val 1701"/>
                <a:gd name="f13" fmla="val 1576"/>
                <a:gd name="f14" fmla="val 1418"/>
                <a:gd name="f15" fmla="val 1481"/>
                <a:gd name="f16" fmla="val 1008"/>
                <a:gd name="f17" fmla="val 2079"/>
                <a:gd name="f18" fmla="val 2741"/>
                <a:gd name="f19" fmla="val 536"/>
                <a:gd name="f20" fmla="val 3308"/>
                <a:gd name="f21" fmla="val 1229"/>
                <a:gd name="f22" fmla="val 2332"/>
                <a:gd name="f23" fmla="val 2993"/>
                <a:gd name="f24" fmla="*/ f0 1 3592"/>
                <a:gd name="f25" fmla="*/ f1 1 3309"/>
                <a:gd name="f26" fmla="val f2"/>
                <a:gd name="f27" fmla="val f3"/>
                <a:gd name="f28" fmla="val f4"/>
                <a:gd name="f29" fmla="+- f28 0 f26"/>
                <a:gd name="f30" fmla="+- f27 0 f26"/>
                <a:gd name="f31" fmla="*/ f30 1 3592"/>
                <a:gd name="f32" fmla="*/ f29 1 3309"/>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3592" h="3309">
                  <a:moveTo>
                    <a:pt x="f5" y="f6"/>
                  </a:moveTo>
                  <a:cubicBezTo>
                    <a:pt x="f7" y="f6"/>
                    <a:pt x="f8" y="f9"/>
                    <a:pt x="f8" y="f10"/>
                  </a:cubicBezTo>
                  <a:cubicBezTo>
                    <a:pt x="f8" y="f11"/>
                    <a:pt x="f7" y="f12"/>
                    <a:pt x="f5" y="f12"/>
                  </a:cubicBezTo>
                  <a:cubicBezTo>
                    <a:pt x="f13" y="f12"/>
                    <a:pt x="f14" y="f15"/>
                    <a:pt x="f14" y="f10"/>
                  </a:cubicBezTo>
                  <a:cubicBezTo>
                    <a:pt x="f14" y="f16"/>
                    <a:pt x="f13" y="f6"/>
                    <a:pt x="f5" y="f6"/>
                  </a:cubicBezTo>
                  <a:close/>
                  <a:moveTo>
                    <a:pt x="f2" y="f2"/>
                  </a:moveTo>
                  <a:lnTo>
                    <a:pt x="f2" y="f17"/>
                  </a:lnTo>
                  <a:cubicBezTo>
                    <a:pt x="f2" y="f18"/>
                    <a:pt x="f19" y="f20"/>
                    <a:pt x="f21" y="f20"/>
                  </a:cubicBezTo>
                  <a:lnTo>
                    <a:pt x="f22" y="f20"/>
                  </a:lnTo>
                  <a:cubicBezTo>
                    <a:pt x="f23" y="f20"/>
                    <a:pt x="f3" y="f18"/>
                    <a:pt x="f3" y="f17"/>
                  </a:cubicBezTo>
                  <a:lnTo>
                    <a:pt x="f3"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43" name="Google Shape;10120;p74">
              <a:extLst>
                <a:ext uri="{FF2B5EF4-FFF2-40B4-BE49-F238E27FC236}">
                  <a16:creationId xmlns:a16="http://schemas.microsoft.com/office/drawing/2014/main" id="{2B13B5B6-3858-A139-718E-6C07AF2277F3}"/>
                </a:ext>
              </a:extLst>
            </p:cNvPr>
            <p:cNvSpPr/>
            <p:nvPr/>
          </p:nvSpPr>
          <p:spPr>
            <a:xfrm>
              <a:off x="8475189" y="2073136"/>
              <a:ext cx="101233" cy="255492"/>
            </a:xfrm>
            <a:custGeom>
              <a:avLst/>
              <a:gdLst>
                <a:gd name="f0" fmla="val w"/>
                <a:gd name="f1" fmla="val h"/>
                <a:gd name="f2" fmla="val 0"/>
                <a:gd name="f3" fmla="val 3593"/>
                <a:gd name="f4" fmla="val 8508"/>
                <a:gd name="f5" fmla="val 1734"/>
                <a:gd name="f6" fmla="val 1607"/>
                <a:gd name="f7" fmla="val 1923"/>
                <a:gd name="f8" fmla="val 2175"/>
                <a:gd name="f9" fmla="val 1797"/>
                <a:gd name="f10" fmla="val 2049"/>
                <a:gd name="f11" fmla="val 7278"/>
                <a:gd name="f12" fmla="val 7499"/>
                <a:gd name="f13" fmla="val 1986"/>
                <a:gd name="f14" fmla="val 7656"/>
                <a:gd name="f15" fmla="val 1513"/>
                <a:gd name="f16" fmla="val 1356"/>
                <a:gd name="f17" fmla="val 7467"/>
                <a:gd name="f18" fmla="val 1545"/>
                <a:gd name="f19" fmla="val 1230"/>
                <a:gd name="f20" fmla="val 1"/>
                <a:gd name="f21" fmla="val 568"/>
                <a:gd name="f22" fmla="val 536"/>
                <a:gd name="f23" fmla="val 1198"/>
                <a:gd name="f24" fmla="val 8507"/>
                <a:gd name="f25" fmla="val 3561"/>
                <a:gd name="f26" fmla="val 2994"/>
                <a:gd name="f27" fmla="val 2332"/>
                <a:gd name="f28" fmla="*/ f0 1 3593"/>
                <a:gd name="f29" fmla="*/ f1 1 8508"/>
                <a:gd name="f30" fmla="val f2"/>
                <a:gd name="f31" fmla="val f3"/>
                <a:gd name="f32" fmla="val f4"/>
                <a:gd name="f33" fmla="+- f32 0 f30"/>
                <a:gd name="f34" fmla="+- f31 0 f30"/>
                <a:gd name="f35" fmla="*/ f34 1 3593"/>
                <a:gd name="f36" fmla="*/ f33 1 8508"/>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3593" h="8508">
                  <a:moveTo>
                    <a:pt x="f5" y="f6"/>
                  </a:moveTo>
                  <a:cubicBezTo>
                    <a:pt x="f7" y="f6"/>
                    <a:pt x="f8" y="f9"/>
                    <a:pt x="f8" y="f10"/>
                  </a:cubicBezTo>
                  <a:lnTo>
                    <a:pt x="f8" y="f11"/>
                  </a:lnTo>
                  <a:cubicBezTo>
                    <a:pt x="f8" y="f12"/>
                    <a:pt x="f13" y="f14"/>
                    <a:pt x="f5" y="f14"/>
                  </a:cubicBezTo>
                  <a:cubicBezTo>
                    <a:pt x="f15" y="f14"/>
                    <a:pt x="f16" y="f17"/>
                    <a:pt x="f16" y="f11"/>
                  </a:cubicBezTo>
                  <a:lnTo>
                    <a:pt x="f16" y="f10"/>
                  </a:lnTo>
                  <a:cubicBezTo>
                    <a:pt x="f16" y="f9"/>
                    <a:pt x="f18" y="f6"/>
                    <a:pt x="f5" y="f6"/>
                  </a:cubicBezTo>
                  <a:close/>
                  <a:moveTo>
                    <a:pt x="f19" y="f20"/>
                  </a:moveTo>
                  <a:cubicBezTo>
                    <a:pt x="f21" y="f20"/>
                    <a:pt x="f20" y="f22"/>
                    <a:pt x="f20" y="f23"/>
                  </a:cubicBezTo>
                  <a:lnTo>
                    <a:pt x="f20" y="f24"/>
                  </a:lnTo>
                  <a:lnTo>
                    <a:pt x="f3" y="f24"/>
                  </a:lnTo>
                  <a:lnTo>
                    <a:pt x="f3" y="f23"/>
                  </a:lnTo>
                  <a:cubicBezTo>
                    <a:pt x="f25" y="f22"/>
                    <a:pt x="f26" y="f20"/>
                    <a:pt x="f27" y="f20"/>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44" name="Google Shape;10121;p74">
              <a:extLst>
                <a:ext uri="{FF2B5EF4-FFF2-40B4-BE49-F238E27FC236}">
                  <a16:creationId xmlns:a16="http://schemas.microsoft.com/office/drawing/2014/main" id="{59D35F32-ACF1-FFB2-C631-0857D9C28417}"/>
                </a:ext>
              </a:extLst>
            </p:cNvPr>
            <p:cNvSpPr/>
            <p:nvPr/>
          </p:nvSpPr>
          <p:spPr>
            <a:xfrm>
              <a:off x="8598596" y="2353190"/>
              <a:ext cx="101205" cy="99367"/>
            </a:xfrm>
            <a:custGeom>
              <a:avLst/>
              <a:gdLst>
                <a:gd name="f0" fmla="val w"/>
                <a:gd name="f1" fmla="val h"/>
                <a:gd name="f2" fmla="val 0"/>
                <a:gd name="f3" fmla="val 3592"/>
                <a:gd name="f4" fmla="val 3309"/>
                <a:gd name="f5" fmla="val 1796"/>
                <a:gd name="f6" fmla="val 851"/>
                <a:gd name="f7" fmla="val 2048"/>
                <a:gd name="f8" fmla="val 2205"/>
                <a:gd name="f9" fmla="val 1071"/>
                <a:gd name="f10" fmla="val 1260"/>
                <a:gd name="f11" fmla="val 1449"/>
                <a:gd name="f12" fmla="val 2016"/>
                <a:gd name="f13" fmla="val 1701"/>
                <a:gd name="f14" fmla="val 1575"/>
                <a:gd name="f15" fmla="val 1386"/>
                <a:gd name="f16" fmla="val 1481"/>
                <a:gd name="f17" fmla="val 1008"/>
                <a:gd name="f18" fmla="val 2079"/>
                <a:gd name="f19" fmla="val 2741"/>
                <a:gd name="f20" fmla="val 536"/>
                <a:gd name="f21" fmla="val 3308"/>
                <a:gd name="f22" fmla="val 2363"/>
                <a:gd name="f23" fmla="val 3025"/>
                <a:gd name="f24" fmla="*/ f0 1 3592"/>
                <a:gd name="f25" fmla="*/ f1 1 3309"/>
                <a:gd name="f26" fmla="val f2"/>
                <a:gd name="f27" fmla="val f3"/>
                <a:gd name="f28" fmla="val f4"/>
                <a:gd name="f29" fmla="+- f28 0 f26"/>
                <a:gd name="f30" fmla="+- f27 0 f26"/>
                <a:gd name="f31" fmla="*/ f30 1 3592"/>
                <a:gd name="f32" fmla="*/ f29 1 3309"/>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3592" h="3309">
                  <a:moveTo>
                    <a:pt x="f5" y="f6"/>
                  </a:moveTo>
                  <a:cubicBezTo>
                    <a:pt x="f7" y="f6"/>
                    <a:pt x="f8" y="f9"/>
                    <a:pt x="f8" y="f10"/>
                  </a:cubicBezTo>
                  <a:cubicBezTo>
                    <a:pt x="f8" y="f11"/>
                    <a:pt x="f12" y="f13"/>
                    <a:pt x="f5" y="f13"/>
                  </a:cubicBezTo>
                  <a:cubicBezTo>
                    <a:pt x="f14" y="f13"/>
                    <a:pt x="f15" y="f16"/>
                    <a:pt x="f15" y="f10"/>
                  </a:cubicBezTo>
                  <a:cubicBezTo>
                    <a:pt x="f15" y="f17"/>
                    <a:pt x="f14" y="f6"/>
                    <a:pt x="f5" y="f6"/>
                  </a:cubicBezTo>
                  <a:close/>
                  <a:moveTo>
                    <a:pt x="f2" y="f2"/>
                  </a:moveTo>
                  <a:lnTo>
                    <a:pt x="f2" y="f18"/>
                  </a:lnTo>
                  <a:cubicBezTo>
                    <a:pt x="f2" y="f19"/>
                    <a:pt x="f20" y="f21"/>
                    <a:pt x="f10" y="f21"/>
                  </a:cubicBezTo>
                  <a:lnTo>
                    <a:pt x="f22" y="f21"/>
                  </a:lnTo>
                  <a:cubicBezTo>
                    <a:pt x="f23" y="f21"/>
                    <a:pt x="f3" y="f19"/>
                    <a:pt x="f3" y="f18"/>
                  </a:cubicBezTo>
                  <a:lnTo>
                    <a:pt x="f3"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45" name="Google Shape;10122;p74">
              <a:extLst>
                <a:ext uri="{FF2B5EF4-FFF2-40B4-BE49-F238E27FC236}">
                  <a16:creationId xmlns:a16="http://schemas.microsoft.com/office/drawing/2014/main" id="{97D3429E-8AD7-5B26-58A5-24276809ABB4}"/>
                </a:ext>
              </a:extLst>
            </p:cNvPr>
            <p:cNvSpPr/>
            <p:nvPr/>
          </p:nvSpPr>
          <p:spPr>
            <a:xfrm>
              <a:off x="8598596" y="2073136"/>
              <a:ext cx="101205" cy="255492"/>
            </a:xfrm>
            <a:custGeom>
              <a:avLst/>
              <a:gdLst>
                <a:gd name="f0" fmla="val w"/>
                <a:gd name="f1" fmla="val h"/>
                <a:gd name="f2" fmla="val 0"/>
                <a:gd name="f3" fmla="val 3592"/>
                <a:gd name="f4" fmla="val 8508"/>
                <a:gd name="f5" fmla="val 1796"/>
                <a:gd name="f6" fmla="val 1607"/>
                <a:gd name="f7" fmla="val 2048"/>
                <a:gd name="f8" fmla="val 2205"/>
                <a:gd name="f9" fmla="val 1797"/>
                <a:gd name="f10" fmla="val 2049"/>
                <a:gd name="f11" fmla="val 7278"/>
                <a:gd name="f12" fmla="val 7499"/>
                <a:gd name="f13" fmla="val 2016"/>
                <a:gd name="f14" fmla="val 7656"/>
                <a:gd name="f15" fmla="val 1386"/>
                <a:gd name="f16" fmla="val 7467"/>
                <a:gd name="f17" fmla="val 1575"/>
                <a:gd name="f18" fmla="val 1260"/>
                <a:gd name="f19" fmla="val 1"/>
                <a:gd name="f20" fmla="val 599"/>
                <a:gd name="f21" fmla="val 536"/>
                <a:gd name="f22" fmla="val 1198"/>
                <a:gd name="f23" fmla="val 8507"/>
                <a:gd name="f24" fmla="val 3025"/>
                <a:gd name="f25" fmla="val 2363"/>
                <a:gd name="f26" fmla="*/ f0 1 3592"/>
                <a:gd name="f27" fmla="*/ f1 1 8508"/>
                <a:gd name="f28" fmla="val f2"/>
                <a:gd name="f29" fmla="val f3"/>
                <a:gd name="f30" fmla="val f4"/>
                <a:gd name="f31" fmla="+- f30 0 f28"/>
                <a:gd name="f32" fmla="+- f29 0 f28"/>
                <a:gd name="f33" fmla="*/ f32 1 3592"/>
                <a:gd name="f34" fmla="*/ f31 1 8508"/>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3592" h="8508">
                  <a:moveTo>
                    <a:pt x="f5" y="f6"/>
                  </a:moveTo>
                  <a:cubicBezTo>
                    <a:pt x="f7" y="f6"/>
                    <a:pt x="f8" y="f9"/>
                    <a:pt x="f8" y="f10"/>
                  </a:cubicBezTo>
                  <a:lnTo>
                    <a:pt x="f8" y="f11"/>
                  </a:lnTo>
                  <a:cubicBezTo>
                    <a:pt x="f8" y="f12"/>
                    <a:pt x="f13" y="f14"/>
                    <a:pt x="f5" y="f14"/>
                  </a:cubicBezTo>
                  <a:cubicBezTo>
                    <a:pt x="f6" y="f14"/>
                    <a:pt x="f15" y="f16"/>
                    <a:pt x="f15" y="f11"/>
                  </a:cubicBezTo>
                  <a:lnTo>
                    <a:pt x="f15" y="f10"/>
                  </a:lnTo>
                  <a:cubicBezTo>
                    <a:pt x="f15" y="f9"/>
                    <a:pt x="f17" y="f6"/>
                    <a:pt x="f5" y="f6"/>
                  </a:cubicBezTo>
                  <a:close/>
                  <a:moveTo>
                    <a:pt x="f18" y="f19"/>
                  </a:moveTo>
                  <a:cubicBezTo>
                    <a:pt x="f20" y="f19"/>
                    <a:pt x="f2" y="f21"/>
                    <a:pt x="f2" y="f22"/>
                  </a:cubicBezTo>
                  <a:lnTo>
                    <a:pt x="f2" y="f23"/>
                  </a:lnTo>
                  <a:lnTo>
                    <a:pt x="f3" y="f23"/>
                  </a:lnTo>
                  <a:lnTo>
                    <a:pt x="f3" y="f22"/>
                  </a:lnTo>
                  <a:cubicBezTo>
                    <a:pt x="f3" y="f21"/>
                    <a:pt x="f24" y="f19"/>
                    <a:pt x="f25" y="f19"/>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46" name="Google Shape;10123;p74">
              <a:extLst>
                <a:ext uri="{FF2B5EF4-FFF2-40B4-BE49-F238E27FC236}">
                  <a16:creationId xmlns:a16="http://schemas.microsoft.com/office/drawing/2014/main" id="{CB794FC8-9C4C-182D-A565-F2C6A1526E84}"/>
                </a:ext>
              </a:extLst>
            </p:cNvPr>
            <p:cNvSpPr/>
            <p:nvPr/>
          </p:nvSpPr>
          <p:spPr>
            <a:xfrm>
              <a:off x="8721986" y="2353190"/>
              <a:ext cx="101205" cy="99367"/>
            </a:xfrm>
            <a:custGeom>
              <a:avLst/>
              <a:gdLst>
                <a:gd name="f0" fmla="val w"/>
                <a:gd name="f1" fmla="val h"/>
                <a:gd name="f2" fmla="val 0"/>
                <a:gd name="f3" fmla="val 3592"/>
                <a:gd name="f4" fmla="val 3309"/>
                <a:gd name="f5" fmla="val 1828"/>
                <a:gd name="f6" fmla="val 851"/>
                <a:gd name="f7" fmla="val 2080"/>
                <a:gd name="f8" fmla="val 2269"/>
                <a:gd name="f9" fmla="val 1071"/>
                <a:gd name="f10" fmla="val 1260"/>
                <a:gd name="f11" fmla="val 1449"/>
                <a:gd name="f12" fmla="val 1701"/>
                <a:gd name="f13" fmla="val 1607"/>
                <a:gd name="f14" fmla="val 1450"/>
                <a:gd name="f15" fmla="val 1481"/>
                <a:gd name="f16" fmla="val 1008"/>
                <a:gd name="f17" fmla="val 2079"/>
                <a:gd name="f18" fmla="val 32"/>
                <a:gd name="f19" fmla="val 2741"/>
                <a:gd name="f20" fmla="val 567"/>
                <a:gd name="f21" fmla="val 3308"/>
                <a:gd name="f22" fmla="val 1261"/>
                <a:gd name="f23" fmla="val 2363"/>
                <a:gd name="f24" fmla="val 3025"/>
                <a:gd name="f25" fmla="*/ f0 1 3592"/>
                <a:gd name="f26" fmla="*/ f1 1 3309"/>
                <a:gd name="f27" fmla="val f2"/>
                <a:gd name="f28" fmla="val f3"/>
                <a:gd name="f29" fmla="val f4"/>
                <a:gd name="f30" fmla="+- f29 0 f27"/>
                <a:gd name="f31" fmla="+- f28 0 f27"/>
                <a:gd name="f32" fmla="*/ f31 1 3592"/>
                <a:gd name="f33" fmla="*/ f30 1 3309"/>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3592" h="3309">
                  <a:moveTo>
                    <a:pt x="f5" y="f6"/>
                  </a:moveTo>
                  <a:cubicBezTo>
                    <a:pt x="f7" y="f6"/>
                    <a:pt x="f8" y="f9"/>
                    <a:pt x="f8" y="f10"/>
                  </a:cubicBezTo>
                  <a:cubicBezTo>
                    <a:pt x="f8" y="f11"/>
                    <a:pt x="f7" y="f12"/>
                    <a:pt x="f5" y="f12"/>
                  </a:cubicBezTo>
                  <a:cubicBezTo>
                    <a:pt x="f13" y="f12"/>
                    <a:pt x="f14" y="f15"/>
                    <a:pt x="f14" y="f10"/>
                  </a:cubicBezTo>
                  <a:cubicBezTo>
                    <a:pt x="f14" y="f16"/>
                    <a:pt x="f13" y="f6"/>
                    <a:pt x="f5" y="f6"/>
                  </a:cubicBezTo>
                  <a:close/>
                  <a:moveTo>
                    <a:pt x="f2" y="f2"/>
                  </a:moveTo>
                  <a:lnTo>
                    <a:pt x="f2" y="f17"/>
                  </a:lnTo>
                  <a:lnTo>
                    <a:pt x="f18" y="f17"/>
                  </a:lnTo>
                  <a:cubicBezTo>
                    <a:pt x="f18" y="f19"/>
                    <a:pt x="f20" y="f21"/>
                    <a:pt x="f22" y="f21"/>
                  </a:cubicBezTo>
                  <a:lnTo>
                    <a:pt x="f23" y="f21"/>
                  </a:lnTo>
                  <a:cubicBezTo>
                    <a:pt x="f24" y="f21"/>
                    <a:pt x="f3" y="f19"/>
                    <a:pt x="f3" y="f17"/>
                  </a:cubicBezTo>
                  <a:lnTo>
                    <a:pt x="f3"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47" name="Google Shape;10124;p74">
              <a:extLst>
                <a:ext uri="{FF2B5EF4-FFF2-40B4-BE49-F238E27FC236}">
                  <a16:creationId xmlns:a16="http://schemas.microsoft.com/office/drawing/2014/main" id="{EBF5E7BC-A4CF-71D6-D715-9A0035D93FE6}"/>
                </a:ext>
              </a:extLst>
            </p:cNvPr>
            <p:cNvSpPr/>
            <p:nvPr/>
          </p:nvSpPr>
          <p:spPr>
            <a:xfrm>
              <a:off x="8723760" y="2073136"/>
              <a:ext cx="101205" cy="255492"/>
            </a:xfrm>
            <a:custGeom>
              <a:avLst/>
              <a:gdLst>
                <a:gd name="f0" fmla="val w"/>
                <a:gd name="f1" fmla="val h"/>
                <a:gd name="f2" fmla="val 0"/>
                <a:gd name="f3" fmla="val 3592"/>
                <a:gd name="f4" fmla="val 8508"/>
                <a:gd name="f5" fmla="val 1733"/>
                <a:gd name="f6" fmla="val 1607"/>
                <a:gd name="f7" fmla="val 1922"/>
                <a:gd name="f8" fmla="val 2174"/>
                <a:gd name="f9" fmla="val 1797"/>
                <a:gd name="f10" fmla="val 2049"/>
                <a:gd name="f11" fmla="val 7278"/>
                <a:gd name="f12" fmla="val 7499"/>
                <a:gd name="f13" fmla="val 1985"/>
                <a:gd name="f14" fmla="val 7656"/>
                <a:gd name="f15" fmla="val 1513"/>
                <a:gd name="f16" fmla="val 1355"/>
                <a:gd name="f17" fmla="val 7467"/>
                <a:gd name="f18" fmla="val 1544"/>
                <a:gd name="f19" fmla="val 1229"/>
                <a:gd name="f20" fmla="val 1"/>
                <a:gd name="f21" fmla="val 567"/>
                <a:gd name="f22" fmla="val 536"/>
                <a:gd name="f23" fmla="val 1198"/>
                <a:gd name="f24" fmla="val 8507"/>
                <a:gd name="f25" fmla="val 3560"/>
                <a:gd name="f26" fmla="val 2993"/>
                <a:gd name="f27" fmla="val 2332"/>
                <a:gd name="f28" fmla="*/ f0 1 3592"/>
                <a:gd name="f29" fmla="*/ f1 1 8508"/>
                <a:gd name="f30" fmla="val f2"/>
                <a:gd name="f31" fmla="val f3"/>
                <a:gd name="f32" fmla="val f4"/>
                <a:gd name="f33" fmla="+- f32 0 f30"/>
                <a:gd name="f34" fmla="+- f31 0 f30"/>
                <a:gd name="f35" fmla="*/ f34 1 3592"/>
                <a:gd name="f36" fmla="*/ f33 1 8508"/>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3592" h="8508">
                  <a:moveTo>
                    <a:pt x="f5" y="f6"/>
                  </a:moveTo>
                  <a:cubicBezTo>
                    <a:pt x="f7" y="f6"/>
                    <a:pt x="f8" y="f9"/>
                    <a:pt x="f8" y="f10"/>
                  </a:cubicBezTo>
                  <a:lnTo>
                    <a:pt x="f8" y="f11"/>
                  </a:lnTo>
                  <a:cubicBezTo>
                    <a:pt x="f8" y="f12"/>
                    <a:pt x="f13" y="f14"/>
                    <a:pt x="f5" y="f14"/>
                  </a:cubicBezTo>
                  <a:cubicBezTo>
                    <a:pt x="f15" y="f14"/>
                    <a:pt x="f16" y="f17"/>
                    <a:pt x="f16" y="f11"/>
                  </a:cubicBezTo>
                  <a:lnTo>
                    <a:pt x="f16" y="f10"/>
                  </a:lnTo>
                  <a:cubicBezTo>
                    <a:pt x="f16" y="f9"/>
                    <a:pt x="f18" y="f6"/>
                    <a:pt x="f5" y="f6"/>
                  </a:cubicBezTo>
                  <a:close/>
                  <a:moveTo>
                    <a:pt x="f19" y="f20"/>
                  </a:moveTo>
                  <a:cubicBezTo>
                    <a:pt x="f21" y="f20"/>
                    <a:pt x="f2" y="f22"/>
                    <a:pt x="f2" y="f23"/>
                  </a:cubicBezTo>
                  <a:lnTo>
                    <a:pt x="f2" y="f24"/>
                  </a:lnTo>
                  <a:lnTo>
                    <a:pt x="f3" y="f24"/>
                  </a:lnTo>
                  <a:lnTo>
                    <a:pt x="f3" y="f23"/>
                  </a:lnTo>
                  <a:cubicBezTo>
                    <a:pt x="f25" y="f22"/>
                    <a:pt x="f26" y="f20"/>
                    <a:pt x="f27" y="f20"/>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48" name="Google Shape;10129;p74">
            <a:extLst>
              <a:ext uri="{FF2B5EF4-FFF2-40B4-BE49-F238E27FC236}">
                <a16:creationId xmlns:a16="http://schemas.microsoft.com/office/drawing/2014/main" id="{B6FAA8D3-0E4D-96A4-50C2-BCBE21D4007E}"/>
              </a:ext>
            </a:extLst>
          </p:cNvPr>
          <p:cNvGrpSpPr/>
          <p:nvPr/>
        </p:nvGrpSpPr>
        <p:grpSpPr>
          <a:xfrm>
            <a:off x="5992916" y="1787967"/>
            <a:ext cx="570256" cy="714060"/>
            <a:chOff x="5866287" y="1210345"/>
            <a:chExt cx="427692" cy="535545"/>
          </a:xfrm>
          <a:solidFill>
            <a:schemeClr val="tx1"/>
          </a:solidFill>
        </p:grpSpPr>
        <p:sp>
          <p:nvSpPr>
            <p:cNvPr id="49" name="Google Shape;10130;p74">
              <a:extLst>
                <a:ext uri="{FF2B5EF4-FFF2-40B4-BE49-F238E27FC236}">
                  <a16:creationId xmlns:a16="http://schemas.microsoft.com/office/drawing/2014/main" id="{AD519D34-3849-AD60-B7A7-C1FBF40C5677}"/>
                </a:ext>
              </a:extLst>
            </p:cNvPr>
            <p:cNvSpPr/>
            <p:nvPr/>
          </p:nvSpPr>
          <p:spPr>
            <a:xfrm>
              <a:off x="5866287" y="1522594"/>
              <a:ext cx="427692" cy="152860"/>
            </a:xfrm>
            <a:custGeom>
              <a:avLst/>
              <a:gdLst>
                <a:gd name="f0" fmla="val w"/>
                <a:gd name="f1" fmla="val h"/>
                <a:gd name="f2" fmla="val 0"/>
                <a:gd name="f3" fmla="val 10807"/>
                <a:gd name="f4" fmla="val 3624"/>
                <a:gd name="f5" fmla="val 2111"/>
                <a:gd name="f6" fmla="val 1"/>
                <a:gd name="f7" fmla="val 945"/>
                <a:gd name="f8" fmla="val 946"/>
                <a:gd name="f9" fmla="val 2080"/>
                <a:gd name="f10" fmla="val 3183"/>
                <a:gd name="f11" fmla="val 3435"/>
                <a:gd name="f12" fmla="val 221"/>
                <a:gd name="f13" fmla="val 441"/>
                <a:gd name="f14" fmla="val 10365"/>
                <a:gd name="f15" fmla="val 10618"/>
                <a:gd name="f16" fmla="val 9861"/>
                <a:gd name="f17" fmla="val 8727"/>
                <a:gd name="f18" fmla="*/ f0 1 10807"/>
                <a:gd name="f19" fmla="*/ f1 1 3624"/>
                <a:gd name="f20" fmla="val f2"/>
                <a:gd name="f21" fmla="val f3"/>
                <a:gd name="f22" fmla="val f4"/>
                <a:gd name="f23" fmla="+- f22 0 f20"/>
                <a:gd name="f24" fmla="+- f21 0 f20"/>
                <a:gd name="f25" fmla="*/ f24 1 10807"/>
                <a:gd name="f26" fmla="*/ f23 1 3624"/>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10807" h="3624">
                  <a:moveTo>
                    <a:pt x="f5" y="f6"/>
                  </a:moveTo>
                  <a:cubicBezTo>
                    <a:pt x="f7" y="f6"/>
                    <a:pt x="f2" y="f8"/>
                    <a:pt x="f2" y="f9"/>
                  </a:cubicBezTo>
                  <a:lnTo>
                    <a:pt x="f2" y="f10"/>
                  </a:lnTo>
                  <a:cubicBezTo>
                    <a:pt x="f2" y="f11"/>
                    <a:pt x="f12" y="f4"/>
                    <a:pt x="f13" y="f4"/>
                  </a:cubicBezTo>
                  <a:lnTo>
                    <a:pt x="f14" y="f4"/>
                  </a:lnTo>
                  <a:cubicBezTo>
                    <a:pt x="f15" y="f4"/>
                    <a:pt x="f3" y="f11"/>
                    <a:pt x="f3" y="f10"/>
                  </a:cubicBezTo>
                  <a:lnTo>
                    <a:pt x="f3" y="f9"/>
                  </a:lnTo>
                  <a:cubicBezTo>
                    <a:pt x="f3" y="f8"/>
                    <a:pt x="f16" y="f6"/>
                    <a:pt x="f17"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50" name="Google Shape;10131;p74">
              <a:extLst>
                <a:ext uri="{FF2B5EF4-FFF2-40B4-BE49-F238E27FC236}">
                  <a16:creationId xmlns:a16="http://schemas.microsoft.com/office/drawing/2014/main" id="{2698396F-36C5-ECC2-ABEA-3BA2416454BB}"/>
                </a:ext>
              </a:extLst>
            </p:cNvPr>
            <p:cNvSpPr/>
            <p:nvPr/>
          </p:nvSpPr>
          <p:spPr>
            <a:xfrm>
              <a:off x="5901190" y="1709955"/>
              <a:ext cx="360374" cy="35935"/>
            </a:xfrm>
            <a:custGeom>
              <a:avLst/>
              <a:gdLst>
                <a:gd name="f0" fmla="val w"/>
                <a:gd name="f1" fmla="val h"/>
                <a:gd name="f2" fmla="val 0"/>
                <a:gd name="f3" fmla="val 9106"/>
                <a:gd name="f4" fmla="val 852"/>
                <a:gd name="f5" fmla="val 1"/>
                <a:gd name="f6" fmla="val 442"/>
                <a:gd name="f7" fmla="val 694"/>
                <a:gd name="f8" fmla="val 190"/>
                <a:gd name="f9" fmla="val 851"/>
                <a:gd name="f10" fmla="val 8696"/>
                <a:gd name="f11" fmla="val 8948"/>
                <a:gd name="f12" fmla="val 9105"/>
                <a:gd name="f13" fmla="val 631"/>
                <a:gd name="f14" fmla="*/ f0 1 9106"/>
                <a:gd name="f15" fmla="*/ f1 1 852"/>
                <a:gd name="f16" fmla="val f2"/>
                <a:gd name="f17" fmla="val f3"/>
                <a:gd name="f18" fmla="val f4"/>
                <a:gd name="f19" fmla="+- f18 0 f16"/>
                <a:gd name="f20" fmla="+- f17 0 f16"/>
                <a:gd name="f21" fmla="*/ f20 1 9106"/>
                <a:gd name="f22" fmla="*/ f19 1 852"/>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9106" h="852">
                  <a:moveTo>
                    <a:pt x="f2" y="f5"/>
                  </a:moveTo>
                  <a:lnTo>
                    <a:pt x="f2" y="f6"/>
                  </a:lnTo>
                  <a:cubicBezTo>
                    <a:pt x="f2" y="f7"/>
                    <a:pt x="f8" y="f9"/>
                    <a:pt x="f6" y="f9"/>
                  </a:cubicBezTo>
                  <a:lnTo>
                    <a:pt x="f10" y="f9"/>
                  </a:lnTo>
                  <a:cubicBezTo>
                    <a:pt x="f11" y="f9"/>
                    <a:pt x="f12" y="f13"/>
                    <a:pt x="f12" y="f6"/>
                  </a:cubicBezTo>
                  <a:lnTo>
                    <a:pt x="f12" y="f5"/>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51" name="Google Shape;10132;p74">
              <a:extLst>
                <a:ext uri="{FF2B5EF4-FFF2-40B4-BE49-F238E27FC236}">
                  <a16:creationId xmlns:a16="http://schemas.microsoft.com/office/drawing/2014/main" id="{1802DCCF-7B9F-6427-6C2D-B10B2CB99F0B}"/>
                </a:ext>
              </a:extLst>
            </p:cNvPr>
            <p:cNvSpPr/>
            <p:nvPr/>
          </p:nvSpPr>
          <p:spPr>
            <a:xfrm>
              <a:off x="5964786" y="1210345"/>
              <a:ext cx="229422" cy="279102"/>
            </a:xfrm>
            <a:custGeom>
              <a:avLst/>
              <a:gdLst>
                <a:gd name="f0" fmla="val w"/>
                <a:gd name="f1" fmla="val h"/>
                <a:gd name="f2" fmla="val 0"/>
                <a:gd name="f3" fmla="val 5797"/>
                <a:gd name="f4" fmla="val 6617"/>
                <a:gd name="f5" fmla="val 2930"/>
                <a:gd name="f6" fmla="val 1292"/>
                <a:gd name="f7" fmla="val 2867"/>
                <a:gd name="f8" fmla="val 32"/>
                <a:gd name="f9" fmla="val 3812"/>
                <a:gd name="f10" fmla="val 504"/>
                <a:gd name="f11" fmla="val 4694"/>
                <a:gd name="f12" fmla="val 1260"/>
                <a:gd name="f13" fmla="val 5230"/>
                <a:gd name="f14" fmla="val 6616"/>
                <a:gd name="f15" fmla="val 4568"/>
                <a:gd name="f16" fmla="val 5356"/>
                <a:gd name="f17" fmla="val 4505"/>
                <a:gd name="f18" fmla="*/ f0 1 5797"/>
                <a:gd name="f19" fmla="*/ f1 1 6617"/>
                <a:gd name="f20" fmla="val f2"/>
                <a:gd name="f21" fmla="val f3"/>
                <a:gd name="f22" fmla="val f4"/>
                <a:gd name="f23" fmla="+- f22 0 f20"/>
                <a:gd name="f24" fmla="+- f21 0 f20"/>
                <a:gd name="f25" fmla="*/ f24 1 5797"/>
                <a:gd name="f26" fmla="*/ f23 1 6617"/>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5797" h="6617">
                  <a:moveTo>
                    <a:pt x="f5" y="f2"/>
                  </a:moveTo>
                  <a:cubicBezTo>
                    <a:pt x="f6" y="f2"/>
                    <a:pt x="f2" y="f6"/>
                    <a:pt x="f2" y="f7"/>
                  </a:cubicBezTo>
                  <a:cubicBezTo>
                    <a:pt x="f8" y="f9"/>
                    <a:pt x="f10" y="f11"/>
                    <a:pt x="f12" y="f13"/>
                  </a:cubicBezTo>
                  <a:lnTo>
                    <a:pt x="f12" y="f14"/>
                  </a:lnTo>
                  <a:lnTo>
                    <a:pt x="f15" y="f14"/>
                  </a:lnTo>
                  <a:lnTo>
                    <a:pt x="f15" y="f13"/>
                  </a:lnTo>
                  <a:cubicBezTo>
                    <a:pt x="f16" y="f11"/>
                    <a:pt x="f3" y="f9"/>
                    <a:pt x="f3" y="f7"/>
                  </a:cubicBezTo>
                  <a:cubicBezTo>
                    <a:pt x="f3" y="f12"/>
                    <a:pt x="f17"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52" name="Google Shape;10154;p74">
            <a:extLst>
              <a:ext uri="{FF2B5EF4-FFF2-40B4-BE49-F238E27FC236}">
                <a16:creationId xmlns:a16="http://schemas.microsoft.com/office/drawing/2014/main" id="{A3C9A294-DA71-3942-065E-246A0C5E2503}"/>
              </a:ext>
            </a:extLst>
          </p:cNvPr>
          <p:cNvGrpSpPr/>
          <p:nvPr/>
        </p:nvGrpSpPr>
        <p:grpSpPr>
          <a:xfrm>
            <a:off x="6095843" y="3814631"/>
            <a:ext cx="523669" cy="557941"/>
            <a:chOff x="5943481" y="2730343"/>
            <a:chExt cx="392752" cy="418456"/>
          </a:xfrm>
          <a:solidFill>
            <a:schemeClr val="tx1"/>
          </a:solidFill>
        </p:grpSpPr>
        <p:sp>
          <p:nvSpPr>
            <p:cNvPr id="53" name="Google Shape;10155;p74">
              <a:extLst>
                <a:ext uri="{FF2B5EF4-FFF2-40B4-BE49-F238E27FC236}">
                  <a16:creationId xmlns:a16="http://schemas.microsoft.com/office/drawing/2014/main" id="{CA6D8DB6-4B12-620B-D3D6-7895C5CFB141}"/>
                </a:ext>
              </a:extLst>
            </p:cNvPr>
            <p:cNvSpPr/>
            <p:nvPr/>
          </p:nvSpPr>
          <p:spPr>
            <a:xfrm>
              <a:off x="5989402" y="2730343"/>
              <a:ext cx="292132" cy="418456"/>
            </a:xfrm>
            <a:custGeom>
              <a:avLst/>
              <a:gdLst>
                <a:gd name="f0" fmla="val w"/>
                <a:gd name="f1" fmla="val h"/>
                <a:gd name="f2" fmla="val 0"/>
                <a:gd name="f3" fmla="val 9421"/>
                <a:gd name="f4" fmla="val 12662"/>
                <a:gd name="f5" fmla="val 4821"/>
                <a:gd name="f6" fmla="val 1666"/>
                <a:gd name="f7" fmla="val 5073"/>
                <a:gd name="f8" fmla="val 5262"/>
                <a:gd name="f9" fmla="val 1886"/>
                <a:gd name="f10" fmla="val 2075"/>
                <a:gd name="f11" fmla="val 2359"/>
                <a:gd name="f12" fmla="val 5734"/>
                <a:gd name="f13" fmla="val 2485"/>
                <a:gd name="f14" fmla="val 6081"/>
                <a:gd name="f15" fmla="val 2989"/>
                <a:gd name="f16" fmla="val 3525"/>
                <a:gd name="f17" fmla="val 3777"/>
                <a:gd name="f18" fmla="val 5892"/>
                <a:gd name="f19" fmla="val 3934"/>
                <a:gd name="f20" fmla="val 5640"/>
                <a:gd name="f21" fmla="val 5419"/>
                <a:gd name="f22" fmla="val 3714"/>
                <a:gd name="f23" fmla="val 3273"/>
                <a:gd name="f24" fmla="val 3084"/>
                <a:gd name="f25" fmla="val 4569"/>
                <a:gd name="f26" fmla="val 4411"/>
                <a:gd name="f27" fmla="val 4789"/>
                <a:gd name="f28" fmla="val 3997"/>
                <a:gd name="f29" fmla="val 5104"/>
                <a:gd name="f30" fmla="val 4249"/>
                <a:gd name="f31" fmla="val 5514"/>
                <a:gd name="f32" fmla="val 4564"/>
                <a:gd name="f33" fmla="val 4942"/>
                <a:gd name="f34" fmla="val 5604"/>
                <a:gd name="f35" fmla="val 6171"/>
                <a:gd name="f36" fmla="val 6612"/>
                <a:gd name="f37" fmla="val 6801"/>
                <a:gd name="f38" fmla="val 7085"/>
                <a:gd name="f39" fmla="val 7305"/>
                <a:gd name="f40" fmla="val 5041"/>
                <a:gd name="f41" fmla="val 7463"/>
                <a:gd name="f42" fmla="val 7274"/>
                <a:gd name="f43" fmla="val 3938"/>
                <a:gd name="f44" fmla="val 6644"/>
                <a:gd name="f45" fmla="val 3592"/>
                <a:gd name="f46" fmla="val 5383"/>
                <a:gd name="f47" fmla="val 3781"/>
                <a:gd name="f48" fmla="val 5194"/>
                <a:gd name="f49" fmla="val 4033"/>
                <a:gd name="f50" fmla="val 4253"/>
                <a:gd name="f51" fmla="val 5856"/>
                <a:gd name="f52" fmla="val 4632"/>
                <a:gd name="f53" fmla="val 6014"/>
                <a:gd name="f54" fmla="val 5824"/>
                <a:gd name="f55" fmla="val 4947"/>
                <a:gd name="f56" fmla="val 5131"/>
                <a:gd name="f57" fmla="val 4911"/>
                <a:gd name="f58" fmla="val 4159"/>
                <a:gd name="f59" fmla="val 4596"/>
                <a:gd name="f60" fmla="val 4186"/>
                <a:gd name="f61" fmla="val 2548"/>
                <a:gd name="f62" fmla="val 1823"/>
                <a:gd name="f63" fmla="val 9385"/>
                <a:gd name="f64" fmla="val 10235"/>
                <a:gd name="f65" fmla="val 4801"/>
                <a:gd name="f66" fmla="val 4498"/>
                <a:gd name="f67" fmla="val 4188"/>
                <a:gd name="f68" fmla="val 29"/>
                <a:gd name="f69" fmla="val 3875"/>
                <a:gd name="f70" fmla="val 91"/>
                <a:gd name="f71" fmla="val 2111"/>
                <a:gd name="f72" fmla="val 500"/>
                <a:gd name="f73" fmla="val 693"/>
                <a:gd name="f74" fmla="val 1949"/>
                <a:gd name="f75" fmla="val 378"/>
                <a:gd name="f76" fmla="val 5698"/>
                <a:gd name="f77" fmla="val 1008"/>
                <a:gd name="f78" fmla="val 7652"/>
                <a:gd name="f79" fmla="val 2773"/>
                <a:gd name="f80" fmla="val 8565"/>
                <a:gd name="f81" fmla="val 10582"/>
                <a:gd name="f82" fmla="val 11716"/>
                <a:gd name="f83" fmla="val 3718"/>
                <a:gd name="f84" fmla="val 12661"/>
                <a:gd name="f85" fmla="val 4852"/>
                <a:gd name="f86" fmla="val 5986"/>
                <a:gd name="f87" fmla="val 6963"/>
                <a:gd name="f88" fmla="val 8444"/>
                <a:gd name="f89" fmla="val 7778"/>
                <a:gd name="f90" fmla="val 9420"/>
                <a:gd name="f91" fmla="val 6234"/>
                <a:gd name="f92" fmla="val 4501"/>
                <a:gd name="f93" fmla="val 9392"/>
                <a:gd name="f94" fmla="val 2000"/>
                <a:gd name="f95" fmla="val 7308"/>
                <a:gd name="f96" fmla="*/ f0 1 9421"/>
                <a:gd name="f97" fmla="*/ f1 1 12662"/>
                <a:gd name="f98" fmla="val f2"/>
                <a:gd name="f99" fmla="val f3"/>
                <a:gd name="f100" fmla="val f4"/>
                <a:gd name="f101" fmla="+- f100 0 f98"/>
                <a:gd name="f102" fmla="+- f99 0 f98"/>
                <a:gd name="f103" fmla="*/ f102 1 9421"/>
                <a:gd name="f104" fmla="*/ f101 1 12662"/>
                <a:gd name="f105" fmla="*/ f98 1 f103"/>
                <a:gd name="f106" fmla="*/ f99 1 f103"/>
                <a:gd name="f107" fmla="*/ f98 1 f104"/>
                <a:gd name="f108" fmla="*/ f100 1 f104"/>
                <a:gd name="f109" fmla="*/ f105 f96 1"/>
                <a:gd name="f110" fmla="*/ f106 f96 1"/>
                <a:gd name="f111" fmla="*/ f108 f97 1"/>
                <a:gd name="f112" fmla="*/ f107 f97 1"/>
              </a:gdLst>
              <a:ahLst/>
              <a:cxnLst>
                <a:cxn ang="3cd4">
                  <a:pos x="hc" y="t"/>
                </a:cxn>
                <a:cxn ang="0">
                  <a:pos x="r" y="vc"/>
                </a:cxn>
                <a:cxn ang="cd4">
                  <a:pos x="hc" y="b"/>
                </a:cxn>
                <a:cxn ang="cd2">
                  <a:pos x="l" y="vc"/>
                </a:cxn>
              </a:cxnLst>
              <a:rect l="f109" t="f112" r="f110" b="f111"/>
              <a:pathLst>
                <a:path w="9421" h="12662">
                  <a:moveTo>
                    <a:pt x="f5" y="f6"/>
                  </a:moveTo>
                  <a:cubicBezTo>
                    <a:pt x="f7" y="f6"/>
                    <a:pt x="f8" y="f9"/>
                    <a:pt x="f8" y="f10"/>
                  </a:cubicBezTo>
                  <a:lnTo>
                    <a:pt x="f8" y="f11"/>
                  </a:lnTo>
                  <a:cubicBezTo>
                    <a:pt x="f12" y="f13"/>
                    <a:pt x="f14" y="f15"/>
                    <a:pt x="f14" y="f16"/>
                  </a:cubicBezTo>
                  <a:cubicBezTo>
                    <a:pt x="f14" y="f17"/>
                    <a:pt x="f18" y="f19"/>
                    <a:pt x="f20" y="f19"/>
                  </a:cubicBezTo>
                  <a:cubicBezTo>
                    <a:pt x="f21" y="f19"/>
                    <a:pt x="f8" y="f22"/>
                    <a:pt x="f8" y="f16"/>
                  </a:cubicBezTo>
                  <a:cubicBezTo>
                    <a:pt x="f8" y="f23"/>
                    <a:pt x="f7" y="f24"/>
                    <a:pt x="f5" y="f24"/>
                  </a:cubicBezTo>
                  <a:cubicBezTo>
                    <a:pt x="f25" y="f24"/>
                    <a:pt x="f26" y="f23"/>
                    <a:pt x="f26" y="f16"/>
                  </a:cubicBezTo>
                  <a:cubicBezTo>
                    <a:pt x="f26" y="f17"/>
                    <a:pt x="f27" y="f28"/>
                    <a:pt x="f29" y="f30"/>
                  </a:cubicBezTo>
                  <a:cubicBezTo>
                    <a:pt x="f31" y="f32"/>
                    <a:pt x="f14" y="f33"/>
                    <a:pt x="f14" y="f34"/>
                  </a:cubicBezTo>
                  <a:cubicBezTo>
                    <a:pt x="f14" y="f35"/>
                    <a:pt x="f12" y="f36"/>
                    <a:pt x="f8" y="f37"/>
                  </a:cubicBezTo>
                  <a:lnTo>
                    <a:pt x="f8" y="f38"/>
                  </a:lnTo>
                  <a:cubicBezTo>
                    <a:pt x="f8" y="f39"/>
                    <a:pt x="f40" y="f41"/>
                    <a:pt x="f5" y="f41"/>
                  </a:cubicBezTo>
                  <a:cubicBezTo>
                    <a:pt x="f25" y="f41"/>
                    <a:pt x="f26" y="f42"/>
                    <a:pt x="f26" y="f38"/>
                  </a:cubicBezTo>
                  <a:lnTo>
                    <a:pt x="f26" y="f37"/>
                  </a:lnTo>
                  <a:cubicBezTo>
                    <a:pt x="f43" y="f44"/>
                    <a:pt x="f45" y="f35"/>
                    <a:pt x="f45" y="f34"/>
                  </a:cubicBezTo>
                  <a:cubicBezTo>
                    <a:pt x="f45" y="f46"/>
                    <a:pt x="f47" y="f48"/>
                    <a:pt x="f49" y="f48"/>
                  </a:cubicBezTo>
                  <a:cubicBezTo>
                    <a:pt x="f50" y="f48"/>
                    <a:pt x="f26" y="f46"/>
                    <a:pt x="f26" y="f34"/>
                  </a:cubicBezTo>
                  <a:cubicBezTo>
                    <a:pt x="f26" y="f51"/>
                    <a:pt x="f52" y="f53"/>
                    <a:pt x="f5" y="f53"/>
                  </a:cubicBezTo>
                  <a:cubicBezTo>
                    <a:pt x="f40" y="f53"/>
                    <a:pt x="f8" y="f54"/>
                    <a:pt x="f8" y="f34"/>
                  </a:cubicBezTo>
                  <a:cubicBezTo>
                    <a:pt x="f8" y="f46"/>
                    <a:pt x="f55" y="f56"/>
                    <a:pt x="f25" y="f57"/>
                  </a:cubicBezTo>
                  <a:cubicBezTo>
                    <a:pt x="f58" y="f59"/>
                    <a:pt x="f45" y="f60"/>
                    <a:pt x="f45" y="f16"/>
                  </a:cubicBezTo>
                  <a:cubicBezTo>
                    <a:pt x="f45" y="f15"/>
                    <a:pt x="f43" y="f61"/>
                    <a:pt x="f26" y="f11"/>
                  </a:cubicBezTo>
                  <a:lnTo>
                    <a:pt x="f26" y="f10"/>
                  </a:lnTo>
                  <a:cubicBezTo>
                    <a:pt x="f26" y="f62"/>
                    <a:pt x="f52" y="f6"/>
                    <a:pt x="f5" y="f6"/>
                  </a:cubicBezTo>
                  <a:close/>
                  <a:moveTo>
                    <a:pt x="f14" y="f63"/>
                  </a:moveTo>
                  <a:lnTo>
                    <a:pt x="f14" y="f64"/>
                  </a:lnTo>
                  <a:lnTo>
                    <a:pt x="f45" y="f64"/>
                  </a:lnTo>
                  <a:lnTo>
                    <a:pt x="f45" y="f63"/>
                  </a:lnTo>
                  <a:close/>
                  <a:moveTo>
                    <a:pt x="f65" y="f2"/>
                  </a:moveTo>
                  <a:cubicBezTo>
                    <a:pt x="f66" y="f2"/>
                    <a:pt x="f67" y="f68"/>
                    <a:pt x="f69" y="f70"/>
                  </a:cubicBezTo>
                  <a:cubicBezTo>
                    <a:pt x="f71" y="f72"/>
                    <a:pt x="f73" y="f74"/>
                    <a:pt x="f75" y="f22"/>
                  </a:cubicBezTo>
                  <a:cubicBezTo>
                    <a:pt x="f2" y="f76"/>
                    <a:pt x="f77" y="f78"/>
                    <a:pt x="f79" y="f80"/>
                  </a:cubicBezTo>
                  <a:lnTo>
                    <a:pt x="f79" y="f81"/>
                  </a:lnTo>
                  <a:cubicBezTo>
                    <a:pt x="f79" y="f82"/>
                    <a:pt x="f83" y="f84"/>
                    <a:pt x="f85" y="f84"/>
                  </a:cubicBezTo>
                  <a:cubicBezTo>
                    <a:pt x="f86" y="f84"/>
                    <a:pt x="f87" y="f82"/>
                    <a:pt x="f87" y="f81"/>
                  </a:cubicBezTo>
                  <a:lnTo>
                    <a:pt x="f87" y="f80"/>
                  </a:lnTo>
                  <a:cubicBezTo>
                    <a:pt x="f88" y="f89"/>
                    <a:pt x="f90" y="f91"/>
                    <a:pt x="f90" y="f92"/>
                  </a:cubicBezTo>
                  <a:cubicBezTo>
                    <a:pt x="f93" y="f94"/>
                    <a:pt x="f95" y="f2"/>
                    <a:pt x="f6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54" name="Google Shape;10156;p74">
              <a:extLst>
                <a:ext uri="{FF2B5EF4-FFF2-40B4-BE49-F238E27FC236}">
                  <a16:creationId xmlns:a16="http://schemas.microsoft.com/office/drawing/2014/main" id="{5B9DD63F-0533-59A3-B3B6-40B0A1041899}"/>
                </a:ext>
              </a:extLst>
            </p:cNvPr>
            <p:cNvSpPr/>
            <p:nvPr/>
          </p:nvSpPr>
          <p:spPr>
            <a:xfrm>
              <a:off x="5943481" y="2877013"/>
              <a:ext cx="43013" cy="27102"/>
            </a:xfrm>
            <a:custGeom>
              <a:avLst/>
              <a:gdLst>
                <a:gd name="f0" fmla="val w"/>
                <a:gd name="f1" fmla="val h"/>
                <a:gd name="f2" fmla="val 0"/>
                <a:gd name="f3" fmla="val 1387"/>
                <a:gd name="f4" fmla="val 820"/>
                <a:gd name="f5" fmla="val 379"/>
                <a:gd name="f6" fmla="val 158"/>
                <a:gd name="f7" fmla="val 1"/>
                <a:gd name="f8" fmla="val 189"/>
                <a:gd name="f9" fmla="val 378"/>
                <a:gd name="f10" fmla="val 630"/>
                <a:gd name="f11" fmla="val 190"/>
                <a:gd name="f12" fmla="val 819"/>
                <a:gd name="f13" fmla="val 946"/>
                <a:gd name="f14" fmla="val 1166"/>
                <a:gd name="f15" fmla="*/ f0 1 1387"/>
                <a:gd name="f16" fmla="*/ f1 1 820"/>
                <a:gd name="f17" fmla="val f2"/>
                <a:gd name="f18" fmla="val f3"/>
                <a:gd name="f19" fmla="val f4"/>
                <a:gd name="f20" fmla="+- f19 0 f17"/>
                <a:gd name="f21" fmla="+- f18 0 f17"/>
                <a:gd name="f22" fmla="*/ f21 1 1387"/>
                <a:gd name="f23" fmla="*/ f20 1 820"/>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387" h="820">
                  <a:moveTo>
                    <a:pt x="f5" y="f2"/>
                  </a:moveTo>
                  <a:cubicBezTo>
                    <a:pt x="f6" y="f2"/>
                    <a:pt x="f7" y="f8"/>
                    <a:pt x="f7" y="f9"/>
                  </a:cubicBezTo>
                  <a:cubicBezTo>
                    <a:pt x="f7" y="f10"/>
                    <a:pt x="f11" y="f12"/>
                    <a:pt x="f5" y="f12"/>
                  </a:cubicBezTo>
                  <a:lnTo>
                    <a:pt x="f13" y="f12"/>
                  </a:lnTo>
                  <a:cubicBezTo>
                    <a:pt x="f14" y="f12"/>
                    <a:pt x="f3" y="f10"/>
                    <a:pt x="f3" y="f9"/>
                  </a:cubicBezTo>
                  <a:cubicBezTo>
                    <a:pt x="f3" y="f6"/>
                    <a:pt x="f14" y="f2"/>
                    <a:pt x="f13"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55" name="Google Shape;10157;p74">
              <a:extLst>
                <a:ext uri="{FF2B5EF4-FFF2-40B4-BE49-F238E27FC236}">
                  <a16:creationId xmlns:a16="http://schemas.microsoft.com/office/drawing/2014/main" id="{B627C4C9-8CED-429F-CA13-BE787736CDA4}"/>
                </a:ext>
              </a:extLst>
            </p:cNvPr>
            <p:cNvSpPr/>
            <p:nvPr/>
          </p:nvSpPr>
          <p:spPr>
            <a:xfrm>
              <a:off x="6292233" y="2877013"/>
              <a:ext cx="44000" cy="27102"/>
            </a:xfrm>
            <a:custGeom>
              <a:avLst/>
              <a:gdLst>
                <a:gd name="f0" fmla="val w"/>
                <a:gd name="f1" fmla="val h"/>
                <a:gd name="f2" fmla="val 0"/>
                <a:gd name="f3" fmla="val 1419"/>
                <a:gd name="f4" fmla="val 820"/>
                <a:gd name="f5" fmla="val 442"/>
                <a:gd name="f6" fmla="val 221"/>
                <a:gd name="f7" fmla="val 1"/>
                <a:gd name="f8" fmla="val 189"/>
                <a:gd name="f9" fmla="val 378"/>
                <a:gd name="f10" fmla="val 630"/>
                <a:gd name="f11" fmla="val 819"/>
                <a:gd name="f12" fmla="val 1009"/>
                <a:gd name="f13" fmla="val 1230"/>
                <a:gd name="f14" fmla="val 1387"/>
                <a:gd name="f15" fmla="val 158"/>
                <a:gd name="f16" fmla="*/ f0 1 1419"/>
                <a:gd name="f17" fmla="*/ f1 1 820"/>
                <a:gd name="f18" fmla="val f2"/>
                <a:gd name="f19" fmla="val f3"/>
                <a:gd name="f20" fmla="val f4"/>
                <a:gd name="f21" fmla="+- f20 0 f18"/>
                <a:gd name="f22" fmla="+- f19 0 f18"/>
                <a:gd name="f23" fmla="*/ f22 1 1419"/>
                <a:gd name="f24" fmla="*/ f21 1 820"/>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419" h="820">
                  <a:moveTo>
                    <a:pt x="f5" y="f2"/>
                  </a:moveTo>
                  <a:cubicBezTo>
                    <a:pt x="f6" y="f2"/>
                    <a:pt x="f7" y="f8"/>
                    <a:pt x="f7" y="f9"/>
                  </a:cubicBezTo>
                  <a:cubicBezTo>
                    <a:pt x="f7" y="f10"/>
                    <a:pt x="f6" y="f11"/>
                    <a:pt x="f5" y="f11"/>
                  </a:cubicBezTo>
                  <a:lnTo>
                    <a:pt x="f12" y="f11"/>
                  </a:lnTo>
                  <a:cubicBezTo>
                    <a:pt x="f13" y="f11"/>
                    <a:pt x="f14" y="f10"/>
                    <a:pt x="f14" y="f9"/>
                  </a:cubicBezTo>
                  <a:cubicBezTo>
                    <a:pt x="f3" y="f15"/>
                    <a:pt x="f13" y="f2"/>
                    <a:pt x="f12"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56" name="Google Shape;10158;p74">
              <a:extLst>
                <a:ext uri="{FF2B5EF4-FFF2-40B4-BE49-F238E27FC236}">
                  <a16:creationId xmlns:a16="http://schemas.microsoft.com/office/drawing/2014/main" id="{A67A3C0B-F6A4-23D8-47F2-EAD0D320567C}"/>
                </a:ext>
              </a:extLst>
            </p:cNvPr>
            <p:cNvSpPr/>
            <p:nvPr/>
          </p:nvSpPr>
          <p:spPr>
            <a:xfrm>
              <a:off x="5996223" y="3002194"/>
              <a:ext cx="40096" cy="40123"/>
            </a:xfrm>
            <a:custGeom>
              <a:avLst/>
              <a:gdLst>
                <a:gd name="f0" fmla="val w"/>
                <a:gd name="f1" fmla="val h"/>
                <a:gd name="f2" fmla="val 0"/>
                <a:gd name="f3" fmla="val 1293"/>
                <a:gd name="f4" fmla="val 1214"/>
                <a:gd name="f5" fmla="val 836"/>
                <a:gd name="f6" fmla="val 1"/>
                <a:gd name="f7" fmla="val 725"/>
                <a:gd name="f8" fmla="val 615"/>
                <a:gd name="f9" fmla="val 40"/>
                <a:gd name="f10" fmla="val 536"/>
                <a:gd name="f11" fmla="val 119"/>
                <a:gd name="f12" fmla="val 158"/>
                <a:gd name="f13" fmla="val 497"/>
                <a:gd name="f14" fmla="val 654"/>
                <a:gd name="f15" fmla="val 938"/>
                <a:gd name="f16" fmla="val 1096"/>
                <a:gd name="f17" fmla="val 237"/>
                <a:gd name="f18" fmla="val 1174"/>
                <a:gd name="f19" fmla="val 340"/>
                <a:gd name="f20" fmla="val 442"/>
                <a:gd name="f21" fmla="val 544"/>
                <a:gd name="f22" fmla="val 647"/>
                <a:gd name="f23" fmla="val 1135"/>
                <a:gd name="f24" fmla="val 686"/>
                <a:gd name="f25" fmla="val 528"/>
                <a:gd name="f26" fmla="val 245"/>
                <a:gd name="f27" fmla="val 1056"/>
                <a:gd name="f28" fmla="val 946"/>
                <a:gd name="f29" fmla="*/ f0 1 1293"/>
                <a:gd name="f30" fmla="*/ f1 1 1214"/>
                <a:gd name="f31" fmla="val f2"/>
                <a:gd name="f32" fmla="val f3"/>
                <a:gd name="f33" fmla="val f4"/>
                <a:gd name="f34" fmla="+- f33 0 f31"/>
                <a:gd name="f35" fmla="+- f32 0 f31"/>
                <a:gd name="f36" fmla="*/ f35 1 1293"/>
                <a:gd name="f37" fmla="*/ f34 1 1214"/>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1293" h="1214">
                  <a:moveTo>
                    <a:pt x="f5" y="f6"/>
                  </a:moveTo>
                  <a:cubicBezTo>
                    <a:pt x="f7" y="f6"/>
                    <a:pt x="f8" y="f9"/>
                    <a:pt x="f10" y="f11"/>
                  </a:cubicBezTo>
                  <a:lnTo>
                    <a:pt x="f12" y="f13"/>
                  </a:lnTo>
                  <a:cubicBezTo>
                    <a:pt x="f6" y="f14"/>
                    <a:pt x="f6" y="f15"/>
                    <a:pt x="f12" y="f16"/>
                  </a:cubicBezTo>
                  <a:cubicBezTo>
                    <a:pt x="f17" y="f18"/>
                    <a:pt x="f19" y="f4"/>
                    <a:pt x="f20" y="f4"/>
                  </a:cubicBezTo>
                  <a:cubicBezTo>
                    <a:pt x="f21" y="f4"/>
                    <a:pt x="f22" y="f18"/>
                    <a:pt x="f7" y="f16"/>
                  </a:cubicBezTo>
                  <a:lnTo>
                    <a:pt x="f23" y="f24"/>
                  </a:lnTo>
                  <a:cubicBezTo>
                    <a:pt x="f3" y="f25"/>
                    <a:pt x="f3" y="f26"/>
                    <a:pt x="f23" y="f11"/>
                  </a:cubicBezTo>
                  <a:cubicBezTo>
                    <a:pt x="f27" y="f9"/>
                    <a:pt x="f28"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57" name="Google Shape;10159;p74">
              <a:extLst>
                <a:ext uri="{FF2B5EF4-FFF2-40B4-BE49-F238E27FC236}">
                  <a16:creationId xmlns:a16="http://schemas.microsoft.com/office/drawing/2014/main" id="{B96BC857-6A56-0BF8-0726-97CBD9CB36A9}"/>
                </a:ext>
              </a:extLst>
            </p:cNvPr>
            <p:cNvSpPr/>
            <p:nvPr/>
          </p:nvSpPr>
          <p:spPr>
            <a:xfrm>
              <a:off x="6244382" y="2737741"/>
              <a:ext cx="40059" cy="40123"/>
            </a:xfrm>
            <a:custGeom>
              <a:avLst/>
              <a:gdLst>
                <a:gd name="f0" fmla="val w"/>
                <a:gd name="f1" fmla="val h"/>
                <a:gd name="f2" fmla="val 0"/>
                <a:gd name="f3" fmla="val 1292"/>
                <a:gd name="f4" fmla="val 1214"/>
                <a:gd name="f5" fmla="val 835"/>
                <a:gd name="f6" fmla="val 1"/>
                <a:gd name="f7" fmla="val 725"/>
                <a:gd name="f8" fmla="val 614"/>
                <a:gd name="f9" fmla="val 40"/>
                <a:gd name="f10" fmla="val 536"/>
                <a:gd name="f11" fmla="val 119"/>
                <a:gd name="f12" fmla="val 126"/>
                <a:gd name="f13" fmla="val 497"/>
                <a:gd name="f14" fmla="val 654"/>
                <a:gd name="f15" fmla="val 938"/>
                <a:gd name="f16" fmla="val 1095"/>
                <a:gd name="f17" fmla="val 205"/>
                <a:gd name="f18" fmla="val 1174"/>
                <a:gd name="f19" fmla="val 315"/>
                <a:gd name="f20" fmla="val 1213"/>
                <a:gd name="f21" fmla="val 425"/>
                <a:gd name="f22" fmla="val 646"/>
                <a:gd name="f23" fmla="val 1134"/>
                <a:gd name="f24" fmla="val 686"/>
                <a:gd name="f25" fmla="val 560"/>
                <a:gd name="f26" fmla="val 276"/>
                <a:gd name="f27" fmla="val 1056"/>
                <a:gd name="f28" fmla="val 945"/>
                <a:gd name="f29" fmla="*/ f0 1 1292"/>
                <a:gd name="f30" fmla="*/ f1 1 1214"/>
                <a:gd name="f31" fmla="val f2"/>
                <a:gd name="f32" fmla="val f3"/>
                <a:gd name="f33" fmla="val f4"/>
                <a:gd name="f34" fmla="+- f33 0 f31"/>
                <a:gd name="f35" fmla="+- f32 0 f31"/>
                <a:gd name="f36" fmla="*/ f35 1 1292"/>
                <a:gd name="f37" fmla="*/ f34 1 1214"/>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1292" h="1214">
                  <a:moveTo>
                    <a:pt x="f5" y="f6"/>
                  </a:moveTo>
                  <a:cubicBezTo>
                    <a:pt x="f7" y="f6"/>
                    <a:pt x="f8" y="f9"/>
                    <a:pt x="f10" y="f11"/>
                  </a:cubicBezTo>
                  <a:lnTo>
                    <a:pt x="f12" y="f13"/>
                  </a:lnTo>
                  <a:cubicBezTo>
                    <a:pt x="f2" y="f14"/>
                    <a:pt x="f2" y="f15"/>
                    <a:pt x="f12" y="f16"/>
                  </a:cubicBezTo>
                  <a:cubicBezTo>
                    <a:pt x="f17" y="f18"/>
                    <a:pt x="f19" y="f20"/>
                    <a:pt x="f21" y="f20"/>
                  </a:cubicBezTo>
                  <a:cubicBezTo>
                    <a:pt x="f10" y="f20"/>
                    <a:pt x="f22" y="f18"/>
                    <a:pt x="f7" y="f16"/>
                  </a:cubicBezTo>
                  <a:lnTo>
                    <a:pt x="f23" y="f24"/>
                  </a:lnTo>
                  <a:cubicBezTo>
                    <a:pt x="f3" y="f25"/>
                    <a:pt x="f3" y="f26"/>
                    <a:pt x="f23" y="f11"/>
                  </a:cubicBezTo>
                  <a:cubicBezTo>
                    <a:pt x="f27" y="f9"/>
                    <a:pt x="f28"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58" name="Google Shape;10160;p74">
              <a:extLst>
                <a:ext uri="{FF2B5EF4-FFF2-40B4-BE49-F238E27FC236}">
                  <a16:creationId xmlns:a16="http://schemas.microsoft.com/office/drawing/2014/main" id="{0EE4DD78-1ABA-EBB4-E512-964161383C5C}"/>
                </a:ext>
              </a:extLst>
            </p:cNvPr>
            <p:cNvSpPr/>
            <p:nvPr/>
          </p:nvSpPr>
          <p:spPr>
            <a:xfrm>
              <a:off x="6244382" y="3002194"/>
              <a:ext cx="40059" cy="40123"/>
            </a:xfrm>
            <a:custGeom>
              <a:avLst/>
              <a:gdLst>
                <a:gd name="f0" fmla="val w"/>
                <a:gd name="f1" fmla="val h"/>
                <a:gd name="f2" fmla="val 0"/>
                <a:gd name="f3" fmla="val 1292"/>
                <a:gd name="f4" fmla="val 1214"/>
                <a:gd name="f5" fmla="val 425"/>
                <a:gd name="f6" fmla="val 1"/>
                <a:gd name="f7" fmla="val 315"/>
                <a:gd name="f8" fmla="val 205"/>
                <a:gd name="f9" fmla="val 40"/>
                <a:gd name="f10" fmla="val 126"/>
                <a:gd name="f11" fmla="val 119"/>
                <a:gd name="f12" fmla="val 245"/>
                <a:gd name="f13" fmla="val 528"/>
                <a:gd name="f14" fmla="val 686"/>
                <a:gd name="f15" fmla="val 536"/>
                <a:gd name="f16" fmla="val 1096"/>
                <a:gd name="f17" fmla="val 614"/>
                <a:gd name="f18" fmla="val 1174"/>
                <a:gd name="f19" fmla="val 725"/>
                <a:gd name="f20" fmla="val 835"/>
                <a:gd name="f21" fmla="val 945"/>
                <a:gd name="f22" fmla="val 1056"/>
                <a:gd name="f23" fmla="val 1134"/>
                <a:gd name="f24" fmla="val 938"/>
                <a:gd name="f25" fmla="val 654"/>
                <a:gd name="f26" fmla="val 497"/>
                <a:gd name="f27" fmla="val 646"/>
                <a:gd name="f28" fmla="*/ f0 1 1292"/>
                <a:gd name="f29" fmla="*/ f1 1 1214"/>
                <a:gd name="f30" fmla="val f2"/>
                <a:gd name="f31" fmla="val f3"/>
                <a:gd name="f32" fmla="val f4"/>
                <a:gd name="f33" fmla="+- f32 0 f30"/>
                <a:gd name="f34" fmla="+- f31 0 f30"/>
                <a:gd name="f35" fmla="*/ f34 1 1292"/>
                <a:gd name="f36" fmla="*/ f33 1 1214"/>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1292" h="1214">
                  <a:moveTo>
                    <a:pt x="f5" y="f6"/>
                  </a:moveTo>
                  <a:cubicBezTo>
                    <a:pt x="f7" y="f6"/>
                    <a:pt x="f8" y="f9"/>
                    <a:pt x="f10" y="f11"/>
                  </a:cubicBezTo>
                  <a:cubicBezTo>
                    <a:pt x="f2" y="f12"/>
                    <a:pt x="f2" y="f13"/>
                    <a:pt x="f10" y="f14"/>
                  </a:cubicBezTo>
                  <a:lnTo>
                    <a:pt x="f15" y="f16"/>
                  </a:lnTo>
                  <a:cubicBezTo>
                    <a:pt x="f17" y="f18"/>
                    <a:pt x="f19" y="f4"/>
                    <a:pt x="f20" y="f4"/>
                  </a:cubicBezTo>
                  <a:cubicBezTo>
                    <a:pt x="f21" y="f4"/>
                    <a:pt x="f22" y="f18"/>
                    <a:pt x="f23" y="f16"/>
                  </a:cubicBezTo>
                  <a:cubicBezTo>
                    <a:pt x="f3" y="f24"/>
                    <a:pt x="f3" y="f25"/>
                    <a:pt x="f23" y="f26"/>
                  </a:cubicBezTo>
                  <a:lnTo>
                    <a:pt x="f19" y="f11"/>
                  </a:lnTo>
                  <a:cubicBezTo>
                    <a:pt x="f27" y="f9"/>
                    <a:pt x="f15"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59" name="Google Shape;10161;p74">
              <a:extLst>
                <a:ext uri="{FF2B5EF4-FFF2-40B4-BE49-F238E27FC236}">
                  <a16:creationId xmlns:a16="http://schemas.microsoft.com/office/drawing/2014/main" id="{C4067D7D-AE62-E3D2-279B-19BEBB12E772}"/>
                </a:ext>
              </a:extLst>
            </p:cNvPr>
            <p:cNvSpPr/>
            <p:nvPr/>
          </p:nvSpPr>
          <p:spPr>
            <a:xfrm>
              <a:off x="5996223" y="2737741"/>
              <a:ext cx="40096" cy="40123"/>
            </a:xfrm>
            <a:custGeom>
              <a:avLst/>
              <a:gdLst>
                <a:gd name="f0" fmla="val w"/>
                <a:gd name="f1" fmla="val h"/>
                <a:gd name="f2" fmla="val 0"/>
                <a:gd name="f3" fmla="val 1293"/>
                <a:gd name="f4" fmla="val 1214"/>
                <a:gd name="f5" fmla="val 442"/>
                <a:gd name="f6" fmla="val 1"/>
                <a:gd name="f7" fmla="val 340"/>
                <a:gd name="f8" fmla="val 237"/>
                <a:gd name="f9" fmla="val 40"/>
                <a:gd name="f10" fmla="val 158"/>
                <a:gd name="f11" fmla="val 119"/>
                <a:gd name="f12" fmla="val 276"/>
                <a:gd name="f13" fmla="val 560"/>
                <a:gd name="f14" fmla="val 686"/>
                <a:gd name="f15" fmla="val 536"/>
                <a:gd name="f16" fmla="val 1095"/>
                <a:gd name="f17" fmla="val 615"/>
                <a:gd name="f18" fmla="val 1174"/>
                <a:gd name="f19" fmla="val 725"/>
                <a:gd name="f20" fmla="val 1213"/>
                <a:gd name="f21" fmla="val 836"/>
                <a:gd name="f22" fmla="val 946"/>
                <a:gd name="f23" fmla="val 1056"/>
                <a:gd name="f24" fmla="val 1135"/>
                <a:gd name="f25" fmla="val 938"/>
                <a:gd name="f26" fmla="val 654"/>
                <a:gd name="f27" fmla="val 497"/>
                <a:gd name="f28" fmla="val 647"/>
                <a:gd name="f29" fmla="val 544"/>
                <a:gd name="f30" fmla="*/ f0 1 1293"/>
                <a:gd name="f31" fmla="*/ f1 1 1214"/>
                <a:gd name="f32" fmla="val f2"/>
                <a:gd name="f33" fmla="val f3"/>
                <a:gd name="f34" fmla="val f4"/>
                <a:gd name="f35" fmla="+- f34 0 f32"/>
                <a:gd name="f36" fmla="+- f33 0 f32"/>
                <a:gd name="f37" fmla="*/ f36 1 1293"/>
                <a:gd name="f38" fmla="*/ f35 1 1214"/>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1293" h="1214">
                  <a:moveTo>
                    <a:pt x="f5" y="f6"/>
                  </a:moveTo>
                  <a:cubicBezTo>
                    <a:pt x="f7" y="f6"/>
                    <a:pt x="f8" y="f9"/>
                    <a:pt x="f10" y="f11"/>
                  </a:cubicBezTo>
                  <a:cubicBezTo>
                    <a:pt x="f6" y="f12"/>
                    <a:pt x="f6" y="f13"/>
                    <a:pt x="f10" y="f14"/>
                  </a:cubicBezTo>
                  <a:lnTo>
                    <a:pt x="f15" y="f16"/>
                  </a:lnTo>
                  <a:cubicBezTo>
                    <a:pt x="f17" y="f18"/>
                    <a:pt x="f19" y="f20"/>
                    <a:pt x="f21" y="f20"/>
                  </a:cubicBezTo>
                  <a:cubicBezTo>
                    <a:pt x="f22" y="f20"/>
                    <a:pt x="f23" y="f18"/>
                    <a:pt x="f24" y="f16"/>
                  </a:cubicBezTo>
                  <a:cubicBezTo>
                    <a:pt x="f3" y="f25"/>
                    <a:pt x="f3" y="f26"/>
                    <a:pt x="f24" y="f27"/>
                  </a:cubicBezTo>
                  <a:lnTo>
                    <a:pt x="f19" y="f11"/>
                  </a:lnTo>
                  <a:cubicBezTo>
                    <a:pt x="f28" y="f9"/>
                    <a:pt x="f29"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60" name="Google Shape;10172;p74">
            <a:extLst>
              <a:ext uri="{FF2B5EF4-FFF2-40B4-BE49-F238E27FC236}">
                <a16:creationId xmlns:a16="http://schemas.microsoft.com/office/drawing/2014/main" id="{C2E3600C-5479-64FF-952B-47956BC00A6B}"/>
              </a:ext>
            </a:extLst>
          </p:cNvPr>
          <p:cNvGrpSpPr/>
          <p:nvPr/>
        </p:nvGrpSpPr>
        <p:grpSpPr>
          <a:xfrm>
            <a:off x="7596178" y="1805975"/>
            <a:ext cx="683983" cy="722277"/>
            <a:chOff x="7068732" y="1223851"/>
            <a:chExt cx="512987" cy="541708"/>
          </a:xfrm>
          <a:solidFill>
            <a:schemeClr val="tx1"/>
          </a:solidFill>
        </p:grpSpPr>
        <p:sp>
          <p:nvSpPr>
            <p:cNvPr id="61" name="Google Shape;10173;p74">
              <a:extLst>
                <a:ext uri="{FF2B5EF4-FFF2-40B4-BE49-F238E27FC236}">
                  <a16:creationId xmlns:a16="http://schemas.microsoft.com/office/drawing/2014/main" id="{D243F6C9-882C-5EC1-28B0-D449FEDE36A4}"/>
                </a:ext>
              </a:extLst>
            </p:cNvPr>
            <p:cNvSpPr/>
            <p:nvPr/>
          </p:nvSpPr>
          <p:spPr>
            <a:xfrm>
              <a:off x="7203615" y="1223851"/>
              <a:ext cx="378104" cy="392954"/>
            </a:xfrm>
            <a:custGeom>
              <a:avLst/>
              <a:gdLst>
                <a:gd name="f0" fmla="val w"/>
                <a:gd name="f1" fmla="val h"/>
                <a:gd name="f2" fmla="val 0"/>
                <a:gd name="f3" fmla="val 9452"/>
                <a:gd name="f4" fmla="val 9217"/>
                <a:gd name="f5" fmla="val 3387"/>
                <a:gd name="f6" fmla="val 836"/>
                <a:gd name="f7" fmla="val 3497"/>
                <a:gd name="f8" fmla="val 3607"/>
                <a:gd name="f9" fmla="val 875"/>
                <a:gd name="f10" fmla="val 3686"/>
                <a:gd name="f11" fmla="val 954"/>
                <a:gd name="f12" fmla="val 3844"/>
                <a:gd name="f13" fmla="val 1111"/>
                <a:gd name="f14" fmla="val 1395"/>
                <a:gd name="f15" fmla="val 1553"/>
                <a:gd name="f16" fmla="val 1638"/>
                <a:gd name="f17" fmla="val 3600"/>
                <a:gd name="f18" fmla="val 1560"/>
                <a:gd name="f19" fmla="val 3679"/>
                <a:gd name="f20" fmla="val 1449"/>
                <a:gd name="f21" fmla="val 3718"/>
                <a:gd name="f22" fmla="val 1339"/>
                <a:gd name="f23" fmla="val 1229"/>
                <a:gd name="f24" fmla="val 1118"/>
                <a:gd name="f25" fmla="val 1040"/>
                <a:gd name="f26" fmla="val 882"/>
                <a:gd name="f27" fmla="val 3443"/>
                <a:gd name="f28" fmla="val 3159"/>
                <a:gd name="f29" fmla="val 3002"/>
                <a:gd name="f30" fmla="val 3088"/>
                <a:gd name="f31" fmla="val 3166"/>
                <a:gd name="f32" fmla="val 3277"/>
                <a:gd name="f33" fmla="val 8081"/>
                <a:gd name="f34" fmla="val 5530"/>
                <a:gd name="f35" fmla="val 8191"/>
                <a:gd name="f36" fmla="val 8302"/>
                <a:gd name="f37" fmla="val 5569"/>
                <a:gd name="f38" fmla="val 8380"/>
                <a:gd name="f39" fmla="val 5648"/>
                <a:gd name="f40" fmla="val 8538"/>
                <a:gd name="f41" fmla="val 5806"/>
                <a:gd name="f42" fmla="val 6089"/>
                <a:gd name="f43" fmla="val 6247"/>
                <a:gd name="f44" fmla="val 6333"/>
                <a:gd name="f45" fmla="val 8295"/>
                <a:gd name="f46" fmla="val 6254"/>
                <a:gd name="f47" fmla="val 8358"/>
                <a:gd name="f48" fmla="val 6143"/>
                <a:gd name="f49" fmla="val 8389"/>
                <a:gd name="f50" fmla="val 6033"/>
                <a:gd name="f51" fmla="val 5923"/>
                <a:gd name="f52" fmla="val 5813"/>
                <a:gd name="f53" fmla="val 5734"/>
                <a:gd name="f54" fmla="val 5576"/>
                <a:gd name="f55" fmla="val 8137"/>
                <a:gd name="f56" fmla="val 7853"/>
                <a:gd name="f57" fmla="val 7696"/>
                <a:gd name="f58" fmla="val 7782"/>
                <a:gd name="f59" fmla="val 7861"/>
                <a:gd name="f60" fmla="val 7971"/>
                <a:gd name="f61" fmla="val 3414"/>
                <a:gd name="f62" fmla="val 1"/>
                <a:gd name="f63" fmla="val 3095"/>
                <a:gd name="f64" fmla="val 2772"/>
                <a:gd name="f65" fmla="val 119"/>
                <a:gd name="f66" fmla="val 2520"/>
                <a:gd name="f67" fmla="val 355"/>
                <a:gd name="f68" fmla="val 473"/>
                <a:gd name="f69" fmla="val 2403"/>
                <a:gd name="f70" fmla="val 2876"/>
                <a:gd name="f71" fmla="val 3663"/>
                <a:gd name="f72" fmla="val 4199"/>
                <a:gd name="f73" fmla="val 700"/>
                <a:gd name="f74" fmla="val 4406"/>
                <a:gd name="f75" fmla="val 1008"/>
                <a:gd name="f76" fmla="val 4544"/>
                <a:gd name="f77" fmla="val 1345"/>
                <a:gd name="f78" fmla="val 1522"/>
                <a:gd name="f79" fmla="val 1706"/>
                <a:gd name="f80" fmla="val 4506"/>
                <a:gd name="f81" fmla="val 1890"/>
                <a:gd name="f82" fmla="val 4419"/>
                <a:gd name="f83" fmla="val 4915"/>
                <a:gd name="f84" fmla="val 7444"/>
                <a:gd name="f85" fmla="val 4663"/>
                <a:gd name="f86" fmla="val 7980"/>
                <a:gd name="f87" fmla="val 4789"/>
                <a:gd name="f88" fmla="val 8515"/>
                <a:gd name="f89" fmla="val 5135"/>
                <a:gd name="f90" fmla="val 8862"/>
                <a:gd name="f91" fmla="val 5372"/>
                <a:gd name="f92" fmla="val 9098"/>
                <a:gd name="f93" fmla="val 5687"/>
                <a:gd name="f94" fmla="val 9216"/>
                <a:gd name="f95" fmla="val 6010"/>
                <a:gd name="f96" fmla="val 6663"/>
                <a:gd name="f97" fmla="val 6931"/>
                <a:gd name="f98" fmla="val 8979"/>
                <a:gd name="f99" fmla="val 6814"/>
                <a:gd name="f100" fmla="val 6341"/>
                <a:gd name="f101" fmla="val 5554"/>
                <a:gd name="f102" fmla="val 5050"/>
                <a:gd name="f103" fmla="val 8757"/>
                <a:gd name="f104" fmla="val 4828"/>
                <a:gd name="f105" fmla="val 8445"/>
                <a:gd name="f106" fmla="val 4696"/>
                <a:gd name="f107" fmla="val 8117"/>
                <a:gd name="f108" fmla="val 7933"/>
                <a:gd name="f109" fmla="val 7743"/>
                <a:gd name="f110" fmla="val 4738"/>
                <a:gd name="f111" fmla="val 7561"/>
                <a:gd name="f112" fmla="val 4829"/>
                <a:gd name="f113" fmla="val 4505"/>
                <a:gd name="f114" fmla="val 1773"/>
                <a:gd name="f115" fmla="val 4757"/>
                <a:gd name="f116" fmla="val 1269"/>
                <a:gd name="f117" fmla="val 4631"/>
                <a:gd name="f118" fmla="val 733"/>
                <a:gd name="f119" fmla="val 4285"/>
                <a:gd name="f120" fmla="val 4048"/>
                <a:gd name="f121" fmla="val 3733"/>
                <a:gd name="f122" fmla="*/ f0 1 9452"/>
                <a:gd name="f123" fmla="*/ f1 1 9217"/>
                <a:gd name="f124" fmla="val f2"/>
                <a:gd name="f125" fmla="val f3"/>
                <a:gd name="f126" fmla="val f4"/>
                <a:gd name="f127" fmla="+- f126 0 f124"/>
                <a:gd name="f128" fmla="+- f125 0 f124"/>
                <a:gd name="f129" fmla="*/ f128 1 9452"/>
                <a:gd name="f130" fmla="*/ f127 1 9217"/>
                <a:gd name="f131" fmla="*/ f124 1 f129"/>
                <a:gd name="f132" fmla="*/ f125 1 f129"/>
                <a:gd name="f133" fmla="*/ f124 1 f130"/>
                <a:gd name="f134" fmla="*/ f126 1 f130"/>
                <a:gd name="f135" fmla="*/ f131 f122 1"/>
                <a:gd name="f136" fmla="*/ f132 f122 1"/>
                <a:gd name="f137" fmla="*/ f134 f123 1"/>
                <a:gd name="f138" fmla="*/ f133 f123 1"/>
              </a:gdLst>
              <a:ahLst/>
              <a:cxnLst>
                <a:cxn ang="3cd4">
                  <a:pos x="hc" y="t"/>
                </a:cxn>
                <a:cxn ang="0">
                  <a:pos x="r" y="vc"/>
                </a:cxn>
                <a:cxn ang="cd4">
                  <a:pos x="hc" y="b"/>
                </a:cxn>
                <a:cxn ang="cd2">
                  <a:pos x="l" y="vc"/>
                </a:cxn>
              </a:cxnLst>
              <a:rect l="f135" t="f138" r="f136" b="f137"/>
              <a:pathLst>
                <a:path w="9452" h="9217">
                  <a:moveTo>
                    <a:pt x="f5" y="f6"/>
                  </a:moveTo>
                  <a:cubicBezTo>
                    <a:pt x="f7" y="f6"/>
                    <a:pt x="f8" y="f9"/>
                    <a:pt x="f10" y="f11"/>
                  </a:cubicBezTo>
                  <a:cubicBezTo>
                    <a:pt x="f12" y="f13"/>
                    <a:pt x="f12" y="f14"/>
                    <a:pt x="f10" y="f15"/>
                  </a:cubicBezTo>
                  <a:lnTo>
                    <a:pt x="f16" y="f17"/>
                  </a:lnTo>
                  <a:cubicBezTo>
                    <a:pt x="f18" y="f19"/>
                    <a:pt x="f20" y="f21"/>
                    <a:pt x="f22" y="f21"/>
                  </a:cubicBezTo>
                  <a:cubicBezTo>
                    <a:pt x="f23" y="f21"/>
                    <a:pt x="f24" y="f19"/>
                    <a:pt x="f25" y="f17"/>
                  </a:cubicBezTo>
                  <a:cubicBezTo>
                    <a:pt x="f26" y="f27"/>
                    <a:pt x="f26" y="f28"/>
                    <a:pt x="f25" y="f29"/>
                  </a:cubicBezTo>
                  <a:lnTo>
                    <a:pt x="f30" y="f11"/>
                  </a:lnTo>
                  <a:cubicBezTo>
                    <a:pt x="f31" y="f9"/>
                    <a:pt x="f32" y="f6"/>
                    <a:pt x="f5" y="f6"/>
                  </a:cubicBezTo>
                  <a:close/>
                  <a:moveTo>
                    <a:pt x="f33" y="f34"/>
                  </a:moveTo>
                  <a:cubicBezTo>
                    <a:pt x="f35" y="f34"/>
                    <a:pt x="f36" y="f37"/>
                    <a:pt x="f38" y="f39"/>
                  </a:cubicBezTo>
                  <a:cubicBezTo>
                    <a:pt x="f40" y="f41"/>
                    <a:pt x="f40" y="f42"/>
                    <a:pt x="f38" y="f43"/>
                  </a:cubicBezTo>
                  <a:lnTo>
                    <a:pt x="f44" y="f45"/>
                  </a:lnTo>
                  <a:cubicBezTo>
                    <a:pt x="f46" y="f47"/>
                    <a:pt x="f48" y="f49"/>
                    <a:pt x="f50" y="f49"/>
                  </a:cubicBezTo>
                  <a:cubicBezTo>
                    <a:pt x="f51" y="f49"/>
                    <a:pt x="f52" y="f47"/>
                    <a:pt x="f53" y="f45"/>
                  </a:cubicBezTo>
                  <a:cubicBezTo>
                    <a:pt x="f54" y="f55"/>
                    <a:pt x="f54" y="f56"/>
                    <a:pt x="f53" y="f57"/>
                  </a:cubicBezTo>
                  <a:lnTo>
                    <a:pt x="f58" y="f39"/>
                  </a:lnTo>
                  <a:cubicBezTo>
                    <a:pt x="f59" y="f37"/>
                    <a:pt x="f60" y="f34"/>
                    <a:pt x="f33" y="f34"/>
                  </a:cubicBezTo>
                  <a:close/>
                  <a:moveTo>
                    <a:pt x="f61" y="f62"/>
                  </a:moveTo>
                  <a:cubicBezTo>
                    <a:pt x="f63" y="f62"/>
                    <a:pt x="f64" y="f65"/>
                    <a:pt x="f66" y="f67"/>
                  </a:cubicBezTo>
                  <a:lnTo>
                    <a:pt x="f68" y="f69"/>
                  </a:lnTo>
                  <a:cubicBezTo>
                    <a:pt x="f2" y="f70"/>
                    <a:pt x="f2" y="f71"/>
                    <a:pt x="f68" y="f72"/>
                  </a:cubicBezTo>
                  <a:cubicBezTo>
                    <a:pt x="f73" y="f74"/>
                    <a:pt x="f75" y="f76"/>
                    <a:pt x="f77" y="f76"/>
                  </a:cubicBezTo>
                  <a:cubicBezTo>
                    <a:pt x="f78" y="f76"/>
                    <a:pt x="f79" y="f80"/>
                    <a:pt x="f81" y="f82"/>
                  </a:cubicBezTo>
                  <a:lnTo>
                    <a:pt x="f83" y="f84"/>
                  </a:lnTo>
                  <a:cubicBezTo>
                    <a:pt x="f85" y="f86"/>
                    <a:pt x="f87" y="f88"/>
                    <a:pt x="f89" y="f90"/>
                  </a:cubicBezTo>
                  <a:cubicBezTo>
                    <a:pt x="f91" y="f92"/>
                    <a:pt x="f93" y="f94"/>
                    <a:pt x="f95" y="f94"/>
                  </a:cubicBezTo>
                  <a:cubicBezTo>
                    <a:pt x="f44" y="f94"/>
                    <a:pt x="f96" y="f92"/>
                    <a:pt x="f97" y="f90"/>
                  </a:cubicBezTo>
                  <a:lnTo>
                    <a:pt x="f98" y="f99"/>
                  </a:lnTo>
                  <a:cubicBezTo>
                    <a:pt x="f3" y="f100"/>
                    <a:pt x="f3" y="f101"/>
                    <a:pt x="f98" y="f102"/>
                  </a:cubicBezTo>
                  <a:cubicBezTo>
                    <a:pt x="f103" y="f104"/>
                    <a:pt x="f105" y="f106"/>
                    <a:pt x="f107" y="f106"/>
                  </a:cubicBezTo>
                  <a:cubicBezTo>
                    <a:pt x="f108" y="f106"/>
                    <a:pt x="f109" y="f110"/>
                    <a:pt x="f111" y="f112"/>
                  </a:cubicBezTo>
                  <a:lnTo>
                    <a:pt x="f113" y="f114"/>
                  </a:lnTo>
                  <a:cubicBezTo>
                    <a:pt x="f115" y="f116"/>
                    <a:pt x="f117" y="f118"/>
                    <a:pt x="f119" y="f67"/>
                  </a:cubicBezTo>
                  <a:cubicBezTo>
                    <a:pt x="f120" y="f65"/>
                    <a:pt x="f121" y="f62"/>
                    <a:pt x="f61" y="f6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62" name="Google Shape;10174;p74">
              <a:extLst>
                <a:ext uri="{FF2B5EF4-FFF2-40B4-BE49-F238E27FC236}">
                  <a16:creationId xmlns:a16="http://schemas.microsoft.com/office/drawing/2014/main" id="{866E507F-52D2-56EA-332F-693D238B7C55}"/>
                </a:ext>
              </a:extLst>
            </p:cNvPr>
            <p:cNvSpPr/>
            <p:nvPr/>
          </p:nvSpPr>
          <p:spPr>
            <a:xfrm>
              <a:off x="7068732" y="1463277"/>
              <a:ext cx="283619" cy="302273"/>
            </a:xfrm>
            <a:custGeom>
              <a:avLst/>
              <a:gdLst>
                <a:gd name="f0" fmla="val w"/>
                <a:gd name="f1" fmla="val h"/>
                <a:gd name="f2" fmla="val 0"/>
                <a:gd name="f3" fmla="val 7090"/>
                <a:gd name="f4" fmla="val 5325"/>
                <a:gd name="f5" fmla="val 1"/>
                <a:gd name="f6" fmla="val 4160"/>
                <a:gd name="f7" fmla="val 1166"/>
                <a:gd name="f8" fmla="val 4081"/>
                <a:gd name="f9" fmla="val 1088"/>
                <a:gd name="f10" fmla="val 3971"/>
                <a:gd name="f11" fmla="val 1048"/>
                <a:gd name="f12" fmla="val 3860"/>
                <a:gd name="f13" fmla="val 3750"/>
                <a:gd name="f14" fmla="val 3640"/>
                <a:gd name="f15" fmla="val 3561"/>
                <a:gd name="f16" fmla="val 474"/>
                <a:gd name="f17" fmla="val 4254"/>
                <a:gd name="f18" fmla="val 159"/>
                <a:gd name="f19" fmla="val 4569"/>
                <a:gd name="f20" fmla="val 4947"/>
                <a:gd name="f21" fmla="val 5419"/>
                <a:gd name="f22" fmla="val 5861"/>
                <a:gd name="f23" fmla="val 6302"/>
                <a:gd name="f24" fmla="val 6617"/>
                <a:gd name="f25" fmla="val 789"/>
                <a:gd name="f26" fmla="val 6932"/>
                <a:gd name="f27" fmla="val 1214"/>
                <a:gd name="f28" fmla="val 7089"/>
                <a:gd name="f29" fmla="val 1639"/>
                <a:gd name="f30" fmla="val 2065"/>
                <a:gd name="f31" fmla="val 2490"/>
                <a:gd name="f32" fmla="val 2805"/>
                <a:gd name="f33" fmla="val 5892"/>
                <a:gd name="f34" fmla="val 3529"/>
                <a:gd name="f35" fmla="val 6081"/>
                <a:gd name="f36" fmla="val 3372"/>
                <a:gd name="f37" fmla="val 3088"/>
                <a:gd name="f38" fmla="val 5924"/>
                <a:gd name="f39" fmla="val 2931"/>
                <a:gd name="f40" fmla="val 1765"/>
                <a:gd name="f41" fmla="*/ f0 1 7090"/>
                <a:gd name="f42" fmla="*/ f1 1 7090"/>
                <a:gd name="f43" fmla="val f2"/>
                <a:gd name="f44" fmla="val f3"/>
                <a:gd name="f45" fmla="+- f44 0 f43"/>
                <a:gd name="f46" fmla="*/ f45 1 7090"/>
                <a:gd name="f47" fmla="*/ f43 1 f46"/>
                <a:gd name="f48" fmla="*/ f44 1 f46"/>
                <a:gd name="f49" fmla="*/ f47 f41 1"/>
                <a:gd name="f50" fmla="*/ f48 f41 1"/>
                <a:gd name="f51" fmla="*/ f48 f42 1"/>
                <a:gd name="f52" fmla="*/ f47 f42 1"/>
              </a:gdLst>
              <a:ahLst/>
              <a:cxnLst>
                <a:cxn ang="3cd4">
                  <a:pos x="hc" y="t"/>
                </a:cxn>
                <a:cxn ang="0">
                  <a:pos x="r" y="vc"/>
                </a:cxn>
                <a:cxn ang="cd4">
                  <a:pos x="hc" y="b"/>
                </a:cxn>
                <a:cxn ang="cd2">
                  <a:pos x="l" y="vc"/>
                </a:cxn>
              </a:cxnLst>
              <a:rect l="f49" t="f52" r="f50" b="f51"/>
              <a:pathLst>
                <a:path w="7090" h="7090">
                  <a:moveTo>
                    <a:pt x="f4" y="f5"/>
                  </a:moveTo>
                  <a:lnTo>
                    <a:pt x="f6" y="f7"/>
                  </a:lnTo>
                  <a:cubicBezTo>
                    <a:pt x="f8" y="f9"/>
                    <a:pt x="f10" y="f11"/>
                    <a:pt x="f12" y="f11"/>
                  </a:cubicBezTo>
                  <a:cubicBezTo>
                    <a:pt x="f13" y="f11"/>
                    <a:pt x="f14" y="f9"/>
                    <a:pt x="f15" y="f7"/>
                  </a:cubicBezTo>
                  <a:lnTo>
                    <a:pt x="f16" y="f17"/>
                  </a:lnTo>
                  <a:cubicBezTo>
                    <a:pt x="f18" y="f19"/>
                    <a:pt x="f5" y="f20"/>
                    <a:pt x="f5" y="f21"/>
                  </a:cubicBezTo>
                  <a:cubicBezTo>
                    <a:pt x="f5" y="f22"/>
                    <a:pt x="f18" y="f23"/>
                    <a:pt x="f16" y="f24"/>
                  </a:cubicBezTo>
                  <a:cubicBezTo>
                    <a:pt x="f25" y="f26"/>
                    <a:pt x="f27" y="f28"/>
                    <a:pt x="f29" y="f28"/>
                  </a:cubicBezTo>
                  <a:cubicBezTo>
                    <a:pt x="f30" y="f28"/>
                    <a:pt x="f31" y="f26"/>
                    <a:pt x="f32" y="f24"/>
                  </a:cubicBezTo>
                  <a:lnTo>
                    <a:pt x="f33" y="f34"/>
                  </a:lnTo>
                  <a:cubicBezTo>
                    <a:pt x="f35" y="f36"/>
                    <a:pt x="f35" y="f37"/>
                    <a:pt x="f38" y="f39"/>
                  </a:cubicBezTo>
                  <a:lnTo>
                    <a:pt x="f3" y="f40"/>
                  </a:lnTo>
                  <a:lnTo>
                    <a:pt x="f4" y="f5"/>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63" name="Google Shape;10175;p74">
              <a:extLst>
                <a:ext uri="{FF2B5EF4-FFF2-40B4-BE49-F238E27FC236}">
                  <a16:creationId xmlns:a16="http://schemas.microsoft.com/office/drawing/2014/main" id="{98AF297C-480B-81F4-ACB3-6F718E53796E}"/>
                </a:ext>
              </a:extLst>
            </p:cNvPr>
            <p:cNvSpPr/>
            <p:nvPr/>
          </p:nvSpPr>
          <p:spPr>
            <a:xfrm>
              <a:off x="7279227" y="1659398"/>
              <a:ext cx="297463" cy="106161"/>
            </a:xfrm>
            <a:custGeom>
              <a:avLst/>
              <a:gdLst>
                <a:gd name="f0" fmla="val w"/>
                <a:gd name="f1" fmla="val h"/>
                <a:gd name="f2" fmla="val 0"/>
                <a:gd name="f3" fmla="val 7436"/>
                <a:gd name="f4" fmla="val 2490"/>
                <a:gd name="f5" fmla="val 2048"/>
                <a:gd name="f6" fmla="val 1355"/>
                <a:gd name="f7" fmla="val 819"/>
                <a:gd name="f8" fmla="val 536"/>
                <a:gd name="f9" fmla="val 1229"/>
                <a:gd name="f10" fmla="val 1639"/>
                <a:gd name="f11" fmla="val 410"/>
                <a:gd name="f12" fmla="val 189"/>
                <a:gd name="f13" fmla="val 1859"/>
                <a:gd name="f14" fmla="val 2269"/>
                <a:gd name="f15" fmla="val 2489"/>
                <a:gd name="f16" fmla="val 7026"/>
                <a:gd name="f17" fmla="val 7278"/>
                <a:gd name="f18" fmla="val 7435"/>
                <a:gd name="f19" fmla="val 7246"/>
                <a:gd name="f20" fmla="val 6994"/>
                <a:gd name="f21" fmla="val 6616"/>
                <a:gd name="f22" fmla="val 6049"/>
                <a:gd name="f23" fmla="val 5356"/>
                <a:gd name="f24" fmla="*/ f0 1 7436"/>
                <a:gd name="f25" fmla="*/ f1 1 2490"/>
                <a:gd name="f26" fmla="val f2"/>
                <a:gd name="f27" fmla="val f3"/>
                <a:gd name="f28" fmla="val f4"/>
                <a:gd name="f29" fmla="+- f28 0 f26"/>
                <a:gd name="f30" fmla="+- f27 0 f26"/>
                <a:gd name="f31" fmla="*/ f30 1 7436"/>
                <a:gd name="f32" fmla="*/ f29 1 2490"/>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7436" h="2490">
                  <a:moveTo>
                    <a:pt x="f5" y="f2"/>
                  </a:moveTo>
                  <a:cubicBezTo>
                    <a:pt x="f6" y="f2"/>
                    <a:pt x="f7" y="f8"/>
                    <a:pt x="f7" y="f9"/>
                  </a:cubicBezTo>
                  <a:lnTo>
                    <a:pt x="f7" y="f10"/>
                  </a:lnTo>
                  <a:lnTo>
                    <a:pt x="f11" y="f10"/>
                  </a:lnTo>
                  <a:cubicBezTo>
                    <a:pt x="f12" y="f10"/>
                    <a:pt x="f2" y="f13"/>
                    <a:pt x="f2" y="f5"/>
                  </a:cubicBezTo>
                  <a:cubicBezTo>
                    <a:pt x="f2" y="f14"/>
                    <a:pt x="f12" y="f15"/>
                    <a:pt x="f11" y="f15"/>
                  </a:cubicBezTo>
                  <a:lnTo>
                    <a:pt x="f16" y="f15"/>
                  </a:lnTo>
                  <a:cubicBezTo>
                    <a:pt x="f17" y="f15"/>
                    <a:pt x="f18" y="f14"/>
                    <a:pt x="f18" y="f5"/>
                  </a:cubicBezTo>
                  <a:cubicBezTo>
                    <a:pt x="f18" y="f13"/>
                    <a:pt x="f19" y="f10"/>
                    <a:pt x="f20" y="f10"/>
                  </a:cubicBezTo>
                  <a:lnTo>
                    <a:pt x="f21" y="f10"/>
                  </a:lnTo>
                  <a:lnTo>
                    <a:pt x="f21" y="f9"/>
                  </a:lnTo>
                  <a:cubicBezTo>
                    <a:pt x="f21" y="f8"/>
                    <a:pt x="f22" y="f2"/>
                    <a:pt x="f23"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64" name="Google Shape;10184;p74">
            <a:extLst>
              <a:ext uri="{FF2B5EF4-FFF2-40B4-BE49-F238E27FC236}">
                <a16:creationId xmlns:a16="http://schemas.microsoft.com/office/drawing/2014/main" id="{22CB4BFA-15F6-8DA5-27CC-73573E126123}"/>
              </a:ext>
            </a:extLst>
          </p:cNvPr>
          <p:cNvGrpSpPr/>
          <p:nvPr/>
        </p:nvGrpSpPr>
        <p:grpSpPr>
          <a:xfrm>
            <a:off x="2447046" y="3812925"/>
            <a:ext cx="523671" cy="559527"/>
            <a:chOff x="3206883" y="2729063"/>
            <a:chExt cx="392753" cy="419645"/>
          </a:xfrm>
          <a:solidFill>
            <a:schemeClr val="tx1"/>
          </a:solidFill>
        </p:grpSpPr>
        <p:sp>
          <p:nvSpPr>
            <p:cNvPr id="65" name="Google Shape;10185;p74">
              <a:extLst>
                <a:ext uri="{FF2B5EF4-FFF2-40B4-BE49-F238E27FC236}">
                  <a16:creationId xmlns:a16="http://schemas.microsoft.com/office/drawing/2014/main" id="{E55D07BE-9CFF-4EFD-5C15-917685730DF8}"/>
                </a:ext>
              </a:extLst>
            </p:cNvPr>
            <p:cNvSpPr/>
            <p:nvPr/>
          </p:nvSpPr>
          <p:spPr>
            <a:xfrm>
              <a:off x="3206883" y="2729063"/>
              <a:ext cx="392753" cy="419645"/>
            </a:xfrm>
            <a:custGeom>
              <a:avLst/>
              <a:gdLst>
                <a:gd name="f0" fmla="val w"/>
                <a:gd name="f1" fmla="val h"/>
                <a:gd name="f2" fmla="val 0"/>
                <a:gd name="f3" fmla="val 12666"/>
                <a:gd name="f4" fmla="val 12698"/>
                <a:gd name="f5" fmla="val 379"/>
                <a:gd name="f6" fmla="val 1"/>
                <a:gd name="f7" fmla="val 158"/>
                <a:gd name="f8" fmla="val 190"/>
                <a:gd name="f9" fmla="val 410"/>
                <a:gd name="f10" fmla="val 12256"/>
                <a:gd name="f11" fmla="val 12508"/>
                <a:gd name="f12" fmla="val 12697"/>
                <a:gd name="f13" fmla="val 12477"/>
                <a:gd name="f14" fmla="val 12634"/>
                <a:gd name="f15" fmla="val 12067"/>
                <a:gd name="f16" fmla="val 11878"/>
                <a:gd name="f17" fmla="val 820"/>
                <a:gd name="f18" fmla="val 631"/>
                <a:gd name="f19" fmla="*/ f0 1 12666"/>
                <a:gd name="f20" fmla="*/ f1 1 12698"/>
                <a:gd name="f21" fmla="val f2"/>
                <a:gd name="f22" fmla="val f3"/>
                <a:gd name="f23" fmla="val f4"/>
                <a:gd name="f24" fmla="+- f23 0 f21"/>
                <a:gd name="f25" fmla="+- f22 0 f21"/>
                <a:gd name="f26" fmla="*/ f25 1 12666"/>
                <a:gd name="f27" fmla="*/ f24 1 12698"/>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2666" h="12698">
                  <a:moveTo>
                    <a:pt x="f5" y="f6"/>
                  </a:moveTo>
                  <a:cubicBezTo>
                    <a:pt x="f7" y="f6"/>
                    <a:pt x="f6" y="f8"/>
                    <a:pt x="f6" y="f9"/>
                  </a:cubicBezTo>
                  <a:lnTo>
                    <a:pt x="f6" y="f10"/>
                  </a:lnTo>
                  <a:cubicBezTo>
                    <a:pt x="f6" y="f11"/>
                    <a:pt x="f8" y="f12"/>
                    <a:pt x="f5" y="f12"/>
                  </a:cubicBezTo>
                  <a:lnTo>
                    <a:pt x="f10" y="f12"/>
                  </a:lnTo>
                  <a:cubicBezTo>
                    <a:pt x="f13" y="f12"/>
                    <a:pt x="f3" y="f11"/>
                    <a:pt x="f3" y="f10"/>
                  </a:cubicBezTo>
                  <a:cubicBezTo>
                    <a:pt x="f14" y="f15"/>
                    <a:pt x="f13" y="f16"/>
                    <a:pt x="f10" y="f16"/>
                  </a:cubicBezTo>
                  <a:lnTo>
                    <a:pt x="f17" y="f16"/>
                  </a:lnTo>
                  <a:lnTo>
                    <a:pt x="f17" y="f9"/>
                  </a:lnTo>
                  <a:cubicBezTo>
                    <a:pt x="f17" y="f7"/>
                    <a:pt x="f18"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66" name="Google Shape;10186;p74">
              <a:extLst>
                <a:ext uri="{FF2B5EF4-FFF2-40B4-BE49-F238E27FC236}">
                  <a16:creationId xmlns:a16="http://schemas.microsoft.com/office/drawing/2014/main" id="{E170731F-DFD3-4439-39A9-F392D97F1C20}"/>
                </a:ext>
              </a:extLst>
            </p:cNvPr>
            <p:cNvSpPr/>
            <p:nvPr/>
          </p:nvSpPr>
          <p:spPr>
            <a:xfrm>
              <a:off x="3261609" y="2847770"/>
              <a:ext cx="338026" cy="197857"/>
            </a:xfrm>
            <a:custGeom>
              <a:avLst/>
              <a:gdLst>
                <a:gd name="f0" fmla="val w"/>
                <a:gd name="f1" fmla="val h"/>
                <a:gd name="f2" fmla="val 0"/>
                <a:gd name="f3" fmla="val 10901"/>
                <a:gd name="f4" fmla="val 5987"/>
                <a:gd name="f5" fmla="val 9641"/>
                <a:gd name="f6" fmla="val 8979"/>
                <a:gd name="f7" fmla="val 8444"/>
                <a:gd name="f8" fmla="val 536"/>
                <a:gd name="f9" fmla="val 1229"/>
                <a:gd name="f10" fmla="val 1418"/>
                <a:gd name="f11" fmla="val 8475"/>
                <a:gd name="f12" fmla="val 1575"/>
                <a:gd name="f13" fmla="val 8538"/>
                <a:gd name="f14" fmla="val 1733"/>
                <a:gd name="f15" fmla="val 6900"/>
                <a:gd name="f16" fmla="val 3403"/>
                <a:gd name="f17" fmla="val 6742"/>
                <a:gd name="f18" fmla="val 3308"/>
                <a:gd name="f19" fmla="val 6553"/>
                <a:gd name="f20" fmla="val 3277"/>
                <a:gd name="f21" fmla="val 6396"/>
                <a:gd name="f22" fmla="val 6238"/>
                <a:gd name="f23" fmla="val 6018"/>
                <a:gd name="f24" fmla="val 5860"/>
                <a:gd name="f25" fmla="val 5041"/>
                <a:gd name="f26" fmla="val 2552"/>
                <a:gd name="f27" fmla="val 5136"/>
                <a:gd name="f28" fmla="val 2395"/>
                <a:gd name="f29" fmla="val 5167"/>
                <a:gd name="f30" fmla="val 2206"/>
                <a:gd name="f31" fmla="val 2048"/>
                <a:gd name="f32" fmla="val 1386"/>
                <a:gd name="f33" fmla="val 4600"/>
                <a:gd name="f34" fmla="val 819"/>
                <a:gd name="f35" fmla="val 3938"/>
                <a:gd name="f36" fmla="val 2710"/>
                <a:gd name="f37" fmla="val 2237"/>
                <a:gd name="f38" fmla="val 2773"/>
                <a:gd name="f39" fmla="val 2836"/>
                <a:gd name="f40" fmla="val 3655"/>
                <a:gd name="f41" fmla="val 3592"/>
                <a:gd name="f42" fmla="val 3560"/>
                <a:gd name="f43" fmla="val 567"/>
                <a:gd name="f44" fmla="val 4096"/>
                <a:gd name="f45" fmla="val 4757"/>
                <a:gd name="f46" fmla="val 5451"/>
                <a:gd name="f47" fmla="val 5986"/>
                <a:gd name="f48" fmla="val 1891"/>
                <a:gd name="f49" fmla="val 2458"/>
                <a:gd name="f50" fmla="val 4568"/>
                <a:gd name="f51" fmla="val 4411"/>
                <a:gd name="f52" fmla="val 2332"/>
                <a:gd name="f53" fmla="val 4253"/>
                <a:gd name="f54" fmla="val 3434"/>
                <a:gd name="f55" fmla="val 3151"/>
                <a:gd name="f56" fmla="val 3214"/>
                <a:gd name="f57" fmla="val 3781"/>
                <a:gd name="f58" fmla="val 4285"/>
                <a:gd name="f59" fmla="val 4442"/>
                <a:gd name="f60" fmla="val 5293"/>
                <a:gd name="f61" fmla="val 3970"/>
                <a:gd name="f62" fmla="val 5199"/>
                <a:gd name="f63" fmla="val 4127"/>
                <a:gd name="f64" fmla="val 4348"/>
                <a:gd name="f65" fmla="val 4505"/>
                <a:gd name="f66" fmla="val 5703"/>
                <a:gd name="f67" fmla="val 7057"/>
                <a:gd name="f68" fmla="val 7593"/>
                <a:gd name="f69" fmla="val 7561"/>
                <a:gd name="f70" fmla="val 7498"/>
                <a:gd name="f71" fmla="val 9137"/>
                <a:gd name="f72" fmla="val 9294"/>
                <a:gd name="f73" fmla="val 9483"/>
                <a:gd name="f74" fmla="val 10334"/>
                <a:gd name="f75" fmla="val 1890"/>
                <a:gd name="f76" fmla="*/ f0 1 10901"/>
                <a:gd name="f77" fmla="*/ f1 1 5987"/>
                <a:gd name="f78" fmla="val f2"/>
                <a:gd name="f79" fmla="val f3"/>
                <a:gd name="f80" fmla="val f4"/>
                <a:gd name="f81" fmla="+- f80 0 f78"/>
                <a:gd name="f82" fmla="+- f79 0 f78"/>
                <a:gd name="f83" fmla="*/ f82 1 10901"/>
                <a:gd name="f84" fmla="*/ f81 1 5987"/>
                <a:gd name="f85" fmla="*/ f78 1 f83"/>
                <a:gd name="f86" fmla="*/ f79 1 f83"/>
                <a:gd name="f87" fmla="*/ f78 1 f84"/>
                <a:gd name="f88" fmla="*/ f80 1 f84"/>
                <a:gd name="f89" fmla="*/ f85 f76 1"/>
                <a:gd name="f90" fmla="*/ f86 f76 1"/>
                <a:gd name="f91" fmla="*/ f88 f77 1"/>
                <a:gd name="f92" fmla="*/ f87 f77 1"/>
              </a:gdLst>
              <a:ahLst/>
              <a:cxnLst>
                <a:cxn ang="3cd4">
                  <a:pos x="hc" y="t"/>
                </a:cxn>
                <a:cxn ang="0">
                  <a:pos x="r" y="vc"/>
                </a:cxn>
                <a:cxn ang="cd4">
                  <a:pos x="hc" y="b"/>
                </a:cxn>
                <a:cxn ang="cd2">
                  <a:pos x="l" y="vc"/>
                </a:cxn>
              </a:cxnLst>
              <a:rect l="f89" t="f92" r="f90" b="f91"/>
              <a:pathLst>
                <a:path w="10901" h="5987">
                  <a:moveTo>
                    <a:pt x="f5" y="f2"/>
                  </a:moveTo>
                  <a:cubicBezTo>
                    <a:pt x="f6" y="f2"/>
                    <a:pt x="f7" y="f8"/>
                    <a:pt x="f7" y="f9"/>
                  </a:cubicBezTo>
                  <a:cubicBezTo>
                    <a:pt x="f7" y="f10"/>
                    <a:pt x="f11" y="f12"/>
                    <a:pt x="f13" y="f14"/>
                  </a:cubicBezTo>
                  <a:lnTo>
                    <a:pt x="f15" y="f16"/>
                  </a:lnTo>
                  <a:cubicBezTo>
                    <a:pt x="f17" y="f18"/>
                    <a:pt x="f19" y="f20"/>
                    <a:pt x="f21" y="f20"/>
                  </a:cubicBezTo>
                  <a:cubicBezTo>
                    <a:pt x="f22" y="f20"/>
                    <a:pt x="f23" y="f18"/>
                    <a:pt x="f24" y="f16"/>
                  </a:cubicBezTo>
                  <a:lnTo>
                    <a:pt x="f25" y="f26"/>
                  </a:lnTo>
                  <a:cubicBezTo>
                    <a:pt x="f27" y="f28"/>
                    <a:pt x="f29" y="f30"/>
                    <a:pt x="f29" y="f31"/>
                  </a:cubicBezTo>
                  <a:cubicBezTo>
                    <a:pt x="f29" y="f32"/>
                    <a:pt x="f33" y="f34"/>
                    <a:pt x="f35" y="f34"/>
                  </a:cubicBezTo>
                  <a:cubicBezTo>
                    <a:pt x="f20" y="f34"/>
                    <a:pt x="f36" y="f32"/>
                    <a:pt x="f36" y="f31"/>
                  </a:cubicBezTo>
                  <a:cubicBezTo>
                    <a:pt x="f36" y="f37"/>
                    <a:pt x="f38" y="f28"/>
                    <a:pt x="f39" y="f26"/>
                  </a:cubicBezTo>
                  <a:lnTo>
                    <a:pt x="f14" y="f40"/>
                  </a:lnTo>
                  <a:cubicBezTo>
                    <a:pt x="f12" y="f41"/>
                    <a:pt x="f32" y="f42"/>
                    <a:pt x="f9" y="f42"/>
                  </a:cubicBezTo>
                  <a:cubicBezTo>
                    <a:pt x="f43" y="f42"/>
                    <a:pt x="f2" y="f44"/>
                    <a:pt x="f2" y="f45"/>
                  </a:cubicBezTo>
                  <a:cubicBezTo>
                    <a:pt x="f2" y="f46"/>
                    <a:pt x="f43" y="f47"/>
                    <a:pt x="f9" y="f47"/>
                  </a:cubicBezTo>
                  <a:cubicBezTo>
                    <a:pt x="f48" y="f47"/>
                    <a:pt x="f49" y="f46"/>
                    <a:pt x="f49" y="f45"/>
                  </a:cubicBezTo>
                  <a:cubicBezTo>
                    <a:pt x="f49" y="f50"/>
                    <a:pt x="f28" y="f51"/>
                    <a:pt x="f52" y="f53"/>
                  </a:cubicBezTo>
                  <a:lnTo>
                    <a:pt x="f54" y="f55"/>
                  </a:lnTo>
                  <a:cubicBezTo>
                    <a:pt x="f41" y="f56"/>
                    <a:pt x="f57" y="f20"/>
                    <a:pt x="f35" y="f20"/>
                  </a:cubicBezTo>
                  <a:cubicBezTo>
                    <a:pt x="f44" y="f20"/>
                    <a:pt x="f58" y="f56"/>
                    <a:pt x="f59" y="f55"/>
                  </a:cubicBezTo>
                  <a:lnTo>
                    <a:pt x="f60" y="f61"/>
                  </a:lnTo>
                  <a:cubicBezTo>
                    <a:pt x="f62" y="f63"/>
                    <a:pt x="f29" y="f64"/>
                    <a:pt x="f29" y="f65"/>
                  </a:cubicBezTo>
                  <a:cubicBezTo>
                    <a:pt x="f29" y="f29"/>
                    <a:pt x="f66" y="f66"/>
                    <a:pt x="f21" y="f66"/>
                  </a:cubicBezTo>
                  <a:cubicBezTo>
                    <a:pt x="f67" y="f66"/>
                    <a:pt x="f68" y="f29"/>
                    <a:pt x="f68" y="f65"/>
                  </a:cubicBezTo>
                  <a:cubicBezTo>
                    <a:pt x="f68" y="f58"/>
                    <a:pt x="f69" y="f63"/>
                    <a:pt x="f70" y="f61"/>
                  </a:cubicBezTo>
                  <a:lnTo>
                    <a:pt x="f71" y="f52"/>
                  </a:lnTo>
                  <a:cubicBezTo>
                    <a:pt x="f72" y="f28"/>
                    <a:pt x="f73" y="f49"/>
                    <a:pt x="f5" y="f49"/>
                  </a:cubicBezTo>
                  <a:cubicBezTo>
                    <a:pt x="f74" y="f49"/>
                    <a:pt x="f3" y="f75"/>
                    <a:pt x="f3" y="f9"/>
                  </a:cubicBezTo>
                  <a:cubicBezTo>
                    <a:pt x="f3" y="f8"/>
                    <a:pt x="f74"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sp>
        <p:nvSpPr>
          <p:cNvPr id="67" name="Google Shape;10189;p74">
            <a:extLst>
              <a:ext uri="{FF2B5EF4-FFF2-40B4-BE49-F238E27FC236}">
                <a16:creationId xmlns:a16="http://schemas.microsoft.com/office/drawing/2014/main" id="{07A1D41A-3AFE-2B91-9E18-085CD0A90B29}"/>
              </a:ext>
            </a:extLst>
          </p:cNvPr>
          <p:cNvSpPr/>
          <p:nvPr/>
        </p:nvSpPr>
        <p:spPr>
          <a:xfrm>
            <a:off x="6919157" y="3891793"/>
            <a:ext cx="526279" cy="437339"/>
          </a:xfrm>
          <a:custGeom>
            <a:avLst/>
            <a:gdLst>
              <a:gd name="f0" fmla="val w"/>
              <a:gd name="f1" fmla="val h"/>
              <a:gd name="f2" fmla="val 0"/>
              <a:gd name="f3" fmla="val 12729"/>
              <a:gd name="f4" fmla="val 9925"/>
              <a:gd name="f5" fmla="val 925"/>
              <a:gd name="f6" fmla="val 3644"/>
              <a:gd name="f7" fmla="val 944"/>
              <a:gd name="f8" fmla="val 963"/>
              <a:gd name="f9" fmla="val 3648"/>
              <a:gd name="f10" fmla="val 978"/>
              <a:gd name="f11" fmla="val 3655"/>
              <a:gd name="f12" fmla="val 1608"/>
              <a:gd name="f13" fmla="val 3970"/>
              <a:gd name="f14" fmla="val 5924"/>
              <a:gd name="f15" fmla="val 6239"/>
              <a:gd name="f16" fmla="val 960"/>
              <a:gd name="f17" fmla="val 6256"/>
              <a:gd name="f18" fmla="val 937"/>
              <a:gd name="f19" fmla="val 6264"/>
              <a:gd name="f20" fmla="val 914"/>
              <a:gd name="f21" fmla="val 854"/>
              <a:gd name="f22" fmla="val 788"/>
              <a:gd name="f23" fmla="val 6212"/>
              <a:gd name="f24" fmla="val 6144"/>
              <a:gd name="f25" fmla="val 3781"/>
              <a:gd name="f26" fmla="val 3685"/>
              <a:gd name="f27" fmla="val 862"/>
              <a:gd name="f28" fmla="val 4128"/>
              <a:gd name="f29" fmla="val 7184"/>
              <a:gd name="f30" fmla="val 6963"/>
              <a:gd name="f31" fmla="val 8035"/>
              <a:gd name="f32" fmla="val 6648"/>
              <a:gd name="f33" fmla="val 8507"/>
              <a:gd name="f34" fmla="val 6176"/>
              <a:gd name="f35" fmla="val 8759"/>
              <a:gd name="f36" fmla="val 5640"/>
              <a:gd name="f37" fmla="val 4821"/>
              <a:gd name="f38" fmla="val 4097"/>
              <a:gd name="f39" fmla="val 8066"/>
              <a:gd name="f40" fmla="val 11374"/>
              <a:gd name="f41" fmla="val 820"/>
              <a:gd name="f42" fmla="val 11626"/>
              <a:gd name="f43" fmla="val 11815"/>
              <a:gd name="f44" fmla="val 1009"/>
              <a:gd name="f45" fmla="val 1198"/>
              <a:gd name="f46" fmla="val 8665"/>
              <a:gd name="f47" fmla="val 8885"/>
              <a:gd name="f48" fmla="val 9043"/>
              <a:gd name="f49" fmla="val 11154"/>
              <a:gd name="f50" fmla="val 10996"/>
              <a:gd name="f51" fmla="val 8854"/>
              <a:gd name="f52" fmla="val 977"/>
              <a:gd name="f53" fmla="val 11185"/>
              <a:gd name="f54" fmla="val 11437"/>
              <a:gd name="f55" fmla="val 1"/>
              <a:gd name="f56" fmla="val 10870"/>
              <a:gd name="f57" fmla="val 10366"/>
              <a:gd name="f58" fmla="val 379"/>
              <a:gd name="f59" fmla="val 10240"/>
              <a:gd name="f60" fmla="val 883"/>
              <a:gd name="f61" fmla="val 2080"/>
              <a:gd name="f62" fmla="val 3246"/>
              <a:gd name="f63" fmla="val 1387"/>
              <a:gd name="f64" fmla="val 2899"/>
              <a:gd name="f65" fmla="val 1251"/>
              <a:gd name="f66" fmla="val 2831"/>
              <a:gd name="f67" fmla="val 1109"/>
              <a:gd name="f68" fmla="val 2800"/>
              <a:gd name="f69" fmla="val 970"/>
              <a:gd name="f70" fmla="val 466"/>
              <a:gd name="f71" fmla="val 3213"/>
              <a:gd name="f72" fmla="val 6687"/>
              <a:gd name="f73" fmla="val 465"/>
              <a:gd name="f74" fmla="val 7095"/>
              <a:gd name="f75" fmla="val 983"/>
              <a:gd name="f76" fmla="val 1127"/>
              <a:gd name="f77" fmla="val 1275"/>
              <a:gd name="f78" fmla="val 7063"/>
              <a:gd name="f79" fmla="val 1419"/>
              <a:gd name="f80" fmla="val 6995"/>
              <a:gd name="f81" fmla="val 2143"/>
              <a:gd name="f82" fmla="val 3340"/>
              <a:gd name="f83" fmla="val 3151"/>
              <a:gd name="f84" fmla="val 8444"/>
              <a:gd name="f85" fmla="val 4286"/>
              <a:gd name="f86" fmla="val 9641"/>
              <a:gd name="f87" fmla="val 5672"/>
              <a:gd name="f88" fmla="val 6585"/>
              <a:gd name="f89" fmla="val 7405"/>
              <a:gd name="f90" fmla="val 9074"/>
              <a:gd name="f91" fmla="val 7814"/>
              <a:gd name="f92" fmla="val 8287"/>
              <a:gd name="f93" fmla="val 10271"/>
              <a:gd name="f94" fmla="val 9011"/>
              <a:gd name="f95" fmla="val 10429"/>
              <a:gd name="f96" fmla="val 9515"/>
              <a:gd name="f97" fmla="val 10902"/>
              <a:gd name="f98" fmla="val 11469"/>
              <a:gd name="f99" fmla="val 12130"/>
              <a:gd name="f100" fmla="val 9358"/>
              <a:gd name="f101" fmla="val 8696"/>
              <a:gd name="f102" fmla="val 1261"/>
              <a:gd name="f103" fmla="val 12634"/>
              <a:gd name="f104" fmla="val 536"/>
              <a:gd name="f105" fmla="val 12099"/>
              <a:gd name="f106" fmla="*/ f0 1 12729"/>
              <a:gd name="f107" fmla="*/ f1 1 9925"/>
              <a:gd name="f108" fmla="val f2"/>
              <a:gd name="f109" fmla="val f3"/>
              <a:gd name="f110" fmla="val f4"/>
              <a:gd name="f111" fmla="+- f110 0 f108"/>
              <a:gd name="f112" fmla="+- f109 0 f108"/>
              <a:gd name="f113" fmla="*/ f112 1 12729"/>
              <a:gd name="f114" fmla="*/ f111 1 9925"/>
              <a:gd name="f115" fmla="*/ f108 1 f113"/>
              <a:gd name="f116" fmla="*/ f109 1 f113"/>
              <a:gd name="f117" fmla="*/ f108 1 f114"/>
              <a:gd name="f118" fmla="*/ f110 1 f114"/>
              <a:gd name="f119" fmla="*/ f115 f106 1"/>
              <a:gd name="f120" fmla="*/ f116 f106 1"/>
              <a:gd name="f121" fmla="*/ f118 f107 1"/>
              <a:gd name="f122" fmla="*/ f117 f107 1"/>
            </a:gdLst>
            <a:ahLst/>
            <a:cxnLst>
              <a:cxn ang="3cd4">
                <a:pos x="hc" y="t"/>
              </a:cxn>
              <a:cxn ang="0">
                <a:pos x="r" y="vc"/>
              </a:cxn>
              <a:cxn ang="cd4">
                <a:pos x="hc" y="b"/>
              </a:cxn>
              <a:cxn ang="cd2">
                <a:pos x="l" y="vc"/>
              </a:cxn>
            </a:cxnLst>
            <a:rect l="f119" t="f122" r="f120" b="f121"/>
            <a:pathLst>
              <a:path w="12729" h="9925">
                <a:moveTo>
                  <a:pt x="f5" y="f6"/>
                </a:moveTo>
                <a:cubicBezTo>
                  <a:pt x="f7" y="f6"/>
                  <a:pt x="f8" y="f9"/>
                  <a:pt x="f10" y="f11"/>
                </a:cubicBezTo>
                <a:lnTo>
                  <a:pt x="f12" y="f13"/>
                </a:lnTo>
                <a:lnTo>
                  <a:pt x="f12" y="f14"/>
                </a:lnTo>
                <a:lnTo>
                  <a:pt x="f10" y="f15"/>
                </a:lnTo>
                <a:cubicBezTo>
                  <a:pt x="f16" y="f17"/>
                  <a:pt x="f18" y="f19"/>
                  <a:pt x="f20" y="f19"/>
                </a:cubicBezTo>
                <a:cubicBezTo>
                  <a:pt x="f21" y="f19"/>
                  <a:pt x="f22" y="f23"/>
                  <a:pt x="f22" y="f24"/>
                </a:cubicBezTo>
                <a:lnTo>
                  <a:pt x="f22" y="f25"/>
                </a:lnTo>
                <a:cubicBezTo>
                  <a:pt x="f22" y="f26"/>
                  <a:pt x="f27" y="f6"/>
                  <a:pt x="f5" y="f6"/>
                </a:cubicBezTo>
                <a:close/>
                <a:moveTo>
                  <a:pt x="f28" y="f29"/>
                </a:moveTo>
                <a:lnTo>
                  <a:pt x="f30" y="f31"/>
                </a:lnTo>
                <a:cubicBezTo>
                  <a:pt x="f32" y="f33"/>
                  <a:pt x="f34" y="f35"/>
                  <a:pt x="f36" y="f35"/>
                </a:cubicBezTo>
                <a:cubicBezTo>
                  <a:pt x="f37" y="f35"/>
                  <a:pt x="f38" y="f39"/>
                  <a:pt x="f28" y="f29"/>
                </a:cubicBezTo>
                <a:close/>
                <a:moveTo>
                  <a:pt x="f40" y="f41"/>
                </a:moveTo>
                <a:cubicBezTo>
                  <a:pt x="f42" y="f41"/>
                  <a:pt x="f43" y="f44"/>
                  <a:pt x="f43" y="f45"/>
                </a:cubicBezTo>
                <a:lnTo>
                  <a:pt x="f43" y="f46"/>
                </a:lnTo>
                <a:cubicBezTo>
                  <a:pt x="f43" y="f47"/>
                  <a:pt x="f42" y="f48"/>
                  <a:pt x="f40" y="f48"/>
                </a:cubicBezTo>
                <a:cubicBezTo>
                  <a:pt x="f49" y="f48"/>
                  <a:pt x="f50" y="f51"/>
                  <a:pt x="f50" y="f46"/>
                </a:cubicBezTo>
                <a:lnTo>
                  <a:pt x="f50" y="f45"/>
                </a:lnTo>
                <a:cubicBezTo>
                  <a:pt x="f50" y="f52"/>
                  <a:pt x="f53" y="f41"/>
                  <a:pt x="f40" y="f41"/>
                </a:cubicBezTo>
                <a:close/>
                <a:moveTo>
                  <a:pt x="f54" y="f55"/>
                </a:moveTo>
                <a:cubicBezTo>
                  <a:pt x="f56" y="f55"/>
                  <a:pt x="f57" y="f58"/>
                  <a:pt x="f59" y="f60"/>
                </a:cubicBezTo>
                <a:lnTo>
                  <a:pt x="f61" y="f62"/>
                </a:lnTo>
                <a:lnTo>
                  <a:pt x="f63" y="f64"/>
                </a:lnTo>
                <a:cubicBezTo>
                  <a:pt x="f65" y="f66"/>
                  <a:pt x="f67" y="f68"/>
                  <a:pt x="f69" y="f68"/>
                </a:cubicBezTo>
                <a:cubicBezTo>
                  <a:pt x="f70" y="f68"/>
                  <a:pt x="f55" y="f71"/>
                  <a:pt x="f55" y="f25"/>
                </a:cubicBezTo>
                <a:lnTo>
                  <a:pt x="f55" y="f24"/>
                </a:lnTo>
                <a:cubicBezTo>
                  <a:pt x="f55" y="f72"/>
                  <a:pt x="f73" y="f74"/>
                  <a:pt x="f75" y="f74"/>
                </a:cubicBezTo>
                <a:cubicBezTo>
                  <a:pt x="f76" y="f74"/>
                  <a:pt x="f77" y="f78"/>
                  <a:pt x="f79" y="f80"/>
                </a:cubicBezTo>
                <a:lnTo>
                  <a:pt x="f81" y="f32"/>
                </a:lnTo>
                <a:lnTo>
                  <a:pt x="f82" y="f80"/>
                </a:lnTo>
                <a:cubicBezTo>
                  <a:pt x="f83" y="f84"/>
                  <a:pt x="f85" y="f86"/>
                  <a:pt x="f87" y="f86"/>
                </a:cubicBezTo>
                <a:cubicBezTo>
                  <a:pt x="f88" y="f86"/>
                  <a:pt x="f89" y="f90"/>
                  <a:pt x="f91" y="f92"/>
                </a:cubicBezTo>
                <a:lnTo>
                  <a:pt x="f93" y="f94"/>
                </a:lnTo>
                <a:cubicBezTo>
                  <a:pt x="f95" y="f96"/>
                  <a:pt x="f97" y="f4"/>
                  <a:pt x="f98" y="f4"/>
                </a:cubicBezTo>
                <a:cubicBezTo>
                  <a:pt x="f99" y="f4"/>
                  <a:pt x="f3" y="f100"/>
                  <a:pt x="f3" y="f101"/>
                </a:cubicBezTo>
                <a:lnTo>
                  <a:pt x="f3" y="f102"/>
                </a:lnTo>
                <a:cubicBezTo>
                  <a:pt x="f103" y="f104"/>
                  <a:pt x="f105" y="f55"/>
                  <a:pt x="f54" y="f55"/>
                </a:cubicBezTo>
                <a:close/>
              </a:path>
            </a:pathLst>
          </a:custGeom>
          <a:solidFill>
            <a:schemeClr val="tx1"/>
          </a:solid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nvGrpSpPr>
          <p:cNvPr id="68" name="Google Shape;10190;p74">
            <a:extLst>
              <a:ext uri="{FF2B5EF4-FFF2-40B4-BE49-F238E27FC236}">
                <a16:creationId xmlns:a16="http://schemas.microsoft.com/office/drawing/2014/main" id="{F7AA7A7F-1FBE-7211-2AC0-FE5D8D2C114E}"/>
              </a:ext>
            </a:extLst>
          </p:cNvPr>
          <p:cNvGrpSpPr/>
          <p:nvPr/>
        </p:nvGrpSpPr>
        <p:grpSpPr>
          <a:xfrm>
            <a:off x="8654076" y="3831161"/>
            <a:ext cx="479584" cy="504968"/>
            <a:chOff x="7862157" y="2742742"/>
            <a:chExt cx="359688" cy="378726"/>
          </a:xfrm>
          <a:solidFill>
            <a:schemeClr val="tx1"/>
          </a:solidFill>
        </p:grpSpPr>
        <p:sp>
          <p:nvSpPr>
            <p:cNvPr id="69" name="Google Shape;10191;p74">
              <a:extLst>
                <a:ext uri="{FF2B5EF4-FFF2-40B4-BE49-F238E27FC236}">
                  <a16:creationId xmlns:a16="http://schemas.microsoft.com/office/drawing/2014/main" id="{366BC606-9E58-592E-0238-A05804BC55B8}"/>
                </a:ext>
              </a:extLst>
            </p:cNvPr>
            <p:cNvSpPr/>
            <p:nvPr/>
          </p:nvSpPr>
          <p:spPr>
            <a:xfrm>
              <a:off x="7862157" y="2742742"/>
              <a:ext cx="168752" cy="308610"/>
            </a:xfrm>
            <a:custGeom>
              <a:avLst/>
              <a:gdLst>
                <a:gd name="f0" fmla="val 180"/>
                <a:gd name="f1" fmla="val w"/>
                <a:gd name="f2" fmla="val h"/>
                <a:gd name="f3" fmla="val 0"/>
                <a:gd name="f4" fmla="val 5987"/>
                <a:gd name="f5" fmla="val 10273"/>
                <a:gd name="f6" fmla="val 5532"/>
                <a:gd name="f7" fmla="val 1"/>
                <a:gd name="f8" fmla="val 5515"/>
                <a:gd name="f9" fmla="val 5499"/>
                <a:gd name="f10" fmla="val 2"/>
                <a:gd name="f11" fmla="val 5483"/>
                <a:gd name="f12" fmla="val 4"/>
                <a:gd name="f13" fmla="val 2364"/>
                <a:gd name="f14" fmla="val 445"/>
                <a:gd name="f15" fmla="val 3123"/>
                <a:gd name="f16" fmla="val 6274"/>
                <a:gd name="f17" fmla="val 7692"/>
                <a:gd name="f18" fmla="val 442"/>
                <a:gd name="f19" fmla="val 8983"/>
                <a:gd name="f20" fmla="val 1293"/>
                <a:gd name="f21" fmla="val 10086"/>
                <a:gd name="f22" fmla="val 1381"/>
                <a:gd name="f23" fmla="val 10209"/>
                <a:gd name="f24" fmla="val 1507"/>
                <a:gd name="f25" fmla="val 1635"/>
                <a:gd name="f26" fmla="val 1737"/>
                <a:gd name="f27" fmla="val 1839"/>
                <a:gd name="f28" fmla="val 10233"/>
                <a:gd name="f29" fmla="val 1923"/>
                <a:gd name="f30" fmla="val 10149"/>
                <a:gd name="f31" fmla="val 3719"/>
                <a:gd name="f32" fmla="val 8353"/>
                <a:gd name="f33" fmla="val 3813"/>
                <a:gd name="f34" fmla="val 8259"/>
                <a:gd name="f35" fmla="val 3845"/>
                <a:gd name="f36" fmla="val 8007"/>
                <a:gd name="f37" fmla="val 3782"/>
                <a:gd name="f38" fmla="val 7849"/>
                <a:gd name="f39" fmla="val 3498"/>
                <a:gd name="f40" fmla="val 7376"/>
                <a:gd name="f41" fmla="val 3341"/>
                <a:gd name="f42" fmla="val 6809"/>
                <a:gd name="f43" fmla="val 4888"/>
                <a:gd name="f44" fmla="val 4286"/>
                <a:gd name="f45" fmla="val 3659"/>
                <a:gd name="f46" fmla="val 5672"/>
                <a:gd name="f47" fmla="val 3312"/>
                <a:gd name="f48" fmla="val 5861"/>
                <a:gd name="f49" fmla="val 3281"/>
                <a:gd name="f50" fmla="val 2934"/>
                <a:gd name="f51" fmla="val 414"/>
                <a:gd name="f52" fmla="val 5958"/>
                <a:gd name="f53" fmla="val 5739"/>
                <a:gd name="f54" fmla="*/ f1 1 5987"/>
                <a:gd name="f55" fmla="*/ f2 1 10273"/>
                <a:gd name="f56" fmla="val f3"/>
                <a:gd name="f57" fmla="val f4"/>
                <a:gd name="f58" fmla="val f5"/>
                <a:gd name="f59" fmla="+- f58 0 f56"/>
                <a:gd name="f60" fmla="+- f57 0 f56"/>
                <a:gd name="f61" fmla="*/ f60 1 5987"/>
                <a:gd name="f62" fmla="*/ f59 1 10273"/>
                <a:gd name="f63" fmla="*/ f56 1 f61"/>
                <a:gd name="f64" fmla="*/ f57 1 f61"/>
                <a:gd name="f65" fmla="*/ f56 1 f62"/>
                <a:gd name="f66" fmla="*/ f58 1 f62"/>
                <a:gd name="f67" fmla="*/ f63 f54 1"/>
                <a:gd name="f68" fmla="*/ f64 f54 1"/>
                <a:gd name="f69" fmla="*/ f66 f55 1"/>
                <a:gd name="f70" fmla="*/ f65 f55 1"/>
              </a:gdLst>
              <a:ahLst/>
              <a:cxnLst>
                <a:cxn ang="3cd4">
                  <a:pos x="hc" y="t"/>
                </a:cxn>
                <a:cxn ang="0">
                  <a:pos x="r" y="vc"/>
                </a:cxn>
                <a:cxn ang="cd4">
                  <a:pos x="hc" y="b"/>
                </a:cxn>
                <a:cxn ang="cd2">
                  <a:pos x="l" y="vc"/>
                </a:cxn>
              </a:cxnLst>
              <a:rect l="f67" t="f70" r="f68" b="f69"/>
              <a:pathLst>
                <a:path w="5987" h="10273">
                  <a:moveTo>
                    <a:pt x="f6" y="f7"/>
                  </a:moveTo>
                  <a:cubicBezTo>
                    <a:pt x="f8" y="f7"/>
                    <a:pt x="f9" y="f10"/>
                    <a:pt x="f11" y="f12"/>
                  </a:cubicBezTo>
                  <a:cubicBezTo>
                    <a:pt x="f13" y="f14"/>
                    <a:pt x="f7" y="f15"/>
                    <a:pt x="f7" y="f16"/>
                  </a:cubicBezTo>
                  <a:cubicBezTo>
                    <a:pt x="f7" y="f17"/>
                    <a:pt x="f18" y="f19"/>
                    <a:pt x="f20" y="f21"/>
                  </a:cubicBezTo>
                  <a:cubicBezTo>
                    <a:pt x="f22" y="f23"/>
                    <a:pt x="f24" y="f5"/>
                    <a:pt x="f25" y="f5"/>
                  </a:cubicBezTo>
                  <a:cubicBezTo>
                    <a:pt x="f26" y="f5"/>
                    <a:pt x="f27" y="f28"/>
                    <a:pt x="f29" y="f30"/>
                  </a:cubicBezTo>
                  <a:lnTo>
                    <a:pt x="f31" y="f32"/>
                  </a:lnTo>
                  <a:cubicBezTo>
                    <a:pt x="f33" y="f34"/>
                    <a:pt x="f35" y="f36"/>
                    <a:pt x="f37" y="f38"/>
                  </a:cubicBezTo>
                  <a:cubicBezTo>
                    <a:pt x="f39" y="f40"/>
                    <a:pt x="f41" y="f42"/>
                    <a:pt x="f41" y="f16"/>
                  </a:cubicBezTo>
                  <a:cubicBezTo>
                    <a:pt x="f41" y="f43"/>
                    <a:pt x="f44" y="f45"/>
                    <a:pt x="f46" y="f47"/>
                  </a:cubicBezTo>
                  <a:cubicBezTo>
                    <a:pt x="f48" y="f49"/>
                    <a:pt x="f4" y="f15"/>
                    <a:pt x="f4" y="f50"/>
                  </a:cubicBezTo>
                  <a:lnTo>
                    <a:pt x="f4" y="f51"/>
                  </a:lnTo>
                  <a:cubicBezTo>
                    <a:pt x="f52" y="f0"/>
                    <a:pt x="f53" y="f7"/>
                    <a:pt x="f6" y="f7"/>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70" name="Google Shape;10192;p74">
              <a:extLst>
                <a:ext uri="{FF2B5EF4-FFF2-40B4-BE49-F238E27FC236}">
                  <a16:creationId xmlns:a16="http://schemas.microsoft.com/office/drawing/2014/main" id="{AEE3148B-B271-2804-0966-B3DC43191B50}"/>
                </a:ext>
              </a:extLst>
            </p:cNvPr>
            <p:cNvSpPr/>
            <p:nvPr/>
          </p:nvSpPr>
          <p:spPr>
            <a:xfrm>
              <a:off x="7927884" y="3006922"/>
              <a:ext cx="227356" cy="114546"/>
            </a:xfrm>
            <a:custGeom>
              <a:avLst/>
              <a:gdLst>
                <a:gd name="f0" fmla="val w"/>
                <a:gd name="f1" fmla="val h"/>
                <a:gd name="f2" fmla="val 0"/>
                <a:gd name="f3" fmla="val 8066"/>
                <a:gd name="f4" fmla="val 3813"/>
                <a:gd name="f5" fmla="val 5758"/>
                <a:gd name="f6" fmla="val 5692"/>
                <a:gd name="f7" fmla="val 5629"/>
                <a:gd name="f8" fmla="val 11"/>
                <a:gd name="f9" fmla="val 5577"/>
                <a:gd name="f10" fmla="val 32"/>
                <a:gd name="f11" fmla="val 5091"/>
                <a:gd name="f12" fmla="val 339"/>
                <a:gd name="f13" fmla="val 4530"/>
                <a:gd name="f14" fmla="val 489"/>
                <a:gd name="f15" fmla="val 3972"/>
                <a:gd name="f16" fmla="val 3444"/>
                <a:gd name="f17" fmla="val 2917"/>
                <a:gd name="f18" fmla="val 355"/>
                <a:gd name="f19" fmla="val 2458"/>
                <a:gd name="f20" fmla="val 95"/>
                <a:gd name="f21" fmla="val 2389"/>
                <a:gd name="f22" fmla="val 53"/>
                <a:gd name="f23" fmla="val 2314"/>
                <a:gd name="f24" fmla="val 30"/>
                <a:gd name="f25" fmla="val 2239"/>
                <a:gd name="f26" fmla="val 2141"/>
                <a:gd name="f27" fmla="val 2042"/>
                <a:gd name="f28" fmla="val 69"/>
                <a:gd name="f29" fmla="val 1954"/>
                <a:gd name="f30" fmla="val 158"/>
                <a:gd name="f31" fmla="val 189"/>
                <a:gd name="f32" fmla="val 1922"/>
                <a:gd name="f33" fmla="val 2143"/>
                <a:gd name="f34" fmla="val 2395"/>
                <a:gd name="f35" fmla="val 221"/>
                <a:gd name="f36" fmla="val 2552"/>
                <a:gd name="f37" fmla="val 1324"/>
                <a:gd name="f38" fmla="val 3403"/>
                <a:gd name="f39" fmla="val 2615"/>
                <a:gd name="f40" fmla="val 3812"/>
                <a:gd name="f41" fmla="val 4001"/>
                <a:gd name="f42" fmla="val 5388"/>
                <a:gd name="f43" fmla="val 6711"/>
                <a:gd name="f44" fmla="val 7814"/>
                <a:gd name="f45" fmla="val 2521"/>
                <a:gd name="f46" fmla="val 8034"/>
                <a:gd name="f47" fmla="val 2363"/>
                <a:gd name="f48" fmla="val 2080"/>
                <a:gd name="f49" fmla="val 7877"/>
                <a:gd name="f50" fmla="val 1890"/>
                <a:gd name="f51" fmla="val 6112"/>
                <a:gd name="f52" fmla="val 126"/>
                <a:gd name="f53" fmla="val 6028"/>
                <a:gd name="f54" fmla="val 42"/>
                <a:gd name="f55" fmla="val 5888"/>
                <a:gd name="f56" fmla="*/ f0 1 8066"/>
                <a:gd name="f57" fmla="*/ f1 1 3813"/>
                <a:gd name="f58" fmla="val f2"/>
                <a:gd name="f59" fmla="val f3"/>
                <a:gd name="f60" fmla="val f4"/>
                <a:gd name="f61" fmla="+- f60 0 f58"/>
                <a:gd name="f62" fmla="+- f59 0 f58"/>
                <a:gd name="f63" fmla="*/ f62 1 8066"/>
                <a:gd name="f64" fmla="*/ f61 1 3813"/>
                <a:gd name="f65" fmla="*/ f58 1 f63"/>
                <a:gd name="f66" fmla="*/ f59 1 f63"/>
                <a:gd name="f67" fmla="*/ f58 1 f64"/>
                <a:gd name="f68" fmla="*/ f60 1 f64"/>
                <a:gd name="f69" fmla="*/ f65 f56 1"/>
                <a:gd name="f70" fmla="*/ f66 f56 1"/>
                <a:gd name="f71" fmla="*/ f68 f57 1"/>
                <a:gd name="f72" fmla="*/ f67 f57 1"/>
              </a:gdLst>
              <a:ahLst/>
              <a:cxnLst>
                <a:cxn ang="3cd4">
                  <a:pos x="hc" y="t"/>
                </a:cxn>
                <a:cxn ang="0">
                  <a:pos x="r" y="vc"/>
                </a:cxn>
                <a:cxn ang="cd4">
                  <a:pos x="hc" y="b"/>
                </a:cxn>
                <a:cxn ang="cd2">
                  <a:pos x="l" y="vc"/>
                </a:cxn>
              </a:cxnLst>
              <a:rect l="f69" t="f72" r="f70" b="f71"/>
              <a:pathLst>
                <a:path w="8066" h="3813">
                  <a:moveTo>
                    <a:pt x="f5" y="f2"/>
                  </a:moveTo>
                  <a:cubicBezTo>
                    <a:pt x="f6" y="f2"/>
                    <a:pt x="f7" y="f8"/>
                    <a:pt x="f9" y="f10"/>
                  </a:cubicBezTo>
                  <a:cubicBezTo>
                    <a:pt x="f11" y="f12"/>
                    <a:pt x="f13" y="f14"/>
                    <a:pt x="f15" y="f14"/>
                  </a:cubicBezTo>
                  <a:cubicBezTo>
                    <a:pt x="f16" y="f14"/>
                    <a:pt x="f17" y="f18"/>
                    <a:pt x="f19" y="f20"/>
                  </a:cubicBezTo>
                  <a:cubicBezTo>
                    <a:pt x="f21" y="f22"/>
                    <a:pt x="f23" y="f24"/>
                    <a:pt x="f25" y="f24"/>
                  </a:cubicBezTo>
                  <a:cubicBezTo>
                    <a:pt x="f26" y="f24"/>
                    <a:pt x="f27" y="f28"/>
                    <a:pt x="f29" y="f30"/>
                  </a:cubicBezTo>
                  <a:lnTo>
                    <a:pt x="f31" y="f32"/>
                  </a:lnTo>
                  <a:cubicBezTo>
                    <a:pt x="f2" y="f33"/>
                    <a:pt x="f10" y="f34"/>
                    <a:pt x="f35" y="f36"/>
                  </a:cubicBezTo>
                  <a:cubicBezTo>
                    <a:pt x="f37" y="f38"/>
                    <a:pt x="f39" y="f40"/>
                    <a:pt x="f41" y="f40"/>
                  </a:cubicBezTo>
                  <a:cubicBezTo>
                    <a:pt x="f42" y="f40"/>
                    <a:pt x="f43" y="f38"/>
                    <a:pt x="f44" y="f45"/>
                  </a:cubicBezTo>
                  <a:cubicBezTo>
                    <a:pt x="f46" y="f47"/>
                    <a:pt x="f3" y="f48"/>
                    <a:pt x="f49" y="f50"/>
                  </a:cubicBezTo>
                  <a:lnTo>
                    <a:pt x="f51" y="f52"/>
                  </a:lnTo>
                  <a:cubicBezTo>
                    <a:pt x="f53" y="f54"/>
                    <a:pt x="f55"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71" name="Google Shape;10193;p74">
              <a:extLst>
                <a:ext uri="{FF2B5EF4-FFF2-40B4-BE49-F238E27FC236}">
                  <a16:creationId xmlns:a16="http://schemas.microsoft.com/office/drawing/2014/main" id="{12C187D2-F77F-F54F-D026-0C0EC0F188DF}"/>
                </a:ext>
              </a:extLst>
            </p:cNvPr>
            <p:cNvSpPr/>
            <p:nvPr/>
          </p:nvSpPr>
          <p:spPr>
            <a:xfrm>
              <a:off x="8053093" y="2742742"/>
              <a:ext cx="168752" cy="308253"/>
            </a:xfrm>
            <a:custGeom>
              <a:avLst/>
              <a:gdLst>
                <a:gd name="f0" fmla="val 180"/>
                <a:gd name="f1" fmla="val w"/>
                <a:gd name="f2" fmla="val h"/>
                <a:gd name="f3" fmla="val 0"/>
                <a:gd name="f4" fmla="val 5987"/>
                <a:gd name="f5" fmla="val 10261"/>
                <a:gd name="f6" fmla="val 418"/>
                <a:gd name="f7" fmla="val 1"/>
                <a:gd name="f8" fmla="val 190"/>
                <a:gd name="f9" fmla="val 414"/>
                <a:gd name="f10" fmla="val 2934"/>
                <a:gd name="f11" fmla="val 3123"/>
                <a:gd name="f12" fmla="val 127"/>
                <a:gd name="f13" fmla="val 3281"/>
                <a:gd name="f14" fmla="val 316"/>
                <a:gd name="f15" fmla="val 3312"/>
                <a:gd name="f16" fmla="val 1639"/>
                <a:gd name="f17" fmla="val 3659"/>
                <a:gd name="f18" fmla="val 2647"/>
                <a:gd name="f19" fmla="val 4856"/>
                <a:gd name="f20" fmla="val 6274"/>
                <a:gd name="f21" fmla="val 6809"/>
                <a:gd name="f22" fmla="val 2489"/>
                <a:gd name="f23" fmla="val 7376"/>
                <a:gd name="f24" fmla="val 2206"/>
                <a:gd name="f25" fmla="val 7849"/>
                <a:gd name="f26" fmla="val 2080"/>
                <a:gd name="f27" fmla="val 8007"/>
                <a:gd name="f28" fmla="val 2111"/>
                <a:gd name="f29" fmla="val 8196"/>
                <a:gd name="f30" fmla="val 2269"/>
                <a:gd name="f31" fmla="val 8353"/>
                <a:gd name="f32" fmla="val 4065"/>
                <a:gd name="f33" fmla="val 10149"/>
                <a:gd name="f34" fmla="val 4137"/>
                <a:gd name="f35" fmla="val 10221"/>
                <a:gd name="f36" fmla="val 4242"/>
                <a:gd name="f37" fmla="val 10260"/>
                <a:gd name="f38" fmla="val 4350"/>
                <a:gd name="f39" fmla="val 4478"/>
                <a:gd name="f40" fmla="val 4609"/>
                <a:gd name="f41" fmla="val 10205"/>
                <a:gd name="f42" fmla="val 4695"/>
                <a:gd name="f43" fmla="val 10086"/>
                <a:gd name="f44" fmla="val 5514"/>
                <a:gd name="f45" fmla="val 8983"/>
                <a:gd name="f46" fmla="val 7660"/>
                <a:gd name="f47" fmla="val 5892"/>
                <a:gd name="f48" fmla="val 3592"/>
                <a:gd name="f49" fmla="val 445"/>
                <a:gd name="f50" fmla="val 473"/>
                <a:gd name="f51" fmla="val 4"/>
                <a:gd name="f52" fmla="val 455"/>
                <a:gd name="f53" fmla="val 2"/>
                <a:gd name="f54" fmla="val 436"/>
                <a:gd name="f55" fmla="*/ f1 1 5987"/>
                <a:gd name="f56" fmla="*/ f2 1 10261"/>
                <a:gd name="f57" fmla="val f3"/>
                <a:gd name="f58" fmla="val f4"/>
                <a:gd name="f59" fmla="val f5"/>
                <a:gd name="f60" fmla="+- f59 0 f57"/>
                <a:gd name="f61" fmla="+- f58 0 f57"/>
                <a:gd name="f62" fmla="*/ f61 1 5987"/>
                <a:gd name="f63" fmla="*/ f60 1 10261"/>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5987" h="10261">
                  <a:moveTo>
                    <a:pt x="f6" y="f7"/>
                  </a:moveTo>
                  <a:cubicBezTo>
                    <a:pt x="f8" y="f7"/>
                    <a:pt x="f7" y="f0"/>
                    <a:pt x="f7" y="f9"/>
                  </a:cubicBezTo>
                  <a:lnTo>
                    <a:pt x="f7" y="f10"/>
                  </a:lnTo>
                  <a:cubicBezTo>
                    <a:pt x="f7" y="f11"/>
                    <a:pt x="f12" y="f13"/>
                    <a:pt x="f14" y="f15"/>
                  </a:cubicBezTo>
                  <a:cubicBezTo>
                    <a:pt x="f16" y="f17"/>
                    <a:pt x="f18" y="f19"/>
                    <a:pt x="f18" y="f20"/>
                  </a:cubicBezTo>
                  <a:cubicBezTo>
                    <a:pt x="f18" y="f21"/>
                    <a:pt x="f22" y="f23"/>
                    <a:pt x="f24" y="f25"/>
                  </a:cubicBezTo>
                  <a:cubicBezTo>
                    <a:pt x="f26" y="f27"/>
                    <a:pt x="f28" y="f29"/>
                    <a:pt x="f30" y="f31"/>
                  </a:cubicBezTo>
                  <a:lnTo>
                    <a:pt x="f32" y="f33"/>
                  </a:lnTo>
                  <a:cubicBezTo>
                    <a:pt x="f34" y="f35"/>
                    <a:pt x="f36" y="f37"/>
                    <a:pt x="f38" y="f37"/>
                  </a:cubicBezTo>
                  <a:cubicBezTo>
                    <a:pt x="f39" y="f37"/>
                    <a:pt x="f40" y="f41"/>
                    <a:pt x="f42" y="f43"/>
                  </a:cubicBezTo>
                  <a:cubicBezTo>
                    <a:pt x="f44" y="f45"/>
                    <a:pt x="f4" y="f46"/>
                    <a:pt x="f4" y="f20"/>
                  </a:cubicBezTo>
                  <a:cubicBezTo>
                    <a:pt x="f47" y="f11"/>
                    <a:pt x="f48" y="f49"/>
                    <a:pt x="f50" y="f51"/>
                  </a:cubicBezTo>
                  <a:cubicBezTo>
                    <a:pt x="f52" y="f53"/>
                    <a:pt x="f54" y="f7"/>
                    <a:pt x="f6" y="f7"/>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72" name="Google Shape;10194;p74">
              <a:extLst>
                <a:ext uri="{FF2B5EF4-FFF2-40B4-BE49-F238E27FC236}">
                  <a16:creationId xmlns:a16="http://schemas.microsoft.com/office/drawing/2014/main" id="{4F9179EF-253D-85C2-A0AB-7F37D564BC71}"/>
                </a:ext>
              </a:extLst>
            </p:cNvPr>
            <p:cNvSpPr/>
            <p:nvPr/>
          </p:nvSpPr>
          <p:spPr>
            <a:xfrm>
              <a:off x="8005142" y="2845064"/>
              <a:ext cx="71058" cy="174174"/>
            </a:xfrm>
            <a:custGeom>
              <a:avLst/>
              <a:gdLst>
                <a:gd name="f0" fmla="val w"/>
                <a:gd name="f1" fmla="val h"/>
                <a:gd name="f2" fmla="val 0"/>
                <a:gd name="f3" fmla="val 2521"/>
                <a:gd name="f4" fmla="val 5798"/>
                <a:gd name="f5" fmla="val 1260"/>
                <a:gd name="f6" fmla="val 1"/>
                <a:gd name="f7" fmla="val 1040"/>
                <a:gd name="f8" fmla="val 819"/>
                <a:gd name="f9" fmla="val 190"/>
                <a:gd name="f10" fmla="val 379"/>
                <a:gd name="f11" fmla="val 662"/>
                <a:gd name="f12" fmla="val 347"/>
                <a:gd name="f13" fmla="val 820"/>
                <a:gd name="f14" fmla="val 1293"/>
                <a:gd name="f15" fmla="val 1860"/>
                <a:gd name="f16" fmla="val 567"/>
                <a:gd name="f17" fmla="val 2899"/>
                <a:gd name="f18" fmla="val 977"/>
                <a:gd name="f19" fmla="val 3214"/>
                <a:gd name="f20" fmla="val 1292"/>
                <a:gd name="f21" fmla="val 3466"/>
                <a:gd name="f22" fmla="val 1670"/>
                <a:gd name="f23" fmla="val 3687"/>
                <a:gd name="f24" fmla="val 3939"/>
                <a:gd name="f25" fmla="val 4160"/>
                <a:gd name="f26" fmla="val 1450"/>
                <a:gd name="f27" fmla="val 4380"/>
                <a:gd name="f28" fmla="val 1071"/>
                <a:gd name="f29" fmla="val 630"/>
                <a:gd name="f30" fmla="val 3529"/>
                <a:gd name="f31" fmla="val 441"/>
                <a:gd name="f32" fmla="val 252"/>
                <a:gd name="f33" fmla="val 32"/>
                <a:gd name="f34" fmla="val 3750"/>
                <a:gd name="f35" fmla="val 4475"/>
                <a:gd name="f36" fmla="val 410"/>
                <a:gd name="f37" fmla="val 4916"/>
                <a:gd name="f38" fmla="val 882"/>
                <a:gd name="f39" fmla="val 5105"/>
                <a:gd name="f40" fmla="val 5388"/>
                <a:gd name="f41" fmla="val 5640"/>
                <a:gd name="f42" fmla="val 1544"/>
                <a:gd name="f43" fmla="val 1702"/>
                <a:gd name="f44" fmla="val 5577"/>
                <a:gd name="f45" fmla="val 5073"/>
                <a:gd name="f46" fmla="val 2174"/>
                <a:gd name="f47" fmla="val 4443"/>
                <a:gd name="f48" fmla="val 3907"/>
                <a:gd name="f49" fmla="val 1985"/>
                <a:gd name="f50" fmla="val 2836"/>
                <a:gd name="f51" fmla="val 1229"/>
                <a:gd name="f52" fmla="val 2269"/>
                <a:gd name="f53" fmla="val 2049"/>
                <a:gd name="f54" fmla="val 1797"/>
                <a:gd name="f55" fmla="val 1576"/>
                <a:gd name="f56" fmla="val 1419"/>
                <a:gd name="f57" fmla="val 1608"/>
                <a:gd name="f58" fmla="val 1891"/>
                <a:gd name="f59" fmla="val 2238"/>
                <a:gd name="f60" fmla="val 2143"/>
                <a:gd name="f61" fmla="val 2363"/>
                <a:gd name="f62" fmla="val 1261"/>
                <a:gd name="f63" fmla="val 631"/>
                <a:gd name="f64" fmla="val 158"/>
                <a:gd name="f65" fmla="val 1513"/>
                <a:gd name="f66" fmla="*/ f0 1 2521"/>
                <a:gd name="f67" fmla="*/ f1 1 5798"/>
                <a:gd name="f68" fmla="val f2"/>
                <a:gd name="f69" fmla="val f3"/>
                <a:gd name="f70" fmla="val f4"/>
                <a:gd name="f71" fmla="+- f70 0 f68"/>
                <a:gd name="f72" fmla="+- f69 0 f68"/>
                <a:gd name="f73" fmla="*/ f72 1 2521"/>
                <a:gd name="f74" fmla="*/ f71 1 5798"/>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2521" h="5798">
                  <a:moveTo>
                    <a:pt x="f5" y="f6"/>
                  </a:moveTo>
                  <a:cubicBezTo>
                    <a:pt x="f7" y="f6"/>
                    <a:pt x="f8" y="f9"/>
                    <a:pt x="f8" y="f10"/>
                  </a:cubicBezTo>
                  <a:lnTo>
                    <a:pt x="f8" y="f11"/>
                  </a:lnTo>
                  <a:cubicBezTo>
                    <a:pt x="f12" y="f13"/>
                    <a:pt x="f2" y="f14"/>
                    <a:pt x="f2" y="f15"/>
                  </a:cubicBezTo>
                  <a:cubicBezTo>
                    <a:pt x="f2" y="f3"/>
                    <a:pt x="f16" y="f17"/>
                    <a:pt x="f18" y="f19"/>
                  </a:cubicBezTo>
                  <a:cubicBezTo>
                    <a:pt x="f20" y="f21"/>
                    <a:pt x="f22" y="f23"/>
                    <a:pt x="f22" y="f24"/>
                  </a:cubicBezTo>
                  <a:cubicBezTo>
                    <a:pt x="f22" y="f25"/>
                    <a:pt x="f26" y="f27"/>
                    <a:pt x="f5" y="f27"/>
                  </a:cubicBezTo>
                  <a:cubicBezTo>
                    <a:pt x="f28" y="f27"/>
                    <a:pt x="f8" y="f25"/>
                    <a:pt x="f8" y="f24"/>
                  </a:cubicBezTo>
                  <a:cubicBezTo>
                    <a:pt x="f8" y="f23"/>
                    <a:pt x="f29" y="f30"/>
                    <a:pt x="f31" y="f30"/>
                  </a:cubicBezTo>
                  <a:cubicBezTo>
                    <a:pt x="f32" y="f30"/>
                    <a:pt x="f33" y="f34"/>
                    <a:pt x="f33" y="f24"/>
                  </a:cubicBezTo>
                  <a:cubicBezTo>
                    <a:pt x="f33" y="f35"/>
                    <a:pt x="f36" y="f37"/>
                    <a:pt x="f38" y="f39"/>
                  </a:cubicBezTo>
                  <a:lnTo>
                    <a:pt x="f38" y="f40"/>
                  </a:lnTo>
                  <a:cubicBezTo>
                    <a:pt x="f38" y="f41"/>
                    <a:pt x="f28" y="f4"/>
                    <a:pt x="f20" y="f4"/>
                  </a:cubicBezTo>
                  <a:cubicBezTo>
                    <a:pt x="f42" y="f4"/>
                    <a:pt x="f43" y="f44"/>
                    <a:pt x="f43" y="f40"/>
                  </a:cubicBezTo>
                  <a:lnTo>
                    <a:pt x="f43" y="f45"/>
                  </a:lnTo>
                  <a:cubicBezTo>
                    <a:pt x="f46" y="f37"/>
                    <a:pt x="f3" y="f47"/>
                    <a:pt x="f3" y="f48"/>
                  </a:cubicBezTo>
                  <a:cubicBezTo>
                    <a:pt x="f3" y="f19"/>
                    <a:pt x="f49" y="f50"/>
                    <a:pt x="f42" y="f3"/>
                  </a:cubicBezTo>
                  <a:cubicBezTo>
                    <a:pt x="f51" y="f52"/>
                    <a:pt x="f38" y="f53"/>
                    <a:pt x="f38" y="f54"/>
                  </a:cubicBezTo>
                  <a:cubicBezTo>
                    <a:pt x="f38" y="f55"/>
                    <a:pt x="f28" y="f56"/>
                    <a:pt x="f20" y="f56"/>
                  </a:cubicBezTo>
                  <a:cubicBezTo>
                    <a:pt x="f42" y="f56"/>
                    <a:pt x="f43" y="f57"/>
                    <a:pt x="f43" y="f54"/>
                  </a:cubicBezTo>
                  <a:cubicBezTo>
                    <a:pt x="f43" y="f53"/>
                    <a:pt x="f58" y="f59"/>
                    <a:pt x="f60" y="f59"/>
                  </a:cubicBezTo>
                  <a:cubicBezTo>
                    <a:pt x="f61" y="f59"/>
                    <a:pt x="f3" y="f53"/>
                    <a:pt x="f3" y="f54"/>
                  </a:cubicBezTo>
                  <a:cubicBezTo>
                    <a:pt x="f3" y="f62"/>
                    <a:pt x="f46" y="f13"/>
                    <a:pt x="f43" y="f63"/>
                  </a:cubicBezTo>
                  <a:lnTo>
                    <a:pt x="f43" y="f12"/>
                  </a:lnTo>
                  <a:cubicBezTo>
                    <a:pt x="f43" y="f64"/>
                    <a:pt x="f65"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73" name="Google Shape;10221;p74">
            <a:extLst>
              <a:ext uri="{FF2B5EF4-FFF2-40B4-BE49-F238E27FC236}">
                <a16:creationId xmlns:a16="http://schemas.microsoft.com/office/drawing/2014/main" id="{5F1A7DDE-3655-71BD-0EDD-76FB9F51F0F9}"/>
              </a:ext>
            </a:extLst>
          </p:cNvPr>
          <p:cNvGrpSpPr/>
          <p:nvPr/>
        </p:nvGrpSpPr>
        <p:grpSpPr>
          <a:xfrm>
            <a:off x="3285161" y="4796770"/>
            <a:ext cx="422623" cy="511209"/>
            <a:chOff x="3835469" y="3466947"/>
            <a:chExt cx="316967" cy="383407"/>
          </a:xfrm>
          <a:solidFill>
            <a:schemeClr val="tx1"/>
          </a:solidFill>
        </p:grpSpPr>
        <p:sp>
          <p:nvSpPr>
            <p:cNvPr id="74" name="Google Shape;10222;p74">
              <a:extLst>
                <a:ext uri="{FF2B5EF4-FFF2-40B4-BE49-F238E27FC236}">
                  <a16:creationId xmlns:a16="http://schemas.microsoft.com/office/drawing/2014/main" id="{28748528-A6BC-1874-698F-3138504C6F46}"/>
                </a:ext>
              </a:extLst>
            </p:cNvPr>
            <p:cNvSpPr/>
            <p:nvPr/>
          </p:nvSpPr>
          <p:spPr>
            <a:xfrm>
              <a:off x="3940158" y="3647642"/>
              <a:ext cx="105668" cy="67583"/>
            </a:xfrm>
            <a:custGeom>
              <a:avLst/>
              <a:gdLst>
                <a:gd name="f0" fmla="val w"/>
                <a:gd name="f1" fmla="val h"/>
                <a:gd name="f2" fmla="val 0"/>
                <a:gd name="f3" fmla="val 3466"/>
                <a:gd name="f4" fmla="val 2080"/>
                <a:gd name="f5" fmla="val 1733"/>
                <a:gd name="f6" fmla="val 788"/>
                <a:gd name="f7" fmla="val 2678"/>
                <a:gd name="f8" fmla="*/ f0 1 3466"/>
                <a:gd name="f9" fmla="*/ f1 1 2080"/>
                <a:gd name="f10" fmla="val f2"/>
                <a:gd name="f11" fmla="val f3"/>
                <a:gd name="f12" fmla="val f4"/>
                <a:gd name="f13" fmla="+- f12 0 f10"/>
                <a:gd name="f14" fmla="+- f11 0 f10"/>
                <a:gd name="f15" fmla="*/ f14 1 3466"/>
                <a:gd name="f16" fmla="*/ f13 1 2080"/>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3466" h="2080">
                  <a:moveTo>
                    <a:pt x="f5" y="f2"/>
                  </a:moveTo>
                  <a:cubicBezTo>
                    <a:pt x="f6" y="f2"/>
                    <a:pt x="f2" y="f6"/>
                    <a:pt x="f2" y="f5"/>
                  </a:cubicBezTo>
                  <a:lnTo>
                    <a:pt x="f2" y="f4"/>
                  </a:lnTo>
                  <a:lnTo>
                    <a:pt x="f3" y="f4"/>
                  </a:lnTo>
                  <a:lnTo>
                    <a:pt x="f3" y="f5"/>
                  </a:lnTo>
                  <a:cubicBezTo>
                    <a:pt x="f3" y="f6"/>
                    <a:pt x="f7"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75" name="Google Shape;10223;p74">
              <a:extLst>
                <a:ext uri="{FF2B5EF4-FFF2-40B4-BE49-F238E27FC236}">
                  <a16:creationId xmlns:a16="http://schemas.microsoft.com/office/drawing/2014/main" id="{09EC75CB-5B7C-7E09-B3AE-0ED3B89D5E7F}"/>
                </a:ext>
              </a:extLst>
            </p:cNvPr>
            <p:cNvSpPr/>
            <p:nvPr/>
          </p:nvSpPr>
          <p:spPr>
            <a:xfrm>
              <a:off x="3970891" y="3580086"/>
              <a:ext cx="43260" cy="46076"/>
            </a:xfrm>
            <a:custGeom>
              <a:avLst/>
              <a:gdLst>
                <a:gd name="f0" fmla="val w"/>
                <a:gd name="f1" fmla="val h"/>
                <a:gd name="f2" fmla="val 0"/>
                <a:gd name="f3" fmla="val 1419"/>
                <a:gd name="f4" fmla="val 1418"/>
                <a:gd name="f5" fmla="val 725"/>
                <a:gd name="f6" fmla="val 316"/>
                <a:gd name="f7" fmla="val 315"/>
                <a:gd name="f8" fmla="val 1103"/>
                <a:gd name="f9" fmla="*/ f0 1 1419"/>
                <a:gd name="f10" fmla="*/ f1 1 1418"/>
                <a:gd name="f11" fmla="val f2"/>
                <a:gd name="f12" fmla="val f3"/>
                <a:gd name="f13" fmla="val f4"/>
                <a:gd name="f14" fmla="+- f13 0 f11"/>
                <a:gd name="f15" fmla="+- f12 0 f11"/>
                <a:gd name="f16" fmla="*/ f15 1 1419"/>
                <a:gd name="f17" fmla="*/ f14 1 1418"/>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1419" h="1418">
                  <a:moveTo>
                    <a:pt x="f5" y="f2"/>
                  </a:moveTo>
                  <a:cubicBezTo>
                    <a:pt x="f6" y="f2"/>
                    <a:pt x="f2" y="f7"/>
                    <a:pt x="f2" y="f5"/>
                  </a:cubicBezTo>
                  <a:cubicBezTo>
                    <a:pt x="f2" y="f8"/>
                    <a:pt x="f6" y="f4"/>
                    <a:pt x="f5" y="f4"/>
                  </a:cubicBezTo>
                  <a:cubicBezTo>
                    <a:pt x="f8" y="f4"/>
                    <a:pt x="f4" y="f8"/>
                    <a:pt x="f4" y="f5"/>
                  </a:cubicBezTo>
                  <a:cubicBezTo>
                    <a:pt x="f4" y="f7"/>
                    <a:pt x="f8"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76" name="Google Shape;10224;p74">
              <a:extLst>
                <a:ext uri="{FF2B5EF4-FFF2-40B4-BE49-F238E27FC236}">
                  <a16:creationId xmlns:a16="http://schemas.microsoft.com/office/drawing/2014/main" id="{99FB423A-28D1-FBF1-7B02-842F6DF76B1D}"/>
                </a:ext>
              </a:extLst>
            </p:cNvPr>
            <p:cNvSpPr/>
            <p:nvPr/>
          </p:nvSpPr>
          <p:spPr>
            <a:xfrm>
              <a:off x="3835469" y="3466947"/>
              <a:ext cx="316967" cy="383407"/>
            </a:xfrm>
            <a:custGeom>
              <a:avLst/>
              <a:gdLst>
                <a:gd name="f0" fmla="val w"/>
                <a:gd name="f1" fmla="val h"/>
                <a:gd name="f2" fmla="val 0"/>
                <a:gd name="f3" fmla="val 10397"/>
                <a:gd name="f4" fmla="val 11800"/>
                <a:gd name="f5" fmla="val 5167"/>
                <a:gd name="f6" fmla="val 2757"/>
                <a:gd name="f7" fmla="val 5923"/>
                <a:gd name="f8" fmla="val 6553"/>
                <a:gd name="f9" fmla="val 3388"/>
                <a:gd name="f10" fmla="val 4144"/>
                <a:gd name="f11" fmla="val 4490"/>
                <a:gd name="f12" fmla="val 6396"/>
                <a:gd name="f13" fmla="val 4805"/>
                <a:gd name="f14" fmla="val 6175"/>
                <a:gd name="f15" fmla="val 5089"/>
                <a:gd name="f16" fmla="val 7026"/>
                <a:gd name="f17" fmla="val 5498"/>
                <a:gd name="f18" fmla="val 7593"/>
                <a:gd name="f19" fmla="val 6317"/>
                <a:gd name="f20" fmla="val 7294"/>
                <a:gd name="f21" fmla="val 8019"/>
                <a:gd name="f22" fmla="val 8208"/>
                <a:gd name="f23" fmla="val 7435"/>
                <a:gd name="f24" fmla="val 8365"/>
                <a:gd name="f25" fmla="val 7246"/>
                <a:gd name="f26" fmla="val 3088"/>
                <a:gd name="f27" fmla="val 2867"/>
                <a:gd name="f28" fmla="val 2710"/>
                <a:gd name="f29" fmla="val 3308"/>
                <a:gd name="f30" fmla="val 4127"/>
                <a:gd name="f31" fmla="val 3907"/>
                <a:gd name="f32" fmla="val 4868"/>
                <a:gd name="f33" fmla="val 3781"/>
                <a:gd name="f34" fmla="val 4553"/>
                <a:gd name="f35" fmla="val 4411"/>
                <a:gd name="f36" fmla="val 5183"/>
                <a:gd name="f37" fmla="val 1"/>
                <a:gd name="f38" fmla="val 5128"/>
                <a:gd name="f39" fmla="val 5073"/>
                <a:gd name="f40" fmla="val 17"/>
                <a:gd name="f41" fmla="val 5010"/>
                <a:gd name="f42" fmla="val 48"/>
                <a:gd name="f43" fmla="val 3964"/>
                <a:gd name="f44" fmla="val 646"/>
                <a:gd name="f45" fmla="val 2946"/>
                <a:gd name="f46" fmla="val 940"/>
                <a:gd name="f47" fmla="val 1919"/>
                <a:gd name="f48" fmla="val 1430"/>
                <a:gd name="f49" fmla="val 939"/>
                <a:gd name="f50" fmla="val 873"/>
                <a:gd name="f51" fmla="val 441"/>
                <a:gd name="f52" fmla="val 741"/>
                <a:gd name="f53" fmla="val 402"/>
                <a:gd name="f54" fmla="val 722"/>
                <a:gd name="f55" fmla="val 363"/>
                <a:gd name="f56" fmla="val 714"/>
                <a:gd name="f57" fmla="val 326"/>
                <a:gd name="f58" fmla="val 243"/>
                <a:gd name="f59" fmla="val 170"/>
                <a:gd name="f60" fmla="val 751"/>
                <a:gd name="f61" fmla="val 126"/>
                <a:gd name="f62" fmla="val 773"/>
                <a:gd name="f63" fmla="val 32"/>
                <a:gd name="f64" fmla="val 836"/>
                <a:gd name="f65" fmla="val 930"/>
                <a:gd name="f66" fmla="val 1056"/>
                <a:gd name="f67" fmla="val 5026"/>
                <a:gd name="f68" fmla="val 8145"/>
                <a:gd name="f69" fmla="val 2080"/>
                <a:gd name="f70" fmla="val 10949"/>
                <a:gd name="f71" fmla="val 5104"/>
                <a:gd name="f72" fmla="val 11799"/>
                <a:gd name="f73" fmla="val 5262"/>
                <a:gd name="f74" fmla="val 8255"/>
                <a:gd name="f75" fmla="val 10917"/>
                <a:gd name="f76" fmla="val 10365"/>
                <a:gd name="f77" fmla="val 10271"/>
                <a:gd name="f78" fmla="val 10162"/>
                <a:gd name="f79" fmla="val 10084"/>
                <a:gd name="f80" fmla="val 10014"/>
                <a:gd name="f81" fmla="val 9983"/>
                <a:gd name="f82" fmla="val 9954"/>
                <a:gd name="f83" fmla="val 9924"/>
                <a:gd name="f84" fmla="val 9414"/>
                <a:gd name="f85" fmla="val 877"/>
                <a:gd name="f86" fmla="val 8910"/>
                <a:gd name="f87" fmla="val 946"/>
                <a:gd name="f88" fmla="val 8409"/>
                <a:gd name="f89" fmla="val 7395"/>
                <a:gd name="f90" fmla="val 6389"/>
                <a:gd name="f91" fmla="val 660"/>
                <a:gd name="f92" fmla="val 5356"/>
                <a:gd name="f93" fmla="val 5293"/>
                <a:gd name="f94" fmla="val 5238"/>
                <a:gd name="f95" fmla="*/ f0 1 10397"/>
                <a:gd name="f96" fmla="*/ f1 1 11800"/>
                <a:gd name="f97" fmla="val f2"/>
                <a:gd name="f98" fmla="val f3"/>
                <a:gd name="f99" fmla="val f4"/>
                <a:gd name="f100" fmla="+- f99 0 f97"/>
                <a:gd name="f101" fmla="+- f98 0 f97"/>
                <a:gd name="f102" fmla="*/ f101 1 10397"/>
                <a:gd name="f103" fmla="*/ f100 1 11800"/>
                <a:gd name="f104" fmla="*/ f97 1 f102"/>
                <a:gd name="f105" fmla="*/ f98 1 f102"/>
                <a:gd name="f106" fmla="*/ f97 1 f103"/>
                <a:gd name="f107" fmla="*/ f99 1 f103"/>
                <a:gd name="f108" fmla="*/ f104 f95 1"/>
                <a:gd name="f109" fmla="*/ f105 f95 1"/>
                <a:gd name="f110" fmla="*/ f107 f96 1"/>
                <a:gd name="f111" fmla="*/ f106 f96 1"/>
              </a:gdLst>
              <a:ahLst/>
              <a:cxnLst>
                <a:cxn ang="3cd4">
                  <a:pos x="hc" y="t"/>
                </a:cxn>
                <a:cxn ang="0">
                  <a:pos x="r" y="vc"/>
                </a:cxn>
                <a:cxn ang="cd4">
                  <a:pos x="hc" y="b"/>
                </a:cxn>
                <a:cxn ang="cd2">
                  <a:pos x="l" y="vc"/>
                </a:cxn>
              </a:cxnLst>
              <a:rect l="f108" t="f111" r="f109" b="f110"/>
              <a:pathLst>
                <a:path w="10397" h="11800">
                  <a:moveTo>
                    <a:pt x="f5" y="f6"/>
                  </a:moveTo>
                  <a:cubicBezTo>
                    <a:pt x="f7" y="f6"/>
                    <a:pt x="f8" y="f9"/>
                    <a:pt x="f8" y="f10"/>
                  </a:cubicBezTo>
                  <a:cubicBezTo>
                    <a:pt x="f8" y="f11"/>
                    <a:pt x="f12" y="f13"/>
                    <a:pt x="f14" y="f15"/>
                  </a:cubicBezTo>
                  <a:cubicBezTo>
                    <a:pt x="f16" y="f17"/>
                    <a:pt x="f18" y="f19"/>
                    <a:pt x="f18" y="f20"/>
                  </a:cubicBezTo>
                  <a:lnTo>
                    <a:pt x="f18" y="f21"/>
                  </a:lnTo>
                  <a:cubicBezTo>
                    <a:pt x="f18" y="f22"/>
                    <a:pt x="f23" y="f24"/>
                    <a:pt x="f25" y="f24"/>
                  </a:cubicBezTo>
                  <a:lnTo>
                    <a:pt x="f26" y="f24"/>
                  </a:lnTo>
                  <a:cubicBezTo>
                    <a:pt x="f27" y="f24"/>
                    <a:pt x="f28" y="f22"/>
                    <a:pt x="f28" y="f21"/>
                  </a:cubicBezTo>
                  <a:lnTo>
                    <a:pt x="f28" y="f20"/>
                  </a:lnTo>
                  <a:cubicBezTo>
                    <a:pt x="f28" y="f19"/>
                    <a:pt x="f29" y="f17"/>
                    <a:pt x="f30" y="f15"/>
                  </a:cubicBezTo>
                  <a:cubicBezTo>
                    <a:pt x="f31" y="f32"/>
                    <a:pt x="f33" y="f34"/>
                    <a:pt x="f33" y="f10"/>
                  </a:cubicBezTo>
                  <a:cubicBezTo>
                    <a:pt x="f33" y="f9"/>
                    <a:pt x="f35" y="f6"/>
                    <a:pt x="f5" y="f6"/>
                  </a:cubicBezTo>
                  <a:close/>
                  <a:moveTo>
                    <a:pt x="f36" y="f37"/>
                  </a:moveTo>
                  <a:cubicBezTo>
                    <a:pt x="f38" y="f37"/>
                    <a:pt x="f39" y="f40"/>
                    <a:pt x="f41" y="f42"/>
                  </a:cubicBezTo>
                  <a:cubicBezTo>
                    <a:pt x="f43" y="f44"/>
                    <a:pt x="f45" y="f46"/>
                    <a:pt x="f47" y="f46"/>
                  </a:cubicBezTo>
                  <a:cubicBezTo>
                    <a:pt x="f48" y="f46"/>
                    <a:pt x="f49" y="f50"/>
                    <a:pt x="f51" y="f52"/>
                  </a:cubicBezTo>
                  <a:cubicBezTo>
                    <a:pt x="f53" y="f54"/>
                    <a:pt x="f55" y="f56"/>
                    <a:pt x="f57" y="f56"/>
                  </a:cubicBezTo>
                  <a:cubicBezTo>
                    <a:pt x="f58" y="f56"/>
                    <a:pt x="f59" y="f60"/>
                    <a:pt x="f61" y="f62"/>
                  </a:cubicBezTo>
                  <a:cubicBezTo>
                    <a:pt x="f63" y="f64"/>
                    <a:pt x="f2" y="f65"/>
                    <a:pt x="f2" y="f66"/>
                  </a:cubicBezTo>
                  <a:lnTo>
                    <a:pt x="f2" y="f67"/>
                  </a:lnTo>
                  <a:cubicBezTo>
                    <a:pt x="f2" y="f68"/>
                    <a:pt x="f69" y="f70"/>
                    <a:pt x="f71" y="f72"/>
                  </a:cubicBezTo>
                  <a:lnTo>
                    <a:pt x="f73" y="f72"/>
                  </a:lnTo>
                  <a:cubicBezTo>
                    <a:pt x="f74" y="f75"/>
                    <a:pt x="f3" y="f68"/>
                    <a:pt x="f3" y="f67"/>
                  </a:cubicBezTo>
                  <a:lnTo>
                    <a:pt x="f3" y="f66"/>
                  </a:lnTo>
                  <a:cubicBezTo>
                    <a:pt x="f3" y="f65"/>
                    <a:pt x="f76" y="f64"/>
                    <a:pt x="f77" y="f62"/>
                  </a:cubicBezTo>
                  <a:cubicBezTo>
                    <a:pt x="f78" y="f60"/>
                    <a:pt x="f79" y="f56"/>
                    <a:pt x="f80" y="f56"/>
                  </a:cubicBezTo>
                  <a:cubicBezTo>
                    <a:pt x="f81" y="f56"/>
                    <a:pt x="f82" y="f54"/>
                    <a:pt x="f83" y="f52"/>
                  </a:cubicBezTo>
                  <a:cubicBezTo>
                    <a:pt x="f84" y="f85"/>
                    <a:pt x="f86" y="f87"/>
                    <a:pt x="f88" y="f87"/>
                  </a:cubicBezTo>
                  <a:cubicBezTo>
                    <a:pt x="f89" y="f87"/>
                    <a:pt x="f90" y="f91"/>
                    <a:pt x="f92" y="f42"/>
                  </a:cubicBezTo>
                  <a:cubicBezTo>
                    <a:pt x="f93" y="f40"/>
                    <a:pt x="f94" y="f37"/>
                    <a:pt x="f36" y="f37"/>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77" name="Google Shape;10240;p74">
            <a:extLst>
              <a:ext uri="{FF2B5EF4-FFF2-40B4-BE49-F238E27FC236}">
                <a16:creationId xmlns:a16="http://schemas.microsoft.com/office/drawing/2014/main" id="{C41AF3FF-8279-B0AB-9D32-6263838136C2}"/>
              </a:ext>
            </a:extLst>
          </p:cNvPr>
          <p:cNvGrpSpPr/>
          <p:nvPr/>
        </p:nvGrpSpPr>
        <p:grpSpPr>
          <a:xfrm>
            <a:off x="5136735" y="4801659"/>
            <a:ext cx="486692" cy="480487"/>
            <a:chOff x="5224150" y="3470614"/>
            <a:chExt cx="365019" cy="360365"/>
          </a:xfrm>
          <a:solidFill>
            <a:schemeClr val="tx1"/>
          </a:solidFill>
        </p:grpSpPr>
        <p:sp>
          <p:nvSpPr>
            <p:cNvPr id="78" name="Google Shape;10241;p74">
              <a:extLst>
                <a:ext uri="{FF2B5EF4-FFF2-40B4-BE49-F238E27FC236}">
                  <a16:creationId xmlns:a16="http://schemas.microsoft.com/office/drawing/2014/main" id="{5EED6FB4-3C7B-A8F1-7255-8C2B4919081D}"/>
                </a:ext>
              </a:extLst>
            </p:cNvPr>
            <p:cNvSpPr/>
            <p:nvPr/>
          </p:nvSpPr>
          <p:spPr>
            <a:xfrm>
              <a:off x="5224150" y="3470614"/>
              <a:ext cx="365019" cy="291775"/>
            </a:xfrm>
            <a:custGeom>
              <a:avLst/>
              <a:gdLst>
                <a:gd name="f0" fmla="val w"/>
                <a:gd name="f1" fmla="val h"/>
                <a:gd name="f2" fmla="val 0"/>
                <a:gd name="f3" fmla="val 11973"/>
                <a:gd name="f4" fmla="val 8980"/>
                <a:gd name="f5" fmla="val 2017"/>
                <a:gd name="f6" fmla="val 3749"/>
                <a:gd name="f7" fmla="val 3119"/>
                <a:gd name="f8" fmla="val 5514"/>
                <a:gd name="f9" fmla="val 914"/>
                <a:gd name="f10" fmla="val 9641"/>
                <a:gd name="f11" fmla="val 10744"/>
                <a:gd name="f12" fmla="val 8538"/>
                <a:gd name="f13" fmla="val 5892"/>
                <a:gd name="f14" fmla="val 5325"/>
                <a:gd name="f15" fmla="val 4852"/>
                <a:gd name="f16" fmla="val 473"/>
                <a:gd name="f17" fmla="val 1040"/>
                <a:gd name="f18" fmla="val 1166"/>
                <a:gd name="f19" fmla="val 4537"/>
                <a:gd name="f20" fmla="val 1324"/>
                <a:gd name="f21" fmla="val 3812"/>
                <a:gd name="f22" fmla="val 1733"/>
                <a:gd name="f23" fmla="val 3529"/>
                <a:gd name="f24" fmla="val 1891"/>
                <a:gd name="f25" fmla="val 3025"/>
                <a:gd name="f26" fmla="val 1954"/>
                <a:gd name="f27" fmla="val 2867"/>
                <a:gd name="f28" fmla="val 1607"/>
                <a:gd name="f29" fmla="val 2521"/>
                <a:gd name="f30" fmla="val 2080"/>
                <a:gd name="f31" fmla="val 1702"/>
                <a:gd name="f32" fmla="val 1576"/>
                <a:gd name="f33" fmla="val 1922"/>
                <a:gd name="f34" fmla="val 946"/>
                <a:gd name="f35" fmla="val 693"/>
                <a:gd name="f36" fmla="val 1796"/>
                <a:gd name="f37" fmla="val 504"/>
                <a:gd name="f38" fmla="val 454"/>
                <a:gd name="f39" fmla="val 1708"/>
                <a:gd name="f40" fmla="val 403"/>
                <a:gd name="f41" fmla="val 1696"/>
                <a:gd name="f42" fmla="val 355"/>
                <a:gd name="f43" fmla="val 223"/>
                <a:gd name="f44" fmla="val 110"/>
                <a:gd name="f45" fmla="val 1784"/>
                <a:gd name="f46" fmla="val 63"/>
                <a:gd name="f47" fmla="val 2111"/>
                <a:gd name="f48" fmla="val 2332"/>
                <a:gd name="f49" fmla="val 252"/>
                <a:gd name="f50" fmla="val 2363"/>
                <a:gd name="f51" fmla="val 536"/>
                <a:gd name="f52" fmla="val 2489"/>
                <a:gd name="f53" fmla="val 820"/>
                <a:gd name="f54" fmla="val 2552"/>
                <a:gd name="f55" fmla="val 1135"/>
                <a:gd name="f56" fmla="val 2615"/>
                <a:gd name="f57" fmla="val 1198"/>
                <a:gd name="f58" fmla="val 1387"/>
                <a:gd name="f59" fmla="val 3277"/>
                <a:gd name="f60" fmla="val 95"/>
                <a:gd name="f61" fmla="val 5671"/>
                <a:gd name="f62" fmla="val 5703"/>
                <a:gd name="f63" fmla="val 5829"/>
                <a:gd name="f64" fmla="val 5860"/>
                <a:gd name="f65" fmla="val 6238"/>
                <a:gd name="f66" fmla="val 7372"/>
                <a:gd name="f67" fmla="val 1009"/>
                <a:gd name="f68" fmla="val 8318"/>
                <a:gd name="f69" fmla="val 2143"/>
                <a:gd name="f70" fmla="val 3308"/>
                <a:gd name="f71" fmla="val 4254"/>
                <a:gd name="f72" fmla="val 4191"/>
                <a:gd name="f73" fmla="val 2710"/>
                <a:gd name="f74" fmla="val 2930"/>
                <a:gd name="f75" fmla="val 3151"/>
                <a:gd name="f76" fmla="val 3088"/>
                <a:gd name="f77" fmla="val 3182"/>
                <a:gd name="f78" fmla="val 2647"/>
                <a:gd name="f79" fmla="val 3844"/>
                <a:gd name="f80" fmla="val 4947"/>
                <a:gd name="f81" fmla="val 8979"/>
                <a:gd name="f82" fmla="val 7089"/>
                <a:gd name="f83" fmla="val 7814"/>
                <a:gd name="f84" fmla="val 8192"/>
                <a:gd name="f85" fmla="val 8853"/>
                <a:gd name="f86" fmla="val 8916"/>
                <a:gd name="f87" fmla="val 2899"/>
                <a:gd name="f88" fmla="val 9074"/>
                <a:gd name="f89" fmla="val 9326"/>
                <a:gd name="f90" fmla="val 7782"/>
                <a:gd name="f91" fmla="val 8727"/>
                <a:gd name="f92" fmla="val 9861"/>
                <a:gd name="f93" fmla="val 11027"/>
                <a:gd name="f94" fmla="val 11972"/>
                <a:gd name="f95" fmla="val 11909"/>
                <a:gd name="f96" fmla="val 10429"/>
                <a:gd name="f97" fmla="val 10618"/>
                <a:gd name="f98" fmla="val 10681"/>
                <a:gd name="f99" fmla="val 10933"/>
                <a:gd name="f100" fmla="val 11248"/>
                <a:gd name="f101" fmla="val 2458"/>
                <a:gd name="f102" fmla="val 11531"/>
                <a:gd name="f103" fmla="val 11720"/>
                <a:gd name="f104" fmla="val 2300"/>
                <a:gd name="f105" fmla="val 11815"/>
                <a:gd name="f106" fmla="val 11674"/>
                <a:gd name="f107" fmla="val 11560"/>
                <a:gd name="f108" fmla="val 11429"/>
                <a:gd name="f109" fmla="val 11380"/>
                <a:gd name="f110" fmla="val 11330"/>
                <a:gd name="f111" fmla="val 11279"/>
                <a:gd name="f112" fmla="val 11059"/>
                <a:gd name="f113" fmla="val 10870"/>
                <a:gd name="f114" fmla="val 10460"/>
                <a:gd name="f115" fmla="val 10113"/>
                <a:gd name="f116" fmla="val 9704"/>
                <a:gd name="f117" fmla="val 9294"/>
                <a:gd name="f118" fmla="val 8790"/>
                <a:gd name="f119" fmla="val 8255"/>
                <a:gd name="f120" fmla="val 8003"/>
                <a:gd name="f121" fmla="val 7278"/>
                <a:gd name="f122" fmla="val 6963"/>
                <a:gd name="f123" fmla="val 441"/>
                <a:gd name="f124" fmla="val 6490"/>
                <a:gd name="f125" fmla="*/ f0 1 11973"/>
                <a:gd name="f126" fmla="*/ f1 1 8980"/>
                <a:gd name="f127" fmla="val f2"/>
                <a:gd name="f128" fmla="val f3"/>
                <a:gd name="f129" fmla="val f4"/>
                <a:gd name="f130" fmla="+- f129 0 f127"/>
                <a:gd name="f131" fmla="+- f128 0 f127"/>
                <a:gd name="f132" fmla="*/ f131 1 11973"/>
                <a:gd name="f133" fmla="*/ f130 1 8980"/>
                <a:gd name="f134" fmla="*/ f127 1 f132"/>
                <a:gd name="f135" fmla="*/ f128 1 f132"/>
                <a:gd name="f136" fmla="*/ f127 1 f133"/>
                <a:gd name="f137" fmla="*/ f129 1 f133"/>
                <a:gd name="f138" fmla="*/ f134 f125 1"/>
                <a:gd name="f139" fmla="*/ f135 f125 1"/>
                <a:gd name="f140" fmla="*/ f137 f126 1"/>
                <a:gd name="f141" fmla="*/ f136 f126 1"/>
              </a:gdLst>
              <a:ahLst/>
              <a:cxnLst>
                <a:cxn ang="3cd4">
                  <a:pos x="hc" y="t"/>
                </a:cxn>
                <a:cxn ang="0">
                  <a:pos x="r" y="vc"/>
                </a:cxn>
                <a:cxn ang="cd4">
                  <a:pos x="hc" y="b"/>
                </a:cxn>
                <a:cxn ang="cd2">
                  <a:pos x="l" y="vc"/>
                </a:cxn>
              </a:cxnLst>
              <a:rect l="f138" t="f141" r="f139" b="f140"/>
              <a:pathLst>
                <a:path w="11973" h="8980">
                  <a:moveTo>
                    <a:pt x="f5" y="f6"/>
                  </a:moveTo>
                  <a:lnTo>
                    <a:pt x="f7" y="f8"/>
                  </a:lnTo>
                  <a:lnTo>
                    <a:pt x="f9" y="f8"/>
                  </a:lnTo>
                  <a:lnTo>
                    <a:pt x="f5" y="f6"/>
                  </a:lnTo>
                  <a:close/>
                  <a:moveTo>
                    <a:pt x="f10" y="f6"/>
                  </a:moveTo>
                  <a:lnTo>
                    <a:pt x="f11" y="f8"/>
                  </a:lnTo>
                  <a:lnTo>
                    <a:pt x="f12" y="f8"/>
                  </a:lnTo>
                  <a:lnTo>
                    <a:pt x="f10" y="f6"/>
                  </a:lnTo>
                  <a:close/>
                  <a:moveTo>
                    <a:pt x="f13" y="f2"/>
                  </a:moveTo>
                  <a:cubicBezTo>
                    <a:pt x="f14" y="f2"/>
                    <a:pt x="f15" y="f16"/>
                    <a:pt x="f15" y="f17"/>
                  </a:cubicBezTo>
                  <a:lnTo>
                    <a:pt x="f15" y="f18"/>
                  </a:lnTo>
                  <a:lnTo>
                    <a:pt x="f19" y="f20"/>
                  </a:lnTo>
                  <a:cubicBezTo>
                    <a:pt x="f21" y="f22"/>
                    <a:pt x="f23" y="f24"/>
                    <a:pt x="f25" y="f26"/>
                  </a:cubicBezTo>
                  <a:cubicBezTo>
                    <a:pt x="f27" y="f28"/>
                    <a:pt x="f29" y="f20"/>
                    <a:pt x="f30" y="f20"/>
                  </a:cubicBezTo>
                  <a:cubicBezTo>
                    <a:pt x="f31" y="f20"/>
                    <a:pt x="f20" y="f32"/>
                    <a:pt x="f18" y="f33"/>
                  </a:cubicBezTo>
                  <a:cubicBezTo>
                    <a:pt x="f34" y="f24"/>
                    <a:pt x="f35" y="f36"/>
                    <a:pt x="f37" y="f22"/>
                  </a:cubicBezTo>
                  <a:cubicBezTo>
                    <a:pt x="f38" y="f39"/>
                    <a:pt x="f40" y="f41"/>
                    <a:pt x="f42" y="f41"/>
                  </a:cubicBezTo>
                  <a:cubicBezTo>
                    <a:pt x="f43" y="f41"/>
                    <a:pt x="f44" y="f45"/>
                    <a:pt x="f46" y="f33"/>
                  </a:cubicBezTo>
                  <a:cubicBezTo>
                    <a:pt x="f2" y="f47"/>
                    <a:pt x="f46" y="f48"/>
                    <a:pt x="f49" y="f50"/>
                  </a:cubicBezTo>
                  <a:cubicBezTo>
                    <a:pt x="f51" y="f52"/>
                    <a:pt x="f53" y="f54"/>
                    <a:pt x="f55" y="f56"/>
                  </a:cubicBezTo>
                  <a:cubicBezTo>
                    <a:pt x="f57" y="f27"/>
                    <a:pt x="f58" y="f7"/>
                    <a:pt x="f28" y="f59"/>
                  </a:cubicBezTo>
                  <a:lnTo>
                    <a:pt x="f60" y="f61"/>
                  </a:lnTo>
                  <a:cubicBezTo>
                    <a:pt x="f60" y="f62"/>
                    <a:pt x="f46" y="f63"/>
                    <a:pt x="f46" y="f64"/>
                  </a:cubicBezTo>
                  <a:lnTo>
                    <a:pt x="f46" y="f65"/>
                  </a:lnTo>
                  <a:cubicBezTo>
                    <a:pt x="f46" y="f66"/>
                    <a:pt x="f67" y="f68"/>
                    <a:pt x="f69" y="f68"/>
                  </a:cubicBezTo>
                  <a:cubicBezTo>
                    <a:pt x="f70" y="f68"/>
                    <a:pt x="f71" y="f66"/>
                    <a:pt x="f71" y="f65"/>
                  </a:cubicBezTo>
                  <a:lnTo>
                    <a:pt x="f71" y="f64"/>
                  </a:lnTo>
                  <a:cubicBezTo>
                    <a:pt x="f71" y="f63"/>
                    <a:pt x="f72" y="f62"/>
                    <a:pt x="f72" y="f61"/>
                  </a:cubicBezTo>
                  <a:lnTo>
                    <a:pt x="f73" y="f59"/>
                  </a:lnTo>
                  <a:cubicBezTo>
                    <a:pt x="f74" y="f75"/>
                    <a:pt x="f76" y="f74"/>
                    <a:pt x="f77" y="f78"/>
                  </a:cubicBezTo>
                  <a:cubicBezTo>
                    <a:pt x="f79" y="f29"/>
                    <a:pt x="f72" y="f50"/>
                    <a:pt x="f80" y="f33"/>
                  </a:cubicBezTo>
                  <a:lnTo>
                    <a:pt x="f80" y="f81"/>
                  </a:lnTo>
                  <a:lnTo>
                    <a:pt x="f82" y="f81"/>
                  </a:lnTo>
                  <a:lnTo>
                    <a:pt x="f82" y="f33"/>
                  </a:lnTo>
                  <a:cubicBezTo>
                    <a:pt x="f83" y="f48"/>
                    <a:pt x="f84" y="f29"/>
                    <a:pt x="f85" y="f78"/>
                  </a:cubicBezTo>
                  <a:cubicBezTo>
                    <a:pt x="f86" y="f87"/>
                    <a:pt x="f88" y="f7"/>
                    <a:pt x="f89" y="f59"/>
                  </a:cubicBezTo>
                  <a:lnTo>
                    <a:pt x="f83" y="f61"/>
                  </a:lnTo>
                  <a:cubicBezTo>
                    <a:pt x="f83" y="f62"/>
                    <a:pt x="f90" y="f63"/>
                    <a:pt x="f90" y="f64"/>
                  </a:cubicBezTo>
                  <a:lnTo>
                    <a:pt x="f90" y="f65"/>
                  </a:lnTo>
                  <a:cubicBezTo>
                    <a:pt x="f90" y="f66"/>
                    <a:pt x="f91" y="f68"/>
                    <a:pt x="f92" y="f68"/>
                  </a:cubicBezTo>
                  <a:cubicBezTo>
                    <a:pt x="f93" y="f68"/>
                    <a:pt x="f94" y="f66"/>
                    <a:pt x="f94" y="f65"/>
                  </a:cubicBezTo>
                  <a:lnTo>
                    <a:pt x="f94" y="f64"/>
                  </a:lnTo>
                  <a:cubicBezTo>
                    <a:pt x="f94" y="f63"/>
                    <a:pt x="f95" y="f62"/>
                    <a:pt x="f95" y="f61"/>
                  </a:cubicBezTo>
                  <a:lnTo>
                    <a:pt x="f96" y="f59"/>
                  </a:lnTo>
                  <a:cubicBezTo>
                    <a:pt x="f96" y="f75"/>
                    <a:pt x="f97" y="f74"/>
                    <a:pt x="f98" y="f56"/>
                  </a:cubicBezTo>
                  <a:cubicBezTo>
                    <a:pt x="f99" y="f29"/>
                    <a:pt x="f100" y="f101"/>
                    <a:pt x="f102" y="f50"/>
                  </a:cubicBezTo>
                  <a:cubicBezTo>
                    <a:pt x="f103" y="f104"/>
                    <a:pt x="f105" y="f30"/>
                    <a:pt x="f103" y="f33"/>
                  </a:cubicBezTo>
                  <a:cubicBezTo>
                    <a:pt x="f106" y="f45"/>
                    <a:pt x="f107" y="f41"/>
                    <a:pt x="f108" y="f41"/>
                  </a:cubicBezTo>
                  <a:cubicBezTo>
                    <a:pt x="f109" y="f41"/>
                    <a:pt x="f110" y="f39"/>
                    <a:pt x="f111" y="f22"/>
                  </a:cubicBezTo>
                  <a:cubicBezTo>
                    <a:pt x="f112" y="f36"/>
                    <a:pt x="f113" y="f24"/>
                    <a:pt x="f97" y="f33"/>
                  </a:cubicBezTo>
                  <a:cubicBezTo>
                    <a:pt x="f114" y="f32"/>
                    <a:pt x="f115" y="f20"/>
                    <a:pt x="f116" y="f20"/>
                  </a:cubicBezTo>
                  <a:cubicBezTo>
                    <a:pt x="f117" y="f20"/>
                    <a:pt x="f86" y="f32"/>
                    <a:pt x="f118" y="f26"/>
                  </a:cubicBezTo>
                  <a:cubicBezTo>
                    <a:pt x="f119" y="f24"/>
                    <a:pt x="f120" y="f22"/>
                    <a:pt x="f121" y="f20"/>
                  </a:cubicBezTo>
                  <a:lnTo>
                    <a:pt x="f122" y="f18"/>
                  </a:lnTo>
                  <a:lnTo>
                    <a:pt x="f122" y="f17"/>
                  </a:lnTo>
                  <a:cubicBezTo>
                    <a:pt x="f122" y="f123"/>
                    <a:pt x="f124" y="f2"/>
                    <a:pt x="f13"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79" name="Google Shape;10242;p74">
              <a:extLst>
                <a:ext uri="{FF2B5EF4-FFF2-40B4-BE49-F238E27FC236}">
                  <a16:creationId xmlns:a16="http://schemas.microsoft.com/office/drawing/2014/main" id="{35CA8459-7A56-5DDE-241D-77B1DD214B14}"/>
                </a:ext>
              </a:extLst>
            </p:cNvPr>
            <p:cNvSpPr/>
            <p:nvPr/>
          </p:nvSpPr>
          <p:spPr>
            <a:xfrm>
              <a:off x="5305787" y="3785881"/>
              <a:ext cx="192124" cy="45098"/>
            </a:xfrm>
            <a:custGeom>
              <a:avLst/>
              <a:gdLst>
                <a:gd name="f0" fmla="val w"/>
                <a:gd name="f1" fmla="val h"/>
                <a:gd name="f2" fmla="val 0"/>
                <a:gd name="f3" fmla="val 6302"/>
                <a:gd name="f4" fmla="val 1388"/>
                <a:gd name="f5" fmla="val 693"/>
                <a:gd name="f6" fmla="val 1"/>
                <a:gd name="f7" fmla="val 315"/>
                <a:gd name="f8" fmla="val 316"/>
                <a:gd name="f9" fmla="val 694"/>
                <a:gd name="f10" fmla="val 1040"/>
                <a:gd name="f11" fmla="val 1261"/>
                <a:gd name="f12" fmla="val 158"/>
                <a:gd name="f13" fmla="val 1387"/>
                <a:gd name="f14" fmla="val 347"/>
                <a:gd name="f15" fmla="val 5955"/>
                <a:gd name="f16" fmla="val 6144"/>
                <a:gd name="f17" fmla="val 1356"/>
                <a:gd name="f18" fmla="val 6301"/>
                <a:gd name="f19" fmla="val 1198"/>
                <a:gd name="f20" fmla="val 5986"/>
                <a:gd name="f21" fmla="val 5577"/>
                <a:gd name="f22" fmla="*/ f0 1 6302"/>
                <a:gd name="f23" fmla="*/ f1 1 1388"/>
                <a:gd name="f24" fmla="val f2"/>
                <a:gd name="f25" fmla="val f3"/>
                <a:gd name="f26" fmla="val f4"/>
                <a:gd name="f27" fmla="+- f26 0 f24"/>
                <a:gd name="f28" fmla="+- f25 0 f24"/>
                <a:gd name="f29" fmla="*/ f28 1 6302"/>
                <a:gd name="f30" fmla="*/ f27 1 1388"/>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6302" h="1388">
                  <a:moveTo>
                    <a:pt x="f5" y="f6"/>
                  </a:moveTo>
                  <a:cubicBezTo>
                    <a:pt x="f7" y="f6"/>
                    <a:pt x="f2" y="f8"/>
                    <a:pt x="f2" y="f9"/>
                  </a:cubicBezTo>
                  <a:lnTo>
                    <a:pt x="f2" y="f10"/>
                  </a:lnTo>
                  <a:cubicBezTo>
                    <a:pt x="f2" y="f11"/>
                    <a:pt x="f12" y="f13"/>
                    <a:pt x="f14" y="f13"/>
                  </a:cubicBezTo>
                  <a:lnTo>
                    <a:pt x="f15" y="f13"/>
                  </a:lnTo>
                  <a:cubicBezTo>
                    <a:pt x="f16" y="f17"/>
                    <a:pt x="f18" y="f19"/>
                    <a:pt x="f18" y="f10"/>
                  </a:cubicBezTo>
                  <a:lnTo>
                    <a:pt x="f18" y="f9"/>
                  </a:lnTo>
                  <a:cubicBezTo>
                    <a:pt x="f18" y="f8"/>
                    <a:pt x="f20" y="f6"/>
                    <a:pt x="f21"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80" name="Google Shape;10303;p74">
            <a:extLst>
              <a:ext uri="{FF2B5EF4-FFF2-40B4-BE49-F238E27FC236}">
                <a16:creationId xmlns:a16="http://schemas.microsoft.com/office/drawing/2014/main" id="{EACD44DC-3383-7AD8-F185-97E201D2C24C}"/>
              </a:ext>
            </a:extLst>
          </p:cNvPr>
          <p:cNvGrpSpPr/>
          <p:nvPr/>
        </p:nvGrpSpPr>
        <p:grpSpPr>
          <a:xfrm>
            <a:off x="6070654" y="4759804"/>
            <a:ext cx="480316" cy="511857"/>
            <a:chOff x="5924589" y="3439222"/>
            <a:chExt cx="360237" cy="383893"/>
          </a:xfrm>
          <a:solidFill>
            <a:schemeClr val="tx1"/>
          </a:solidFill>
        </p:grpSpPr>
        <p:sp>
          <p:nvSpPr>
            <p:cNvPr id="81" name="Google Shape;10304;p74">
              <a:extLst>
                <a:ext uri="{FF2B5EF4-FFF2-40B4-BE49-F238E27FC236}">
                  <a16:creationId xmlns:a16="http://schemas.microsoft.com/office/drawing/2014/main" id="{D125D0A8-D195-C09E-CEB2-602470569A6E}"/>
                </a:ext>
              </a:extLst>
            </p:cNvPr>
            <p:cNvSpPr/>
            <p:nvPr/>
          </p:nvSpPr>
          <p:spPr>
            <a:xfrm>
              <a:off x="5987024" y="3551803"/>
              <a:ext cx="21159" cy="112654"/>
            </a:xfrm>
            <a:custGeom>
              <a:avLst/>
              <a:gdLst>
                <a:gd name="f0" fmla="val w"/>
                <a:gd name="f1" fmla="val h"/>
                <a:gd name="f2" fmla="val 0"/>
                <a:gd name="f3" fmla="val 694"/>
                <a:gd name="f4" fmla="val 3467"/>
                <a:gd name="f5" fmla="val 1"/>
                <a:gd name="f6" fmla="val 3466"/>
                <a:gd name="f7" fmla="*/ f0 1 694"/>
                <a:gd name="f8" fmla="*/ f1 1 3467"/>
                <a:gd name="f9" fmla="val f2"/>
                <a:gd name="f10" fmla="val f3"/>
                <a:gd name="f11" fmla="val f4"/>
                <a:gd name="f12" fmla="+- f11 0 f9"/>
                <a:gd name="f13" fmla="+- f10 0 f9"/>
                <a:gd name="f14" fmla="*/ f13 1 694"/>
                <a:gd name="f15" fmla="*/ f12 1 3467"/>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694" h="3467">
                  <a:moveTo>
                    <a:pt x="f2" y="f5"/>
                  </a:moveTo>
                  <a:lnTo>
                    <a:pt x="f2" y="f6"/>
                  </a:lnTo>
                  <a:lnTo>
                    <a:pt x="f3" y="f6"/>
                  </a:lnTo>
                  <a:lnTo>
                    <a:pt x="f3" y="f5"/>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82" name="Google Shape;10305;p74">
              <a:extLst>
                <a:ext uri="{FF2B5EF4-FFF2-40B4-BE49-F238E27FC236}">
                  <a16:creationId xmlns:a16="http://schemas.microsoft.com/office/drawing/2014/main" id="{7058CA49-E794-798E-F181-D74EAF98FDB0}"/>
                </a:ext>
              </a:extLst>
            </p:cNvPr>
            <p:cNvSpPr/>
            <p:nvPr/>
          </p:nvSpPr>
          <p:spPr>
            <a:xfrm>
              <a:off x="6200253" y="3551803"/>
              <a:ext cx="22128" cy="112654"/>
            </a:xfrm>
            <a:custGeom>
              <a:avLst/>
              <a:gdLst>
                <a:gd name="f0" fmla="val w"/>
                <a:gd name="f1" fmla="val h"/>
                <a:gd name="f2" fmla="val 0"/>
                <a:gd name="f3" fmla="val 726"/>
                <a:gd name="f4" fmla="val 3467"/>
                <a:gd name="f5" fmla="val 1"/>
                <a:gd name="f6" fmla="val 3466"/>
                <a:gd name="f7" fmla="val 725"/>
                <a:gd name="f8" fmla="*/ f0 1 726"/>
                <a:gd name="f9" fmla="*/ f1 1 3467"/>
                <a:gd name="f10" fmla="val f2"/>
                <a:gd name="f11" fmla="val f3"/>
                <a:gd name="f12" fmla="val f4"/>
                <a:gd name="f13" fmla="+- f12 0 f10"/>
                <a:gd name="f14" fmla="+- f11 0 f10"/>
                <a:gd name="f15" fmla="*/ f14 1 726"/>
                <a:gd name="f16" fmla="*/ f13 1 3467"/>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726" h="3467">
                  <a:moveTo>
                    <a:pt x="f5" y="f5"/>
                  </a:moveTo>
                  <a:lnTo>
                    <a:pt x="f5" y="f6"/>
                  </a:lnTo>
                  <a:lnTo>
                    <a:pt x="f7" y="f6"/>
                  </a:lnTo>
                  <a:lnTo>
                    <a:pt x="f7" y="f5"/>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83" name="Google Shape;10306;p74">
              <a:extLst>
                <a:ext uri="{FF2B5EF4-FFF2-40B4-BE49-F238E27FC236}">
                  <a16:creationId xmlns:a16="http://schemas.microsoft.com/office/drawing/2014/main" id="{8F3268F5-00B0-2130-EF7A-ACB1E39E8E62}"/>
                </a:ext>
              </a:extLst>
            </p:cNvPr>
            <p:cNvSpPr/>
            <p:nvPr/>
          </p:nvSpPr>
          <p:spPr>
            <a:xfrm>
              <a:off x="5987024" y="3686943"/>
              <a:ext cx="21159" cy="135166"/>
            </a:xfrm>
            <a:custGeom>
              <a:avLst/>
              <a:gdLst>
                <a:gd name="f0" fmla="val w"/>
                <a:gd name="f1" fmla="val h"/>
                <a:gd name="f2" fmla="val 0"/>
                <a:gd name="f3" fmla="val 694"/>
                <a:gd name="f4" fmla="val 4160"/>
                <a:gd name="f5" fmla="val 4159"/>
                <a:gd name="f6" fmla="*/ f0 1 694"/>
                <a:gd name="f7" fmla="*/ f1 1 4160"/>
                <a:gd name="f8" fmla="val f2"/>
                <a:gd name="f9" fmla="val f3"/>
                <a:gd name="f10" fmla="val f4"/>
                <a:gd name="f11" fmla="+- f10 0 f8"/>
                <a:gd name="f12" fmla="+- f9 0 f8"/>
                <a:gd name="f13" fmla="*/ f12 1 694"/>
                <a:gd name="f14" fmla="*/ f11 1 4160"/>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694" h="4160">
                  <a:moveTo>
                    <a:pt x="f2" y="f2"/>
                  </a:moveTo>
                  <a:lnTo>
                    <a:pt x="f2" y="f5"/>
                  </a:lnTo>
                  <a:lnTo>
                    <a:pt x="f3" y="f5"/>
                  </a:lnTo>
                  <a:lnTo>
                    <a:pt x="f3"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84" name="Google Shape;10307;p74">
              <a:extLst>
                <a:ext uri="{FF2B5EF4-FFF2-40B4-BE49-F238E27FC236}">
                  <a16:creationId xmlns:a16="http://schemas.microsoft.com/office/drawing/2014/main" id="{7CDFCA21-EA83-BF7E-7AF4-2E616A88C7D6}"/>
                </a:ext>
              </a:extLst>
            </p:cNvPr>
            <p:cNvSpPr/>
            <p:nvPr/>
          </p:nvSpPr>
          <p:spPr>
            <a:xfrm>
              <a:off x="6200253" y="3686943"/>
              <a:ext cx="22128" cy="135166"/>
            </a:xfrm>
            <a:custGeom>
              <a:avLst/>
              <a:gdLst>
                <a:gd name="f0" fmla="val w"/>
                <a:gd name="f1" fmla="val h"/>
                <a:gd name="f2" fmla="val 0"/>
                <a:gd name="f3" fmla="val 726"/>
                <a:gd name="f4" fmla="val 4160"/>
                <a:gd name="f5" fmla="val 1"/>
                <a:gd name="f6" fmla="val 4159"/>
                <a:gd name="f7" fmla="val 725"/>
                <a:gd name="f8" fmla="*/ f0 1 726"/>
                <a:gd name="f9" fmla="*/ f1 1 4160"/>
                <a:gd name="f10" fmla="val f2"/>
                <a:gd name="f11" fmla="val f3"/>
                <a:gd name="f12" fmla="val f4"/>
                <a:gd name="f13" fmla="+- f12 0 f10"/>
                <a:gd name="f14" fmla="+- f11 0 f10"/>
                <a:gd name="f15" fmla="*/ f14 1 726"/>
                <a:gd name="f16" fmla="*/ f13 1 4160"/>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726" h="4160">
                  <a:moveTo>
                    <a:pt x="f5" y="f2"/>
                  </a:moveTo>
                  <a:lnTo>
                    <a:pt x="f5" y="f6"/>
                  </a:lnTo>
                  <a:lnTo>
                    <a:pt x="f7" y="f6"/>
                  </a:lnTo>
                  <a:lnTo>
                    <a:pt x="f7"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85" name="Google Shape;10308;p74">
              <a:extLst>
                <a:ext uri="{FF2B5EF4-FFF2-40B4-BE49-F238E27FC236}">
                  <a16:creationId xmlns:a16="http://schemas.microsoft.com/office/drawing/2014/main" id="{7377218D-FF0E-2087-1E86-10072E7916D6}"/>
                </a:ext>
              </a:extLst>
            </p:cNvPr>
            <p:cNvSpPr/>
            <p:nvPr/>
          </p:nvSpPr>
          <p:spPr>
            <a:xfrm>
              <a:off x="5924589" y="3551803"/>
              <a:ext cx="42281" cy="112654"/>
            </a:xfrm>
            <a:custGeom>
              <a:avLst/>
              <a:gdLst>
                <a:gd name="f0" fmla="val w"/>
                <a:gd name="f1" fmla="val h"/>
                <a:gd name="f2" fmla="val 0"/>
                <a:gd name="f3" fmla="val 1387"/>
                <a:gd name="f4" fmla="val 3467"/>
                <a:gd name="f5" fmla="val 1009"/>
                <a:gd name="f6" fmla="val 1"/>
                <a:gd name="f7" fmla="val 442"/>
                <a:gd name="f8" fmla="val 2049"/>
                <a:gd name="f9" fmla="val 2427"/>
                <a:gd name="f10" fmla="val 158"/>
                <a:gd name="f11" fmla="val 2773"/>
                <a:gd name="f12" fmla="val 3025"/>
                <a:gd name="f13" fmla="val 662"/>
                <a:gd name="f14" fmla="val 3340"/>
                <a:gd name="f15" fmla="val 3466"/>
                <a:gd name="f16" fmla="*/ f0 1 1387"/>
                <a:gd name="f17" fmla="*/ f1 1 3467"/>
                <a:gd name="f18" fmla="val f2"/>
                <a:gd name="f19" fmla="val f3"/>
                <a:gd name="f20" fmla="val f4"/>
                <a:gd name="f21" fmla="+- f20 0 f18"/>
                <a:gd name="f22" fmla="+- f19 0 f18"/>
                <a:gd name="f23" fmla="*/ f22 1 1387"/>
                <a:gd name="f24" fmla="*/ f21 1 3467"/>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387" h="3467">
                  <a:moveTo>
                    <a:pt x="f5" y="f6"/>
                  </a:moveTo>
                  <a:cubicBezTo>
                    <a:pt x="f7" y="f6"/>
                    <a:pt x="f6" y="f7"/>
                    <a:pt x="f6" y="f5"/>
                  </a:cubicBezTo>
                  <a:lnTo>
                    <a:pt x="f6" y="f8"/>
                  </a:lnTo>
                  <a:cubicBezTo>
                    <a:pt x="f6" y="f9"/>
                    <a:pt x="f10" y="f11"/>
                    <a:pt x="f7" y="f12"/>
                  </a:cubicBezTo>
                  <a:cubicBezTo>
                    <a:pt x="f13" y="f14"/>
                    <a:pt x="f5" y="f15"/>
                    <a:pt x="f3" y="f15"/>
                  </a:cubicBezTo>
                  <a:lnTo>
                    <a:pt x="f3" y="f6"/>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86" name="Google Shape;10309;p74">
              <a:extLst>
                <a:ext uri="{FF2B5EF4-FFF2-40B4-BE49-F238E27FC236}">
                  <a16:creationId xmlns:a16="http://schemas.microsoft.com/office/drawing/2014/main" id="{D598337D-3B6A-4680-C732-1577DB7909DD}"/>
                </a:ext>
              </a:extLst>
            </p:cNvPr>
            <p:cNvSpPr/>
            <p:nvPr/>
          </p:nvSpPr>
          <p:spPr>
            <a:xfrm>
              <a:off x="6030257" y="3551803"/>
              <a:ext cx="148900" cy="112654"/>
            </a:xfrm>
            <a:custGeom>
              <a:avLst/>
              <a:gdLst>
                <a:gd name="f0" fmla="val w"/>
                <a:gd name="f1" fmla="val h"/>
                <a:gd name="f2" fmla="val 0"/>
                <a:gd name="f3" fmla="val 4884"/>
                <a:gd name="f4" fmla="val 3467"/>
                <a:gd name="f5" fmla="val 1"/>
                <a:gd name="f6" fmla="val 3466"/>
                <a:gd name="f7" fmla="val 4883"/>
                <a:gd name="f8" fmla="*/ f0 1 4884"/>
                <a:gd name="f9" fmla="*/ f1 1 3467"/>
                <a:gd name="f10" fmla="val f2"/>
                <a:gd name="f11" fmla="val f3"/>
                <a:gd name="f12" fmla="val f4"/>
                <a:gd name="f13" fmla="+- f12 0 f10"/>
                <a:gd name="f14" fmla="+- f11 0 f10"/>
                <a:gd name="f15" fmla="*/ f14 1 4884"/>
                <a:gd name="f16" fmla="*/ f13 1 3467"/>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4884" h="3467">
                  <a:moveTo>
                    <a:pt x="f2" y="f5"/>
                  </a:moveTo>
                  <a:lnTo>
                    <a:pt x="f2" y="f6"/>
                  </a:lnTo>
                  <a:lnTo>
                    <a:pt x="f7" y="f6"/>
                  </a:lnTo>
                  <a:lnTo>
                    <a:pt x="f7" y="f5"/>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87" name="Google Shape;10310;p74">
              <a:extLst>
                <a:ext uri="{FF2B5EF4-FFF2-40B4-BE49-F238E27FC236}">
                  <a16:creationId xmlns:a16="http://schemas.microsoft.com/office/drawing/2014/main" id="{B3FC5A2D-099B-EE5A-8423-B64665AC7198}"/>
                </a:ext>
              </a:extLst>
            </p:cNvPr>
            <p:cNvSpPr/>
            <p:nvPr/>
          </p:nvSpPr>
          <p:spPr>
            <a:xfrm>
              <a:off x="6242508" y="3670566"/>
              <a:ext cx="42318" cy="152549"/>
            </a:xfrm>
            <a:custGeom>
              <a:avLst/>
              <a:gdLst>
                <a:gd name="f0" fmla="val w"/>
                <a:gd name="f1" fmla="val h"/>
                <a:gd name="f2" fmla="val 0"/>
                <a:gd name="f3" fmla="val 1388"/>
                <a:gd name="f4" fmla="val 4695"/>
                <a:gd name="f5" fmla="val 1387"/>
                <a:gd name="f6" fmla="val 977"/>
                <a:gd name="f7" fmla="val 315"/>
                <a:gd name="f8" fmla="val 505"/>
                <a:gd name="f9" fmla="val 504"/>
                <a:gd name="f10" fmla="val 1"/>
                <a:gd name="f11" fmla="val 347"/>
                <a:gd name="f12" fmla="val 946"/>
                <a:gd name="f13" fmla="val 4222"/>
                <a:gd name="f14" fmla="val 3655"/>
                <a:gd name="f15" fmla="*/ f0 1 1388"/>
                <a:gd name="f16" fmla="*/ f1 1 4695"/>
                <a:gd name="f17" fmla="val f2"/>
                <a:gd name="f18" fmla="val f3"/>
                <a:gd name="f19" fmla="val f4"/>
                <a:gd name="f20" fmla="+- f19 0 f17"/>
                <a:gd name="f21" fmla="+- f18 0 f17"/>
                <a:gd name="f22" fmla="*/ f21 1 1388"/>
                <a:gd name="f23" fmla="*/ f20 1 4695"/>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388" h="4695">
                  <a:moveTo>
                    <a:pt x="f5" y="f2"/>
                  </a:moveTo>
                  <a:cubicBezTo>
                    <a:pt x="f6" y="f7"/>
                    <a:pt x="f8" y="f9"/>
                    <a:pt x="f10" y="f9"/>
                  </a:cubicBezTo>
                  <a:lnTo>
                    <a:pt x="f10" y="f4"/>
                  </a:lnTo>
                  <a:lnTo>
                    <a:pt x="f11" y="f4"/>
                  </a:lnTo>
                  <a:cubicBezTo>
                    <a:pt x="f12" y="f4"/>
                    <a:pt x="f5" y="f13"/>
                    <a:pt x="f5" y="f14"/>
                  </a:cubicBezTo>
                  <a:lnTo>
                    <a:pt x="f5"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88" name="Google Shape;10311;p74">
              <a:extLst>
                <a:ext uri="{FF2B5EF4-FFF2-40B4-BE49-F238E27FC236}">
                  <a16:creationId xmlns:a16="http://schemas.microsoft.com/office/drawing/2014/main" id="{F33E2DB1-FD75-09EA-D31B-50BFE39B831D}"/>
                </a:ext>
              </a:extLst>
            </p:cNvPr>
            <p:cNvSpPr/>
            <p:nvPr/>
          </p:nvSpPr>
          <p:spPr>
            <a:xfrm>
              <a:off x="5924589" y="3670566"/>
              <a:ext cx="42281" cy="151543"/>
            </a:xfrm>
            <a:custGeom>
              <a:avLst/>
              <a:gdLst>
                <a:gd name="f0" fmla="val w"/>
                <a:gd name="f1" fmla="val h"/>
                <a:gd name="f2" fmla="val 0"/>
                <a:gd name="f3" fmla="val 1387"/>
                <a:gd name="f4" fmla="val 4664"/>
                <a:gd name="f5" fmla="val 1"/>
                <a:gd name="f6" fmla="val 3655"/>
                <a:gd name="f7" fmla="val 4222"/>
                <a:gd name="f8" fmla="val 442"/>
                <a:gd name="f9" fmla="val 4663"/>
                <a:gd name="f10" fmla="val 1009"/>
                <a:gd name="f11" fmla="val 504"/>
                <a:gd name="f12" fmla="val 851"/>
                <a:gd name="f13" fmla="val 379"/>
                <a:gd name="f14" fmla="val 315"/>
                <a:gd name="f15" fmla="*/ f0 1 1387"/>
                <a:gd name="f16" fmla="*/ f1 1 4664"/>
                <a:gd name="f17" fmla="val f2"/>
                <a:gd name="f18" fmla="val f3"/>
                <a:gd name="f19" fmla="val f4"/>
                <a:gd name="f20" fmla="+- f19 0 f17"/>
                <a:gd name="f21" fmla="+- f18 0 f17"/>
                <a:gd name="f22" fmla="*/ f21 1 1387"/>
                <a:gd name="f23" fmla="*/ f20 1 4664"/>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387" h="4664">
                  <a:moveTo>
                    <a:pt x="f5" y="f2"/>
                  </a:moveTo>
                  <a:lnTo>
                    <a:pt x="f5" y="f6"/>
                  </a:lnTo>
                  <a:cubicBezTo>
                    <a:pt x="f5" y="f7"/>
                    <a:pt x="f8" y="f9"/>
                    <a:pt x="f10" y="f9"/>
                  </a:cubicBezTo>
                  <a:lnTo>
                    <a:pt x="f3" y="f9"/>
                  </a:lnTo>
                  <a:lnTo>
                    <a:pt x="f3" y="f11"/>
                  </a:lnTo>
                  <a:cubicBezTo>
                    <a:pt x="f12" y="f11"/>
                    <a:pt x="f13" y="f14"/>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89" name="Google Shape;10312;p74">
              <a:extLst>
                <a:ext uri="{FF2B5EF4-FFF2-40B4-BE49-F238E27FC236}">
                  <a16:creationId xmlns:a16="http://schemas.microsoft.com/office/drawing/2014/main" id="{4D76E7AF-3309-9FFC-2C5D-E83D1461D506}"/>
                </a:ext>
              </a:extLst>
            </p:cNvPr>
            <p:cNvSpPr/>
            <p:nvPr/>
          </p:nvSpPr>
          <p:spPr>
            <a:xfrm>
              <a:off x="6093634" y="3686943"/>
              <a:ext cx="21159" cy="23591"/>
            </a:xfrm>
            <a:custGeom>
              <a:avLst/>
              <a:gdLst>
                <a:gd name="f0" fmla="val w"/>
                <a:gd name="f1" fmla="val h"/>
                <a:gd name="f2" fmla="val 0"/>
                <a:gd name="f3" fmla="val 694"/>
                <a:gd name="f4" fmla="val 726"/>
                <a:gd name="f5" fmla="val 1"/>
                <a:gd name="f6" fmla="val 347"/>
                <a:gd name="f7" fmla="val 568"/>
                <a:gd name="f8" fmla="val 158"/>
                <a:gd name="f9" fmla="val 725"/>
                <a:gd name="f10" fmla="*/ f0 1 694"/>
                <a:gd name="f11" fmla="*/ f1 1 726"/>
                <a:gd name="f12" fmla="val f2"/>
                <a:gd name="f13" fmla="val f3"/>
                <a:gd name="f14" fmla="val f4"/>
                <a:gd name="f15" fmla="+- f14 0 f12"/>
                <a:gd name="f16" fmla="+- f13 0 f12"/>
                <a:gd name="f17" fmla="*/ f16 1 694"/>
                <a:gd name="f18" fmla="*/ f15 1 726"/>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694" h="726">
                  <a:moveTo>
                    <a:pt x="f5" y="f2"/>
                  </a:moveTo>
                  <a:lnTo>
                    <a:pt x="f5" y="f6"/>
                  </a:lnTo>
                  <a:cubicBezTo>
                    <a:pt x="f5" y="f7"/>
                    <a:pt x="f8" y="f9"/>
                    <a:pt x="f6" y="f9"/>
                  </a:cubicBezTo>
                  <a:cubicBezTo>
                    <a:pt x="f7" y="f9"/>
                    <a:pt x="f3" y="f7"/>
                    <a:pt x="f3" y="f6"/>
                  </a:cubicBezTo>
                  <a:lnTo>
                    <a:pt x="f3"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90" name="Google Shape;10313;p74">
              <a:extLst>
                <a:ext uri="{FF2B5EF4-FFF2-40B4-BE49-F238E27FC236}">
                  <a16:creationId xmlns:a16="http://schemas.microsoft.com/office/drawing/2014/main" id="{8C2DE246-98AF-603C-F511-9500E4933AB5}"/>
                </a:ext>
              </a:extLst>
            </p:cNvPr>
            <p:cNvSpPr/>
            <p:nvPr/>
          </p:nvSpPr>
          <p:spPr>
            <a:xfrm>
              <a:off x="6242508" y="3551803"/>
              <a:ext cx="42318" cy="112654"/>
            </a:xfrm>
            <a:custGeom>
              <a:avLst/>
              <a:gdLst>
                <a:gd name="f0" fmla="val w"/>
                <a:gd name="f1" fmla="val h"/>
                <a:gd name="f2" fmla="val 0"/>
                <a:gd name="f3" fmla="val 1388"/>
                <a:gd name="f4" fmla="val 3467"/>
                <a:gd name="f5" fmla="val 1"/>
                <a:gd name="f6" fmla="val 3466"/>
                <a:gd name="f7" fmla="val 347"/>
                <a:gd name="f8" fmla="val 662"/>
                <a:gd name="f9" fmla="val 3340"/>
                <a:gd name="f10" fmla="val 946"/>
                <a:gd name="f11" fmla="val 3088"/>
                <a:gd name="f12" fmla="val 1229"/>
                <a:gd name="f13" fmla="val 2836"/>
                <a:gd name="f14" fmla="val 1387"/>
                <a:gd name="f15" fmla="val 2458"/>
                <a:gd name="f16" fmla="val 2080"/>
                <a:gd name="f17" fmla="val 1040"/>
                <a:gd name="f18" fmla="val 442"/>
                <a:gd name="f19" fmla="val 914"/>
                <a:gd name="f20" fmla="*/ f0 1 1388"/>
                <a:gd name="f21" fmla="*/ f1 1 3467"/>
                <a:gd name="f22" fmla="val f2"/>
                <a:gd name="f23" fmla="val f3"/>
                <a:gd name="f24" fmla="val f4"/>
                <a:gd name="f25" fmla="+- f24 0 f22"/>
                <a:gd name="f26" fmla="+- f23 0 f22"/>
                <a:gd name="f27" fmla="*/ f26 1 1388"/>
                <a:gd name="f28" fmla="*/ f25 1 3467"/>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1388" h="3467">
                  <a:moveTo>
                    <a:pt x="f5" y="f5"/>
                  </a:moveTo>
                  <a:lnTo>
                    <a:pt x="f5" y="f6"/>
                  </a:lnTo>
                  <a:cubicBezTo>
                    <a:pt x="f7" y="f6"/>
                    <a:pt x="f8" y="f9"/>
                    <a:pt x="f10" y="f11"/>
                  </a:cubicBezTo>
                  <a:cubicBezTo>
                    <a:pt x="f12" y="f13"/>
                    <a:pt x="f14" y="f15"/>
                    <a:pt x="f14" y="f16"/>
                  </a:cubicBezTo>
                  <a:lnTo>
                    <a:pt x="f14" y="f17"/>
                  </a:lnTo>
                  <a:cubicBezTo>
                    <a:pt x="f14" y="f18"/>
                    <a:pt x="f19" y="f5"/>
                    <a:pt x="f7" y="f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91" name="Google Shape;10314;p74">
              <a:extLst>
                <a:ext uri="{FF2B5EF4-FFF2-40B4-BE49-F238E27FC236}">
                  <a16:creationId xmlns:a16="http://schemas.microsoft.com/office/drawing/2014/main" id="{29BFF5D2-6A1E-3464-F1CD-882843A58F12}"/>
                </a:ext>
              </a:extLst>
            </p:cNvPr>
            <p:cNvSpPr/>
            <p:nvPr/>
          </p:nvSpPr>
          <p:spPr>
            <a:xfrm>
              <a:off x="6030257" y="3686943"/>
              <a:ext cx="148900" cy="135166"/>
            </a:xfrm>
            <a:custGeom>
              <a:avLst/>
              <a:gdLst>
                <a:gd name="f0" fmla="val w"/>
                <a:gd name="f1" fmla="val h"/>
                <a:gd name="f2" fmla="val 0"/>
                <a:gd name="f3" fmla="val 4884"/>
                <a:gd name="f4" fmla="val 4160"/>
                <a:gd name="f5" fmla="val 4159"/>
                <a:gd name="f6" fmla="val 4883"/>
                <a:gd name="f7" fmla="val 3466"/>
                <a:gd name="f8" fmla="val 347"/>
                <a:gd name="f9" fmla="val 946"/>
                <a:gd name="f10" fmla="val 2993"/>
                <a:gd name="f11" fmla="val 1387"/>
                <a:gd name="f12" fmla="val 2426"/>
                <a:gd name="f13" fmla="val 1827"/>
                <a:gd name="f14" fmla="val 1418"/>
                <a:gd name="f15" fmla="val 914"/>
                <a:gd name="f16" fmla="*/ f0 1 4884"/>
                <a:gd name="f17" fmla="*/ f1 1 4160"/>
                <a:gd name="f18" fmla="val f2"/>
                <a:gd name="f19" fmla="val f3"/>
                <a:gd name="f20" fmla="val f4"/>
                <a:gd name="f21" fmla="+- f20 0 f18"/>
                <a:gd name="f22" fmla="+- f19 0 f18"/>
                <a:gd name="f23" fmla="*/ f22 1 4884"/>
                <a:gd name="f24" fmla="*/ f21 1 4160"/>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4884" h="4160">
                  <a:moveTo>
                    <a:pt x="f2" y="f2"/>
                  </a:moveTo>
                  <a:lnTo>
                    <a:pt x="f2" y="f5"/>
                  </a:lnTo>
                  <a:lnTo>
                    <a:pt x="f6" y="f5"/>
                  </a:lnTo>
                  <a:lnTo>
                    <a:pt x="f6" y="f2"/>
                  </a:lnTo>
                  <a:lnTo>
                    <a:pt x="f7" y="f2"/>
                  </a:lnTo>
                  <a:lnTo>
                    <a:pt x="f7" y="f8"/>
                  </a:lnTo>
                  <a:cubicBezTo>
                    <a:pt x="f7" y="f9"/>
                    <a:pt x="f10" y="f11"/>
                    <a:pt x="f12" y="f11"/>
                  </a:cubicBezTo>
                  <a:cubicBezTo>
                    <a:pt x="f13" y="f11"/>
                    <a:pt x="f14" y="f15"/>
                    <a:pt x="f14" y="f8"/>
                  </a:cubicBezTo>
                  <a:lnTo>
                    <a:pt x="f14"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92" name="Google Shape;10315;p74">
              <a:extLst>
                <a:ext uri="{FF2B5EF4-FFF2-40B4-BE49-F238E27FC236}">
                  <a16:creationId xmlns:a16="http://schemas.microsoft.com/office/drawing/2014/main" id="{A358FAC3-1089-5A60-1BB6-2D7008F43D69}"/>
                </a:ext>
              </a:extLst>
            </p:cNvPr>
            <p:cNvSpPr/>
            <p:nvPr/>
          </p:nvSpPr>
          <p:spPr>
            <a:xfrm>
              <a:off x="6029279" y="3439222"/>
              <a:ext cx="148900" cy="90104"/>
            </a:xfrm>
            <a:custGeom>
              <a:avLst/>
              <a:gdLst>
                <a:gd name="f0" fmla="val w"/>
                <a:gd name="f1" fmla="val h"/>
                <a:gd name="f2" fmla="val 0"/>
                <a:gd name="f3" fmla="val 4884"/>
                <a:gd name="f4" fmla="val 2773"/>
                <a:gd name="f5" fmla="val 2427"/>
                <a:gd name="f6" fmla="val 1103"/>
                <a:gd name="f7" fmla="val 1"/>
                <a:gd name="f8" fmla="val 2426"/>
                <a:gd name="f9" fmla="val 1355"/>
                <a:gd name="f10" fmla="val 1828"/>
                <a:gd name="f11" fmla="val 1418"/>
                <a:gd name="f12" fmla="val 2395"/>
                <a:gd name="f13" fmla="val 2994"/>
                <a:gd name="f14" fmla="val 3403"/>
                <a:gd name="f15" fmla="val 1891"/>
                <a:gd name="f16" fmla="val 3781"/>
                <a:gd name="f17" fmla="*/ f0 1 4884"/>
                <a:gd name="f18" fmla="*/ f1 1 2773"/>
                <a:gd name="f19" fmla="val f2"/>
                <a:gd name="f20" fmla="val f3"/>
                <a:gd name="f21" fmla="val f4"/>
                <a:gd name="f22" fmla="+- f21 0 f19"/>
                <a:gd name="f23" fmla="+- f20 0 f19"/>
                <a:gd name="f24" fmla="*/ f23 1 4884"/>
                <a:gd name="f25" fmla="*/ f22 1 2773"/>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4884" h="2773">
                  <a:moveTo>
                    <a:pt x="f5" y="f2"/>
                  </a:moveTo>
                  <a:cubicBezTo>
                    <a:pt x="f6" y="f2"/>
                    <a:pt x="f7" y="f6"/>
                    <a:pt x="f7" y="f8"/>
                  </a:cubicBezTo>
                  <a:lnTo>
                    <a:pt x="f7" y="f4"/>
                  </a:lnTo>
                  <a:lnTo>
                    <a:pt x="f9" y="f4"/>
                  </a:lnTo>
                  <a:lnTo>
                    <a:pt x="f9" y="f8"/>
                  </a:lnTo>
                  <a:cubicBezTo>
                    <a:pt x="f9" y="f10"/>
                    <a:pt x="f10" y="f11"/>
                    <a:pt x="f12" y="f11"/>
                  </a:cubicBezTo>
                  <a:cubicBezTo>
                    <a:pt x="f13" y="f11"/>
                    <a:pt x="f14" y="f15"/>
                    <a:pt x="f14" y="f8"/>
                  </a:cubicBezTo>
                  <a:lnTo>
                    <a:pt x="f14" y="f4"/>
                  </a:lnTo>
                  <a:lnTo>
                    <a:pt x="f3" y="f4"/>
                  </a:lnTo>
                  <a:lnTo>
                    <a:pt x="f3" y="f8"/>
                  </a:lnTo>
                  <a:cubicBezTo>
                    <a:pt x="f3" y="f6"/>
                    <a:pt x="f16"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93" name="Google Shape;10341;p74">
            <a:extLst>
              <a:ext uri="{FF2B5EF4-FFF2-40B4-BE49-F238E27FC236}">
                <a16:creationId xmlns:a16="http://schemas.microsoft.com/office/drawing/2014/main" id="{928E327D-5C41-A7B0-0F1B-9F0D9215366E}"/>
              </a:ext>
            </a:extLst>
          </p:cNvPr>
          <p:cNvGrpSpPr/>
          <p:nvPr/>
        </p:nvGrpSpPr>
        <p:grpSpPr>
          <a:xfrm>
            <a:off x="9541471" y="3839539"/>
            <a:ext cx="346008" cy="483461"/>
            <a:chOff x="8527703" y="2749024"/>
            <a:chExt cx="259506" cy="362596"/>
          </a:xfrm>
          <a:solidFill>
            <a:schemeClr val="tx1"/>
          </a:solidFill>
        </p:grpSpPr>
        <p:sp>
          <p:nvSpPr>
            <p:cNvPr id="94" name="Google Shape;10342;p74">
              <a:extLst>
                <a:ext uri="{FF2B5EF4-FFF2-40B4-BE49-F238E27FC236}">
                  <a16:creationId xmlns:a16="http://schemas.microsoft.com/office/drawing/2014/main" id="{CA0E7014-BCBB-4040-7ED6-517296C02E9B}"/>
                </a:ext>
              </a:extLst>
            </p:cNvPr>
            <p:cNvSpPr/>
            <p:nvPr/>
          </p:nvSpPr>
          <p:spPr>
            <a:xfrm>
              <a:off x="8527703" y="2749024"/>
              <a:ext cx="259506" cy="255282"/>
            </a:xfrm>
            <a:custGeom>
              <a:avLst/>
              <a:gdLst>
                <a:gd name="f0" fmla="val w"/>
                <a:gd name="f1" fmla="val h"/>
                <a:gd name="f2" fmla="val 0"/>
                <a:gd name="f3" fmla="val 9012"/>
                <a:gd name="f4" fmla="val 8318"/>
                <a:gd name="f5" fmla="val 4538"/>
                <a:gd name="f6" fmla="val 1"/>
                <a:gd name="f7" fmla="val 2112"/>
                <a:gd name="f8" fmla="val 1985"/>
                <a:gd name="f9" fmla="val 32"/>
                <a:gd name="f10" fmla="val 4537"/>
                <a:gd name="f11" fmla="val 5860"/>
                <a:gd name="f12" fmla="val 631"/>
                <a:gd name="f13" fmla="val 7184"/>
                <a:gd name="f14" fmla="val 1797"/>
                <a:gd name="f15" fmla="val 8066"/>
                <a:gd name="f16" fmla="val 1923"/>
                <a:gd name="f17" fmla="val 8192"/>
                <a:gd name="f18" fmla="val 2017"/>
                <a:gd name="f19" fmla="val 8223"/>
                <a:gd name="f20" fmla="val 2049"/>
                <a:gd name="f21" fmla="val 4160"/>
                <a:gd name="f22" fmla="val 6900"/>
                <a:gd name="f23" fmla="val 2427"/>
                <a:gd name="f24" fmla="val 2238"/>
                <a:gd name="f25" fmla="val 2080"/>
                <a:gd name="f26" fmla="val 6743"/>
                <a:gd name="f27" fmla="val 6554"/>
                <a:gd name="f28" fmla="val 5829"/>
                <a:gd name="f29" fmla="val 4852"/>
                <a:gd name="f30" fmla="val 2679"/>
                <a:gd name="f31" fmla="val 4033"/>
                <a:gd name="f32" fmla="val 3498"/>
                <a:gd name="f33" fmla="val 3624"/>
                <a:gd name="f34" fmla="val 3277"/>
                <a:gd name="f35" fmla="val 3403"/>
                <a:gd name="f36" fmla="val 3151"/>
                <a:gd name="f37" fmla="val 3088"/>
                <a:gd name="f38" fmla="val 2678"/>
                <a:gd name="f39" fmla="val 1922"/>
                <a:gd name="f40" fmla="val 3782"/>
                <a:gd name="f41" fmla="val 1292"/>
                <a:gd name="f42" fmla="val 5262"/>
                <a:gd name="f43" fmla="val 5892"/>
                <a:gd name="f44" fmla="val 3025"/>
                <a:gd name="f45" fmla="val 5735"/>
                <a:gd name="f46" fmla="val 3340"/>
                <a:gd name="f47" fmla="val 5546"/>
                <a:gd name="f48" fmla="val 6365"/>
                <a:gd name="f49" fmla="val 6964"/>
                <a:gd name="f50" fmla="val 6806"/>
                <a:gd name="f51" fmla="val 6617"/>
                <a:gd name="f52" fmla="val 4884"/>
                <a:gd name="f53" fmla="val 6995"/>
                <a:gd name="f54" fmla="val 7027"/>
                <a:gd name="f55" fmla="val 8286"/>
                <a:gd name="f56" fmla="val 7121"/>
                <a:gd name="f57" fmla="val 7247"/>
                <a:gd name="f58" fmla="val 8129"/>
                <a:gd name="f59" fmla="val 8413"/>
                <a:gd name="f60" fmla="val 9011"/>
                <a:gd name="f61" fmla="val 4506"/>
                <a:gd name="f62" fmla="*/ f0 1 9012"/>
                <a:gd name="f63" fmla="*/ f1 1 8318"/>
                <a:gd name="f64" fmla="val f2"/>
                <a:gd name="f65" fmla="val f3"/>
                <a:gd name="f66" fmla="val f4"/>
                <a:gd name="f67" fmla="+- f66 0 f64"/>
                <a:gd name="f68" fmla="+- f65 0 f64"/>
                <a:gd name="f69" fmla="*/ f68 1 9012"/>
                <a:gd name="f70" fmla="*/ f67 1 8318"/>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9012" h="8318">
                  <a:moveTo>
                    <a:pt x="f5" y="f6"/>
                  </a:moveTo>
                  <a:cubicBezTo>
                    <a:pt x="f7" y="f6"/>
                    <a:pt x="f6" y="f8"/>
                    <a:pt x="f9" y="f10"/>
                  </a:cubicBezTo>
                  <a:cubicBezTo>
                    <a:pt x="f9" y="f11"/>
                    <a:pt x="f12" y="f13"/>
                    <a:pt x="f14" y="f15"/>
                  </a:cubicBezTo>
                  <a:cubicBezTo>
                    <a:pt x="f16" y="f17"/>
                    <a:pt x="f18" y="f19"/>
                    <a:pt x="f20" y="f4"/>
                  </a:cubicBezTo>
                  <a:lnTo>
                    <a:pt x="f21" y="f4"/>
                  </a:lnTo>
                  <a:lnTo>
                    <a:pt x="f21" y="f22"/>
                  </a:lnTo>
                  <a:lnTo>
                    <a:pt x="f23" y="f22"/>
                  </a:lnTo>
                  <a:cubicBezTo>
                    <a:pt x="f24" y="f22"/>
                    <a:pt x="f25" y="f26"/>
                    <a:pt x="f25" y="f27"/>
                  </a:cubicBezTo>
                  <a:lnTo>
                    <a:pt x="f25" y="f28"/>
                  </a:lnTo>
                  <a:cubicBezTo>
                    <a:pt x="f25" y="f29"/>
                    <a:pt x="f30" y="f31"/>
                    <a:pt x="f32" y="f33"/>
                  </a:cubicBezTo>
                  <a:cubicBezTo>
                    <a:pt x="f34" y="f35"/>
                    <a:pt x="f36" y="f37"/>
                    <a:pt x="f36" y="f38"/>
                  </a:cubicBezTo>
                  <a:cubicBezTo>
                    <a:pt x="f36" y="f39"/>
                    <a:pt x="f40" y="f41"/>
                    <a:pt x="f5" y="f41"/>
                  </a:cubicBezTo>
                  <a:cubicBezTo>
                    <a:pt x="f42" y="f41"/>
                    <a:pt x="f43" y="f39"/>
                    <a:pt x="f43" y="f38"/>
                  </a:cubicBezTo>
                  <a:cubicBezTo>
                    <a:pt x="f43" y="f44"/>
                    <a:pt x="f45" y="f46"/>
                    <a:pt x="f47" y="f33"/>
                  </a:cubicBezTo>
                  <a:cubicBezTo>
                    <a:pt x="f48" y="f31"/>
                    <a:pt x="f49" y="f29"/>
                    <a:pt x="f49" y="f28"/>
                  </a:cubicBezTo>
                  <a:lnTo>
                    <a:pt x="f49" y="f27"/>
                  </a:lnTo>
                  <a:cubicBezTo>
                    <a:pt x="f49" y="f26"/>
                    <a:pt x="f50" y="f22"/>
                    <a:pt x="f51" y="f22"/>
                  </a:cubicBezTo>
                  <a:lnTo>
                    <a:pt x="f52" y="f22"/>
                  </a:lnTo>
                  <a:lnTo>
                    <a:pt x="f52" y="f4"/>
                  </a:lnTo>
                  <a:lnTo>
                    <a:pt x="f53" y="f4"/>
                  </a:lnTo>
                  <a:cubicBezTo>
                    <a:pt x="f54" y="f55"/>
                    <a:pt x="f56" y="f17"/>
                    <a:pt x="f57" y="f58"/>
                  </a:cubicBezTo>
                  <a:cubicBezTo>
                    <a:pt x="f59" y="f13"/>
                    <a:pt x="f60" y="f28"/>
                    <a:pt x="f60" y="f61"/>
                  </a:cubicBezTo>
                  <a:cubicBezTo>
                    <a:pt x="f60" y="f18"/>
                    <a:pt x="f53"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95" name="Google Shape;10343;p74">
              <a:extLst>
                <a:ext uri="{FF2B5EF4-FFF2-40B4-BE49-F238E27FC236}">
                  <a16:creationId xmlns:a16="http://schemas.microsoft.com/office/drawing/2014/main" id="{94AF33AA-BAEC-4255-E9E4-F8E2827494BC}"/>
                </a:ext>
              </a:extLst>
            </p:cNvPr>
            <p:cNvSpPr/>
            <p:nvPr/>
          </p:nvSpPr>
          <p:spPr>
            <a:xfrm>
              <a:off x="8637495" y="2811871"/>
              <a:ext cx="40827" cy="43552"/>
            </a:xfrm>
            <a:custGeom>
              <a:avLst/>
              <a:gdLst>
                <a:gd name="f0" fmla="val w"/>
                <a:gd name="f1" fmla="val h"/>
                <a:gd name="f2" fmla="val 0"/>
                <a:gd name="f3" fmla="val 1418"/>
                <a:gd name="f4" fmla="val 1419"/>
                <a:gd name="f5" fmla="val 725"/>
                <a:gd name="f6" fmla="val 315"/>
                <a:gd name="f7" fmla="val 1103"/>
                <a:gd name="f8" fmla="*/ f0 1 1418"/>
                <a:gd name="f9" fmla="*/ f1 1 1419"/>
                <a:gd name="f10" fmla="val f2"/>
                <a:gd name="f11" fmla="val f3"/>
                <a:gd name="f12" fmla="val f4"/>
                <a:gd name="f13" fmla="+- f12 0 f10"/>
                <a:gd name="f14" fmla="+- f11 0 f10"/>
                <a:gd name="f15" fmla="*/ f14 1 1418"/>
                <a:gd name="f16" fmla="*/ f13 1 1419"/>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1418" h="1419">
                  <a:moveTo>
                    <a:pt x="f5" y="f2"/>
                  </a:moveTo>
                  <a:cubicBezTo>
                    <a:pt x="f6" y="f2"/>
                    <a:pt x="f2" y="f6"/>
                    <a:pt x="f2" y="f5"/>
                  </a:cubicBezTo>
                  <a:cubicBezTo>
                    <a:pt x="f2" y="f7"/>
                    <a:pt x="f6" y="f3"/>
                    <a:pt x="f5" y="f3"/>
                  </a:cubicBezTo>
                  <a:cubicBezTo>
                    <a:pt x="f7" y="f3"/>
                    <a:pt x="f3" y="f7"/>
                    <a:pt x="f3" y="f5"/>
                  </a:cubicBezTo>
                  <a:cubicBezTo>
                    <a:pt x="f3" y="f6"/>
                    <a:pt x="f7"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96" name="Google Shape;10344;p74">
              <a:extLst>
                <a:ext uri="{FF2B5EF4-FFF2-40B4-BE49-F238E27FC236}">
                  <a16:creationId xmlns:a16="http://schemas.microsoft.com/office/drawing/2014/main" id="{B1D8D101-487C-0FBF-D882-9AE51BACB67A}"/>
                </a:ext>
              </a:extLst>
            </p:cNvPr>
            <p:cNvSpPr/>
            <p:nvPr/>
          </p:nvSpPr>
          <p:spPr>
            <a:xfrm>
              <a:off x="8588492" y="3025539"/>
              <a:ext cx="139747" cy="43552"/>
            </a:xfrm>
            <a:custGeom>
              <a:avLst/>
              <a:gdLst>
                <a:gd name="f0" fmla="val w"/>
                <a:gd name="f1" fmla="val h"/>
                <a:gd name="f2" fmla="val 0"/>
                <a:gd name="f3" fmla="val 4853"/>
                <a:gd name="f4" fmla="val 1419"/>
                <a:gd name="f5" fmla="val 1"/>
                <a:gd name="f6" fmla="val 347"/>
                <a:gd name="f7" fmla="val 946"/>
                <a:gd name="f8" fmla="val 473"/>
                <a:gd name="f9" fmla="val 1040"/>
                <a:gd name="f10" fmla="val 3781"/>
                <a:gd name="f11" fmla="val 4380"/>
                <a:gd name="f12" fmla="*/ f0 1 4853"/>
                <a:gd name="f13" fmla="*/ f1 1 1419"/>
                <a:gd name="f14" fmla="val f2"/>
                <a:gd name="f15" fmla="val f3"/>
                <a:gd name="f16" fmla="val f4"/>
                <a:gd name="f17" fmla="+- f16 0 f14"/>
                <a:gd name="f18" fmla="+- f15 0 f14"/>
                <a:gd name="f19" fmla="*/ f18 1 4853"/>
                <a:gd name="f20" fmla="*/ f17 1 141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4853" h="1419">
                  <a:moveTo>
                    <a:pt x="f5" y="f5"/>
                  </a:moveTo>
                  <a:lnTo>
                    <a:pt x="f5" y="f6"/>
                  </a:lnTo>
                  <a:cubicBezTo>
                    <a:pt x="f5" y="f7"/>
                    <a:pt x="f8" y="f4"/>
                    <a:pt x="f9" y="f4"/>
                  </a:cubicBezTo>
                  <a:lnTo>
                    <a:pt x="f10" y="f4"/>
                  </a:lnTo>
                  <a:cubicBezTo>
                    <a:pt x="f11" y="f4"/>
                    <a:pt x="f3" y="f7"/>
                    <a:pt x="f3" y="f6"/>
                  </a:cubicBezTo>
                  <a:lnTo>
                    <a:pt x="f3" y="f5"/>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97" name="Google Shape;10345;p74">
              <a:extLst>
                <a:ext uri="{FF2B5EF4-FFF2-40B4-BE49-F238E27FC236}">
                  <a16:creationId xmlns:a16="http://schemas.microsoft.com/office/drawing/2014/main" id="{0CB577B7-BA39-F555-9EA7-01A681EF9FA4}"/>
                </a:ext>
              </a:extLst>
            </p:cNvPr>
            <p:cNvSpPr/>
            <p:nvPr/>
          </p:nvSpPr>
          <p:spPr>
            <a:xfrm>
              <a:off x="8608445" y="2877616"/>
              <a:ext cx="99834" cy="63834"/>
            </a:xfrm>
            <a:custGeom>
              <a:avLst/>
              <a:gdLst>
                <a:gd name="f0" fmla="val w"/>
                <a:gd name="f1" fmla="val h"/>
                <a:gd name="f2" fmla="val 0"/>
                <a:gd name="f3" fmla="val 3467"/>
                <a:gd name="f4" fmla="val 2080"/>
                <a:gd name="f5" fmla="val 1734"/>
                <a:gd name="f6" fmla="val 1"/>
                <a:gd name="f7" fmla="val 789"/>
                <a:gd name="f8" fmla="val 725"/>
                <a:gd name="f9" fmla="val 1733"/>
                <a:gd name="f10" fmla="val 3466"/>
                <a:gd name="f11" fmla="val 788"/>
                <a:gd name="f12" fmla="val 2679"/>
                <a:gd name="f13" fmla="*/ f0 1 3467"/>
                <a:gd name="f14" fmla="*/ f1 1 2080"/>
                <a:gd name="f15" fmla="val f2"/>
                <a:gd name="f16" fmla="val f3"/>
                <a:gd name="f17" fmla="val f4"/>
                <a:gd name="f18" fmla="+- f17 0 f15"/>
                <a:gd name="f19" fmla="+- f16 0 f15"/>
                <a:gd name="f20" fmla="*/ f19 1 3467"/>
                <a:gd name="f21" fmla="*/ f18 1 2080"/>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3467" h="2080">
                  <a:moveTo>
                    <a:pt x="f5" y="f6"/>
                  </a:moveTo>
                  <a:cubicBezTo>
                    <a:pt x="f7" y="f6"/>
                    <a:pt x="f6" y="f8"/>
                    <a:pt x="f6" y="f9"/>
                  </a:cubicBezTo>
                  <a:lnTo>
                    <a:pt x="f6" y="f4"/>
                  </a:lnTo>
                  <a:lnTo>
                    <a:pt x="f10" y="f4"/>
                  </a:lnTo>
                  <a:lnTo>
                    <a:pt x="f10" y="f9"/>
                  </a:lnTo>
                  <a:cubicBezTo>
                    <a:pt x="f10" y="f11"/>
                    <a:pt x="f12"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98" name="Google Shape;10346;p74">
              <a:extLst>
                <a:ext uri="{FF2B5EF4-FFF2-40B4-BE49-F238E27FC236}">
                  <a16:creationId xmlns:a16="http://schemas.microsoft.com/office/drawing/2014/main" id="{FB83646D-91A9-F418-0CE3-826DD5105983}"/>
                </a:ext>
              </a:extLst>
            </p:cNvPr>
            <p:cNvSpPr/>
            <p:nvPr/>
          </p:nvSpPr>
          <p:spPr>
            <a:xfrm>
              <a:off x="8608445" y="3090324"/>
              <a:ext cx="100730" cy="21296"/>
            </a:xfrm>
            <a:custGeom>
              <a:avLst/>
              <a:gdLst>
                <a:gd name="f0" fmla="val w"/>
                <a:gd name="f1" fmla="val h"/>
                <a:gd name="f2" fmla="val 0"/>
                <a:gd name="f3" fmla="val 3498"/>
                <a:gd name="f4" fmla="val 694"/>
                <a:gd name="f5" fmla="val 32"/>
                <a:gd name="f6" fmla="val 1"/>
                <a:gd name="f7" fmla="val 379"/>
                <a:gd name="f8" fmla="val 284"/>
                <a:gd name="f9" fmla="val 2773"/>
                <a:gd name="f10" fmla="val 3183"/>
                <a:gd name="f11" fmla="*/ f0 1 3498"/>
                <a:gd name="f12" fmla="*/ f1 1 694"/>
                <a:gd name="f13" fmla="val f2"/>
                <a:gd name="f14" fmla="val f3"/>
                <a:gd name="f15" fmla="val f4"/>
                <a:gd name="f16" fmla="+- f15 0 f13"/>
                <a:gd name="f17" fmla="+- f14 0 f13"/>
                <a:gd name="f18" fmla="*/ f17 1 3498"/>
                <a:gd name="f19" fmla="*/ f16 1 694"/>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3498" h="694">
                  <a:moveTo>
                    <a:pt x="f5" y="f6"/>
                  </a:moveTo>
                  <a:cubicBezTo>
                    <a:pt x="f6" y="f7"/>
                    <a:pt x="f8" y="f4"/>
                    <a:pt x="f4" y="f4"/>
                  </a:cubicBezTo>
                  <a:lnTo>
                    <a:pt x="f9" y="f4"/>
                  </a:lnTo>
                  <a:cubicBezTo>
                    <a:pt x="f10" y="f4"/>
                    <a:pt x="f3" y="f7"/>
                    <a:pt x="f3"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99" name="Google Shape;10359;p74">
            <a:extLst>
              <a:ext uri="{FF2B5EF4-FFF2-40B4-BE49-F238E27FC236}">
                <a16:creationId xmlns:a16="http://schemas.microsoft.com/office/drawing/2014/main" id="{9DA8F03D-6977-A268-1008-D7DC319EE9C4}"/>
              </a:ext>
            </a:extLst>
          </p:cNvPr>
          <p:cNvGrpSpPr/>
          <p:nvPr/>
        </p:nvGrpSpPr>
        <p:grpSpPr>
          <a:xfrm>
            <a:off x="6950867" y="4815933"/>
            <a:ext cx="481572" cy="451811"/>
            <a:chOff x="6584749" y="3481321"/>
            <a:chExt cx="361179" cy="338858"/>
          </a:xfrm>
          <a:solidFill>
            <a:schemeClr val="tx1"/>
          </a:solidFill>
        </p:grpSpPr>
        <p:sp>
          <p:nvSpPr>
            <p:cNvPr id="100" name="Google Shape;10360;p74">
              <a:extLst>
                <a:ext uri="{FF2B5EF4-FFF2-40B4-BE49-F238E27FC236}">
                  <a16:creationId xmlns:a16="http://schemas.microsoft.com/office/drawing/2014/main" id="{308E620C-F3DC-D3DD-7F23-AC68D758E987}"/>
                </a:ext>
              </a:extLst>
            </p:cNvPr>
            <p:cNvSpPr/>
            <p:nvPr/>
          </p:nvSpPr>
          <p:spPr>
            <a:xfrm>
              <a:off x="6679838" y="3638973"/>
              <a:ext cx="170023" cy="181206"/>
            </a:xfrm>
            <a:custGeom>
              <a:avLst/>
              <a:gdLst>
                <a:gd name="f0" fmla="val w"/>
                <a:gd name="f1" fmla="val h"/>
                <a:gd name="f2" fmla="val 0"/>
                <a:gd name="f3" fmla="val 5577"/>
                <a:gd name="f4" fmla="val 2804"/>
                <a:gd name="f5" fmla="val 1607"/>
                <a:gd name="f6" fmla="val 1450"/>
                <a:gd name="f7" fmla="val 725"/>
                <a:gd name="f8" fmla="val 1009"/>
                <a:gd name="f9" fmla="val 3308"/>
                <a:gd name="f10" fmla="val 946"/>
                <a:gd name="f11" fmla="val 3749"/>
                <a:gd name="f12" fmla="val 851"/>
                <a:gd name="f13" fmla="val 4285"/>
                <a:gd name="f14" fmla="val 757"/>
                <a:gd name="f15" fmla="val 4883"/>
                <a:gd name="f16" fmla="val 347"/>
                <a:gd name="f17" fmla="val 158"/>
                <a:gd name="f18" fmla="val 5041"/>
                <a:gd name="f19" fmla="val 5230"/>
                <a:gd name="f20" fmla="val 5419"/>
                <a:gd name="f21" fmla="val 5576"/>
                <a:gd name="f22" fmla="val 5545"/>
                <a:gd name="f23" fmla="val 5387"/>
                <a:gd name="f24" fmla="val 5198"/>
                <a:gd name="f25" fmla="val 5009"/>
                <a:gd name="f26" fmla="val 4852"/>
                <a:gd name="f27" fmla="val 4726"/>
                <a:gd name="f28" fmla="val 4253"/>
                <a:gd name="f29" fmla="val 4632"/>
                <a:gd name="f30" fmla="val 4569"/>
                <a:gd name="f31" fmla="val 3277"/>
                <a:gd name="f32" fmla="val 4128"/>
                <a:gd name="f33" fmla="val 756"/>
                <a:gd name="f34" fmla="val 3970"/>
                <a:gd name="f35" fmla="*/ f0 1 5577"/>
                <a:gd name="f36" fmla="*/ f1 1 5577"/>
                <a:gd name="f37" fmla="val f2"/>
                <a:gd name="f38" fmla="val f3"/>
                <a:gd name="f39" fmla="+- f38 0 f37"/>
                <a:gd name="f40" fmla="*/ f39 1 5577"/>
                <a:gd name="f41" fmla="*/ f37 1 f40"/>
                <a:gd name="f42" fmla="*/ f38 1 f40"/>
                <a:gd name="f43" fmla="*/ f41 f35 1"/>
                <a:gd name="f44" fmla="*/ f42 f35 1"/>
                <a:gd name="f45" fmla="*/ f42 f36 1"/>
                <a:gd name="f46" fmla="*/ f41 f36 1"/>
              </a:gdLst>
              <a:ahLst/>
              <a:cxnLst>
                <a:cxn ang="3cd4">
                  <a:pos x="hc" y="t"/>
                </a:cxn>
                <a:cxn ang="0">
                  <a:pos x="r" y="vc"/>
                </a:cxn>
                <a:cxn ang="cd4">
                  <a:pos x="hc" y="b"/>
                </a:cxn>
                <a:cxn ang="cd2">
                  <a:pos x="l" y="vc"/>
                </a:cxn>
              </a:cxnLst>
              <a:rect l="f43" t="f46" r="f44" b="f45"/>
              <a:pathLst>
                <a:path w="5577" h="5577">
                  <a:moveTo>
                    <a:pt x="f4" y="f2"/>
                  </a:moveTo>
                  <a:cubicBezTo>
                    <a:pt x="f5" y="f2"/>
                    <a:pt x="f6" y="f7"/>
                    <a:pt x="f8" y="f9"/>
                  </a:cubicBezTo>
                  <a:cubicBezTo>
                    <a:pt x="f10" y="f11"/>
                    <a:pt x="f12" y="f13"/>
                    <a:pt x="f14" y="f15"/>
                  </a:cubicBezTo>
                  <a:lnTo>
                    <a:pt x="f16" y="f15"/>
                  </a:lnTo>
                  <a:cubicBezTo>
                    <a:pt x="f17" y="f15"/>
                    <a:pt x="f2" y="f18"/>
                    <a:pt x="f2" y="f19"/>
                  </a:cubicBezTo>
                  <a:cubicBezTo>
                    <a:pt x="f2" y="f20"/>
                    <a:pt x="f17" y="f21"/>
                    <a:pt x="f16" y="f21"/>
                  </a:cubicBezTo>
                  <a:lnTo>
                    <a:pt x="f19" y="f21"/>
                  </a:lnTo>
                  <a:cubicBezTo>
                    <a:pt x="f20" y="f22"/>
                    <a:pt x="f3" y="f23"/>
                    <a:pt x="f3" y="f24"/>
                  </a:cubicBezTo>
                  <a:cubicBezTo>
                    <a:pt x="f3" y="f25"/>
                    <a:pt x="f20" y="f26"/>
                    <a:pt x="f19" y="f26"/>
                  </a:cubicBezTo>
                  <a:lnTo>
                    <a:pt x="f26" y="f26"/>
                  </a:lnTo>
                  <a:cubicBezTo>
                    <a:pt x="f27" y="f28"/>
                    <a:pt x="f29" y="f11"/>
                    <a:pt x="f30" y="f31"/>
                  </a:cubicBezTo>
                  <a:cubicBezTo>
                    <a:pt x="f32" y="f33"/>
                    <a:pt x="f34" y="f2"/>
                    <a:pt x="f4"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01" name="Google Shape;10361;p74">
              <a:extLst>
                <a:ext uri="{FF2B5EF4-FFF2-40B4-BE49-F238E27FC236}">
                  <a16:creationId xmlns:a16="http://schemas.microsoft.com/office/drawing/2014/main" id="{49850E49-6BE6-78E5-7026-1362396D192D}"/>
                </a:ext>
              </a:extLst>
            </p:cNvPr>
            <p:cNvSpPr/>
            <p:nvPr/>
          </p:nvSpPr>
          <p:spPr>
            <a:xfrm>
              <a:off x="6839282" y="3481321"/>
              <a:ext cx="84536" cy="90104"/>
            </a:xfrm>
            <a:custGeom>
              <a:avLst/>
              <a:gdLst>
                <a:gd name="f0" fmla="val w"/>
                <a:gd name="f1" fmla="val h"/>
                <a:gd name="f2" fmla="val 0"/>
                <a:gd name="f3" fmla="val 2773"/>
                <a:gd name="f4" fmla="val 1386"/>
                <a:gd name="f5" fmla="val 630"/>
                <a:gd name="f6" fmla="val 1387"/>
                <a:gd name="f7" fmla="val 2111"/>
                <a:gd name="f8" fmla="val 2143"/>
                <a:gd name="f9" fmla="*/ f0 1 2773"/>
                <a:gd name="f10" fmla="*/ f1 1 2773"/>
                <a:gd name="f11" fmla="val f2"/>
                <a:gd name="f12" fmla="val f3"/>
                <a:gd name="f13" fmla="+- f12 0 f11"/>
                <a:gd name="f14" fmla="*/ f13 1 2773"/>
                <a:gd name="f15" fmla="*/ f11 1 f14"/>
                <a:gd name="f16" fmla="*/ f12 1 f14"/>
                <a:gd name="f17" fmla="*/ f15 f9 1"/>
                <a:gd name="f18" fmla="*/ f16 f9 1"/>
                <a:gd name="f19" fmla="*/ f16 f10 1"/>
                <a:gd name="f20" fmla="*/ f15 f10 1"/>
              </a:gdLst>
              <a:ahLst/>
              <a:cxnLst>
                <a:cxn ang="3cd4">
                  <a:pos x="hc" y="t"/>
                </a:cxn>
                <a:cxn ang="0">
                  <a:pos x="r" y="vc"/>
                </a:cxn>
                <a:cxn ang="cd4">
                  <a:pos x="hc" y="b"/>
                </a:cxn>
                <a:cxn ang="cd2">
                  <a:pos x="l" y="vc"/>
                </a:cxn>
              </a:cxnLst>
              <a:rect l="f17" t="f20" r="f18" b="f19"/>
              <a:pathLst>
                <a:path w="2773" h="2773">
                  <a:moveTo>
                    <a:pt x="f4" y="f2"/>
                  </a:moveTo>
                  <a:cubicBezTo>
                    <a:pt x="f5" y="f2"/>
                    <a:pt x="f2" y="f5"/>
                    <a:pt x="f2" y="f6"/>
                  </a:cubicBezTo>
                  <a:cubicBezTo>
                    <a:pt x="f2" y="f7"/>
                    <a:pt x="f5" y="f3"/>
                    <a:pt x="f4" y="f3"/>
                  </a:cubicBezTo>
                  <a:cubicBezTo>
                    <a:pt x="f8" y="f3"/>
                    <a:pt x="f3" y="f7"/>
                    <a:pt x="f3" y="f6"/>
                  </a:cubicBezTo>
                  <a:cubicBezTo>
                    <a:pt x="f3" y="f5"/>
                    <a:pt x="f8" y="f2"/>
                    <a:pt x="f4"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02" name="Google Shape;10362;p74">
              <a:extLst>
                <a:ext uri="{FF2B5EF4-FFF2-40B4-BE49-F238E27FC236}">
                  <a16:creationId xmlns:a16="http://schemas.microsoft.com/office/drawing/2014/main" id="{4FC72C0E-1D0D-0E97-287C-8B3E0D40AEF7}"/>
                </a:ext>
              </a:extLst>
            </p:cNvPr>
            <p:cNvSpPr/>
            <p:nvPr/>
          </p:nvSpPr>
          <p:spPr>
            <a:xfrm>
              <a:off x="6606860" y="3481321"/>
              <a:ext cx="83567" cy="90104"/>
            </a:xfrm>
            <a:custGeom>
              <a:avLst/>
              <a:gdLst>
                <a:gd name="f0" fmla="val w"/>
                <a:gd name="f1" fmla="val h"/>
                <a:gd name="f2" fmla="val 0"/>
                <a:gd name="f3" fmla="val 2741"/>
                <a:gd name="f4" fmla="val 2773"/>
                <a:gd name="f5" fmla="val 1355"/>
                <a:gd name="f6" fmla="val 599"/>
                <a:gd name="f7" fmla="val 630"/>
                <a:gd name="f8" fmla="val 1387"/>
                <a:gd name="f9" fmla="val 2143"/>
                <a:gd name="f10" fmla="val 2111"/>
                <a:gd name="f11" fmla="*/ f0 1 2741"/>
                <a:gd name="f12" fmla="*/ f1 1 2773"/>
                <a:gd name="f13" fmla="val f2"/>
                <a:gd name="f14" fmla="val f3"/>
                <a:gd name="f15" fmla="val f4"/>
                <a:gd name="f16" fmla="+- f15 0 f13"/>
                <a:gd name="f17" fmla="+- f14 0 f13"/>
                <a:gd name="f18" fmla="*/ f17 1 2741"/>
                <a:gd name="f19" fmla="*/ f16 1 2773"/>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2741" h="2773">
                  <a:moveTo>
                    <a:pt x="f5" y="f2"/>
                  </a:moveTo>
                  <a:cubicBezTo>
                    <a:pt x="f6" y="f2"/>
                    <a:pt x="f2" y="f7"/>
                    <a:pt x="f2" y="f8"/>
                  </a:cubicBezTo>
                  <a:cubicBezTo>
                    <a:pt x="f2" y="f9"/>
                    <a:pt x="f6" y="f4"/>
                    <a:pt x="f5" y="f4"/>
                  </a:cubicBezTo>
                  <a:cubicBezTo>
                    <a:pt x="f10" y="f4"/>
                    <a:pt x="f3" y="f9"/>
                    <a:pt x="f3" y="f8"/>
                  </a:cubicBezTo>
                  <a:cubicBezTo>
                    <a:pt x="f3" y="f7"/>
                    <a:pt x="f10"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03" name="Google Shape;10363;p74">
              <a:extLst>
                <a:ext uri="{FF2B5EF4-FFF2-40B4-BE49-F238E27FC236}">
                  <a16:creationId xmlns:a16="http://schemas.microsoft.com/office/drawing/2014/main" id="{E8EFAFF0-AACA-EE6F-581B-C6C04A265A7A}"/>
                </a:ext>
              </a:extLst>
            </p:cNvPr>
            <p:cNvSpPr/>
            <p:nvPr/>
          </p:nvSpPr>
          <p:spPr>
            <a:xfrm>
              <a:off x="6584749" y="3571390"/>
              <a:ext cx="127769" cy="67619"/>
            </a:xfrm>
            <a:custGeom>
              <a:avLst/>
              <a:gdLst>
                <a:gd name="f0" fmla="val w"/>
                <a:gd name="f1" fmla="val h"/>
                <a:gd name="f2" fmla="val 0"/>
                <a:gd name="f3" fmla="val 4191"/>
                <a:gd name="f4" fmla="val 2081"/>
                <a:gd name="f5" fmla="val 568"/>
                <a:gd name="f6" fmla="val 1"/>
                <a:gd name="f7" fmla="val 252"/>
                <a:gd name="f8" fmla="val 347"/>
                <a:gd name="f9" fmla="val 851"/>
                <a:gd name="f10" fmla="val 1356"/>
                <a:gd name="f11" fmla="val 1734"/>
                <a:gd name="f12" fmla="val 1923"/>
                <a:gd name="f13" fmla="val 158"/>
                <a:gd name="f14" fmla="val 2080"/>
                <a:gd name="f15" fmla="val 3813"/>
                <a:gd name="f16" fmla="val 4033"/>
                <a:gd name="f17" fmla="val 820"/>
                <a:gd name="f18" fmla="val 3970"/>
                <a:gd name="f19" fmla="val 3624"/>
                <a:gd name="f20" fmla="val 3245"/>
                <a:gd name="f21" fmla="val 410"/>
                <a:gd name="f22" fmla="val 2678"/>
                <a:gd name="f23" fmla="val 694"/>
                <a:gd name="f24" fmla="val 1513"/>
                <a:gd name="f25" fmla="val 946"/>
                <a:gd name="f26" fmla="*/ f0 1 4191"/>
                <a:gd name="f27" fmla="*/ f1 1 2081"/>
                <a:gd name="f28" fmla="val f2"/>
                <a:gd name="f29" fmla="val f3"/>
                <a:gd name="f30" fmla="val f4"/>
                <a:gd name="f31" fmla="+- f30 0 f28"/>
                <a:gd name="f32" fmla="+- f29 0 f28"/>
                <a:gd name="f33" fmla="*/ f32 1 4191"/>
                <a:gd name="f34" fmla="*/ f31 1 2081"/>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4191" h="2081">
                  <a:moveTo>
                    <a:pt x="f5" y="f6"/>
                  </a:moveTo>
                  <a:cubicBezTo>
                    <a:pt x="f7" y="f8"/>
                    <a:pt x="f2" y="f9"/>
                    <a:pt x="f2" y="f10"/>
                  </a:cubicBezTo>
                  <a:lnTo>
                    <a:pt x="f2" y="f11"/>
                  </a:lnTo>
                  <a:cubicBezTo>
                    <a:pt x="f2" y="f12"/>
                    <a:pt x="f13" y="f14"/>
                    <a:pt x="f8" y="f14"/>
                  </a:cubicBezTo>
                  <a:lnTo>
                    <a:pt x="f15" y="f14"/>
                  </a:lnTo>
                  <a:cubicBezTo>
                    <a:pt x="f16" y="f14"/>
                    <a:pt x="f3" y="f12"/>
                    <a:pt x="f3" y="f11"/>
                  </a:cubicBezTo>
                  <a:lnTo>
                    <a:pt x="f3" y="f10"/>
                  </a:lnTo>
                  <a:cubicBezTo>
                    <a:pt x="f3" y="f17"/>
                    <a:pt x="f18" y="f8"/>
                    <a:pt x="f19" y="f6"/>
                  </a:cubicBezTo>
                  <a:cubicBezTo>
                    <a:pt x="f20" y="f21"/>
                    <a:pt x="f22" y="f23"/>
                    <a:pt x="f14" y="f23"/>
                  </a:cubicBezTo>
                  <a:cubicBezTo>
                    <a:pt x="f24" y="f23"/>
                    <a:pt x="f25" y="f21"/>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04" name="Google Shape;10364;p74">
              <a:extLst>
                <a:ext uri="{FF2B5EF4-FFF2-40B4-BE49-F238E27FC236}">
                  <a16:creationId xmlns:a16="http://schemas.microsoft.com/office/drawing/2014/main" id="{8D58041F-3255-CF99-FFF6-230D9F4E2357}"/>
                </a:ext>
              </a:extLst>
            </p:cNvPr>
            <p:cNvSpPr/>
            <p:nvPr/>
          </p:nvSpPr>
          <p:spPr>
            <a:xfrm>
              <a:off x="6819101" y="3571390"/>
              <a:ext cx="126827" cy="67619"/>
            </a:xfrm>
            <a:custGeom>
              <a:avLst/>
              <a:gdLst>
                <a:gd name="f0" fmla="val w"/>
                <a:gd name="f1" fmla="val h"/>
                <a:gd name="f2" fmla="val 0"/>
                <a:gd name="f3" fmla="val 4160"/>
                <a:gd name="f4" fmla="val 2081"/>
                <a:gd name="f5" fmla="val 536"/>
                <a:gd name="f6" fmla="val 1"/>
                <a:gd name="f7" fmla="val 221"/>
                <a:gd name="f8" fmla="val 347"/>
                <a:gd name="f9" fmla="val 851"/>
                <a:gd name="f10" fmla="val 1356"/>
                <a:gd name="f11" fmla="val 1702"/>
                <a:gd name="f12" fmla="val 1923"/>
                <a:gd name="f13" fmla="val 158"/>
                <a:gd name="f14" fmla="val 2080"/>
                <a:gd name="f15" fmla="val 3813"/>
                <a:gd name="f16" fmla="val 4002"/>
                <a:gd name="f17" fmla="val 4159"/>
                <a:gd name="f18" fmla="val 820"/>
                <a:gd name="f19" fmla="val 3970"/>
                <a:gd name="f20" fmla="val 3624"/>
                <a:gd name="f21" fmla="val 3214"/>
                <a:gd name="f22" fmla="val 410"/>
                <a:gd name="f23" fmla="val 2679"/>
                <a:gd name="f24" fmla="val 694"/>
                <a:gd name="f25" fmla="val 1450"/>
                <a:gd name="f26" fmla="val 946"/>
                <a:gd name="f27" fmla="*/ f0 1 4160"/>
                <a:gd name="f28" fmla="*/ f1 1 2081"/>
                <a:gd name="f29" fmla="val f2"/>
                <a:gd name="f30" fmla="val f3"/>
                <a:gd name="f31" fmla="val f4"/>
                <a:gd name="f32" fmla="+- f31 0 f29"/>
                <a:gd name="f33" fmla="+- f30 0 f29"/>
                <a:gd name="f34" fmla="*/ f33 1 4160"/>
                <a:gd name="f35" fmla="*/ f32 1 2081"/>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4160" h="2081">
                  <a:moveTo>
                    <a:pt x="f5" y="f6"/>
                  </a:moveTo>
                  <a:cubicBezTo>
                    <a:pt x="f7" y="f8"/>
                    <a:pt x="f6" y="f9"/>
                    <a:pt x="f6" y="f10"/>
                  </a:cubicBezTo>
                  <a:lnTo>
                    <a:pt x="f6" y="f11"/>
                  </a:lnTo>
                  <a:cubicBezTo>
                    <a:pt x="f6" y="f12"/>
                    <a:pt x="f13" y="f14"/>
                    <a:pt x="f8" y="f14"/>
                  </a:cubicBezTo>
                  <a:lnTo>
                    <a:pt x="f15" y="f14"/>
                  </a:lnTo>
                  <a:cubicBezTo>
                    <a:pt x="f16" y="f14"/>
                    <a:pt x="f17" y="f12"/>
                    <a:pt x="f17" y="f11"/>
                  </a:cubicBezTo>
                  <a:lnTo>
                    <a:pt x="f17" y="f10"/>
                  </a:lnTo>
                  <a:cubicBezTo>
                    <a:pt x="f17" y="f18"/>
                    <a:pt x="f19" y="f8"/>
                    <a:pt x="f20" y="f6"/>
                  </a:cubicBezTo>
                  <a:cubicBezTo>
                    <a:pt x="f21" y="f22"/>
                    <a:pt x="f23" y="f24"/>
                    <a:pt x="f14" y="f24"/>
                  </a:cubicBezTo>
                  <a:cubicBezTo>
                    <a:pt x="f25" y="f24"/>
                    <a:pt x="f26" y="f22"/>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05" name="Google Shape;10365;p74">
              <a:extLst>
                <a:ext uri="{FF2B5EF4-FFF2-40B4-BE49-F238E27FC236}">
                  <a16:creationId xmlns:a16="http://schemas.microsoft.com/office/drawing/2014/main" id="{C4F07E85-EA8A-217E-2A51-8E8B93E0E53C}"/>
                </a:ext>
              </a:extLst>
            </p:cNvPr>
            <p:cNvSpPr/>
            <p:nvPr/>
          </p:nvSpPr>
          <p:spPr>
            <a:xfrm>
              <a:off x="6823920" y="3661486"/>
              <a:ext cx="122008" cy="68625"/>
            </a:xfrm>
            <a:custGeom>
              <a:avLst/>
              <a:gdLst>
                <a:gd name="f0" fmla="val w"/>
                <a:gd name="f1" fmla="val h"/>
                <a:gd name="f2" fmla="val 0"/>
                <a:gd name="f3" fmla="val 4002"/>
                <a:gd name="f4" fmla="val 2112"/>
                <a:gd name="f5" fmla="val 189"/>
                <a:gd name="f6" fmla="val 567"/>
                <a:gd name="f7" fmla="val 315"/>
                <a:gd name="f8" fmla="val 1229"/>
                <a:gd name="f9" fmla="val 473"/>
                <a:gd name="f10" fmla="val 2111"/>
                <a:gd name="f11" fmla="val 3655"/>
                <a:gd name="f12" fmla="val 3844"/>
                <a:gd name="f13" fmla="val 4001"/>
                <a:gd name="f14" fmla="val 1954"/>
                <a:gd name="f15" fmla="val 1733"/>
                <a:gd name="f16" fmla="val 378"/>
                <a:gd name="f17" fmla="val 3970"/>
                <a:gd name="f18" fmla="val 158"/>
                <a:gd name="f19" fmla="*/ f0 1 4002"/>
                <a:gd name="f20" fmla="*/ f1 1 2112"/>
                <a:gd name="f21" fmla="val f2"/>
                <a:gd name="f22" fmla="val f3"/>
                <a:gd name="f23" fmla="val f4"/>
                <a:gd name="f24" fmla="+- f23 0 f21"/>
                <a:gd name="f25" fmla="+- f22 0 f21"/>
                <a:gd name="f26" fmla="*/ f25 1 4002"/>
                <a:gd name="f27" fmla="*/ f24 1 2112"/>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4002" h="2112">
                  <a:moveTo>
                    <a:pt x="f2" y="f2"/>
                  </a:moveTo>
                  <a:cubicBezTo>
                    <a:pt x="f5" y="f6"/>
                    <a:pt x="f7" y="f8"/>
                    <a:pt x="f9" y="f10"/>
                  </a:cubicBezTo>
                  <a:lnTo>
                    <a:pt x="f11" y="f10"/>
                  </a:lnTo>
                  <a:cubicBezTo>
                    <a:pt x="f12" y="f10"/>
                    <a:pt x="f13" y="f14"/>
                    <a:pt x="f13" y="f15"/>
                  </a:cubicBezTo>
                  <a:lnTo>
                    <a:pt x="f13" y="f16"/>
                  </a:lnTo>
                  <a:cubicBezTo>
                    <a:pt x="f17" y="f18"/>
                    <a:pt x="f12" y="f2"/>
                    <a:pt x="f11"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06" name="Google Shape;10366;p74">
              <a:extLst>
                <a:ext uri="{FF2B5EF4-FFF2-40B4-BE49-F238E27FC236}">
                  <a16:creationId xmlns:a16="http://schemas.microsoft.com/office/drawing/2014/main" id="{B2FBF9A8-8544-ECDB-311D-D055D8AC0BE4}"/>
                </a:ext>
              </a:extLst>
            </p:cNvPr>
            <p:cNvSpPr/>
            <p:nvPr/>
          </p:nvSpPr>
          <p:spPr>
            <a:xfrm>
              <a:off x="6584749" y="3661486"/>
              <a:ext cx="122986" cy="67583"/>
            </a:xfrm>
            <a:custGeom>
              <a:avLst/>
              <a:gdLst>
                <a:gd name="f0" fmla="val w"/>
                <a:gd name="f1" fmla="val h"/>
                <a:gd name="f2" fmla="val 0"/>
                <a:gd name="f3" fmla="val 4034"/>
                <a:gd name="f4" fmla="val 2080"/>
                <a:gd name="f5" fmla="val 347"/>
                <a:gd name="f6" fmla="val 158"/>
                <a:gd name="f7" fmla="val 1733"/>
                <a:gd name="f8" fmla="val 1954"/>
                <a:gd name="f9" fmla="val 3561"/>
                <a:gd name="f10" fmla="val 3718"/>
                <a:gd name="f11" fmla="val 1229"/>
                <a:gd name="f12" fmla="val 3813"/>
                <a:gd name="f13" fmla="val 567"/>
                <a:gd name="f14" fmla="val 4033"/>
                <a:gd name="f15" fmla="*/ f0 1 4034"/>
                <a:gd name="f16" fmla="*/ f1 1 2080"/>
                <a:gd name="f17" fmla="val f2"/>
                <a:gd name="f18" fmla="val f3"/>
                <a:gd name="f19" fmla="val f4"/>
                <a:gd name="f20" fmla="+- f19 0 f17"/>
                <a:gd name="f21" fmla="+- f18 0 f17"/>
                <a:gd name="f22" fmla="*/ f21 1 4034"/>
                <a:gd name="f23" fmla="*/ f20 1 2080"/>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034" h="2080">
                  <a:moveTo>
                    <a:pt x="f5" y="f2"/>
                  </a:moveTo>
                  <a:cubicBezTo>
                    <a:pt x="f6" y="f2"/>
                    <a:pt x="f2" y="f6"/>
                    <a:pt x="f2" y="f5"/>
                  </a:cubicBezTo>
                  <a:lnTo>
                    <a:pt x="f2" y="f7"/>
                  </a:lnTo>
                  <a:cubicBezTo>
                    <a:pt x="f2" y="f8"/>
                    <a:pt x="f6" y="f4"/>
                    <a:pt x="f5" y="f4"/>
                  </a:cubicBezTo>
                  <a:lnTo>
                    <a:pt x="f9" y="f4"/>
                  </a:lnTo>
                  <a:cubicBezTo>
                    <a:pt x="f10" y="f11"/>
                    <a:pt x="f12" y="f13"/>
                    <a:pt x="f14"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107" name="Google Shape;10399;p74">
            <a:extLst>
              <a:ext uri="{FF2B5EF4-FFF2-40B4-BE49-F238E27FC236}">
                <a16:creationId xmlns:a16="http://schemas.microsoft.com/office/drawing/2014/main" id="{E0E30CAC-483E-032A-4ADE-D1EA8D31CA1A}"/>
              </a:ext>
            </a:extLst>
          </p:cNvPr>
          <p:cNvGrpSpPr/>
          <p:nvPr/>
        </p:nvGrpSpPr>
        <p:grpSpPr>
          <a:xfrm>
            <a:off x="2347593" y="4721520"/>
            <a:ext cx="480280" cy="509125"/>
            <a:chOff x="3132295" y="3410510"/>
            <a:chExt cx="360210" cy="381844"/>
          </a:xfrm>
          <a:solidFill>
            <a:schemeClr val="tx1"/>
          </a:solidFill>
        </p:grpSpPr>
        <p:sp>
          <p:nvSpPr>
            <p:cNvPr id="108" name="Google Shape;10400;p74">
              <a:extLst>
                <a:ext uri="{FF2B5EF4-FFF2-40B4-BE49-F238E27FC236}">
                  <a16:creationId xmlns:a16="http://schemas.microsoft.com/office/drawing/2014/main" id="{B305DA56-DDED-B901-DD4F-575DE6DBCC29}"/>
                </a:ext>
              </a:extLst>
            </p:cNvPr>
            <p:cNvSpPr/>
            <p:nvPr/>
          </p:nvSpPr>
          <p:spPr>
            <a:xfrm>
              <a:off x="3292690" y="3582491"/>
              <a:ext cx="22128" cy="21506"/>
            </a:xfrm>
            <a:custGeom>
              <a:avLst/>
              <a:gdLst>
                <a:gd name="f0" fmla="val w"/>
                <a:gd name="f1" fmla="val h"/>
                <a:gd name="f2" fmla="val 0"/>
                <a:gd name="f3" fmla="val 726"/>
                <a:gd name="f4" fmla="val 662"/>
                <a:gd name="f5" fmla="val 375"/>
                <a:gd name="f6" fmla="val 292"/>
                <a:gd name="f7" fmla="val 206"/>
                <a:gd name="f8" fmla="val 32"/>
                <a:gd name="f9" fmla="val 127"/>
                <a:gd name="f10" fmla="val 95"/>
                <a:gd name="f11" fmla="val 1"/>
                <a:gd name="f12" fmla="val 221"/>
                <a:gd name="f13" fmla="val 441"/>
                <a:gd name="f14" fmla="val 567"/>
                <a:gd name="f15" fmla="val 190"/>
                <a:gd name="f16" fmla="val 630"/>
                <a:gd name="f17" fmla="val 277"/>
                <a:gd name="f18" fmla="val 363"/>
                <a:gd name="f19" fmla="val 450"/>
                <a:gd name="f20" fmla="val 536"/>
                <a:gd name="f21" fmla="val 599"/>
                <a:gd name="f22" fmla="val 725"/>
                <a:gd name="f23" fmla="val 458"/>
                <a:gd name="f24" fmla="*/ f0 1 726"/>
                <a:gd name="f25" fmla="*/ f1 1 662"/>
                <a:gd name="f26" fmla="val f2"/>
                <a:gd name="f27" fmla="val f3"/>
                <a:gd name="f28" fmla="val f4"/>
                <a:gd name="f29" fmla="+- f28 0 f26"/>
                <a:gd name="f30" fmla="+- f27 0 f26"/>
                <a:gd name="f31" fmla="*/ f30 1 726"/>
                <a:gd name="f32" fmla="*/ f29 1 662"/>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726" h="662">
                  <a:moveTo>
                    <a:pt x="f5" y="f2"/>
                  </a:moveTo>
                  <a:cubicBezTo>
                    <a:pt x="f6" y="f2"/>
                    <a:pt x="f7" y="f8"/>
                    <a:pt x="f9" y="f10"/>
                  </a:cubicBezTo>
                  <a:cubicBezTo>
                    <a:pt x="f11" y="f12"/>
                    <a:pt x="f11" y="f13"/>
                    <a:pt x="f9" y="f14"/>
                  </a:cubicBezTo>
                  <a:cubicBezTo>
                    <a:pt x="f15" y="f16"/>
                    <a:pt x="f17" y="f4"/>
                    <a:pt x="f18" y="f4"/>
                  </a:cubicBezTo>
                  <a:cubicBezTo>
                    <a:pt x="f19" y="f4"/>
                    <a:pt x="f20" y="f16"/>
                    <a:pt x="f21" y="f14"/>
                  </a:cubicBezTo>
                  <a:cubicBezTo>
                    <a:pt x="f22" y="f13"/>
                    <a:pt x="f22" y="f12"/>
                    <a:pt x="f21" y="f10"/>
                  </a:cubicBezTo>
                  <a:cubicBezTo>
                    <a:pt x="f20" y="f8"/>
                    <a:pt x="f23"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09" name="Google Shape;10401;p74">
              <a:extLst>
                <a:ext uri="{FF2B5EF4-FFF2-40B4-BE49-F238E27FC236}">
                  <a16:creationId xmlns:a16="http://schemas.microsoft.com/office/drawing/2014/main" id="{1AD364D5-B339-F6CC-FC2E-B55ABFC48C2C}"/>
                </a:ext>
              </a:extLst>
            </p:cNvPr>
            <p:cNvSpPr/>
            <p:nvPr/>
          </p:nvSpPr>
          <p:spPr>
            <a:xfrm>
              <a:off x="3245644" y="3537164"/>
              <a:ext cx="115269" cy="112654"/>
            </a:xfrm>
            <a:custGeom>
              <a:avLst/>
              <a:gdLst>
                <a:gd name="f0" fmla="val w"/>
                <a:gd name="f1" fmla="val h"/>
                <a:gd name="f2" fmla="val 0"/>
                <a:gd name="f3" fmla="val 3781"/>
                <a:gd name="f4" fmla="val 3467"/>
                <a:gd name="f5" fmla="val 1922"/>
                <a:gd name="f6" fmla="val 710"/>
                <a:gd name="f7" fmla="val 2190"/>
                <a:gd name="f8" fmla="val 2458"/>
                <a:gd name="f9" fmla="val 812"/>
                <a:gd name="f10" fmla="val 2647"/>
                <a:gd name="f11" fmla="val 1017"/>
                <a:gd name="f12" fmla="val 3088"/>
                <a:gd name="f13" fmla="val 1395"/>
                <a:gd name="f14" fmla="val 2088"/>
                <a:gd name="f15" fmla="val 2466"/>
                <a:gd name="f16" fmla="val 2671"/>
                <a:gd name="f17" fmla="val 2773"/>
                <a:gd name="f18" fmla="val 1654"/>
                <a:gd name="f19" fmla="val 1386"/>
                <a:gd name="f20" fmla="val 1197"/>
                <a:gd name="f21" fmla="val 788"/>
                <a:gd name="f22" fmla="val 1930"/>
                <a:gd name="f23" fmla="val 1"/>
                <a:gd name="f24" fmla="val 1489"/>
                <a:gd name="f25" fmla="val 1040"/>
                <a:gd name="f26" fmla="val 182"/>
                <a:gd name="f27" fmla="val 693"/>
                <a:gd name="f28" fmla="val 544"/>
                <a:gd name="f29" fmla="val 1206"/>
                <a:gd name="f30" fmla="val 2309"/>
                <a:gd name="f31" fmla="val 2970"/>
                <a:gd name="f32" fmla="val 1024"/>
                <a:gd name="f33" fmla="val 3301"/>
                <a:gd name="f34" fmla="val 1473"/>
                <a:gd name="f35" fmla="val 3466"/>
                <a:gd name="f36" fmla="val 1918"/>
                <a:gd name="f37" fmla="val 2363"/>
                <a:gd name="f38" fmla="val 2804"/>
                <a:gd name="f39" fmla="val 3119"/>
                <a:gd name="f40" fmla="val 2371"/>
                <a:gd name="f41" fmla="*/ f0 1 3781"/>
                <a:gd name="f42" fmla="*/ f1 1 3467"/>
                <a:gd name="f43" fmla="val f2"/>
                <a:gd name="f44" fmla="val f3"/>
                <a:gd name="f45" fmla="val f4"/>
                <a:gd name="f46" fmla="+- f45 0 f43"/>
                <a:gd name="f47" fmla="+- f44 0 f43"/>
                <a:gd name="f48" fmla="*/ f47 1 3781"/>
                <a:gd name="f49" fmla="*/ f46 1 3467"/>
                <a:gd name="f50" fmla="*/ f43 1 f48"/>
                <a:gd name="f51" fmla="*/ f44 1 f48"/>
                <a:gd name="f52" fmla="*/ f43 1 f49"/>
                <a:gd name="f53" fmla="*/ f45 1 f49"/>
                <a:gd name="f54" fmla="*/ f50 f41 1"/>
                <a:gd name="f55" fmla="*/ f51 f41 1"/>
                <a:gd name="f56" fmla="*/ f53 f42 1"/>
                <a:gd name="f57" fmla="*/ f52 f42 1"/>
              </a:gdLst>
              <a:ahLst/>
              <a:cxnLst>
                <a:cxn ang="3cd4">
                  <a:pos x="hc" y="t"/>
                </a:cxn>
                <a:cxn ang="0">
                  <a:pos x="r" y="vc"/>
                </a:cxn>
                <a:cxn ang="cd4">
                  <a:pos x="hc" y="b"/>
                </a:cxn>
                <a:cxn ang="cd2">
                  <a:pos x="l" y="vc"/>
                </a:cxn>
              </a:cxnLst>
              <a:rect l="f54" t="f57" r="f55" b="f56"/>
              <a:pathLst>
                <a:path w="3781" h="3467">
                  <a:moveTo>
                    <a:pt x="f5" y="f6"/>
                  </a:moveTo>
                  <a:cubicBezTo>
                    <a:pt x="f7" y="f6"/>
                    <a:pt x="f8" y="f9"/>
                    <a:pt x="f10" y="f11"/>
                  </a:cubicBezTo>
                  <a:cubicBezTo>
                    <a:pt x="f12" y="f13"/>
                    <a:pt x="f12" y="f14"/>
                    <a:pt x="f10" y="f15"/>
                  </a:cubicBezTo>
                  <a:cubicBezTo>
                    <a:pt x="f8" y="f16"/>
                    <a:pt x="f7" y="f17"/>
                    <a:pt x="f5" y="f17"/>
                  </a:cubicBezTo>
                  <a:cubicBezTo>
                    <a:pt x="f18" y="f17"/>
                    <a:pt x="f19" y="f16"/>
                    <a:pt x="f20" y="f15"/>
                  </a:cubicBezTo>
                  <a:cubicBezTo>
                    <a:pt x="f21" y="f14"/>
                    <a:pt x="f21" y="f13"/>
                    <a:pt x="f20" y="f11"/>
                  </a:cubicBezTo>
                  <a:cubicBezTo>
                    <a:pt x="f19" y="f9"/>
                    <a:pt x="f18" y="f6"/>
                    <a:pt x="f5" y="f6"/>
                  </a:cubicBezTo>
                  <a:close/>
                  <a:moveTo>
                    <a:pt x="f22" y="f23"/>
                  </a:moveTo>
                  <a:cubicBezTo>
                    <a:pt x="f24" y="f23"/>
                    <a:pt x="f25" y="f26"/>
                    <a:pt x="f27" y="f28"/>
                  </a:cubicBezTo>
                  <a:cubicBezTo>
                    <a:pt x="f2" y="f29"/>
                    <a:pt x="f2" y="f30"/>
                    <a:pt x="f27" y="f31"/>
                  </a:cubicBezTo>
                  <a:cubicBezTo>
                    <a:pt x="f32" y="f33"/>
                    <a:pt x="f34" y="f35"/>
                    <a:pt x="f36" y="f35"/>
                  </a:cubicBezTo>
                  <a:cubicBezTo>
                    <a:pt x="f37" y="f35"/>
                    <a:pt x="f38" y="f33"/>
                    <a:pt x="f39" y="f31"/>
                  </a:cubicBezTo>
                  <a:cubicBezTo>
                    <a:pt x="f3" y="f30"/>
                    <a:pt x="f3" y="f29"/>
                    <a:pt x="f39" y="f28"/>
                  </a:cubicBezTo>
                  <a:cubicBezTo>
                    <a:pt x="f38" y="f26"/>
                    <a:pt x="f40" y="f23"/>
                    <a:pt x="f22" y="f23"/>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10" name="Google Shape;10402;p74">
              <a:extLst>
                <a:ext uri="{FF2B5EF4-FFF2-40B4-BE49-F238E27FC236}">
                  <a16:creationId xmlns:a16="http://schemas.microsoft.com/office/drawing/2014/main" id="{11542B1A-B96F-274C-E0C0-F5E8F159F2A9}"/>
                </a:ext>
              </a:extLst>
            </p:cNvPr>
            <p:cNvSpPr/>
            <p:nvPr/>
          </p:nvSpPr>
          <p:spPr>
            <a:xfrm>
              <a:off x="3348423" y="3422791"/>
              <a:ext cx="144082" cy="154597"/>
            </a:xfrm>
            <a:custGeom>
              <a:avLst/>
              <a:gdLst>
                <a:gd name="f0" fmla="val w"/>
                <a:gd name="f1" fmla="val h"/>
                <a:gd name="f2" fmla="val 0"/>
                <a:gd name="f3" fmla="val 4726"/>
                <a:gd name="f4" fmla="val 4758"/>
                <a:gd name="f5" fmla="val 3533"/>
                <a:gd name="f6" fmla="val 3442"/>
                <a:gd name="f7" fmla="val 3355"/>
                <a:gd name="f8" fmla="val 32"/>
                <a:gd name="f9" fmla="val 3308"/>
                <a:gd name="f10" fmla="val 95"/>
                <a:gd name="f11" fmla="val 410"/>
                <a:gd name="f12" fmla="val 3623"/>
                <a:gd name="f13" fmla="val 788"/>
                <a:gd name="f14" fmla="val 4127"/>
                <a:gd name="f15" fmla="val 1953"/>
                <a:gd name="f16" fmla="val 4600"/>
                <a:gd name="f17" fmla="val 2678"/>
                <a:gd name="f18" fmla="val 4663"/>
                <a:gd name="f19" fmla="val 2615"/>
                <a:gd name="f20" fmla="val 2521"/>
                <a:gd name="f21" fmla="val 2395"/>
                <a:gd name="f22" fmla="val 1544"/>
                <a:gd name="f23" fmla="val 4348"/>
                <a:gd name="f24" fmla="val 693"/>
                <a:gd name="f25" fmla="val 3781"/>
                <a:gd name="f26" fmla="val 3718"/>
                <a:gd name="f27" fmla="*/ f0 1 4726"/>
                <a:gd name="f28" fmla="*/ f1 1 4758"/>
                <a:gd name="f29" fmla="val f2"/>
                <a:gd name="f30" fmla="val f3"/>
                <a:gd name="f31" fmla="val f4"/>
                <a:gd name="f32" fmla="+- f31 0 f29"/>
                <a:gd name="f33" fmla="+- f30 0 f29"/>
                <a:gd name="f34" fmla="*/ f33 1 4726"/>
                <a:gd name="f35" fmla="*/ f32 1 4758"/>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4726" h="4758">
                  <a:moveTo>
                    <a:pt x="f5" y="f2"/>
                  </a:moveTo>
                  <a:cubicBezTo>
                    <a:pt x="f6" y="f2"/>
                    <a:pt x="f7" y="f8"/>
                    <a:pt x="f9" y="f10"/>
                  </a:cubicBezTo>
                  <a:lnTo>
                    <a:pt x="f2" y="f9"/>
                  </a:lnTo>
                  <a:cubicBezTo>
                    <a:pt x="f11" y="f12"/>
                    <a:pt x="f13" y="f14"/>
                    <a:pt x="f15" y="f4"/>
                  </a:cubicBezTo>
                  <a:lnTo>
                    <a:pt x="f16" y="f17"/>
                  </a:lnTo>
                  <a:cubicBezTo>
                    <a:pt x="f18" y="f19"/>
                    <a:pt x="f3" y="f20"/>
                    <a:pt x="f3" y="f21"/>
                  </a:cubicBezTo>
                  <a:cubicBezTo>
                    <a:pt x="f3" y="f22"/>
                    <a:pt x="f23" y="f24"/>
                    <a:pt x="f25" y="f10"/>
                  </a:cubicBezTo>
                  <a:cubicBezTo>
                    <a:pt x="f26" y="f8"/>
                    <a:pt x="f12"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11" name="Google Shape;10403;p74">
              <a:extLst>
                <a:ext uri="{FF2B5EF4-FFF2-40B4-BE49-F238E27FC236}">
                  <a16:creationId xmlns:a16="http://schemas.microsoft.com/office/drawing/2014/main" id="{D68BF4BF-E640-84CF-7D7E-55D827A82617}"/>
                </a:ext>
              </a:extLst>
            </p:cNvPr>
            <p:cNvSpPr/>
            <p:nvPr/>
          </p:nvSpPr>
          <p:spPr>
            <a:xfrm>
              <a:off x="3295589" y="3647989"/>
              <a:ext cx="125848" cy="133090"/>
            </a:xfrm>
            <a:custGeom>
              <a:avLst/>
              <a:gdLst>
                <a:gd name="f0" fmla="val w"/>
                <a:gd name="f1" fmla="val h"/>
                <a:gd name="f2" fmla="val 0"/>
                <a:gd name="f3" fmla="val 4128"/>
                <a:gd name="f4" fmla="val 4096"/>
                <a:gd name="f5" fmla="val 2048"/>
                <a:gd name="f6" fmla="val 1985"/>
                <a:gd name="f7" fmla="val 32"/>
                <a:gd name="f8" fmla="val 63"/>
                <a:gd name="f9" fmla="val 1954"/>
                <a:gd name="f10" fmla="val 126"/>
                <a:gd name="f11" fmla="val 1506"/>
                <a:gd name="f12" fmla="val 546"/>
                <a:gd name="f13" fmla="val 859"/>
                <a:gd name="f14" fmla="val 767"/>
                <a:gd name="f15" fmla="val 235"/>
                <a:gd name="f16" fmla="val 156"/>
                <a:gd name="f17" fmla="val 78"/>
                <a:gd name="f18" fmla="val 764"/>
                <a:gd name="f19" fmla="val 756"/>
                <a:gd name="f20" fmla="val 567"/>
                <a:gd name="f21" fmla="val 1670"/>
                <a:gd name="f22" fmla="val 1355"/>
                <a:gd name="f23" fmla="val 3749"/>
                <a:gd name="f24" fmla="val 1418"/>
                <a:gd name="f25" fmla="val 3875"/>
                <a:gd name="f26" fmla="val 1450"/>
                <a:gd name="f27" fmla="val 4001"/>
                <a:gd name="f28" fmla="val 1607"/>
                <a:gd name="f29" fmla="val 1733"/>
                <a:gd name="f30" fmla="val 1891"/>
                <a:gd name="f31" fmla="val 4033"/>
                <a:gd name="f32" fmla="val 2426"/>
                <a:gd name="f33" fmla="val 2647"/>
                <a:gd name="f34" fmla="val 3182"/>
                <a:gd name="f35" fmla="val 2710"/>
                <a:gd name="f36" fmla="val 630"/>
                <a:gd name="f37" fmla="*/ f0 1 4128"/>
                <a:gd name="f38" fmla="*/ f1 1 4096"/>
                <a:gd name="f39" fmla="val f2"/>
                <a:gd name="f40" fmla="val f3"/>
                <a:gd name="f41" fmla="val f4"/>
                <a:gd name="f42" fmla="+- f41 0 f39"/>
                <a:gd name="f43" fmla="+- f40 0 f39"/>
                <a:gd name="f44" fmla="*/ f43 1 4128"/>
                <a:gd name="f45" fmla="*/ f42 1 4096"/>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4128" h="4096">
                  <a:moveTo>
                    <a:pt x="f5" y="f2"/>
                  </a:moveTo>
                  <a:cubicBezTo>
                    <a:pt x="f6" y="f7"/>
                    <a:pt x="f6" y="f8"/>
                    <a:pt x="f9" y="f10"/>
                  </a:cubicBezTo>
                  <a:cubicBezTo>
                    <a:pt x="f11" y="f12"/>
                    <a:pt x="f13" y="f14"/>
                    <a:pt x="f15" y="f14"/>
                  </a:cubicBezTo>
                  <a:cubicBezTo>
                    <a:pt x="f16" y="f14"/>
                    <a:pt x="f17" y="f18"/>
                    <a:pt x="f2" y="f19"/>
                  </a:cubicBezTo>
                  <a:lnTo>
                    <a:pt x="f2" y="f19"/>
                  </a:lnTo>
                  <a:cubicBezTo>
                    <a:pt x="f20" y="f21"/>
                    <a:pt x="f22" y="f23"/>
                    <a:pt x="f24" y="f25"/>
                  </a:cubicBezTo>
                  <a:cubicBezTo>
                    <a:pt x="f26" y="f27"/>
                    <a:pt x="f28" y="f4"/>
                    <a:pt x="f29" y="f4"/>
                  </a:cubicBezTo>
                  <a:cubicBezTo>
                    <a:pt x="f30" y="f4"/>
                    <a:pt x="f6" y="f31"/>
                    <a:pt x="f5" y="f25"/>
                  </a:cubicBezTo>
                  <a:lnTo>
                    <a:pt x="f32" y="f33"/>
                  </a:lnTo>
                  <a:lnTo>
                    <a:pt x="f34" y="f33"/>
                  </a:lnTo>
                  <a:cubicBezTo>
                    <a:pt x="f3" y="f33"/>
                    <a:pt x="f35" y="f36"/>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12" name="Google Shape;10404;p74">
              <a:extLst>
                <a:ext uri="{FF2B5EF4-FFF2-40B4-BE49-F238E27FC236}">
                  <a16:creationId xmlns:a16="http://schemas.microsoft.com/office/drawing/2014/main" id="{DCE9112A-A48E-5039-81AA-205B3EB790F4}"/>
                </a:ext>
              </a:extLst>
            </p:cNvPr>
            <p:cNvSpPr/>
            <p:nvPr/>
          </p:nvSpPr>
          <p:spPr>
            <a:xfrm>
              <a:off x="3369545" y="3585545"/>
              <a:ext cx="109508" cy="115735"/>
            </a:xfrm>
            <a:custGeom>
              <a:avLst/>
              <a:gdLst>
                <a:gd name="f0" fmla="val w"/>
                <a:gd name="f1" fmla="val h"/>
                <a:gd name="f2" fmla="val 0"/>
                <a:gd name="f3" fmla="val 3592"/>
                <a:gd name="f4" fmla="val 3562"/>
                <a:gd name="f5" fmla="val 252"/>
                <a:gd name="f6" fmla="val 1"/>
                <a:gd name="f7" fmla="val 284"/>
                <a:gd name="f8" fmla="val 410"/>
                <a:gd name="f9" fmla="val 189"/>
                <a:gd name="f10" fmla="val 883"/>
                <a:gd name="f11" fmla="val 1292"/>
                <a:gd name="f12" fmla="val 630"/>
                <a:gd name="f13" fmla="val 1922"/>
                <a:gd name="f14" fmla="val 1134"/>
                <a:gd name="f15" fmla="val 2615"/>
                <a:gd name="f16" fmla="val 1544"/>
                <a:gd name="f17" fmla="val 3466"/>
                <a:gd name="f18" fmla="val 1565"/>
                <a:gd name="f19" fmla="val 3530"/>
                <a:gd name="f20" fmla="val 1634"/>
                <a:gd name="f21" fmla="val 1715"/>
                <a:gd name="f22" fmla="val 1874"/>
                <a:gd name="f23" fmla="val 2080"/>
                <a:gd name="f24" fmla="val 3443"/>
                <a:gd name="f25" fmla="val 3214"/>
                <a:gd name="f26" fmla="val 2458"/>
                <a:gd name="f27" fmla="val 3308"/>
                <a:gd name="f28" fmla="val 3497"/>
                <a:gd name="f29" fmla="val 1985"/>
                <a:gd name="f30" fmla="val 1891"/>
                <a:gd name="f31" fmla="val 1733"/>
                <a:gd name="f32" fmla="val 1576"/>
                <a:gd name="f33" fmla="val 1450"/>
                <a:gd name="f34" fmla="val 3340"/>
                <a:gd name="f35" fmla="val 1418"/>
                <a:gd name="f36" fmla="val 3182"/>
                <a:gd name="f37" fmla="val 1355"/>
                <a:gd name="f38" fmla="val 568"/>
                <a:gd name="f39" fmla="*/ f0 1 3592"/>
                <a:gd name="f40" fmla="*/ f1 1 3562"/>
                <a:gd name="f41" fmla="val f2"/>
                <a:gd name="f42" fmla="val f3"/>
                <a:gd name="f43" fmla="val f4"/>
                <a:gd name="f44" fmla="+- f43 0 f41"/>
                <a:gd name="f45" fmla="+- f42 0 f41"/>
                <a:gd name="f46" fmla="*/ f45 1 3592"/>
                <a:gd name="f47" fmla="*/ f44 1 3562"/>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3592" h="3562">
                  <a:moveTo>
                    <a:pt x="f5" y="f6"/>
                  </a:moveTo>
                  <a:cubicBezTo>
                    <a:pt x="f7" y="f8"/>
                    <a:pt x="f9" y="f10"/>
                    <a:pt x="f2" y="f11"/>
                  </a:cubicBezTo>
                  <a:cubicBezTo>
                    <a:pt x="f12" y="f13"/>
                    <a:pt x="f14" y="f15"/>
                    <a:pt x="f16" y="f17"/>
                  </a:cubicBezTo>
                  <a:cubicBezTo>
                    <a:pt x="f18" y="f19"/>
                    <a:pt x="f20" y="f4"/>
                    <a:pt x="f21" y="f4"/>
                  </a:cubicBezTo>
                  <a:cubicBezTo>
                    <a:pt x="f22" y="f4"/>
                    <a:pt x="f23" y="f24"/>
                    <a:pt x="f23" y="f25"/>
                  </a:cubicBezTo>
                  <a:lnTo>
                    <a:pt x="f23" y="f26"/>
                  </a:lnTo>
                  <a:lnTo>
                    <a:pt x="f27" y="f23"/>
                  </a:lnTo>
                  <a:cubicBezTo>
                    <a:pt x="f28" y="f29"/>
                    <a:pt x="f3" y="f30"/>
                    <a:pt x="f3" y="f31"/>
                  </a:cubicBezTo>
                  <a:cubicBezTo>
                    <a:pt x="f3" y="f32"/>
                    <a:pt x="f28" y="f33"/>
                    <a:pt x="f34" y="f35"/>
                  </a:cubicBezTo>
                  <a:cubicBezTo>
                    <a:pt x="f36" y="f37"/>
                    <a:pt x="f14" y="f38"/>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13" name="Google Shape;10405;p74">
              <a:extLst>
                <a:ext uri="{FF2B5EF4-FFF2-40B4-BE49-F238E27FC236}">
                  <a16:creationId xmlns:a16="http://schemas.microsoft.com/office/drawing/2014/main" id="{1CCBC61B-FE46-A3C2-54C1-59B6C1BA4CFC}"/>
                </a:ext>
              </a:extLst>
            </p:cNvPr>
            <p:cNvSpPr/>
            <p:nvPr/>
          </p:nvSpPr>
          <p:spPr>
            <a:xfrm>
              <a:off x="3141905" y="3638763"/>
              <a:ext cx="146971" cy="153591"/>
            </a:xfrm>
            <a:custGeom>
              <a:avLst/>
              <a:gdLst>
                <a:gd name="f0" fmla="val w"/>
                <a:gd name="f1" fmla="val h"/>
                <a:gd name="f2" fmla="val 0"/>
                <a:gd name="f3" fmla="val 4821"/>
                <a:gd name="f4" fmla="val 4727"/>
                <a:gd name="f5" fmla="val 3372"/>
                <a:gd name="f6" fmla="val 1"/>
                <a:gd name="f7" fmla="val 95"/>
                <a:gd name="f8" fmla="val 3277"/>
                <a:gd name="f9" fmla="val 3435"/>
                <a:gd name="f10" fmla="val 3687"/>
                <a:gd name="f11" fmla="val 158"/>
                <a:gd name="f12" fmla="val 3781"/>
                <a:gd name="f13" fmla="val 788"/>
                <a:gd name="f14" fmla="val 4411"/>
                <a:gd name="f15" fmla="val 1607"/>
                <a:gd name="f16" fmla="val 2458"/>
                <a:gd name="f17" fmla="val 2584"/>
                <a:gd name="f18" fmla="val 2679"/>
                <a:gd name="f19" fmla="val 4695"/>
                <a:gd name="f20" fmla="val 2742"/>
                <a:gd name="f21" fmla="val 4632"/>
                <a:gd name="f22" fmla="val 1986"/>
                <a:gd name="f23" fmla="val 4254"/>
                <a:gd name="f24" fmla="val 851"/>
                <a:gd name="f25" fmla="val 3718"/>
                <a:gd name="f26" fmla="val 442"/>
                <a:gd name="f27" fmla="*/ f0 1 4821"/>
                <a:gd name="f28" fmla="*/ f1 1 4727"/>
                <a:gd name="f29" fmla="val f2"/>
                <a:gd name="f30" fmla="val f3"/>
                <a:gd name="f31" fmla="val f4"/>
                <a:gd name="f32" fmla="+- f31 0 f29"/>
                <a:gd name="f33" fmla="+- f30 0 f29"/>
                <a:gd name="f34" fmla="*/ f33 1 4821"/>
                <a:gd name="f35" fmla="*/ f32 1 4727"/>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4821" h="4727">
                  <a:moveTo>
                    <a:pt x="f5" y="f6"/>
                  </a:moveTo>
                  <a:lnTo>
                    <a:pt x="f7" y="f8"/>
                  </a:lnTo>
                  <a:cubicBezTo>
                    <a:pt x="f6" y="f9"/>
                    <a:pt x="f6" y="f10"/>
                    <a:pt x="f11" y="f12"/>
                  </a:cubicBezTo>
                  <a:cubicBezTo>
                    <a:pt x="f13" y="f14"/>
                    <a:pt x="f15" y="f4"/>
                    <a:pt x="f16" y="f4"/>
                  </a:cubicBezTo>
                  <a:cubicBezTo>
                    <a:pt x="f17" y="f4"/>
                    <a:pt x="f18" y="f19"/>
                    <a:pt x="f20" y="f21"/>
                  </a:cubicBezTo>
                  <a:lnTo>
                    <a:pt x="f3" y="f22"/>
                  </a:lnTo>
                  <a:cubicBezTo>
                    <a:pt x="f23" y="f24"/>
                    <a:pt x="f25" y="f2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14" name="Google Shape;10406;p74">
              <a:extLst>
                <a:ext uri="{FF2B5EF4-FFF2-40B4-BE49-F238E27FC236}">
                  <a16:creationId xmlns:a16="http://schemas.microsoft.com/office/drawing/2014/main" id="{733BBDEF-E801-0CBC-7556-0A638B30C228}"/>
                </a:ext>
              </a:extLst>
            </p:cNvPr>
            <p:cNvSpPr/>
            <p:nvPr/>
          </p:nvSpPr>
          <p:spPr>
            <a:xfrm>
              <a:off x="3295589" y="3410510"/>
              <a:ext cx="126827" cy="109563"/>
            </a:xfrm>
            <a:custGeom>
              <a:avLst/>
              <a:gdLst>
                <a:gd name="f0" fmla="val w"/>
                <a:gd name="f1" fmla="val h"/>
                <a:gd name="f2" fmla="val 0"/>
                <a:gd name="f3" fmla="val 4160"/>
                <a:gd name="f4" fmla="val 3372"/>
                <a:gd name="f5" fmla="val 2836"/>
                <a:gd name="f6" fmla="val 2678"/>
                <a:gd name="f7" fmla="val 2584"/>
                <a:gd name="f8" fmla="val 32"/>
                <a:gd name="f9" fmla="val 2521"/>
                <a:gd name="f10" fmla="val 95"/>
                <a:gd name="f11" fmla="val 3245"/>
                <a:gd name="f12" fmla="val 90"/>
                <a:gd name="f13" fmla="val 3238"/>
                <a:gd name="f14" fmla="val 181"/>
                <a:gd name="f15" fmla="val 3234"/>
                <a:gd name="f16" fmla="val 272"/>
                <a:gd name="f17" fmla="val 568"/>
                <a:gd name="f18" fmla="val 870"/>
                <a:gd name="f19" fmla="val 3275"/>
                <a:gd name="f20" fmla="val 1135"/>
                <a:gd name="f21" fmla="val 3371"/>
                <a:gd name="f22" fmla="val 1324"/>
                <a:gd name="f23" fmla="val 3119"/>
                <a:gd name="f24" fmla="val 3939"/>
                <a:gd name="f25" fmla="val 567"/>
                <a:gd name="f26" fmla="val 4159"/>
                <a:gd name="f27" fmla="val 347"/>
                <a:gd name="f28" fmla="val 3718"/>
                <a:gd name="f29" fmla="val 158"/>
                <a:gd name="f30" fmla="val 3308"/>
                <a:gd name="f31" fmla="*/ f0 1 4160"/>
                <a:gd name="f32" fmla="*/ f1 1 3372"/>
                <a:gd name="f33" fmla="val f2"/>
                <a:gd name="f34" fmla="val f3"/>
                <a:gd name="f35" fmla="val f4"/>
                <a:gd name="f36" fmla="+- f35 0 f33"/>
                <a:gd name="f37" fmla="+- f34 0 f33"/>
                <a:gd name="f38" fmla="*/ f37 1 4160"/>
                <a:gd name="f39" fmla="*/ f36 1 3372"/>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4160" h="3372">
                  <a:moveTo>
                    <a:pt x="f5" y="f2"/>
                  </a:moveTo>
                  <a:cubicBezTo>
                    <a:pt x="f6" y="f2"/>
                    <a:pt x="f7" y="f8"/>
                    <a:pt x="f9" y="f10"/>
                  </a:cubicBezTo>
                  <a:lnTo>
                    <a:pt x="f2" y="f11"/>
                  </a:lnTo>
                  <a:cubicBezTo>
                    <a:pt x="f12" y="f13"/>
                    <a:pt x="f14" y="f15"/>
                    <a:pt x="f16" y="f15"/>
                  </a:cubicBezTo>
                  <a:cubicBezTo>
                    <a:pt x="f17" y="f15"/>
                    <a:pt x="f18" y="f19"/>
                    <a:pt x="f20" y="f21"/>
                  </a:cubicBezTo>
                  <a:cubicBezTo>
                    <a:pt x="f22" y="f23"/>
                    <a:pt x="f24" y="f25"/>
                    <a:pt x="f26" y="f27"/>
                  </a:cubicBezTo>
                  <a:cubicBezTo>
                    <a:pt x="f28" y="f29"/>
                    <a:pt x="f30"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15" name="Google Shape;10407;p74">
              <a:extLst>
                <a:ext uri="{FF2B5EF4-FFF2-40B4-BE49-F238E27FC236}">
                  <a16:creationId xmlns:a16="http://schemas.microsoft.com/office/drawing/2014/main" id="{80577596-71FE-B267-7D0A-82C8F481B0F3}"/>
                </a:ext>
              </a:extLst>
            </p:cNvPr>
            <p:cNvSpPr/>
            <p:nvPr/>
          </p:nvSpPr>
          <p:spPr>
            <a:xfrm>
              <a:off x="3132295" y="3579400"/>
              <a:ext cx="102796" cy="139263"/>
            </a:xfrm>
            <a:custGeom>
              <a:avLst/>
              <a:gdLst>
                <a:gd name="f0" fmla="val w"/>
                <a:gd name="f1" fmla="val h"/>
                <a:gd name="f2" fmla="val 0"/>
                <a:gd name="f3" fmla="val 3372"/>
                <a:gd name="f4" fmla="val 4286"/>
                <a:gd name="f5" fmla="val 3246"/>
                <a:gd name="f6" fmla="val 1"/>
                <a:gd name="f7" fmla="val 95"/>
                <a:gd name="f8" fmla="val 2552"/>
                <a:gd name="f9" fmla="val 32"/>
                <a:gd name="f10" fmla="val 2615"/>
                <a:gd name="f11" fmla="val 2710"/>
                <a:gd name="f12" fmla="val 2836"/>
                <a:gd name="f13" fmla="val 3340"/>
                <a:gd name="f14" fmla="val 3844"/>
                <a:gd name="f15" fmla="val 347"/>
                <a:gd name="f16" fmla="val 4285"/>
                <a:gd name="f17" fmla="val 1261"/>
                <a:gd name="f18" fmla="val 3214"/>
                <a:gd name="f19" fmla="val 851"/>
                <a:gd name="f20" fmla="val 3183"/>
                <a:gd name="f21" fmla="val 410"/>
                <a:gd name="f22" fmla="*/ f0 1 3372"/>
                <a:gd name="f23" fmla="*/ f1 1 4286"/>
                <a:gd name="f24" fmla="val f2"/>
                <a:gd name="f25" fmla="val f3"/>
                <a:gd name="f26" fmla="val f4"/>
                <a:gd name="f27" fmla="+- f26 0 f24"/>
                <a:gd name="f28" fmla="+- f25 0 f24"/>
                <a:gd name="f29" fmla="*/ f28 1 3372"/>
                <a:gd name="f30" fmla="*/ f27 1 4286"/>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3372" h="4286">
                  <a:moveTo>
                    <a:pt x="f5" y="f6"/>
                  </a:moveTo>
                  <a:lnTo>
                    <a:pt x="f7" y="f8"/>
                  </a:lnTo>
                  <a:cubicBezTo>
                    <a:pt x="f9" y="f10"/>
                    <a:pt x="f6" y="f11"/>
                    <a:pt x="f6" y="f12"/>
                  </a:cubicBezTo>
                  <a:cubicBezTo>
                    <a:pt x="f6" y="f13"/>
                    <a:pt x="f7" y="f14"/>
                    <a:pt x="f15" y="f16"/>
                  </a:cubicBezTo>
                  <a:lnTo>
                    <a:pt x="f3" y="f17"/>
                  </a:lnTo>
                  <a:cubicBezTo>
                    <a:pt x="f18" y="f19"/>
                    <a:pt x="f20" y="f21"/>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116" name="Google Shape;10421;p74">
            <a:extLst>
              <a:ext uri="{FF2B5EF4-FFF2-40B4-BE49-F238E27FC236}">
                <a16:creationId xmlns:a16="http://schemas.microsoft.com/office/drawing/2014/main" id="{C00BEED8-02BD-D1C1-C8B7-1AF2C816EFDB}"/>
              </a:ext>
            </a:extLst>
          </p:cNvPr>
          <p:cNvGrpSpPr/>
          <p:nvPr/>
        </p:nvGrpSpPr>
        <p:grpSpPr>
          <a:xfrm>
            <a:off x="7686570" y="4733224"/>
            <a:ext cx="482852" cy="515976"/>
            <a:chOff x="7136526" y="3419289"/>
            <a:chExt cx="362139" cy="386982"/>
          </a:xfrm>
          <a:solidFill>
            <a:schemeClr val="tx1"/>
          </a:solidFill>
        </p:grpSpPr>
        <p:sp>
          <p:nvSpPr>
            <p:cNvPr id="117" name="Google Shape;10422;p74">
              <a:extLst>
                <a:ext uri="{FF2B5EF4-FFF2-40B4-BE49-F238E27FC236}">
                  <a16:creationId xmlns:a16="http://schemas.microsoft.com/office/drawing/2014/main" id="{398FFBA3-395B-585F-E46C-3C0207B972A9}"/>
                </a:ext>
              </a:extLst>
            </p:cNvPr>
            <p:cNvSpPr/>
            <p:nvPr/>
          </p:nvSpPr>
          <p:spPr>
            <a:xfrm>
              <a:off x="7136526" y="3555434"/>
              <a:ext cx="43260" cy="248789"/>
            </a:xfrm>
            <a:custGeom>
              <a:avLst/>
              <a:gdLst>
                <a:gd name="f0" fmla="val w"/>
                <a:gd name="f1" fmla="val h"/>
                <a:gd name="f2" fmla="val 0"/>
                <a:gd name="f3" fmla="val 1419"/>
                <a:gd name="f4" fmla="val 7657"/>
                <a:gd name="f5" fmla="val 410"/>
                <a:gd name="f6" fmla="val 221"/>
                <a:gd name="f7" fmla="val 64"/>
                <a:gd name="f8" fmla="val 158"/>
                <a:gd name="f9" fmla="val 347"/>
                <a:gd name="f10" fmla="val 1"/>
                <a:gd name="f11" fmla="val 2867"/>
                <a:gd name="f12" fmla="val 4789"/>
                <a:gd name="f13" fmla="val 7310"/>
                <a:gd name="f14" fmla="val 7530"/>
                <a:gd name="f15" fmla="val 7656"/>
                <a:gd name="f16" fmla="val 379"/>
                <a:gd name="f17" fmla="val 568"/>
                <a:gd name="f18" fmla="val 725"/>
                <a:gd name="f19" fmla="val 1355"/>
                <a:gd name="f20" fmla="val 1418"/>
                <a:gd name="f21" fmla="*/ f0 1 1419"/>
                <a:gd name="f22" fmla="*/ f1 1 7657"/>
                <a:gd name="f23" fmla="val f2"/>
                <a:gd name="f24" fmla="val f3"/>
                <a:gd name="f25" fmla="val f4"/>
                <a:gd name="f26" fmla="+- f25 0 f23"/>
                <a:gd name="f27" fmla="+- f24 0 f23"/>
                <a:gd name="f28" fmla="*/ f27 1 1419"/>
                <a:gd name="f29" fmla="*/ f26 1 7657"/>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1419" h="7657">
                  <a:moveTo>
                    <a:pt x="f5" y="f2"/>
                  </a:moveTo>
                  <a:cubicBezTo>
                    <a:pt x="f6" y="f2"/>
                    <a:pt x="f7" y="f8"/>
                    <a:pt x="f7" y="f9"/>
                  </a:cubicBezTo>
                  <a:cubicBezTo>
                    <a:pt x="f10" y="f11"/>
                    <a:pt x="f10" y="f12"/>
                    <a:pt x="f10" y="f13"/>
                  </a:cubicBezTo>
                  <a:cubicBezTo>
                    <a:pt x="f10" y="f14"/>
                    <a:pt x="f8" y="f15"/>
                    <a:pt x="f16" y="f15"/>
                  </a:cubicBezTo>
                  <a:cubicBezTo>
                    <a:pt x="f17" y="f15"/>
                    <a:pt x="f18" y="f14"/>
                    <a:pt x="f18" y="f13"/>
                  </a:cubicBezTo>
                  <a:lnTo>
                    <a:pt x="f18" y="f19"/>
                  </a:lnTo>
                  <a:lnTo>
                    <a:pt x="f20" y="f19"/>
                  </a:lnTo>
                  <a:lnTo>
                    <a:pt x="f20"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18" name="Google Shape;10423;p74">
              <a:extLst>
                <a:ext uri="{FF2B5EF4-FFF2-40B4-BE49-F238E27FC236}">
                  <a16:creationId xmlns:a16="http://schemas.microsoft.com/office/drawing/2014/main" id="{18554C2D-2955-653D-F29B-E5512904EB1B}"/>
                </a:ext>
              </a:extLst>
            </p:cNvPr>
            <p:cNvSpPr/>
            <p:nvPr/>
          </p:nvSpPr>
          <p:spPr>
            <a:xfrm>
              <a:off x="7177829" y="3646544"/>
              <a:ext cx="149870" cy="159727"/>
            </a:xfrm>
            <a:custGeom>
              <a:avLst/>
              <a:gdLst>
                <a:gd name="f0" fmla="val w"/>
                <a:gd name="f1" fmla="val h"/>
                <a:gd name="f2" fmla="val 0"/>
                <a:gd name="f3" fmla="val 4916"/>
                <a:gd name="f4" fmla="val 2080"/>
                <a:gd name="f5" fmla="val 693"/>
                <a:gd name="f6" fmla="val 1733"/>
                <a:gd name="f7" fmla="val 788"/>
                <a:gd name="f8" fmla="val 1481"/>
                <a:gd name="f9" fmla="val 2458"/>
                <a:gd name="f10" fmla="val 2678"/>
                <a:gd name="f11" fmla="val 158"/>
                <a:gd name="f12" fmla="val 2836"/>
                <a:gd name="f13" fmla="val 347"/>
                <a:gd name="f14" fmla="val 3529"/>
                <a:gd name="f15" fmla="val 1072"/>
                <a:gd name="f16" fmla="val 473"/>
                <a:gd name="f17" fmla="val 32"/>
                <a:gd name="f18" fmla="val 4001"/>
                <a:gd name="f19" fmla="val 4569"/>
                <a:gd name="f20" fmla="val 4758"/>
                <a:gd name="f21" fmla="val 189"/>
                <a:gd name="f22" fmla="val 4915"/>
                <a:gd name="f23" fmla="val 410"/>
                <a:gd name="f24" fmla="val 599"/>
                <a:gd name="f25" fmla="val 757"/>
                <a:gd name="f26" fmla="val 4348"/>
                <a:gd name="f27" fmla="val 914"/>
                <a:gd name="f28" fmla="val 4190"/>
                <a:gd name="f29" fmla="val 1103"/>
                <a:gd name="f30" fmla="val 2143"/>
                <a:gd name="f31" fmla="val 2300"/>
                <a:gd name="f32" fmla="val 2489"/>
                <a:gd name="f33" fmla="val 3876"/>
                <a:gd name="f34" fmla="val 4065"/>
                <a:gd name="f35" fmla="val 4222"/>
                <a:gd name="f36" fmla="val 4380"/>
                <a:gd name="f37" fmla="val 3970"/>
                <a:gd name="f38" fmla="val 4443"/>
                <a:gd name="f39" fmla="val 3907"/>
                <a:gd name="f40" fmla="val 2867"/>
                <a:gd name="f41" fmla="val 4537"/>
                <a:gd name="f42" fmla="val 2773"/>
                <a:gd name="f43" fmla="val 4726"/>
                <a:gd name="f44" fmla="val 4884"/>
                <a:gd name="f45" fmla="val 2615"/>
                <a:gd name="f46" fmla="val 2426"/>
                <a:gd name="f47" fmla="val 4096"/>
                <a:gd name="f48" fmla="val 662"/>
                <a:gd name="f49" fmla="val 3151"/>
                <a:gd name="f50" fmla="val 2804"/>
                <a:gd name="f51" fmla="*/ f0 1 4916"/>
                <a:gd name="f52" fmla="*/ f1 1 4916"/>
                <a:gd name="f53" fmla="val f2"/>
                <a:gd name="f54" fmla="val f3"/>
                <a:gd name="f55" fmla="+- f54 0 f53"/>
                <a:gd name="f56" fmla="*/ f55 1 4916"/>
                <a:gd name="f57" fmla="*/ f53 1 f56"/>
                <a:gd name="f58" fmla="*/ f54 1 f56"/>
                <a:gd name="f59" fmla="*/ f57 f51 1"/>
                <a:gd name="f60" fmla="*/ f58 f51 1"/>
                <a:gd name="f61" fmla="*/ f58 f52 1"/>
                <a:gd name="f62" fmla="*/ f57 f52 1"/>
              </a:gdLst>
              <a:ahLst/>
              <a:cxnLst>
                <a:cxn ang="3cd4">
                  <a:pos x="hc" y="t"/>
                </a:cxn>
                <a:cxn ang="0">
                  <a:pos x="r" y="vc"/>
                </a:cxn>
                <a:cxn ang="cd4">
                  <a:pos x="hc" y="b"/>
                </a:cxn>
                <a:cxn ang="cd2">
                  <a:pos x="l" y="vc"/>
                </a:cxn>
              </a:cxnLst>
              <a:rect l="f59" t="f62" r="f60" b="f61"/>
              <a:pathLst>
                <a:path w="4916" h="4916">
                  <a:moveTo>
                    <a:pt x="f4" y="f2"/>
                  </a:moveTo>
                  <a:lnTo>
                    <a:pt x="f4" y="f5"/>
                  </a:lnTo>
                  <a:lnTo>
                    <a:pt x="f6" y="f5"/>
                  </a:lnTo>
                  <a:cubicBezTo>
                    <a:pt x="f7" y="f5"/>
                    <a:pt x="f2" y="f8"/>
                    <a:pt x="f2" y="f9"/>
                  </a:cubicBezTo>
                  <a:cubicBezTo>
                    <a:pt x="f2" y="f10"/>
                    <a:pt x="f11" y="f12"/>
                    <a:pt x="f13" y="f12"/>
                  </a:cubicBezTo>
                  <a:lnTo>
                    <a:pt x="f4" y="f12"/>
                  </a:lnTo>
                  <a:lnTo>
                    <a:pt x="f4" y="f14"/>
                  </a:lnTo>
                  <a:lnTo>
                    <a:pt x="f15" y="f14"/>
                  </a:lnTo>
                  <a:cubicBezTo>
                    <a:pt x="f16" y="f14"/>
                    <a:pt x="f17" y="f18"/>
                    <a:pt x="f17" y="f19"/>
                  </a:cubicBezTo>
                  <a:cubicBezTo>
                    <a:pt x="f17" y="f20"/>
                    <a:pt x="f21" y="f22"/>
                    <a:pt x="f23" y="f22"/>
                  </a:cubicBezTo>
                  <a:cubicBezTo>
                    <a:pt x="f24" y="f22"/>
                    <a:pt x="f25" y="f20"/>
                    <a:pt x="f25" y="f19"/>
                  </a:cubicBezTo>
                  <a:cubicBezTo>
                    <a:pt x="f25" y="f26"/>
                    <a:pt x="f27" y="f28"/>
                    <a:pt x="f29" y="f28"/>
                  </a:cubicBezTo>
                  <a:lnTo>
                    <a:pt x="f30" y="f28"/>
                  </a:lnTo>
                  <a:lnTo>
                    <a:pt x="f30" y="f19"/>
                  </a:lnTo>
                  <a:cubicBezTo>
                    <a:pt x="f30" y="f20"/>
                    <a:pt x="f31" y="f22"/>
                    <a:pt x="f32" y="f22"/>
                  </a:cubicBezTo>
                  <a:cubicBezTo>
                    <a:pt x="f10" y="f22"/>
                    <a:pt x="f12" y="f20"/>
                    <a:pt x="f12" y="f19"/>
                  </a:cubicBezTo>
                  <a:lnTo>
                    <a:pt x="f12" y="f28"/>
                  </a:lnTo>
                  <a:lnTo>
                    <a:pt x="f33" y="f28"/>
                  </a:lnTo>
                  <a:cubicBezTo>
                    <a:pt x="f34" y="f28"/>
                    <a:pt x="f35" y="f26"/>
                    <a:pt x="f35" y="f19"/>
                  </a:cubicBezTo>
                  <a:cubicBezTo>
                    <a:pt x="f35" y="f20"/>
                    <a:pt x="f36" y="f22"/>
                    <a:pt x="f19" y="f22"/>
                  </a:cubicBezTo>
                  <a:cubicBezTo>
                    <a:pt x="f20" y="f22"/>
                    <a:pt x="f22" y="f20"/>
                    <a:pt x="f22" y="f19"/>
                  </a:cubicBezTo>
                  <a:cubicBezTo>
                    <a:pt x="f22" y="f37"/>
                    <a:pt x="f38" y="f14"/>
                    <a:pt x="f39" y="f14"/>
                  </a:cubicBezTo>
                  <a:lnTo>
                    <a:pt x="f40" y="f14"/>
                  </a:lnTo>
                  <a:lnTo>
                    <a:pt x="f40" y="f12"/>
                  </a:lnTo>
                  <a:lnTo>
                    <a:pt x="f41" y="f12"/>
                  </a:lnTo>
                  <a:lnTo>
                    <a:pt x="f41" y="f42"/>
                  </a:lnTo>
                  <a:cubicBezTo>
                    <a:pt x="f43" y="f42"/>
                    <a:pt x="f44" y="f45"/>
                    <a:pt x="f44" y="f46"/>
                  </a:cubicBezTo>
                  <a:cubicBezTo>
                    <a:pt x="f44" y="f8"/>
                    <a:pt x="f47" y="f48"/>
                    <a:pt x="f49" y="f48"/>
                  </a:cubicBezTo>
                  <a:lnTo>
                    <a:pt x="f50" y="f48"/>
                  </a:lnTo>
                  <a:lnTo>
                    <a:pt x="f50"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19" name="Google Shape;10424;p74">
              <a:extLst>
                <a:ext uri="{FF2B5EF4-FFF2-40B4-BE49-F238E27FC236}">
                  <a16:creationId xmlns:a16="http://schemas.microsoft.com/office/drawing/2014/main" id="{8EF3A0E0-ED0B-AB17-1D96-ABAA1E488FB8}"/>
                </a:ext>
              </a:extLst>
            </p:cNvPr>
            <p:cNvSpPr/>
            <p:nvPr/>
          </p:nvSpPr>
          <p:spPr>
            <a:xfrm>
              <a:off x="7346874" y="3419289"/>
              <a:ext cx="128710" cy="46076"/>
            </a:xfrm>
            <a:custGeom>
              <a:avLst/>
              <a:gdLst>
                <a:gd name="f0" fmla="val w"/>
                <a:gd name="f1" fmla="val h"/>
                <a:gd name="f2" fmla="val 0"/>
                <a:gd name="f3" fmla="val 4222"/>
                <a:gd name="f4" fmla="val 1418"/>
                <a:gd name="f5" fmla="val 725"/>
                <a:gd name="f6" fmla="val 315"/>
                <a:gd name="f7" fmla="val 63"/>
                <a:gd name="f8" fmla="val 1103"/>
                <a:gd name="f9" fmla="val 378"/>
                <a:gd name="f10" fmla="val 3875"/>
                <a:gd name="f11" fmla="val 4064"/>
                <a:gd name="f12" fmla="val 1260"/>
                <a:gd name="f13" fmla="val 1071"/>
                <a:gd name="f14" fmla="val 158"/>
                <a:gd name="f15" fmla="*/ f0 1 4222"/>
                <a:gd name="f16" fmla="*/ f1 1 1418"/>
                <a:gd name="f17" fmla="val f2"/>
                <a:gd name="f18" fmla="val f3"/>
                <a:gd name="f19" fmla="val f4"/>
                <a:gd name="f20" fmla="+- f19 0 f17"/>
                <a:gd name="f21" fmla="+- f18 0 f17"/>
                <a:gd name="f22" fmla="*/ f21 1 4222"/>
                <a:gd name="f23" fmla="*/ f20 1 1418"/>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222" h="1418">
                  <a:moveTo>
                    <a:pt x="f5" y="f2"/>
                  </a:moveTo>
                  <a:cubicBezTo>
                    <a:pt x="f6" y="f2"/>
                    <a:pt x="f2" y="f6"/>
                    <a:pt x="f2" y="f5"/>
                  </a:cubicBezTo>
                  <a:cubicBezTo>
                    <a:pt x="f7" y="f8"/>
                    <a:pt x="f9" y="f4"/>
                    <a:pt x="f5" y="f4"/>
                  </a:cubicBezTo>
                  <a:lnTo>
                    <a:pt x="f10" y="f4"/>
                  </a:lnTo>
                  <a:cubicBezTo>
                    <a:pt x="f11" y="f4"/>
                    <a:pt x="f3" y="f12"/>
                    <a:pt x="f3" y="f13"/>
                  </a:cubicBezTo>
                  <a:lnTo>
                    <a:pt x="f3" y="f9"/>
                  </a:lnTo>
                  <a:cubicBezTo>
                    <a:pt x="f3" y="f14"/>
                    <a:pt x="f11" y="f2"/>
                    <a:pt x="f10"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20" name="Google Shape;10425;p74">
              <a:extLst>
                <a:ext uri="{FF2B5EF4-FFF2-40B4-BE49-F238E27FC236}">
                  <a16:creationId xmlns:a16="http://schemas.microsoft.com/office/drawing/2014/main" id="{891BBD6C-66FB-19A6-5CA5-F779131E4388}"/>
                </a:ext>
              </a:extLst>
            </p:cNvPr>
            <p:cNvSpPr/>
            <p:nvPr/>
          </p:nvSpPr>
          <p:spPr>
            <a:xfrm>
              <a:off x="7368948" y="3488893"/>
              <a:ext cx="127796" cy="46104"/>
            </a:xfrm>
            <a:custGeom>
              <a:avLst/>
              <a:gdLst>
                <a:gd name="f0" fmla="val w"/>
                <a:gd name="f1" fmla="val h"/>
                <a:gd name="f2" fmla="val 0"/>
                <a:gd name="f3" fmla="val 4192"/>
                <a:gd name="f4" fmla="val 1419"/>
                <a:gd name="f5" fmla="val 694"/>
                <a:gd name="f6" fmla="val 1"/>
                <a:gd name="f7" fmla="val 316"/>
                <a:gd name="f8" fmla="val 1103"/>
                <a:gd name="f9" fmla="val 1418"/>
                <a:gd name="f10" fmla="val 3845"/>
                <a:gd name="f11" fmla="val 4065"/>
                <a:gd name="f12" fmla="val 4191"/>
                <a:gd name="f13" fmla="val 1261"/>
                <a:gd name="f14" fmla="val 1072"/>
                <a:gd name="f15" fmla="val 347"/>
                <a:gd name="f16" fmla="val 158"/>
                <a:gd name="f17" fmla="*/ f0 1 4192"/>
                <a:gd name="f18" fmla="*/ f1 1 1419"/>
                <a:gd name="f19" fmla="val f2"/>
                <a:gd name="f20" fmla="val f3"/>
                <a:gd name="f21" fmla="val f4"/>
                <a:gd name="f22" fmla="+- f21 0 f19"/>
                <a:gd name="f23" fmla="+- f20 0 f19"/>
                <a:gd name="f24" fmla="*/ f23 1 4192"/>
                <a:gd name="f25" fmla="*/ f22 1 1419"/>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4192" h="1419">
                  <a:moveTo>
                    <a:pt x="f5" y="f6"/>
                  </a:moveTo>
                  <a:cubicBezTo>
                    <a:pt x="f7" y="f6"/>
                    <a:pt x="f6" y="f7"/>
                    <a:pt x="f6" y="f5"/>
                  </a:cubicBezTo>
                  <a:cubicBezTo>
                    <a:pt x="f6" y="f8"/>
                    <a:pt x="f7" y="f9"/>
                    <a:pt x="f5" y="f9"/>
                  </a:cubicBezTo>
                  <a:lnTo>
                    <a:pt x="f10" y="f9"/>
                  </a:lnTo>
                  <a:cubicBezTo>
                    <a:pt x="f11" y="f9"/>
                    <a:pt x="f12" y="f13"/>
                    <a:pt x="f12" y="f14"/>
                  </a:cubicBezTo>
                  <a:lnTo>
                    <a:pt x="f12" y="f15"/>
                  </a:lnTo>
                  <a:cubicBezTo>
                    <a:pt x="f12" y="f16"/>
                    <a:pt x="f11" y="f6"/>
                    <a:pt x="f10"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21" name="Google Shape;10426;p74">
              <a:extLst>
                <a:ext uri="{FF2B5EF4-FFF2-40B4-BE49-F238E27FC236}">
                  <a16:creationId xmlns:a16="http://schemas.microsoft.com/office/drawing/2014/main" id="{E1BB7632-37A1-1CC2-D5C9-586C18AD4DA7}"/>
                </a:ext>
              </a:extLst>
            </p:cNvPr>
            <p:cNvSpPr/>
            <p:nvPr/>
          </p:nvSpPr>
          <p:spPr>
            <a:xfrm>
              <a:off x="7348795" y="3622980"/>
              <a:ext cx="148891" cy="46104"/>
            </a:xfrm>
            <a:custGeom>
              <a:avLst/>
              <a:gdLst>
                <a:gd name="f0" fmla="val w"/>
                <a:gd name="f1" fmla="val h"/>
                <a:gd name="f2" fmla="val 0"/>
                <a:gd name="f3" fmla="val 4884"/>
                <a:gd name="f4" fmla="val 1419"/>
                <a:gd name="f5" fmla="val 1"/>
                <a:gd name="f6" fmla="val 1418"/>
                <a:gd name="f7" fmla="val 2773"/>
                <a:gd name="f8" fmla="val 347"/>
                <a:gd name="f9" fmla="val 568"/>
                <a:gd name="f10" fmla="val 2615"/>
                <a:gd name="f11" fmla="val 725"/>
                <a:gd name="f12" fmla="val 2426"/>
                <a:gd name="f13" fmla="val 2237"/>
                <a:gd name="f14" fmla="val 2080"/>
                <a:gd name="f15" fmla="*/ f0 1 4884"/>
                <a:gd name="f16" fmla="*/ f1 1 1419"/>
                <a:gd name="f17" fmla="val f2"/>
                <a:gd name="f18" fmla="val f3"/>
                <a:gd name="f19" fmla="val f4"/>
                <a:gd name="f20" fmla="+- f19 0 f17"/>
                <a:gd name="f21" fmla="+- f18 0 f17"/>
                <a:gd name="f22" fmla="*/ f21 1 4884"/>
                <a:gd name="f23" fmla="*/ f20 1 1419"/>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884" h="1419">
                  <a:moveTo>
                    <a:pt x="f2" y="f5"/>
                  </a:moveTo>
                  <a:lnTo>
                    <a:pt x="f2" y="f6"/>
                  </a:lnTo>
                  <a:lnTo>
                    <a:pt x="f3" y="f6"/>
                  </a:lnTo>
                  <a:lnTo>
                    <a:pt x="f3" y="f5"/>
                  </a:lnTo>
                  <a:lnTo>
                    <a:pt x="f7" y="f5"/>
                  </a:lnTo>
                  <a:lnTo>
                    <a:pt x="f7" y="f8"/>
                  </a:lnTo>
                  <a:cubicBezTo>
                    <a:pt x="f7" y="f9"/>
                    <a:pt x="f10" y="f11"/>
                    <a:pt x="f12" y="f11"/>
                  </a:cubicBezTo>
                  <a:cubicBezTo>
                    <a:pt x="f13" y="f11"/>
                    <a:pt x="f14" y="f9"/>
                    <a:pt x="f14" y="f8"/>
                  </a:cubicBezTo>
                  <a:lnTo>
                    <a:pt x="f14" y="f5"/>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22" name="Google Shape;10427;p74">
              <a:extLst>
                <a:ext uri="{FF2B5EF4-FFF2-40B4-BE49-F238E27FC236}">
                  <a16:creationId xmlns:a16="http://schemas.microsoft.com/office/drawing/2014/main" id="{F4B62623-2F85-30B9-AC21-FBBC624829A3}"/>
                </a:ext>
              </a:extLst>
            </p:cNvPr>
            <p:cNvSpPr/>
            <p:nvPr/>
          </p:nvSpPr>
          <p:spPr>
            <a:xfrm>
              <a:off x="7326694" y="3555434"/>
              <a:ext cx="171001" cy="44055"/>
            </a:xfrm>
            <a:custGeom>
              <a:avLst/>
              <a:gdLst>
                <a:gd name="f0" fmla="val w"/>
                <a:gd name="f1" fmla="val h"/>
                <a:gd name="f2" fmla="val 0"/>
                <a:gd name="f3" fmla="val 5609"/>
                <a:gd name="f4" fmla="val 1356"/>
                <a:gd name="f5" fmla="val 1"/>
                <a:gd name="f6" fmla="val 1355"/>
                <a:gd name="f7" fmla="val 347"/>
                <a:gd name="f8" fmla="val 5577"/>
                <a:gd name="f9" fmla="val 158"/>
                <a:gd name="f10" fmla="val 5451"/>
                <a:gd name="f11" fmla="val 5231"/>
                <a:gd name="f12" fmla="*/ f0 1 5609"/>
                <a:gd name="f13" fmla="*/ f1 1 1356"/>
                <a:gd name="f14" fmla="val f2"/>
                <a:gd name="f15" fmla="val f3"/>
                <a:gd name="f16" fmla="val f4"/>
                <a:gd name="f17" fmla="+- f16 0 f14"/>
                <a:gd name="f18" fmla="+- f15 0 f14"/>
                <a:gd name="f19" fmla="*/ f18 1 5609"/>
                <a:gd name="f20" fmla="*/ f17 1 135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5609" h="1356">
                  <a:moveTo>
                    <a:pt x="f5" y="f2"/>
                  </a:moveTo>
                  <a:lnTo>
                    <a:pt x="f5" y="f6"/>
                  </a:lnTo>
                  <a:lnTo>
                    <a:pt x="f3" y="f6"/>
                  </a:lnTo>
                  <a:lnTo>
                    <a:pt x="f3" y="f7"/>
                  </a:lnTo>
                  <a:cubicBezTo>
                    <a:pt x="f8" y="f9"/>
                    <a:pt x="f10" y="f2"/>
                    <a:pt x="f11"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23" name="Google Shape;10428;p74">
              <a:extLst>
                <a:ext uri="{FF2B5EF4-FFF2-40B4-BE49-F238E27FC236}">
                  <a16:creationId xmlns:a16="http://schemas.microsoft.com/office/drawing/2014/main" id="{5EC4700B-0264-B349-533A-F5745AB37354}"/>
                </a:ext>
              </a:extLst>
            </p:cNvPr>
            <p:cNvSpPr/>
            <p:nvPr/>
          </p:nvSpPr>
          <p:spPr>
            <a:xfrm>
              <a:off x="7348795" y="3692612"/>
              <a:ext cx="149870" cy="113659"/>
            </a:xfrm>
            <a:custGeom>
              <a:avLst/>
              <a:gdLst>
                <a:gd name="f0" fmla="val w"/>
                <a:gd name="f1" fmla="val h"/>
                <a:gd name="f2" fmla="val 0"/>
                <a:gd name="f3" fmla="val 4916"/>
                <a:gd name="f4" fmla="val 3498"/>
                <a:gd name="f5" fmla="val 3151"/>
                <a:gd name="f6" fmla="val 3340"/>
                <a:gd name="f7" fmla="val 158"/>
                <a:gd name="f8" fmla="val 3497"/>
                <a:gd name="f9" fmla="val 347"/>
                <a:gd name="f10" fmla="val 536"/>
                <a:gd name="f11" fmla="val 693"/>
                <a:gd name="f12" fmla="val 1418"/>
                <a:gd name="f13" fmla="val 4190"/>
                <a:gd name="f14" fmla="val 4348"/>
                <a:gd name="f15" fmla="val 4569"/>
                <a:gd name="f16" fmla="val 4758"/>
                <a:gd name="f17" fmla="val 4915"/>
                <a:gd name="f18" fmla="val 2773"/>
                <a:gd name="f19" fmla="val 2615"/>
                <a:gd name="f20" fmla="val 2426"/>
                <a:gd name="f21" fmla="val 2237"/>
                <a:gd name="f22" fmla="val 2080"/>
                <a:gd name="f23" fmla="*/ f0 1 4916"/>
                <a:gd name="f24" fmla="*/ f1 1 3498"/>
                <a:gd name="f25" fmla="val f2"/>
                <a:gd name="f26" fmla="val f3"/>
                <a:gd name="f27" fmla="val f4"/>
                <a:gd name="f28" fmla="+- f27 0 f25"/>
                <a:gd name="f29" fmla="+- f26 0 f25"/>
                <a:gd name="f30" fmla="*/ f29 1 4916"/>
                <a:gd name="f31" fmla="*/ f28 1 3498"/>
                <a:gd name="f32" fmla="*/ f25 1 f30"/>
                <a:gd name="f33" fmla="*/ f26 1 f30"/>
                <a:gd name="f34" fmla="*/ f25 1 f31"/>
                <a:gd name="f35" fmla="*/ f27 1 f31"/>
                <a:gd name="f36" fmla="*/ f32 f23 1"/>
                <a:gd name="f37" fmla="*/ f33 f23 1"/>
                <a:gd name="f38" fmla="*/ f35 f24 1"/>
                <a:gd name="f39" fmla="*/ f34 f24 1"/>
              </a:gdLst>
              <a:ahLst/>
              <a:cxnLst>
                <a:cxn ang="3cd4">
                  <a:pos x="hc" y="t"/>
                </a:cxn>
                <a:cxn ang="0">
                  <a:pos x="r" y="vc"/>
                </a:cxn>
                <a:cxn ang="cd4">
                  <a:pos x="hc" y="b"/>
                </a:cxn>
                <a:cxn ang="cd2">
                  <a:pos x="l" y="vc"/>
                </a:cxn>
              </a:cxnLst>
              <a:rect l="f36" t="f39" r="f37" b="f38"/>
              <a:pathLst>
                <a:path w="4916" h="3498">
                  <a:moveTo>
                    <a:pt x="f2" y="f2"/>
                  </a:moveTo>
                  <a:lnTo>
                    <a:pt x="f2" y="f5"/>
                  </a:lnTo>
                  <a:cubicBezTo>
                    <a:pt x="f2" y="f6"/>
                    <a:pt x="f7" y="f8"/>
                    <a:pt x="f9" y="f8"/>
                  </a:cubicBezTo>
                  <a:cubicBezTo>
                    <a:pt x="f10" y="f8"/>
                    <a:pt x="f11" y="f6"/>
                    <a:pt x="f11" y="f5"/>
                  </a:cubicBezTo>
                  <a:lnTo>
                    <a:pt x="f11" y="f12"/>
                  </a:lnTo>
                  <a:lnTo>
                    <a:pt x="f13" y="f12"/>
                  </a:lnTo>
                  <a:lnTo>
                    <a:pt x="f13" y="f5"/>
                  </a:lnTo>
                  <a:cubicBezTo>
                    <a:pt x="f13" y="f6"/>
                    <a:pt x="f14" y="f8"/>
                    <a:pt x="f15" y="f8"/>
                  </a:cubicBezTo>
                  <a:cubicBezTo>
                    <a:pt x="f16" y="f8"/>
                    <a:pt x="f17" y="f6"/>
                    <a:pt x="f17" y="f5"/>
                  </a:cubicBezTo>
                  <a:lnTo>
                    <a:pt x="f17" y="f2"/>
                  </a:lnTo>
                  <a:lnTo>
                    <a:pt x="f18" y="f2"/>
                  </a:lnTo>
                  <a:lnTo>
                    <a:pt x="f18" y="f9"/>
                  </a:lnTo>
                  <a:cubicBezTo>
                    <a:pt x="f18" y="f10"/>
                    <a:pt x="f19" y="f11"/>
                    <a:pt x="f20" y="f11"/>
                  </a:cubicBezTo>
                  <a:cubicBezTo>
                    <a:pt x="f21" y="f11"/>
                    <a:pt x="f22" y="f10"/>
                    <a:pt x="f22" y="f9"/>
                  </a:cubicBezTo>
                  <a:lnTo>
                    <a:pt x="f22"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24" name="Google Shape;10429;p74">
              <a:extLst>
                <a:ext uri="{FF2B5EF4-FFF2-40B4-BE49-F238E27FC236}">
                  <a16:creationId xmlns:a16="http://schemas.microsoft.com/office/drawing/2014/main" id="{18078069-8C4F-E13F-7FFB-63D789261C5D}"/>
                </a:ext>
              </a:extLst>
            </p:cNvPr>
            <p:cNvSpPr/>
            <p:nvPr/>
          </p:nvSpPr>
          <p:spPr>
            <a:xfrm>
              <a:off x="7200881" y="3487887"/>
              <a:ext cx="105695" cy="135130"/>
            </a:xfrm>
            <a:custGeom>
              <a:avLst/>
              <a:gdLst>
                <a:gd name="f0" fmla="val w"/>
                <a:gd name="f1" fmla="val h"/>
                <a:gd name="f2" fmla="val 0"/>
                <a:gd name="f3" fmla="val 3467"/>
                <a:gd name="f4" fmla="val 4159"/>
                <a:gd name="f5" fmla="val 1733"/>
                <a:gd name="f6" fmla="val 788"/>
                <a:gd name="f7" fmla="val 1"/>
                <a:gd name="f8" fmla="val 3812"/>
                <a:gd name="f9" fmla="val 4001"/>
                <a:gd name="f10" fmla="val 158"/>
                <a:gd name="f11" fmla="val 347"/>
                <a:gd name="f12" fmla="val 3120"/>
                <a:gd name="f13" fmla="val 3309"/>
                <a:gd name="f14" fmla="val 3466"/>
                <a:gd name="f15" fmla="val 2678"/>
                <a:gd name="f16" fmla="*/ f0 1 3467"/>
                <a:gd name="f17" fmla="*/ f1 1 4159"/>
                <a:gd name="f18" fmla="val f2"/>
                <a:gd name="f19" fmla="val f3"/>
                <a:gd name="f20" fmla="val f4"/>
                <a:gd name="f21" fmla="+- f20 0 f18"/>
                <a:gd name="f22" fmla="+- f19 0 f18"/>
                <a:gd name="f23" fmla="*/ f22 1 3467"/>
                <a:gd name="f24" fmla="*/ f21 1 4159"/>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3467" h="4159">
                  <a:moveTo>
                    <a:pt x="f5" y="f2"/>
                  </a:moveTo>
                  <a:cubicBezTo>
                    <a:pt x="f6" y="f2"/>
                    <a:pt x="f7" y="f6"/>
                    <a:pt x="f7" y="f5"/>
                  </a:cubicBezTo>
                  <a:lnTo>
                    <a:pt x="f7" y="f8"/>
                  </a:lnTo>
                  <a:cubicBezTo>
                    <a:pt x="f7" y="f9"/>
                    <a:pt x="f10" y="f4"/>
                    <a:pt x="f11" y="f4"/>
                  </a:cubicBezTo>
                  <a:lnTo>
                    <a:pt x="f12" y="f4"/>
                  </a:lnTo>
                  <a:cubicBezTo>
                    <a:pt x="f13" y="f4"/>
                    <a:pt x="f14" y="f9"/>
                    <a:pt x="f14" y="f8"/>
                  </a:cubicBezTo>
                  <a:lnTo>
                    <a:pt x="f14" y="f5"/>
                  </a:lnTo>
                  <a:cubicBezTo>
                    <a:pt x="f14" y="f6"/>
                    <a:pt x="f15"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125" name="Google Shape;10435;p74">
            <a:extLst>
              <a:ext uri="{FF2B5EF4-FFF2-40B4-BE49-F238E27FC236}">
                <a16:creationId xmlns:a16="http://schemas.microsoft.com/office/drawing/2014/main" id="{A938428A-634B-28E6-2C74-E3BA18A14D0B}"/>
              </a:ext>
            </a:extLst>
          </p:cNvPr>
          <p:cNvGrpSpPr/>
          <p:nvPr/>
        </p:nvGrpSpPr>
        <p:grpSpPr>
          <a:xfrm>
            <a:off x="7658185" y="5460478"/>
            <a:ext cx="709635" cy="701247"/>
            <a:chOff x="7115239" y="3964728"/>
            <a:chExt cx="532226" cy="525935"/>
          </a:xfrm>
          <a:solidFill>
            <a:schemeClr val="tx1"/>
          </a:solidFill>
        </p:grpSpPr>
        <p:sp>
          <p:nvSpPr>
            <p:cNvPr id="126" name="Google Shape;10436;p74">
              <a:extLst>
                <a:ext uri="{FF2B5EF4-FFF2-40B4-BE49-F238E27FC236}">
                  <a16:creationId xmlns:a16="http://schemas.microsoft.com/office/drawing/2014/main" id="{223FE44C-D79A-4DAF-327F-11A4D40DA5E2}"/>
                </a:ext>
              </a:extLst>
            </p:cNvPr>
            <p:cNvSpPr/>
            <p:nvPr/>
          </p:nvSpPr>
          <p:spPr>
            <a:xfrm>
              <a:off x="7365107" y="3964728"/>
              <a:ext cx="31089" cy="82798"/>
            </a:xfrm>
            <a:custGeom>
              <a:avLst/>
              <a:gdLst>
                <a:gd name="f0" fmla="val w"/>
                <a:gd name="f1" fmla="val h"/>
                <a:gd name="f2" fmla="val 0"/>
                <a:gd name="f3" fmla="val 694"/>
                <a:gd name="f4" fmla="val 1734"/>
                <a:gd name="f5" fmla="val 347"/>
                <a:gd name="f6" fmla="val 158"/>
                <a:gd name="f7" fmla="val 1355"/>
                <a:gd name="f8" fmla="val 1576"/>
                <a:gd name="f9" fmla="val 1733"/>
                <a:gd name="f10" fmla="val 536"/>
                <a:gd name="f11" fmla="val 693"/>
                <a:gd name="f12" fmla="*/ f0 1 694"/>
                <a:gd name="f13" fmla="*/ f1 1 1734"/>
                <a:gd name="f14" fmla="val f2"/>
                <a:gd name="f15" fmla="val f3"/>
                <a:gd name="f16" fmla="val f4"/>
                <a:gd name="f17" fmla="+- f16 0 f14"/>
                <a:gd name="f18" fmla="+- f15 0 f14"/>
                <a:gd name="f19" fmla="*/ f18 1 694"/>
                <a:gd name="f20" fmla="*/ f17 1 1734"/>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694" h="1734">
                  <a:moveTo>
                    <a:pt x="f5" y="f2"/>
                  </a:moveTo>
                  <a:cubicBezTo>
                    <a:pt x="f6" y="f2"/>
                    <a:pt x="f2" y="f6"/>
                    <a:pt x="f2" y="f5"/>
                  </a:cubicBezTo>
                  <a:lnTo>
                    <a:pt x="f2" y="f7"/>
                  </a:lnTo>
                  <a:cubicBezTo>
                    <a:pt x="f2" y="f8"/>
                    <a:pt x="f6" y="f9"/>
                    <a:pt x="f5" y="f9"/>
                  </a:cubicBezTo>
                  <a:cubicBezTo>
                    <a:pt x="f10" y="f9"/>
                    <a:pt x="f11" y="f8"/>
                    <a:pt x="f11" y="f7"/>
                  </a:cubicBezTo>
                  <a:lnTo>
                    <a:pt x="f11" y="f5"/>
                  </a:lnTo>
                  <a:cubicBezTo>
                    <a:pt x="f11" y="f6"/>
                    <a:pt x="f10"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27" name="Google Shape;10437;p74">
              <a:extLst>
                <a:ext uri="{FF2B5EF4-FFF2-40B4-BE49-F238E27FC236}">
                  <a16:creationId xmlns:a16="http://schemas.microsoft.com/office/drawing/2014/main" id="{B0499BE8-184A-0F75-3AFB-1AA15AF5E834}"/>
                </a:ext>
              </a:extLst>
            </p:cNvPr>
            <p:cNvSpPr/>
            <p:nvPr/>
          </p:nvSpPr>
          <p:spPr>
            <a:xfrm>
              <a:off x="7240868" y="4029769"/>
              <a:ext cx="63578" cy="66275"/>
            </a:xfrm>
            <a:custGeom>
              <a:avLst/>
              <a:gdLst>
                <a:gd name="f0" fmla="val w"/>
                <a:gd name="f1" fmla="val h"/>
                <a:gd name="f2" fmla="val 0"/>
                <a:gd name="f3" fmla="val 1419"/>
                <a:gd name="f4" fmla="val 1388"/>
                <a:gd name="f5" fmla="val 363"/>
                <a:gd name="f6" fmla="val 1"/>
                <a:gd name="f7" fmla="val 276"/>
                <a:gd name="f8" fmla="val 190"/>
                <a:gd name="f9" fmla="val 40"/>
                <a:gd name="f10" fmla="val 127"/>
                <a:gd name="f11" fmla="val 119"/>
                <a:gd name="f12" fmla="val 245"/>
                <a:gd name="f13" fmla="val 466"/>
                <a:gd name="f14" fmla="val 592"/>
                <a:gd name="f15" fmla="val 820"/>
                <a:gd name="f16" fmla="val 1316"/>
                <a:gd name="f17" fmla="val 883"/>
                <a:gd name="f18" fmla="val 1364"/>
                <a:gd name="f19" fmla="val 969"/>
                <a:gd name="f20" fmla="val 1387"/>
                <a:gd name="f21" fmla="val 1056"/>
                <a:gd name="f22" fmla="val 1143"/>
                <a:gd name="f23" fmla="val 1229"/>
                <a:gd name="f24" fmla="val 1292"/>
                <a:gd name="f25" fmla="val 1418"/>
                <a:gd name="f26" fmla="val 1190"/>
                <a:gd name="f27" fmla="val 938"/>
                <a:gd name="f28" fmla="val 844"/>
                <a:gd name="f29" fmla="val 599"/>
                <a:gd name="f30" fmla="val 536"/>
                <a:gd name="f31" fmla="val 450"/>
                <a:gd name="f32" fmla="*/ f0 1 1419"/>
                <a:gd name="f33" fmla="*/ f1 1 1388"/>
                <a:gd name="f34" fmla="val f2"/>
                <a:gd name="f35" fmla="val f3"/>
                <a:gd name="f36" fmla="val f4"/>
                <a:gd name="f37" fmla="+- f36 0 f34"/>
                <a:gd name="f38" fmla="+- f35 0 f34"/>
                <a:gd name="f39" fmla="*/ f38 1 1419"/>
                <a:gd name="f40" fmla="*/ f37 1 1388"/>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1419" h="1388">
                  <a:moveTo>
                    <a:pt x="f5" y="f6"/>
                  </a:moveTo>
                  <a:cubicBezTo>
                    <a:pt x="f7" y="f6"/>
                    <a:pt x="f8" y="f9"/>
                    <a:pt x="f10" y="f11"/>
                  </a:cubicBezTo>
                  <a:cubicBezTo>
                    <a:pt x="f6" y="f12"/>
                    <a:pt x="f6" y="f13"/>
                    <a:pt x="f10" y="f14"/>
                  </a:cubicBezTo>
                  <a:lnTo>
                    <a:pt x="f15" y="f16"/>
                  </a:lnTo>
                  <a:cubicBezTo>
                    <a:pt x="f17" y="f18"/>
                    <a:pt x="f19" y="f20"/>
                    <a:pt x="f21" y="f20"/>
                  </a:cubicBezTo>
                  <a:cubicBezTo>
                    <a:pt x="f22" y="f20"/>
                    <a:pt x="f23" y="f18"/>
                    <a:pt x="f24" y="f16"/>
                  </a:cubicBezTo>
                  <a:cubicBezTo>
                    <a:pt x="f25" y="f26"/>
                    <a:pt x="f25" y="f27"/>
                    <a:pt x="f24" y="f28"/>
                  </a:cubicBezTo>
                  <a:lnTo>
                    <a:pt x="f29" y="f11"/>
                  </a:lnTo>
                  <a:cubicBezTo>
                    <a:pt x="f30" y="f9"/>
                    <a:pt x="f31"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28" name="Google Shape;10438;p74">
              <a:extLst>
                <a:ext uri="{FF2B5EF4-FFF2-40B4-BE49-F238E27FC236}">
                  <a16:creationId xmlns:a16="http://schemas.microsoft.com/office/drawing/2014/main" id="{89FEED0A-D514-E19A-E086-90BDCDB744DD}"/>
                </a:ext>
              </a:extLst>
            </p:cNvPr>
            <p:cNvSpPr/>
            <p:nvPr/>
          </p:nvSpPr>
          <p:spPr>
            <a:xfrm>
              <a:off x="7456822" y="4030336"/>
              <a:ext cx="63578" cy="65708"/>
            </a:xfrm>
            <a:custGeom>
              <a:avLst/>
              <a:gdLst>
                <a:gd name="f0" fmla="val w"/>
                <a:gd name="f1" fmla="val h"/>
                <a:gd name="f2" fmla="val 0"/>
                <a:gd name="f3" fmla="val 1419"/>
                <a:gd name="f4" fmla="val 1376"/>
                <a:gd name="f5" fmla="val 1054"/>
                <a:gd name="f6" fmla="val 976"/>
                <a:gd name="f7" fmla="val 894"/>
                <a:gd name="f8" fmla="val 33"/>
                <a:gd name="f9" fmla="val 820"/>
                <a:gd name="f10" fmla="val 107"/>
                <a:gd name="f11" fmla="val 95"/>
                <a:gd name="f12" fmla="val 832"/>
                <a:gd name="f13" fmla="val 1"/>
                <a:gd name="f14" fmla="val 926"/>
                <a:gd name="f15" fmla="val 1178"/>
                <a:gd name="f16" fmla="val 1304"/>
                <a:gd name="f17" fmla="val 158"/>
                <a:gd name="f18" fmla="val 1352"/>
                <a:gd name="f19" fmla="val 253"/>
                <a:gd name="f20" fmla="val 1375"/>
                <a:gd name="f21" fmla="val 344"/>
                <a:gd name="f22" fmla="val 434"/>
                <a:gd name="f23" fmla="val 521"/>
                <a:gd name="f24" fmla="val 568"/>
                <a:gd name="f25" fmla="val 1293"/>
                <a:gd name="f26" fmla="val 580"/>
                <a:gd name="f27" fmla="val 454"/>
                <a:gd name="f28" fmla="val 233"/>
                <a:gd name="f29" fmla="val 1226"/>
                <a:gd name="f30" fmla="val 41"/>
                <a:gd name="f31" fmla="val 1142"/>
                <a:gd name="f32" fmla="*/ f0 1 1419"/>
                <a:gd name="f33" fmla="*/ f1 1 1376"/>
                <a:gd name="f34" fmla="val f2"/>
                <a:gd name="f35" fmla="val f3"/>
                <a:gd name="f36" fmla="val f4"/>
                <a:gd name="f37" fmla="+- f36 0 f34"/>
                <a:gd name="f38" fmla="+- f35 0 f34"/>
                <a:gd name="f39" fmla="*/ f38 1 1419"/>
                <a:gd name="f40" fmla="*/ f37 1 1376"/>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1419" h="1376">
                  <a:moveTo>
                    <a:pt x="f5" y="f2"/>
                  </a:moveTo>
                  <a:cubicBezTo>
                    <a:pt x="f6" y="f2"/>
                    <a:pt x="f7" y="f8"/>
                    <a:pt x="f9" y="f10"/>
                  </a:cubicBezTo>
                  <a:lnTo>
                    <a:pt x="f11" y="f12"/>
                  </a:lnTo>
                  <a:cubicBezTo>
                    <a:pt x="f13" y="f14"/>
                    <a:pt x="f13" y="f15"/>
                    <a:pt x="f11" y="f16"/>
                  </a:cubicBezTo>
                  <a:cubicBezTo>
                    <a:pt x="f17" y="f18"/>
                    <a:pt x="f19" y="f20"/>
                    <a:pt x="f21" y="f20"/>
                  </a:cubicBezTo>
                  <a:cubicBezTo>
                    <a:pt x="f22" y="f20"/>
                    <a:pt x="f23" y="f18"/>
                    <a:pt x="f24" y="f16"/>
                  </a:cubicBezTo>
                  <a:lnTo>
                    <a:pt x="f25" y="f26"/>
                  </a:lnTo>
                  <a:cubicBezTo>
                    <a:pt x="f3" y="f27"/>
                    <a:pt x="f3" y="f28"/>
                    <a:pt x="f25" y="f10"/>
                  </a:cubicBezTo>
                  <a:cubicBezTo>
                    <a:pt x="f29" y="f30"/>
                    <a:pt x="f31"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29" name="Google Shape;10439;p74">
              <a:extLst>
                <a:ext uri="{FF2B5EF4-FFF2-40B4-BE49-F238E27FC236}">
                  <a16:creationId xmlns:a16="http://schemas.microsoft.com/office/drawing/2014/main" id="{5B1F75FC-E84F-8E70-9B0B-1CDCC095743B}"/>
                </a:ext>
              </a:extLst>
            </p:cNvPr>
            <p:cNvSpPr/>
            <p:nvPr/>
          </p:nvSpPr>
          <p:spPr>
            <a:xfrm>
              <a:off x="7583887" y="4194892"/>
              <a:ext cx="63578" cy="231736"/>
            </a:xfrm>
            <a:custGeom>
              <a:avLst/>
              <a:gdLst>
                <a:gd name="f0" fmla="val w"/>
                <a:gd name="f1" fmla="val h"/>
                <a:gd name="f2" fmla="val 0"/>
                <a:gd name="f3" fmla="val 1419"/>
                <a:gd name="f4" fmla="val 4853"/>
                <a:gd name="f5" fmla="val 1"/>
                <a:gd name="f6" fmla="val 4852"/>
                <a:gd name="f7" fmla="val 1040"/>
                <a:gd name="f8" fmla="val 1261"/>
                <a:gd name="f9" fmla="val 1418"/>
                <a:gd name="f10" fmla="val 4695"/>
                <a:gd name="f11" fmla="val 4506"/>
                <a:gd name="f12" fmla="val 316"/>
                <a:gd name="f13" fmla="val 1355"/>
                <a:gd name="f14" fmla="val 158"/>
                <a:gd name="f15" fmla="val 1198"/>
                <a:gd name="f16" fmla="*/ f0 1 1419"/>
                <a:gd name="f17" fmla="*/ f1 1 4853"/>
                <a:gd name="f18" fmla="val f2"/>
                <a:gd name="f19" fmla="val f3"/>
                <a:gd name="f20" fmla="val f4"/>
                <a:gd name="f21" fmla="+- f20 0 f18"/>
                <a:gd name="f22" fmla="+- f19 0 f18"/>
                <a:gd name="f23" fmla="*/ f22 1 1419"/>
                <a:gd name="f24" fmla="*/ f21 1 4853"/>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419" h="4853">
                  <a:moveTo>
                    <a:pt x="f2" y="f5"/>
                  </a:moveTo>
                  <a:lnTo>
                    <a:pt x="f2" y="f6"/>
                  </a:lnTo>
                  <a:lnTo>
                    <a:pt x="f7" y="f6"/>
                  </a:lnTo>
                  <a:cubicBezTo>
                    <a:pt x="f8" y="f6"/>
                    <a:pt x="f9" y="f10"/>
                    <a:pt x="f9" y="f11"/>
                  </a:cubicBezTo>
                  <a:lnTo>
                    <a:pt x="f9" y="f12"/>
                  </a:lnTo>
                  <a:cubicBezTo>
                    <a:pt x="f13" y="f14"/>
                    <a:pt x="f15" y="f5"/>
                    <a:pt x="f7" y="f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30" name="Google Shape;10440;p74">
              <a:extLst>
                <a:ext uri="{FF2B5EF4-FFF2-40B4-BE49-F238E27FC236}">
                  <a16:creationId xmlns:a16="http://schemas.microsoft.com/office/drawing/2014/main" id="{6B262387-C3AE-5448-66B2-D7C072E21A03}"/>
                </a:ext>
              </a:extLst>
            </p:cNvPr>
            <p:cNvSpPr/>
            <p:nvPr/>
          </p:nvSpPr>
          <p:spPr>
            <a:xfrm>
              <a:off x="7115239" y="4196227"/>
              <a:ext cx="63578" cy="231882"/>
            </a:xfrm>
            <a:custGeom>
              <a:avLst/>
              <a:gdLst>
                <a:gd name="f0" fmla="val 360"/>
                <a:gd name="f1" fmla="val w"/>
                <a:gd name="f2" fmla="val h"/>
                <a:gd name="f3" fmla="val 0"/>
                <a:gd name="f4" fmla="val 1419"/>
                <a:gd name="f5" fmla="val 4856"/>
                <a:gd name="f6" fmla="val 323"/>
                <a:gd name="f7" fmla="val 132"/>
                <a:gd name="f8" fmla="val 1"/>
                <a:gd name="f9" fmla="val 149"/>
                <a:gd name="f10" fmla="val 351"/>
                <a:gd name="f11" fmla="val 4509"/>
                <a:gd name="f12" fmla="val 4698"/>
                <a:gd name="f13" fmla="val 158"/>
                <a:gd name="f14" fmla="val 379"/>
                <a:gd name="f15" fmla="val 1418"/>
                <a:gd name="f16" fmla="val 4"/>
                <a:gd name="f17" fmla="val 341"/>
                <a:gd name="f18" fmla="*/ f1 1 1419"/>
                <a:gd name="f19" fmla="*/ f2 1 4856"/>
                <a:gd name="f20" fmla="val f3"/>
                <a:gd name="f21" fmla="val f4"/>
                <a:gd name="f22" fmla="val f5"/>
                <a:gd name="f23" fmla="+- f22 0 f20"/>
                <a:gd name="f24" fmla="+- f21 0 f20"/>
                <a:gd name="f25" fmla="*/ f24 1 1419"/>
                <a:gd name="f26" fmla="*/ f23 1 4856"/>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1419" h="4856">
                  <a:moveTo>
                    <a:pt x="f6" y="f3"/>
                  </a:moveTo>
                  <a:cubicBezTo>
                    <a:pt x="f7" y="f3"/>
                    <a:pt x="f8" y="f9"/>
                    <a:pt x="f8" y="f10"/>
                  </a:cubicBezTo>
                  <a:lnTo>
                    <a:pt x="f8" y="f11"/>
                  </a:lnTo>
                  <a:cubicBezTo>
                    <a:pt x="f8" y="f12"/>
                    <a:pt x="f13" y="f5"/>
                    <a:pt x="f14" y="f5"/>
                  </a:cubicBezTo>
                  <a:lnTo>
                    <a:pt x="f15" y="f5"/>
                  </a:lnTo>
                  <a:lnTo>
                    <a:pt x="f15" y="f16"/>
                  </a:lnTo>
                  <a:lnTo>
                    <a:pt x="f14" y="f16"/>
                  </a:lnTo>
                  <a:cubicBezTo>
                    <a:pt x="f0" y="f8"/>
                    <a:pt x="f17" y="f3"/>
                    <a:pt x="f6" y="f3"/>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31" name="Google Shape;10441;p74">
              <a:extLst>
                <a:ext uri="{FF2B5EF4-FFF2-40B4-BE49-F238E27FC236}">
                  <a16:creationId xmlns:a16="http://schemas.microsoft.com/office/drawing/2014/main" id="{A65B0E5A-87DB-0F02-77C5-842420BC1B67}"/>
                </a:ext>
              </a:extLst>
            </p:cNvPr>
            <p:cNvSpPr/>
            <p:nvPr/>
          </p:nvSpPr>
          <p:spPr>
            <a:xfrm>
              <a:off x="7293108" y="4212942"/>
              <a:ext cx="256955" cy="198644"/>
            </a:xfrm>
            <a:custGeom>
              <a:avLst/>
              <a:gdLst>
                <a:gd name="f0" fmla="val w"/>
                <a:gd name="f1" fmla="val h"/>
                <a:gd name="f2" fmla="val 0"/>
                <a:gd name="f3" fmla="val 5735"/>
                <a:gd name="f4" fmla="val 4160"/>
                <a:gd name="f5" fmla="val 1639"/>
                <a:gd name="f6" fmla="val 1"/>
                <a:gd name="f7" fmla="val 1450"/>
                <a:gd name="f8" fmla="val 1198"/>
                <a:gd name="f9" fmla="val 158"/>
                <a:gd name="f10" fmla="val 1072"/>
                <a:gd name="f11" fmla="val 379"/>
                <a:gd name="f12" fmla="val 2490"/>
                <a:gd name="f13" fmla="val 2584"/>
                <a:gd name="f14" fmla="val 378"/>
                <a:gd name="f15" fmla="val 2616"/>
                <a:gd name="f16" fmla="val 567"/>
                <a:gd name="f17" fmla="val 1544"/>
                <a:gd name="f18" fmla="val 2364"/>
                <a:gd name="f19" fmla="val 1796"/>
                <a:gd name="f20" fmla="val 1891"/>
                <a:gd name="f21" fmla="val 2017"/>
                <a:gd name="f22" fmla="val 1418"/>
                <a:gd name="f23" fmla="val 2710"/>
                <a:gd name="f24" fmla="val 2899"/>
                <a:gd name="f25" fmla="val 3056"/>
                <a:gd name="f26" fmla="val 1481"/>
                <a:gd name="f27" fmla="val 3182"/>
                <a:gd name="f28" fmla="val 1607"/>
                <a:gd name="f29" fmla="val 5734"/>
                <a:gd name="f30" fmla="val 4159"/>
                <a:gd name="f31" fmla="*/ f0 1 5735"/>
                <a:gd name="f32" fmla="*/ f1 1 4160"/>
                <a:gd name="f33" fmla="val f2"/>
                <a:gd name="f34" fmla="val f3"/>
                <a:gd name="f35" fmla="val f4"/>
                <a:gd name="f36" fmla="+- f35 0 f33"/>
                <a:gd name="f37" fmla="+- f34 0 f33"/>
                <a:gd name="f38" fmla="*/ f37 1 5735"/>
                <a:gd name="f39" fmla="*/ f36 1 4160"/>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5735" h="4160">
                  <a:moveTo>
                    <a:pt x="f5" y="f6"/>
                  </a:moveTo>
                  <a:cubicBezTo>
                    <a:pt x="f7" y="f6"/>
                    <a:pt x="f8" y="f9"/>
                    <a:pt x="f10" y="f11"/>
                  </a:cubicBezTo>
                  <a:lnTo>
                    <a:pt x="f2" y="f12"/>
                  </a:lnTo>
                  <a:cubicBezTo>
                    <a:pt x="f9" y="f13"/>
                    <a:pt x="f14" y="f15"/>
                    <a:pt x="f16" y="f15"/>
                  </a:cubicBezTo>
                  <a:cubicBezTo>
                    <a:pt x="f10" y="f15"/>
                    <a:pt x="f17" y="f18"/>
                    <a:pt x="f19" y="f20"/>
                  </a:cubicBezTo>
                  <a:lnTo>
                    <a:pt x="f21" y="f22"/>
                  </a:lnTo>
                  <a:lnTo>
                    <a:pt x="f23" y="f22"/>
                  </a:lnTo>
                  <a:cubicBezTo>
                    <a:pt x="f24" y="f22"/>
                    <a:pt x="f25" y="f26"/>
                    <a:pt x="f27" y="f28"/>
                  </a:cubicBezTo>
                  <a:lnTo>
                    <a:pt x="f29" y="f30"/>
                  </a:lnTo>
                  <a:lnTo>
                    <a:pt x="f29" y="f6"/>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32" name="Google Shape;10442;p74">
              <a:extLst>
                <a:ext uri="{FF2B5EF4-FFF2-40B4-BE49-F238E27FC236}">
                  <a16:creationId xmlns:a16="http://schemas.microsoft.com/office/drawing/2014/main" id="{40EEF28C-E702-DC5D-51E5-01633CD1F7E8}"/>
                </a:ext>
              </a:extLst>
            </p:cNvPr>
            <p:cNvSpPr/>
            <p:nvPr/>
          </p:nvSpPr>
          <p:spPr>
            <a:xfrm>
              <a:off x="7206989" y="4130189"/>
              <a:ext cx="314837" cy="360474"/>
            </a:xfrm>
            <a:custGeom>
              <a:avLst/>
              <a:gdLst>
                <a:gd name="f0" fmla="val w"/>
                <a:gd name="f1" fmla="val h"/>
                <a:gd name="f2" fmla="val 0"/>
                <a:gd name="f3" fmla="val 7027"/>
                <a:gd name="f4" fmla="val 7549"/>
                <a:gd name="f5" fmla="val 2206"/>
                <a:gd name="f6" fmla="val 1"/>
                <a:gd name="f7" fmla="val 1828"/>
                <a:gd name="f8" fmla="val 1481"/>
                <a:gd name="f9" fmla="val 221"/>
                <a:gd name="f10" fmla="val 1261"/>
                <a:gd name="f11" fmla="val 568"/>
                <a:gd name="f12" fmla="val 946"/>
                <a:gd name="f13" fmla="val 1198"/>
                <a:gd name="f14" fmla="val 914"/>
                <a:gd name="f15" fmla="val 1324"/>
                <a:gd name="f16" fmla="val 757"/>
                <a:gd name="f17" fmla="val 1419"/>
                <a:gd name="f18" fmla="val 631"/>
                <a:gd name="f19" fmla="val 6239"/>
                <a:gd name="f20" fmla="val 1576"/>
                <a:gd name="f21" fmla="val 2584"/>
                <a:gd name="f22" fmla="val 7247"/>
                <a:gd name="f23" fmla="val 2768"/>
                <a:gd name="f24" fmla="val 7431"/>
                <a:gd name="f25" fmla="val 3054"/>
                <a:gd name="f26" fmla="val 7548"/>
                <a:gd name="f27" fmla="val 3330"/>
                <a:gd name="f28" fmla="val 3431"/>
                <a:gd name="f29" fmla="val 3531"/>
                <a:gd name="f30" fmla="val 7533"/>
                <a:gd name="f31" fmla="val 3624"/>
                <a:gd name="f32" fmla="val 7499"/>
                <a:gd name="f33" fmla="val 6585"/>
                <a:gd name="f34" fmla="val 6554"/>
                <a:gd name="f35" fmla="val 6743"/>
                <a:gd name="f36" fmla="val 6522"/>
                <a:gd name="f37" fmla="val 6900"/>
                <a:gd name="f38" fmla="val 6396"/>
                <a:gd name="f39" fmla="val 7026"/>
                <a:gd name="f40" fmla="val 6302"/>
                <a:gd name="f41" fmla="val 4537"/>
                <a:gd name="f42" fmla="val 3813"/>
                <a:gd name="f43" fmla="val 4380"/>
                <a:gd name="f44" fmla="val 4348"/>
                <a:gd name="f45" fmla="val 3844"/>
                <a:gd name="f46" fmla="val 4033"/>
                <a:gd name="f47" fmla="val 4506"/>
                <a:gd name="f48" fmla="val 3340"/>
                <a:gd name="f49" fmla="val 4947"/>
                <a:gd name="f50" fmla="val 2647"/>
                <a:gd name="f51" fmla="val 5042"/>
                <a:gd name="f52" fmla="val 2601"/>
                <a:gd name="f53" fmla="val 5044"/>
                <a:gd name="f54" fmla="val 2556"/>
                <a:gd name="f55" fmla="val 5046"/>
                <a:gd name="f56" fmla="val 2511"/>
                <a:gd name="f57" fmla="val 2046"/>
                <a:gd name="f58" fmla="val 1698"/>
                <a:gd name="f59" fmla="val 4899"/>
                <a:gd name="f60" fmla="val 4727"/>
                <a:gd name="f61" fmla="val 1103"/>
                <a:gd name="f62" fmla="val 4632"/>
                <a:gd name="f63" fmla="val 1040"/>
                <a:gd name="f64" fmla="val 4412"/>
                <a:gd name="f65" fmla="val 1166"/>
                <a:gd name="f66" fmla="val 4254"/>
                <a:gd name="f67" fmla="val 2363"/>
                <a:gd name="f68" fmla="val 1797"/>
                <a:gd name="f69" fmla="val 2615"/>
                <a:gd name="f70" fmla="val 3088"/>
                <a:gd name="f71" fmla="val 1041"/>
                <a:gd name="f72" fmla="val 3592"/>
                <a:gd name="f73" fmla="val 5104"/>
                <a:gd name="f74" fmla="val 5167"/>
                <a:gd name="f75" fmla="val 852"/>
                <a:gd name="f76" fmla="val 5262"/>
                <a:gd name="f77" fmla="val 347"/>
                <a:gd name="f78" fmla="val 158"/>
                <a:gd name="f79" fmla="val 4884"/>
                <a:gd name="f80" fmla="*/ f0 1 7027"/>
                <a:gd name="f81" fmla="*/ f1 1 7549"/>
                <a:gd name="f82" fmla="val f2"/>
                <a:gd name="f83" fmla="val f3"/>
                <a:gd name="f84" fmla="val f4"/>
                <a:gd name="f85" fmla="+- f84 0 f82"/>
                <a:gd name="f86" fmla="+- f83 0 f82"/>
                <a:gd name="f87" fmla="*/ f86 1 7027"/>
                <a:gd name="f88" fmla="*/ f85 1 7549"/>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7027" h="7549">
                  <a:moveTo>
                    <a:pt x="f5" y="f6"/>
                  </a:moveTo>
                  <a:cubicBezTo>
                    <a:pt x="f7" y="f6"/>
                    <a:pt x="f8" y="f9"/>
                    <a:pt x="f10" y="f11"/>
                  </a:cubicBezTo>
                  <a:lnTo>
                    <a:pt x="f12" y="f13"/>
                  </a:lnTo>
                  <a:cubicBezTo>
                    <a:pt x="f14" y="f15"/>
                    <a:pt x="f16" y="f17"/>
                    <a:pt x="f18" y="f17"/>
                  </a:cubicBezTo>
                  <a:lnTo>
                    <a:pt x="f6" y="f17"/>
                  </a:lnTo>
                  <a:lnTo>
                    <a:pt x="f6" y="f19"/>
                  </a:lnTo>
                  <a:lnTo>
                    <a:pt x="f20" y="f19"/>
                  </a:lnTo>
                  <a:lnTo>
                    <a:pt x="f21" y="f22"/>
                  </a:lnTo>
                  <a:cubicBezTo>
                    <a:pt x="f23" y="f24"/>
                    <a:pt x="f25" y="f26"/>
                    <a:pt x="f27" y="f26"/>
                  </a:cubicBezTo>
                  <a:cubicBezTo>
                    <a:pt x="f28" y="f26"/>
                    <a:pt x="f29" y="f30"/>
                    <a:pt x="f31" y="f32"/>
                  </a:cubicBezTo>
                  <a:lnTo>
                    <a:pt x="f33" y="f34"/>
                  </a:lnTo>
                  <a:cubicBezTo>
                    <a:pt x="f35" y="f36"/>
                    <a:pt x="f37" y="f38"/>
                    <a:pt x="f39" y="f40"/>
                  </a:cubicBezTo>
                  <a:lnTo>
                    <a:pt x="f41" y="f42"/>
                  </a:lnTo>
                  <a:lnTo>
                    <a:pt x="f43" y="f42"/>
                  </a:lnTo>
                  <a:lnTo>
                    <a:pt x="f44" y="f45"/>
                  </a:lnTo>
                  <a:cubicBezTo>
                    <a:pt x="f46" y="f47"/>
                    <a:pt x="f48" y="f49"/>
                    <a:pt x="f50" y="f51"/>
                  </a:cubicBezTo>
                  <a:cubicBezTo>
                    <a:pt x="f52" y="f53"/>
                    <a:pt x="f54" y="f55"/>
                    <a:pt x="f56" y="f55"/>
                  </a:cubicBezTo>
                  <a:cubicBezTo>
                    <a:pt x="f57" y="f55"/>
                    <a:pt x="f58" y="f59"/>
                    <a:pt x="f15" y="f60"/>
                  </a:cubicBezTo>
                  <a:cubicBezTo>
                    <a:pt x="f61" y="f62"/>
                    <a:pt x="f63" y="f64"/>
                    <a:pt x="f65" y="f66"/>
                  </a:cubicBezTo>
                  <a:lnTo>
                    <a:pt x="f67" y="f68"/>
                  </a:lnTo>
                  <a:cubicBezTo>
                    <a:pt x="f69" y="f15"/>
                    <a:pt x="f70" y="f71"/>
                    <a:pt x="f72" y="f71"/>
                  </a:cubicBezTo>
                  <a:lnTo>
                    <a:pt x="f73" y="f71"/>
                  </a:lnTo>
                  <a:cubicBezTo>
                    <a:pt x="f74" y="f75"/>
                    <a:pt x="f76" y="f18"/>
                    <a:pt x="f76" y="f77"/>
                  </a:cubicBezTo>
                  <a:cubicBezTo>
                    <a:pt x="f76" y="f78"/>
                    <a:pt x="f73" y="f6"/>
                    <a:pt x="f79"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133" name="Google Shape;10443;p74">
            <a:extLst>
              <a:ext uri="{FF2B5EF4-FFF2-40B4-BE49-F238E27FC236}">
                <a16:creationId xmlns:a16="http://schemas.microsoft.com/office/drawing/2014/main" id="{A53F21BF-3328-48E4-CE66-EB109ABD6DB8}"/>
              </a:ext>
            </a:extLst>
          </p:cNvPr>
          <p:cNvGrpSpPr/>
          <p:nvPr/>
        </p:nvGrpSpPr>
        <p:grpSpPr>
          <a:xfrm>
            <a:off x="9485597" y="4623741"/>
            <a:ext cx="551127" cy="587399"/>
            <a:chOff x="8485796" y="3337175"/>
            <a:chExt cx="413345" cy="440549"/>
          </a:xfrm>
          <a:solidFill>
            <a:schemeClr val="tx1"/>
          </a:solidFill>
        </p:grpSpPr>
        <p:sp>
          <p:nvSpPr>
            <p:cNvPr id="134" name="Google Shape;10444;p74">
              <a:extLst>
                <a:ext uri="{FF2B5EF4-FFF2-40B4-BE49-F238E27FC236}">
                  <a16:creationId xmlns:a16="http://schemas.microsoft.com/office/drawing/2014/main" id="{966EF7B1-AC4A-20BF-0E53-6B62D501260A}"/>
                </a:ext>
              </a:extLst>
            </p:cNvPr>
            <p:cNvSpPr/>
            <p:nvPr/>
          </p:nvSpPr>
          <p:spPr>
            <a:xfrm>
              <a:off x="8522079" y="3337175"/>
              <a:ext cx="120965" cy="128921"/>
            </a:xfrm>
            <a:custGeom>
              <a:avLst/>
              <a:gdLst>
                <a:gd name="f0" fmla="val w"/>
                <a:gd name="f1" fmla="val h"/>
                <a:gd name="f2" fmla="val 0"/>
                <a:gd name="f3" fmla="val 3467"/>
                <a:gd name="f4" fmla="val 1733"/>
                <a:gd name="f5" fmla="val 1"/>
                <a:gd name="f6" fmla="val 788"/>
                <a:gd name="f7" fmla="val 2679"/>
                <a:gd name="f8" fmla="val 3466"/>
                <a:gd name="f9" fmla="val 2678"/>
                <a:gd name="f10" fmla="*/ f0 1 3467"/>
                <a:gd name="f11" fmla="*/ f1 1 3467"/>
                <a:gd name="f12" fmla="val f2"/>
                <a:gd name="f13" fmla="val f3"/>
                <a:gd name="f14" fmla="+- f13 0 f12"/>
                <a:gd name="f15" fmla="*/ f14 1 3467"/>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3467" h="3467">
                  <a:moveTo>
                    <a:pt x="f4" y="f5"/>
                  </a:moveTo>
                  <a:cubicBezTo>
                    <a:pt x="f6" y="f5"/>
                    <a:pt x="f5" y="f6"/>
                    <a:pt x="f5" y="f4"/>
                  </a:cubicBezTo>
                  <a:cubicBezTo>
                    <a:pt x="f5" y="f7"/>
                    <a:pt x="f6" y="f8"/>
                    <a:pt x="f4" y="f8"/>
                  </a:cubicBezTo>
                  <a:cubicBezTo>
                    <a:pt x="f9" y="f8"/>
                    <a:pt x="f8" y="f7"/>
                    <a:pt x="f8" y="f4"/>
                  </a:cubicBezTo>
                  <a:cubicBezTo>
                    <a:pt x="f8" y="f6"/>
                    <a:pt x="f9" y="f5"/>
                    <a:pt x="f4" y="f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35" name="Google Shape;10445;p74">
              <a:extLst>
                <a:ext uri="{FF2B5EF4-FFF2-40B4-BE49-F238E27FC236}">
                  <a16:creationId xmlns:a16="http://schemas.microsoft.com/office/drawing/2014/main" id="{4B372B9A-F231-7498-C970-AC9178FEFBAC}"/>
                </a:ext>
              </a:extLst>
            </p:cNvPr>
            <p:cNvSpPr/>
            <p:nvPr/>
          </p:nvSpPr>
          <p:spPr>
            <a:xfrm>
              <a:off x="8681459" y="3389909"/>
              <a:ext cx="145142" cy="101068"/>
            </a:xfrm>
            <a:custGeom>
              <a:avLst/>
              <a:gdLst>
                <a:gd name="f0" fmla="val w"/>
                <a:gd name="f1" fmla="val h"/>
                <a:gd name="f2" fmla="val 0"/>
                <a:gd name="f3" fmla="val 4160"/>
                <a:gd name="f4" fmla="val 2718"/>
                <a:gd name="f5" fmla="val 347"/>
                <a:gd name="f6" fmla="val 158"/>
                <a:gd name="f7" fmla="val 1"/>
                <a:gd name="f8" fmla="val 536"/>
                <a:gd name="f9" fmla="val 95"/>
                <a:gd name="f10" fmla="val 662"/>
                <a:gd name="f11" fmla="val 316"/>
                <a:gd name="f12" fmla="val 2395"/>
                <a:gd name="f13" fmla="val 2584"/>
                <a:gd name="f14" fmla="val 2742"/>
                <a:gd name="f15" fmla="val 820"/>
                <a:gd name="f16" fmla="val 1009"/>
                <a:gd name="f17" fmla="val 1576"/>
                <a:gd name="f18" fmla="val 2616"/>
                <a:gd name="f19" fmla="val 1450"/>
                <a:gd name="f20" fmla="val 2568"/>
                <a:gd name="f21" fmla="val 1387"/>
                <a:gd name="f22" fmla="val 2482"/>
                <a:gd name="f23" fmla="val 1355"/>
                <a:gd name="f24" fmla="val 2391"/>
                <a:gd name="f25" fmla="val 2301"/>
                <a:gd name="f26" fmla="val 2206"/>
                <a:gd name="f27" fmla="val 2143"/>
                <a:gd name="f28" fmla="val 2049"/>
                <a:gd name="f29" fmla="val 1796"/>
                <a:gd name="f30" fmla="val 1922"/>
                <a:gd name="f31" fmla="val 2868"/>
                <a:gd name="f32" fmla="val 2647"/>
                <a:gd name="f33" fmla="val 2931"/>
                <a:gd name="f34" fmla="val 2694"/>
                <a:gd name="f35" fmla="val 3017"/>
                <a:gd name="f36" fmla="val 3104"/>
                <a:gd name="f37" fmla="val 3191"/>
                <a:gd name="f38" fmla="val 3277"/>
                <a:gd name="f39" fmla="val 3340"/>
                <a:gd name="f40" fmla="val 4033"/>
                <a:gd name="f41" fmla="val 4159"/>
                <a:gd name="f42" fmla="val 3986"/>
                <a:gd name="f43" fmla="val 3899"/>
                <a:gd name="f44" fmla="val 3809"/>
                <a:gd name="f45" fmla="val 3718"/>
                <a:gd name="f46" fmla="val 3624"/>
                <a:gd name="f47" fmla="val 3561"/>
                <a:gd name="f48" fmla="val 3466"/>
                <a:gd name="f49" fmla="val 441"/>
                <a:gd name="f50" fmla="val 2994"/>
                <a:gd name="f51" fmla="val 2427"/>
                <a:gd name="f52" fmla="*/ f0 1 4160"/>
                <a:gd name="f53" fmla="*/ f1 1 2718"/>
                <a:gd name="f54" fmla="val f2"/>
                <a:gd name="f55" fmla="val f3"/>
                <a:gd name="f56" fmla="val f4"/>
                <a:gd name="f57" fmla="+- f56 0 f54"/>
                <a:gd name="f58" fmla="+- f55 0 f54"/>
                <a:gd name="f59" fmla="*/ f58 1 4160"/>
                <a:gd name="f60" fmla="*/ f57 1 2718"/>
                <a:gd name="f61" fmla="*/ f54 1 f59"/>
                <a:gd name="f62" fmla="*/ f55 1 f59"/>
                <a:gd name="f63" fmla="*/ f54 1 f60"/>
                <a:gd name="f64" fmla="*/ f56 1 f60"/>
                <a:gd name="f65" fmla="*/ f61 f52 1"/>
                <a:gd name="f66" fmla="*/ f62 f52 1"/>
                <a:gd name="f67" fmla="*/ f64 f53 1"/>
                <a:gd name="f68" fmla="*/ f63 f53 1"/>
              </a:gdLst>
              <a:ahLst/>
              <a:cxnLst>
                <a:cxn ang="3cd4">
                  <a:pos x="hc" y="t"/>
                </a:cxn>
                <a:cxn ang="0">
                  <a:pos x="r" y="vc"/>
                </a:cxn>
                <a:cxn ang="cd4">
                  <a:pos x="hc" y="b"/>
                </a:cxn>
                <a:cxn ang="cd2">
                  <a:pos x="l" y="vc"/>
                </a:cxn>
              </a:cxnLst>
              <a:rect l="f65" t="f68" r="f66" b="f67"/>
              <a:pathLst>
                <a:path w="4160" h="2718">
                  <a:moveTo>
                    <a:pt x="f5" y="f2"/>
                  </a:moveTo>
                  <a:cubicBezTo>
                    <a:pt x="f6" y="f2"/>
                    <a:pt x="f7" y="f6"/>
                    <a:pt x="f7" y="f5"/>
                  </a:cubicBezTo>
                  <a:cubicBezTo>
                    <a:pt x="f7" y="f8"/>
                    <a:pt x="f9" y="f10"/>
                    <a:pt x="f11" y="f10"/>
                  </a:cubicBezTo>
                  <a:lnTo>
                    <a:pt x="f12" y="f10"/>
                  </a:lnTo>
                  <a:cubicBezTo>
                    <a:pt x="f13" y="f10"/>
                    <a:pt x="f14" y="f15"/>
                    <a:pt x="f14" y="f16"/>
                  </a:cubicBezTo>
                  <a:lnTo>
                    <a:pt x="f14" y="f17"/>
                  </a:lnTo>
                  <a:lnTo>
                    <a:pt x="f18" y="f19"/>
                  </a:lnTo>
                  <a:cubicBezTo>
                    <a:pt x="f20" y="f21"/>
                    <a:pt x="f22" y="f23"/>
                    <a:pt x="f24" y="f23"/>
                  </a:cubicBezTo>
                  <a:cubicBezTo>
                    <a:pt x="f25" y="f23"/>
                    <a:pt x="f26" y="f21"/>
                    <a:pt x="f27" y="f19"/>
                  </a:cubicBezTo>
                  <a:cubicBezTo>
                    <a:pt x="f28" y="f17"/>
                    <a:pt x="f28" y="f29"/>
                    <a:pt x="f27" y="f30"/>
                  </a:cubicBezTo>
                  <a:lnTo>
                    <a:pt x="f31" y="f32"/>
                  </a:lnTo>
                  <a:cubicBezTo>
                    <a:pt x="f33" y="f34"/>
                    <a:pt x="f35" y="f4"/>
                    <a:pt x="f36" y="f4"/>
                  </a:cubicBezTo>
                  <a:cubicBezTo>
                    <a:pt x="f37" y="f4"/>
                    <a:pt x="f38" y="f34"/>
                    <a:pt x="f39" y="f32"/>
                  </a:cubicBezTo>
                  <a:lnTo>
                    <a:pt x="f40" y="f30"/>
                  </a:lnTo>
                  <a:cubicBezTo>
                    <a:pt x="f41" y="f29"/>
                    <a:pt x="f41" y="f17"/>
                    <a:pt x="f40" y="f19"/>
                  </a:cubicBezTo>
                  <a:cubicBezTo>
                    <a:pt x="f42" y="f21"/>
                    <a:pt x="f43" y="f23"/>
                    <a:pt x="f44" y="f23"/>
                  </a:cubicBezTo>
                  <a:cubicBezTo>
                    <a:pt x="f45" y="f23"/>
                    <a:pt x="f46" y="f21"/>
                    <a:pt x="f47" y="f19"/>
                  </a:cubicBezTo>
                  <a:lnTo>
                    <a:pt x="f48" y="f17"/>
                  </a:lnTo>
                  <a:lnTo>
                    <a:pt x="f48" y="f16"/>
                  </a:lnTo>
                  <a:cubicBezTo>
                    <a:pt x="f48" y="f49"/>
                    <a:pt x="f50" y="f2"/>
                    <a:pt x="f51"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36" name="Google Shape;10446;p74">
              <a:extLst>
                <a:ext uri="{FF2B5EF4-FFF2-40B4-BE49-F238E27FC236}">
                  <a16:creationId xmlns:a16="http://schemas.microsoft.com/office/drawing/2014/main" id="{DAB78D0C-19A1-C3F2-3660-EFA2BE878019}"/>
                </a:ext>
              </a:extLst>
            </p:cNvPr>
            <p:cNvSpPr/>
            <p:nvPr/>
          </p:nvSpPr>
          <p:spPr>
            <a:xfrm>
              <a:off x="8530876" y="3620054"/>
              <a:ext cx="148425" cy="102741"/>
            </a:xfrm>
            <a:custGeom>
              <a:avLst/>
              <a:gdLst>
                <a:gd name="f0" fmla="val w"/>
                <a:gd name="f1" fmla="val h"/>
                <a:gd name="f2" fmla="val 0"/>
                <a:gd name="f3" fmla="val 4254"/>
                <a:gd name="f4" fmla="val 2763"/>
                <a:gd name="f5" fmla="val 1095"/>
                <a:gd name="f6" fmla="val 1002"/>
                <a:gd name="f7" fmla="val 904"/>
                <a:gd name="f8" fmla="val 28"/>
                <a:gd name="f9" fmla="val 820"/>
                <a:gd name="f10" fmla="val 112"/>
                <a:gd name="f11" fmla="val 127"/>
                <a:gd name="f12" fmla="val 805"/>
                <a:gd name="f13" fmla="val 1"/>
                <a:gd name="f14" fmla="val 931"/>
                <a:gd name="f15" fmla="val 1184"/>
                <a:gd name="f16" fmla="val 1278"/>
                <a:gd name="f17" fmla="val 190"/>
                <a:gd name="f18" fmla="val 1341"/>
                <a:gd name="f19" fmla="val 276"/>
                <a:gd name="f20" fmla="val 1373"/>
                <a:gd name="f21" fmla="val 363"/>
                <a:gd name="f22" fmla="val 449"/>
                <a:gd name="f23" fmla="val 536"/>
                <a:gd name="f24" fmla="val 599"/>
                <a:gd name="f25" fmla="val 725"/>
                <a:gd name="f26" fmla="val 1719"/>
                <a:gd name="f27" fmla="val 2318"/>
                <a:gd name="f28" fmla="val 1198"/>
                <a:gd name="f29" fmla="val 2759"/>
                <a:gd name="f30" fmla="val 1733"/>
                <a:gd name="f31" fmla="val 3813"/>
                <a:gd name="f32" fmla="val 3837"/>
                <a:gd name="f33" fmla="val 2761"/>
                <a:gd name="f34" fmla="val 3861"/>
                <a:gd name="f35" fmla="val 3883"/>
                <a:gd name="f36" fmla="val 4122"/>
                <a:gd name="f37" fmla="val 2616"/>
                <a:gd name="f38" fmla="val 2444"/>
                <a:gd name="f39" fmla="val 2223"/>
                <a:gd name="f40" fmla="val 4096"/>
                <a:gd name="f41" fmla="val 2066"/>
                <a:gd name="f42" fmla="val 3907"/>
                <a:gd name="f43" fmla="val 1828"/>
                <a:gd name="f44" fmla="val 1639"/>
                <a:gd name="f45" fmla="val 1481"/>
                <a:gd name="f46" fmla="val 1908"/>
                <a:gd name="f47" fmla="val 1576"/>
                <a:gd name="f48" fmla="val 1824"/>
                <a:gd name="f49" fmla="val 1914"/>
                <a:gd name="f50" fmla="val 2001"/>
                <a:gd name="f51" fmla="val 2048"/>
                <a:gd name="f52" fmla="val 2174"/>
                <a:gd name="f53" fmla="val 1355"/>
                <a:gd name="f54" fmla="val 1292"/>
                <a:gd name="f55" fmla="val 81"/>
                <a:gd name="f56" fmla="val 1261"/>
                <a:gd name="f57" fmla="val 1229"/>
                <a:gd name="f58" fmla="val 18"/>
                <a:gd name="f59" fmla="val 1187"/>
                <a:gd name="f60" fmla="val 7"/>
                <a:gd name="f61" fmla="val 1142"/>
                <a:gd name="f62" fmla="*/ f0 1 4254"/>
                <a:gd name="f63" fmla="*/ f1 1 2763"/>
                <a:gd name="f64" fmla="val f2"/>
                <a:gd name="f65" fmla="val f3"/>
                <a:gd name="f66" fmla="val f4"/>
                <a:gd name="f67" fmla="+- f66 0 f64"/>
                <a:gd name="f68" fmla="+- f65 0 f64"/>
                <a:gd name="f69" fmla="*/ f68 1 4254"/>
                <a:gd name="f70" fmla="*/ f67 1 2763"/>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4254" h="2763">
                  <a:moveTo>
                    <a:pt x="f5" y="f2"/>
                  </a:moveTo>
                  <a:cubicBezTo>
                    <a:pt x="f6" y="f2"/>
                    <a:pt x="f7" y="f8"/>
                    <a:pt x="f9" y="f10"/>
                  </a:cubicBezTo>
                  <a:lnTo>
                    <a:pt x="f11" y="f12"/>
                  </a:lnTo>
                  <a:cubicBezTo>
                    <a:pt x="f13" y="f14"/>
                    <a:pt x="f13" y="f15"/>
                    <a:pt x="f11" y="f16"/>
                  </a:cubicBezTo>
                  <a:cubicBezTo>
                    <a:pt x="f17" y="f18"/>
                    <a:pt x="f19" y="f20"/>
                    <a:pt x="f21" y="f20"/>
                  </a:cubicBezTo>
                  <a:cubicBezTo>
                    <a:pt x="f22" y="f20"/>
                    <a:pt x="f23" y="f18"/>
                    <a:pt x="f24" y="f16"/>
                  </a:cubicBezTo>
                  <a:lnTo>
                    <a:pt x="f25" y="f15"/>
                  </a:lnTo>
                  <a:lnTo>
                    <a:pt x="f25" y="f26"/>
                  </a:lnTo>
                  <a:cubicBezTo>
                    <a:pt x="f25" y="f27"/>
                    <a:pt x="f28" y="f29"/>
                    <a:pt x="f30" y="f29"/>
                  </a:cubicBezTo>
                  <a:lnTo>
                    <a:pt x="f31" y="f29"/>
                  </a:lnTo>
                  <a:cubicBezTo>
                    <a:pt x="f32" y="f33"/>
                    <a:pt x="f34" y="f4"/>
                    <a:pt x="f35" y="f4"/>
                  </a:cubicBezTo>
                  <a:cubicBezTo>
                    <a:pt x="f36" y="f4"/>
                    <a:pt x="f3" y="f37"/>
                    <a:pt x="f3" y="f38"/>
                  </a:cubicBezTo>
                  <a:cubicBezTo>
                    <a:pt x="f3" y="f39"/>
                    <a:pt x="f40" y="f41"/>
                    <a:pt x="f42" y="f41"/>
                  </a:cubicBezTo>
                  <a:lnTo>
                    <a:pt x="f43" y="f41"/>
                  </a:lnTo>
                  <a:cubicBezTo>
                    <a:pt x="f44" y="f41"/>
                    <a:pt x="f45" y="f46"/>
                    <a:pt x="f45" y="f26"/>
                  </a:cubicBezTo>
                  <a:lnTo>
                    <a:pt x="f45" y="f15"/>
                  </a:lnTo>
                  <a:lnTo>
                    <a:pt x="f47" y="f16"/>
                  </a:lnTo>
                  <a:cubicBezTo>
                    <a:pt x="f44" y="f18"/>
                    <a:pt x="f30" y="f20"/>
                    <a:pt x="f48" y="f20"/>
                  </a:cubicBezTo>
                  <a:cubicBezTo>
                    <a:pt x="f49" y="f20"/>
                    <a:pt x="f50" y="f18"/>
                    <a:pt x="f51" y="f16"/>
                  </a:cubicBezTo>
                  <a:cubicBezTo>
                    <a:pt x="f52" y="f15"/>
                    <a:pt x="f52" y="f14"/>
                    <a:pt x="f51" y="f12"/>
                  </a:cubicBezTo>
                  <a:lnTo>
                    <a:pt x="f53" y="f10"/>
                  </a:lnTo>
                  <a:cubicBezTo>
                    <a:pt x="f54" y="f55"/>
                    <a:pt x="f56" y="f55"/>
                    <a:pt x="f57" y="f58"/>
                  </a:cubicBezTo>
                  <a:cubicBezTo>
                    <a:pt x="f59" y="f60"/>
                    <a:pt x="f61"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37" name="Google Shape;10447;p74">
              <a:extLst>
                <a:ext uri="{FF2B5EF4-FFF2-40B4-BE49-F238E27FC236}">
                  <a16:creationId xmlns:a16="http://schemas.microsoft.com/office/drawing/2014/main" id="{17D5E182-C77A-F84A-710E-16C551E71831}"/>
                </a:ext>
              </a:extLst>
            </p:cNvPr>
            <p:cNvSpPr/>
            <p:nvPr/>
          </p:nvSpPr>
          <p:spPr>
            <a:xfrm>
              <a:off x="8739734" y="3517605"/>
              <a:ext cx="124248" cy="127732"/>
            </a:xfrm>
            <a:custGeom>
              <a:avLst/>
              <a:gdLst>
                <a:gd name="f0" fmla="val w"/>
                <a:gd name="f1" fmla="val h"/>
                <a:gd name="f2" fmla="val 0"/>
                <a:gd name="f3" fmla="val 3561"/>
                <a:gd name="f4" fmla="val 3435"/>
                <a:gd name="f5" fmla="val 1796"/>
                <a:gd name="f6" fmla="val 788"/>
                <a:gd name="f7" fmla="val 1733"/>
                <a:gd name="f8" fmla="val 2647"/>
                <a:gd name="f9" fmla="val 3434"/>
                <a:gd name="f10" fmla="val 2741"/>
                <a:gd name="f11" fmla="val 2773"/>
                <a:gd name="f12" fmla="*/ f0 1 3561"/>
                <a:gd name="f13" fmla="*/ f1 1 3435"/>
                <a:gd name="f14" fmla="val f2"/>
                <a:gd name="f15" fmla="val f3"/>
                <a:gd name="f16" fmla="val f4"/>
                <a:gd name="f17" fmla="+- f16 0 f14"/>
                <a:gd name="f18" fmla="+- f15 0 f14"/>
                <a:gd name="f19" fmla="*/ f18 1 3561"/>
                <a:gd name="f20" fmla="*/ f17 1 3435"/>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3561" h="3435">
                  <a:moveTo>
                    <a:pt x="f5" y="f2"/>
                  </a:moveTo>
                  <a:cubicBezTo>
                    <a:pt x="f6" y="f2"/>
                    <a:pt x="f2" y="f6"/>
                    <a:pt x="f2" y="f7"/>
                  </a:cubicBezTo>
                  <a:cubicBezTo>
                    <a:pt x="f2" y="f8"/>
                    <a:pt x="f6" y="f9"/>
                    <a:pt x="f5" y="f9"/>
                  </a:cubicBezTo>
                  <a:cubicBezTo>
                    <a:pt x="f10" y="f9"/>
                    <a:pt x="f3" y="f8"/>
                    <a:pt x="f3" y="f7"/>
                  </a:cubicBezTo>
                  <a:cubicBezTo>
                    <a:pt x="f3" y="f6"/>
                    <a:pt x="f11"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38" name="Google Shape;10448;p74">
              <a:extLst>
                <a:ext uri="{FF2B5EF4-FFF2-40B4-BE49-F238E27FC236}">
                  <a16:creationId xmlns:a16="http://schemas.microsoft.com/office/drawing/2014/main" id="{A8FCC3BD-EF66-D76C-2684-5D5B0A876754}"/>
                </a:ext>
              </a:extLst>
            </p:cNvPr>
            <p:cNvSpPr/>
            <p:nvPr/>
          </p:nvSpPr>
          <p:spPr>
            <a:xfrm>
              <a:off x="8485796" y="3463719"/>
              <a:ext cx="193505" cy="131225"/>
            </a:xfrm>
            <a:custGeom>
              <a:avLst/>
              <a:gdLst>
                <a:gd name="f0" fmla="val w"/>
                <a:gd name="f1" fmla="val h"/>
                <a:gd name="f2" fmla="val 0"/>
                <a:gd name="f3" fmla="val 5546"/>
                <a:gd name="f4" fmla="val 3529"/>
                <a:gd name="f5" fmla="val 1072"/>
                <a:gd name="f6" fmla="val 442"/>
                <a:gd name="f7" fmla="val 536"/>
                <a:gd name="f8" fmla="val 32"/>
                <a:gd name="f9" fmla="val 1292"/>
                <a:gd name="f10" fmla="val 2143"/>
                <a:gd name="f11" fmla="val 3182"/>
                <a:gd name="f12" fmla="val 1"/>
                <a:gd name="f13" fmla="val 3371"/>
                <a:gd name="f14" fmla="val 158"/>
                <a:gd name="f15" fmla="val 347"/>
                <a:gd name="f16" fmla="val 5199"/>
                <a:gd name="f17" fmla="val 5388"/>
                <a:gd name="f18" fmla="val 5168"/>
                <a:gd name="f19" fmla="val 4538"/>
                <a:gd name="f20" fmla="val 4096"/>
                <a:gd name="f21" fmla="val 473"/>
                <a:gd name="f22" fmla="val 3466"/>
                <a:gd name="f23" fmla="val 756"/>
                <a:gd name="f24" fmla="val 2805"/>
                <a:gd name="f25" fmla="val 1513"/>
                <a:gd name="f26" fmla="val 504"/>
                <a:gd name="f27" fmla="*/ f0 1 5546"/>
                <a:gd name="f28" fmla="*/ f1 1 3529"/>
                <a:gd name="f29" fmla="val f2"/>
                <a:gd name="f30" fmla="val f3"/>
                <a:gd name="f31" fmla="val f4"/>
                <a:gd name="f32" fmla="+- f31 0 f29"/>
                <a:gd name="f33" fmla="+- f30 0 f29"/>
                <a:gd name="f34" fmla="*/ f33 1 5546"/>
                <a:gd name="f35" fmla="*/ f32 1 3529"/>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5546" h="3529">
                  <a:moveTo>
                    <a:pt x="f5" y="f2"/>
                  </a:moveTo>
                  <a:cubicBezTo>
                    <a:pt x="f6" y="f7"/>
                    <a:pt x="f8" y="f9"/>
                    <a:pt x="f8" y="f10"/>
                  </a:cubicBezTo>
                  <a:lnTo>
                    <a:pt x="f8" y="f11"/>
                  </a:lnTo>
                  <a:cubicBezTo>
                    <a:pt x="f12" y="f13"/>
                    <a:pt x="f14" y="f4"/>
                    <a:pt x="f15" y="f4"/>
                  </a:cubicBezTo>
                  <a:lnTo>
                    <a:pt x="f16" y="f4"/>
                  </a:lnTo>
                  <a:cubicBezTo>
                    <a:pt x="f17" y="f4"/>
                    <a:pt x="f3" y="f13"/>
                    <a:pt x="f3" y="f11"/>
                  </a:cubicBezTo>
                  <a:lnTo>
                    <a:pt x="f3" y="f10"/>
                  </a:lnTo>
                  <a:cubicBezTo>
                    <a:pt x="f3" y="f9"/>
                    <a:pt x="f18" y="f7"/>
                    <a:pt x="f19" y="f2"/>
                  </a:cubicBezTo>
                  <a:cubicBezTo>
                    <a:pt x="f20" y="f21"/>
                    <a:pt x="f22" y="f23"/>
                    <a:pt x="f24" y="f23"/>
                  </a:cubicBezTo>
                  <a:cubicBezTo>
                    <a:pt x="f10" y="f23"/>
                    <a:pt x="f25" y="f26"/>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39" name="Google Shape;10449;p74">
              <a:extLst>
                <a:ext uri="{FF2B5EF4-FFF2-40B4-BE49-F238E27FC236}">
                  <a16:creationId xmlns:a16="http://schemas.microsoft.com/office/drawing/2014/main" id="{4BC28FC4-1EC8-9C33-190E-D2723DF70D11}"/>
                </a:ext>
              </a:extLst>
            </p:cNvPr>
            <p:cNvSpPr/>
            <p:nvPr/>
          </p:nvSpPr>
          <p:spPr>
            <a:xfrm>
              <a:off x="8703442" y="3644112"/>
              <a:ext cx="195699" cy="133612"/>
            </a:xfrm>
            <a:custGeom>
              <a:avLst/>
              <a:gdLst>
                <a:gd name="f0" fmla="val w"/>
                <a:gd name="f1" fmla="val h"/>
                <a:gd name="f2" fmla="val 0"/>
                <a:gd name="f3" fmla="val 5609"/>
                <a:gd name="f4" fmla="val 3593"/>
                <a:gd name="f5" fmla="val 1009"/>
                <a:gd name="f6" fmla="val 1"/>
                <a:gd name="f7" fmla="val 379"/>
                <a:gd name="f8" fmla="val 537"/>
                <a:gd name="f9" fmla="val 1261"/>
                <a:gd name="f10" fmla="val 2143"/>
                <a:gd name="f11" fmla="val 3246"/>
                <a:gd name="f12" fmla="val 3435"/>
                <a:gd name="f13" fmla="val 158"/>
                <a:gd name="f14" fmla="val 3592"/>
                <a:gd name="f15" fmla="val 347"/>
                <a:gd name="f16" fmla="val 5262"/>
                <a:gd name="f17" fmla="val 5451"/>
                <a:gd name="f18" fmla="val 5577"/>
                <a:gd name="f19" fmla="val 5199"/>
                <a:gd name="f20" fmla="val 4569"/>
                <a:gd name="f21" fmla="val 4128"/>
                <a:gd name="f22" fmla="val 474"/>
                <a:gd name="f23" fmla="val 3498"/>
                <a:gd name="f24" fmla="val 757"/>
                <a:gd name="f25" fmla="val 2773"/>
                <a:gd name="f26" fmla="val 2080"/>
                <a:gd name="f27" fmla="val 1450"/>
                <a:gd name="f28" fmla="*/ f0 1 5609"/>
                <a:gd name="f29" fmla="*/ f1 1 3593"/>
                <a:gd name="f30" fmla="val f2"/>
                <a:gd name="f31" fmla="val f3"/>
                <a:gd name="f32" fmla="val f4"/>
                <a:gd name="f33" fmla="+- f32 0 f30"/>
                <a:gd name="f34" fmla="+- f31 0 f30"/>
                <a:gd name="f35" fmla="*/ f34 1 5609"/>
                <a:gd name="f36" fmla="*/ f33 1 3593"/>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5609" h="3593">
                  <a:moveTo>
                    <a:pt x="f5" y="f6"/>
                  </a:moveTo>
                  <a:cubicBezTo>
                    <a:pt x="f7" y="f8"/>
                    <a:pt x="f6" y="f9"/>
                    <a:pt x="f6" y="f10"/>
                  </a:cubicBezTo>
                  <a:lnTo>
                    <a:pt x="f6" y="f11"/>
                  </a:lnTo>
                  <a:cubicBezTo>
                    <a:pt x="f6" y="f12"/>
                    <a:pt x="f13" y="f14"/>
                    <a:pt x="f15" y="f14"/>
                  </a:cubicBezTo>
                  <a:lnTo>
                    <a:pt x="f16" y="f14"/>
                  </a:lnTo>
                  <a:cubicBezTo>
                    <a:pt x="f17" y="f14"/>
                    <a:pt x="f3" y="f12"/>
                    <a:pt x="f3" y="f11"/>
                  </a:cubicBezTo>
                  <a:lnTo>
                    <a:pt x="f3" y="f10"/>
                  </a:lnTo>
                  <a:cubicBezTo>
                    <a:pt x="f18" y="f9"/>
                    <a:pt x="f19" y="f8"/>
                    <a:pt x="f20" y="f6"/>
                  </a:cubicBezTo>
                  <a:cubicBezTo>
                    <a:pt x="f21" y="f22"/>
                    <a:pt x="f23" y="f24"/>
                    <a:pt x="f25" y="f24"/>
                  </a:cubicBezTo>
                  <a:cubicBezTo>
                    <a:pt x="f26" y="f24"/>
                    <a:pt x="f27" y="f22"/>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140" name="Google Shape;10468;p74">
            <a:extLst>
              <a:ext uri="{FF2B5EF4-FFF2-40B4-BE49-F238E27FC236}">
                <a16:creationId xmlns:a16="http://schemas.microsoft.com/office/drawing/2014/main" id="{27AF8233-FEAF-90A5-2988-95FACF3A502A}"/>
              </a:ext>
            </a:extLst>
          </p:cNvPr>
          <p:cNvGrpSpPr/>
          <p:nvPr/>
        </p:nvGrpSpPr>
        <p:grpSpPr>
          <a:xfrm>
            <a:off x="4195888" y="4848001"/>
            <a:ext cx="482864" cy="513247"/>
            <a:chOff x="4518516" y="3505370"/>
            <a:chExt cx="362148" cy="384935"/>
          </a:xfrm>
          <a:solidFill>
            <a:schemeClr val="tx1"/>
          </a:solidFill>
        </p:grpSpPr>
        <p:sp>
          <p:nvSpPr>
            <p:cNvPr id="141" name="Google Shape;10469;p74">
              <a:extLst>
                <a:ext uri="{FF2B5EF4-FFF2-40B4-BE49-F238E27FC236}">
                  <a16:creationId xmlns:a16="http://schemas.microsoft.com/office/drawing/2014/main" id="{2D065509-33C0-F2C5-90DC-BDF0F1C1F059}"/>
                </a:ext>
              </a:extLst>
            </p:cNvPr>
            <p:cNvSpPr/>
            <p:nvPr/>
          </p:nvSpPr>
          <p:spPr>
            <a:xfrm>
              <a:off x="4731736" y="3731584"/>
              <a:ext cx="148928" cy="158721"/>
            </a:xfrm>
            <a:custGeom>
              <a:avLst/>
              <a:gdLst>
                <a:gd name="f0" fmla="val w"/>
                <a:gd name="f1" fmla="val h"/>
                <a:gd name="f2" fmla="val 0"/>
                <a:gd name="f3" fmla="val 4885"/>
                <a:gd name="f4" fmla="val 2395"/>
                <a:gd name="f5" fmla="val 1324"/>
                <a:gd name="f6" fmla="val 2616"/>
                <a:gd name="f7" fmla="val 2773"/>
                <a:gd name="f8" fmla="val 1482"/>
                <a:gd name="f9" fmla="val 1702"/>
                <a:gd name="f10" fmla="val 2049"/>
                <a:gd name="f11" fmla="val 3120"/>
                <a:gd name="f12" fmla="val 3309"/>
                <a:gd name="f13" fmla="val 3466"/>
                <a:gd name="f14" fmla="val 2206"/>
                <a:gd name="f15" fmla="val 2584"/>
                <a:gd name="f16" fmla="val 2742"/>
                <a:gd name="f17" fmla="val 2458"/>
                <a:gd name="f18" fmla="val 1"/>
                <a:gd name="f19" fmla="val 1104"/>
                <a:gd name="f20" fmla="val 1103"/>
                <a:gd name="f21" fmla="val 2427"/>
                <a:gd name="f22" fmla="val 3781"/>
                <a:gd name="f23" fmla="val 4884"/>
                <a:gd name="f24" fmla="val 3782"/>
                <a:gd name="f25" fmla="val 4853"/>
                <a:gd name="f26" fmla="val 1072"/>
                <a:gd name="f27" fmla="*/ f0 1 4885"/>
                <a:gd name="f28" fmla="*/ f1 1 4885"/>
                <a:gd name="f29" fmla="val f2"/>
                <a:gd name="f30" fmla="val f3"/>
                <a:gd name="f31" fmla="+- f30 0 f29"/>
                <a:gd name="f32" fmla="*/ f31 1 4885"/>
                <a:gd name="f33" fmla="*/ f29 1 f32"/>
                <a:gd name="f34" fmla="*/ f30 1 f32"/>
                <a:gd name="f35" fmla="*/ f33 f27 1"/>
                <a:gd name="f36" fmla="*/ f34 f27 1"/>
                <a:gd name="f37" fmla="*/ f34 f28 1"/>
                <a:gd name="f38" fmla="*/ f33 f28 1"/>
              </a:gdLst>
              <a:ahLst/>
              <a:cxnLst>
                <a:cxn ang="3cd4">
                  <a:pos x="hc" y="t"/>
                </a:cxn>
                <a:cxn ang="0">
                  <a:pos x="r" y="vc"/>
                </a:cxn>
                <a:cxn ang="cd4">
                  <a:pos x="hc" y="b"/>
                </a:cxn>
                <a:cxn ang="cd2">
                  <a:pos x="l" y="vc"/>
                </a:cxn>
              </a:cxnLst>
              <a:rect l="f35" t="f38" r="f36" b="f37"/>
              <a:pathLst>
                <a:path w="4885" h="4885">
                  <a:moveTo>
                    <a:pt x="f4" y="f5"/>
                  </a:moveTo>
                  <a:cubicBezTo>
                    <a:pt x="f6" y="f5"/>
                    <a:pt x="f7" y="f8"/>
                    <a:pt x="f7" y="f9"/>
                  </a:cubicBezTo>
                  <a:lnTo>
                    <a:pt x="f7" y="f10"/>
                  </a:lnTo>
                  <a:lnTo>
                    <a:pt x="f11" y="f10"/>
                  </a:lnTo>
                  <a:cubicBezTo>
                    <a:pt x="f12" y="f10"/>
                    <a:pt x="f13" y="f14"/>
                    <a:pt x="f13" y="f4"/>
                  </a:cubicBezTo>
                  <a:cubicBezTo>
                    <a:pt x="f13" y="f15"/>
                    <a:pt x="f12" y="f16"/>
                    <a:pt x="f11" y="f16"/>
                  </a:cubicBezTo>
                  <a:lnTo>
                    <a:pt x="f4" y="f16"/>
                  </a:lnTo>
                  <a:cubicBezTo>
                    <a:pt x="f14" y="f16"/>
                    <a:pt x="f10" y="f15"/>
                    <a:pt x="f10" y="f4"/>
                  </a:cubicBezTo>
                  <a:lnTo>
                    <a:pt x="f10" y="f9"/>
                  </a:lnTo>
                  <a:cubicBezTo>
                    <a:pt x="f10" y="f8"/>
                    <a:pt x="f14" y="f5"/>
                    <a:pt x="f4" y="f5"/>
                  </a:cubicBezTo>
                  <a:close/>
                  <a:moveTo>
                    <a:pt x="f17" y="f18"/>
                  </a:moveTo>
                  <a:cubicBezTo>
                    <a:pt x="f19" y="f18"/>
                    <a:pt x="f18" y="f20"/>
                    <a:pt x="f18" y="f21"/>
                  </a:cubicBezTo>
                  <a:cubicBezTo>
                    <a:pt x="f18" y="f22"/>
                    <a:pt x="f19" y="f23"/>
                    <a:pt x="f17" y="f23"/>
                  </a:cubicBezTo>
                  <a:cubicBezTo>
                    <a:pt x="f24" y="f23"/>
                    <a:pt x="f23" y="f22"/>
                    <a:pt x="f23" y="f21"/>
                  </a:cubicBezTo>
                  <a:cubicBezTo>
                    <a:pt x="f25" y="f26"/>
                    <a:pt x="f24" y="f18"/>
                    <a:pt x="f17" y="f18"/>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42" name="Google Shape;10470;p74">
              <a:extLst>
                <a:ext uri="{FF2B5EF4-FFF2-40B4-BE49-F238E27FC236}">
                  <a16:creationId xmlns:a16="http://schemas.microsoft.com/office/drawing/2014/main" id="{F93CEF2B-76EC-E9AF-0F16-41725AF0C47D}"/>
                </a:ext>
              </a:extLst>
            </p:cNvPr>
            <p:cNvSpPr/>
            <p:nvPr/>
          </p:nvSpPr>
          <p:spPr>
            <a:xfrm>
              <a:off x="4519495" y="3618994"/>
              <a:ext cx="317946" cy="225235"/>
            </a:xfrm>
            <a:custGeom>
              <a:avLst/>
              <a:gdLst>
                <a:gd name="f0" fmla="val w"/>
                <a:gd name="f1" fmla="val h"/>
                <a:gd name="f2" fmla="val 0"/>
                <a:gd name="f3" fmla="val 10429"/>
                <a:gd name="f4" fmla="val 6932"/>
                <a:gd name="f5" fmla="val 2426"/>
                <a:gd name="f6" fmla="val 662"/>
                <a:gd name="f7" fmla="val 2647"/>
                <a:gd name="f8" fmla="val 2804"/>
                <a:gd name="f9" fmla="val 819"/>
                <a:gd name="f10" fmla="val 1008"/>
                <a:gd name="f11" fmla="val 1197"/>
                <a:gd name="f12" fmla="val 1355"/>
                <a:gd name="f13" fmla="val 1733"/>
                <a:gd name="f14" fmla="val 1544"/>
                <a:gd name="f15" fmla="val 1387"/>
                <a:gd name="f16" fmla="val 4537"/>
                <a:gd name="f17" fmla="val 4726"/>
                <a:gd name="f18" fmla="val 4884"/>
                <a:gd name="f19" fmla="val 4695"/>
                <a:gd name="f20" fmla="val 3812"/>
                <a:gd name="f21" fmla="val 3623"/>
                <a:gd name="f22" fmla="val 3466"/>
                <a:gd name="f23" fmla="val 6648"/>
                <a:gd name="f24" fmla="val 6837"/>
                <a:gd name="f25" fmla="val 6994"/>
                <a:gd name="f26" fmla="val 5955"/>
                <a:gd name="f27" fmla="val 5734"/>
                <a:gd name="f28" fmla="val 5577"/>
                <a:gd name="f29" fmla="val 8727"/>
                <a:gd name="f30" fmla="val 8948"/>
                <a:gd name="f31" fmla="val 9105"/>
                <a:gd name="f32" fmla="val 8034"/>
                <a:gd name="f33" fmla="val 7845"/>
                <a:gd name="f34" fmla="val 7688"/>
                <a:gd name="f35" fmla="val 2080"/>
                <a:gd name="f36" fmla="val 2237"/>
                <a:gd name="f37" fmla="val 2773"/>
                <a:gd name="f38" fmla="val 2206"/>
                <a:gd name="f39" fmla="val 4001"/>
                <a:gd name="f40" fmla="val 4159"/>
                <a:gd name="f41" fmla="val 4852"/>
                <a:gd name="f42" fmla="val 5010"/>
                <a:gd name="f43" fmla="val 5199"/>
                <a:gd name="f44" fmla="val 5388"/>
                <a:gd name="f45" fmla="val 5545"/>
                <a:gd name="f46" fmla="val 5892"/>
                <a:gd name="f47" fmla="val 6459"/>
                <a:gd name="f48" fmla="val 473"/>
                <a:gd name="f49" fmla="val 6931"/>
                <a:gd name="f50" fmla="val 1071"/>
                <a:gd name="f51" fmla="val 6490"/>
                <a:gd name="f52" fmla="val 6364"/>
                <a:gd name="f53" fmla="val 6616"/>
                <a:gd name="f54" fmla="val 6301"/>
                <a:gd name="f55" fmla="val 6270"/>
                <a:gd name="f56" fmla="val 5797"/>
                <a:gd name="f57" fmla="val 6333"/>
                <a:gd name="f58" fmla="val 5671"/>
                <a:gd name="f59" fmla="val 8066"/>
                <a:gd name="f60" fmla="val 2741"/>
                <a:gd name="f61" fmla="val 9420"/>
                <a:gd name="f62" fmla="val 9767"/>
                <a:gd name="f63" fmla="val 10113"/>
                <a:gd name="f64" fmla="val 2836"/>
                <a:gd name="f65" fmla="val 10428"/>
                <a:gd name="f66" fmla="val 2962"/>
                <a:gd name="f67" fmla="*/ f0 1 10429"/>
                <a:gd name="f68" fmla="*/ f1 1 6932"/>
                <a:gd name="f69" fmla="val f2"/>
                <a:gd name="f70" fmla="val f3"/>
                <a:gd name="f71" fmla="val f4"/>
                <a:gd name="f72" fmla="+- f71 0 f69"/>
                <a:gd name="f73" fmla="+- f70 0 f69"/>
                <a:gd name="f74" fmla="*/ f73 1 10429"/>
                <a:gd name="f75" fmla="*/ f72 1 6932"/>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10429" h="6932">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6"/>
                  </a:moveTo>
                  <a:cubicBezTo>
                    <a:pt x="f17" y="f6"/>
                    <a:pt x="f18" y="f9"/>
                    <a:pt x="f18" y="f10"/>
                  </a:cubicBezTo>
                  <a:cubicBezTo>
                    <a:pt x="f18" y="f11"/>
                    <a:pt x="f19" y="f12"/>
                    <a:pt x="f16" y="f12"/>
                  </a:cubicBezTo>
                  <a:lnTo>
                    <a:pt x="f20" y="f12"/>
                  </a:lnTo>
                  <a:cubicBezTo>
                    <a:pt x="f21" y="f12"/>
                    <a:pt x="f22" y="f11"/>
                    <a:pt x="f22" y="f10"/>
                  </a:cubicBezTo>
                  <a:cubicBezTo>
                    <a:pt x="f22" y="f9"/>
                    <a:pt x="f21" y="f6"/>
                    <a:pt x="f20" y="f6"/>
                  </a:cubicBezTo>
                  <a:close/>
                  <a:moveTo>
                    <a:pt x="f23" y="f6"/>
                  </a:moveTo>
                  <a:cubicBezTo>
                    <a:pt x="f24" y="f6"/>
                    <a:pt x="f25" y="f9"/>
                    <a:pt x="f25" y="f10"/>
                  </a:cubicBezTo>
                  <a:cubicBezTo>
                    <a:pt x="f25" y="f11"/>
                    <a:pt x="f24" y="f12"/>
                    <a:pt x="f23" y="f12"/>
                  </a:cubicBezTo>
                  <a:lnTo>
                    <a:pt x="f26" y="f12"/>
                  </a:lnTo>
                  <a:cubicBezTo>
                    <a:pt x="f27" y="f12"/>
                    <a:pt x="f28" y="f11"/>
                    <a:pt x="f28" y="f10"/>
                  </a:cubicBezTo>
                  <a:cubicBezTo>
                    <a:pt x="f28" y="f9"/>
                    <a:pt x="f27" y="f6"/>
                    <a:pt x="f26" y="f6"/>
                  </a:cubicBezTo>
                  <a:close/>
                  <a:moveTo>
                    <a:pt x="f29" y="f6"/>
                  </a:moveTo>
                  <a:cubicBezTo>
                    <a:pt x="f30" y="f6"/>
                    <a:pt x="f31" y="f9"/>
                    <a:pt x="f31" y="f10"/>
                  </a:cubicBezTo>
                  <a:cubicBezTo>
                    <a:pt x="f31" y="f11"/>
                    <a:pt x="f30" y="f12"/>
                    <a:pt x="f29" y="f12"/>
                  </a:cubicBezTo>
                  <a:lnTo>
                    <a:pt x="f32" y="f12"/>
                  </a:lnTo>
                  <a:cubicBezTo>
                    <a:pt x="f33" y="f12"/>
                    <a:pt x="f34" y="f11"/>
                    <a:pt x="f34" y="f10"/>
                  </a:cubicBezTo>
                  <a:cubicBezTo>
                    <a:pt x="f34" y="f9"/>
                    <a:pt x="f33" y="f6"/>
                    <a:pt x="f32" y="f6"/>
                  </a:cubicBezTo>
                  <a:close/>
                  <a:moveTo>
                    <a:pt x="f5" y="f35"/>
                  </a:moveTo>
                  <a:cubicBezTo>
                    <a:pt x="f7" y="f35"/>
                    <a:pt x="f8" y="f36"/>
                    <a:pt x="f8" y="f5"/>
                  </a:cubicBezTo>
                  <a:cubicBezTo>
                    <a:pt x="f8" y="f7"/>
                    <a:pt x="f7" y="f37"/>
                    <a:pt x="f5" y="f37"/>
                  </a:cubicBezTo>
                  <a:lnTo>
                    <a:pt x="f13" y="f37"/>
                  </a:lnTo>
                  <a:cubicBezTo>
                    <a:pt x="f14" y="f37"/>
                    <a:pt x="f15" y="f7"/>
                    <a:pt x="f15" y="f5"/>
                  </a:cubicBezTo>
                  <a:cubicBezTo>
                    <a:pt x="f15" y="f38"/>
                    <a:pt x="f14" y="f35"/>
                    <a:pt x="f13" y="f35"/>
                  </a:cubicBezTo>
                  <a:close/>
                  <a:moveTo>
                    <a:pt x="f16" y="f35"/>
                  </a:moveTo>
                  <a:cubicBezTo>
                    <a:pt x="f17" y="f35"/>
                    <a:pt x="f18" y="f36"/>
                    <a:pt x="f18" y="f5"/>
                  </a:cubicBezTo>
                  <a:cubicBezTo>
                    <a:pt x="f18" y="f7"/>
                    <a:pt x="f19" y="f37"/>
                    <a:pt x="f16" y="f37"/>
                  </a:cubicBezTo>
                  <a:lnTo>
                    <a:pt x="f20" y="f37"/>
                  </a:lnTo>
                  <a:cubicBezTo>
                    <a:pt x="f21" y="f37"/>
                    <a:pt x="f22" y="f7"/>
                    <a:pt x="f22" y="f5"/>
                  </a:cubicBezTo>
                  <a:cubicBezTo>
                    <a:pt x="f22" y="f38"/>
                    <a:pt x="f21" y="f35"/>
                    <a:pt x="f20" y="f35"/>
                  </a:cubicBezTo>
                  <a:close/>
                  <a:moveTo>
                    <a:pt x="f23" y="f35"/>
                  </a:moveTo>
                  <a:cubicBezTo>
                    <a:pt x="f24" y="f35"/>
                    <a:pt x="f25" y="f36"/>
                    <a:pt x="f25" y="f5"/>
                  </a:cubicBezTo>
                  <a:cubicBezTo>
                    <a:pt x="f25" y="f7"/>
                    <a:pt x="f24" y="f37"/>
                    <a:pt x="f23" y="f37"/>
                  </a:cubicBezTo>
                  <a:lnTo>
                    <a:pt x="f26" y="f37"/>
                  </a:lnTo>
                  <a:cubicBezTo>
                    <a:pt x="f27" y="f37"/>
                    <a:pt x="f28" y="f7"/>
                    <a:pt x="f28" y="f5"/>
                  </a:cubicBezTo>
                  <a:cubicBezTo>
                    <a:pt x="f28" y="f38"/>
                    <a:pt x="f27" y="f35"/>
                    <a:pt x="f26" y="f35"/>
                  </a:cubicBezTo>
                  <a:close/>
                  <a:moveTo>
                    <a:pt x="f29" y="f35"/>
                  </a:moveTo>
                  <a:cubicBezTo>
                    <a:pt x="f30" y="f35"/>
                    <a:pt x="f31" y="f36"/>
                    <a:pt x="f31" y="f5"/>
                  </a:cubicBezTo>
                  <a:cubicBezTo>
                    <a:pt x="f31" y="f7"/>
                    <a:pt x="f30" y="f37"/>
                    <a:pt x="f29" y="f37"/>
                  </a:cubicBezTo>
                  <a:lnTo>
                    <a:pt x="f32" y="f37"/>
                  </a:lnTo>
                  <a:cubicBezTo>
                    <a:pt x="f33" y="f37"/>
                    <a:pt x="f34" y="f7"/>
                    <a:pt x="f34" y="f5"/>
                  </a:cubicBezTo>
                  <a:cubicBezTo>
                    <a:pt x="f34" y="f38"/>
                    <a:pt x="f33" y="f35"/>
                    <a:pt x="f32" y="f35"/>
                  </a:cubicBezTo>
                  <a:close/>
                  <a:moveTo>
                    <a:pt x="f5" y="f22"/>
                  </a:moveTo>
                  <a:cubicBezTo>
                    <a:pt x="f7" y="f22"/>
                    <a:pt x="f8" y="f21"/>
                    <a:pt x="f8" y="f20"/>
                  </a:cubicBezTo>
                  <a:cubicBezTo>
                    <a:pt x="f8" y="f39"/>
                    <a:pt x="f7" y="f40"/>
                    <a:pt x="f5" y="f40"/>
                  </a:cubicBezTo>
                  <a:lnTo>
                    <a:pt x="f13" y="f40"/>
                  </a:lnTo>
                  <a:cubicBezTo>
                    <a:pt x="f14" y="f40"/>
                    <a:pt x="f15" y="f39"/>
                    <a:pt x="f15" y="f20"/>
                  </a:cubicBezTo>
                  <a:cubicBezTo>
                    <a:pt x="f15" y="f21"/>
                    <a:pt x="f14" y="f22"/>
                    <a:pt x="f13" y="f22"/>
                  </a:cubicBezTo>
                  <a:close/>
                  <a:moveTo>
                    <a:pt x="f16" y="f22"/>
                  </a:moveTo>
                  <a:cubicBezTo>
                    <a:pt x="f17" y="f22"/>
                    <a:pt x="f18" y="f21"/>
                    <a:pt x="f18" y="f20"/>
                  </a:cubicBezTo>
                  <a:cubicBezTo>
                    <a:pt x="f18" y="f39"/>
                    <a:pt x="f19" y="f40"/>
                    <a:pt x="f16" y="f40"/>
                  </a:cubicBezTo>
                  <a:lnTo>
                    <a:pt x="f20" y="f40"/>
                  </a:lnTo>
                  <a:cubicBezTo>
                    <a:pt x="f21" y="f40"/>
                    <a:pt x="f22" y="f39"/>
                    <a:pt x="f22" y="f20"/>
                  </a:cubicBezTo>
                  <a:cubicBezTo>
                    <a:pt x="f22" y="f21"/>
                    <a:pt x="f21" y="f22"/>
                    <a:pt x="f20" y="f22"/>
                  </a:cubicBezTo>
                  <a:close/>
                  <a:moveTo>
                    <a:pt x="f23" y="f22"/>
                  </a:moveTo>
                  <a:cubicBezTo>
                    <a:pt x="f24" y="f22"/>
                    <a:pt x="f25" y="f21"/>
                    <a:pt x="f25" y="f20"/>
                  </a:cubicBezTo>
                  <a:cubicBezTo>
                    <a:pt x="f25" y="f39"/>
                    <a:pt x="f24" y="f40"/>
                    <a:pt x="f23" y="f40"/>
                  </a:cubicBezTo>
                  <a:lnTo>
                    <a:pt x="f26" y="f40"/>
                  </a:lnTo>
                  <a:cubicBezTo>
                    <a:pt x="f27" y="f40"/>
                    <a:pt x="f28" y="f39"/>
                    <a:pt x="f28" y="f20"/>
                  </a:cubicBezTo>
                  <a:cubicBezTo>
                    <a:pt x="f28" y="f21"/>
                    <a:pt x="f27" y="f22"/>
                    <a:pt x="f26" y="f22"/>
                  </a:cubicBezTo>
                  <a:close/>
                  <a:moveTo>
                    <a:pt x="f5" y="f41"/>
                  </a:moveTo>
                  <a:cubicBezTo>
                    <a:pt x="f7" y="f41"/>
                    <a:pt x="f8" y="f42"/>
                    <a:pt x="f8" y="f43"/>
                  </a:cubicBezTo>
                  <a:cubicBezTo>
                    <a:pt x="f8" y="f44"/>
                    <a:pt x="f7" y="f45"/>
                    <a:pt x="f5" y="f45"/>
                  </a:cubicBezTo>
                  <a:lnTo>
                    <a:pt x="f13" y="f45"/>
                  </a:lnTo>
                  <a:cubicBezTo>
                    <a:pt x="f14" y="f45"/>
                    <a:pt x="f15" y="f44"/>
                    <a:pt x="f15" y="f43"/>
                  </a:cubicBezTo>
                  <a:cubicBezTo>
                    <a:pt x="f15" y="f42"/>
                    <a:pt x="f14" y="f41"/>
                    <a:pt x="f13" y="f41"/>
                  </a:cubicBezTo>
                  <a:close/>
                  <a:moveTo>
                    <a:pt x="f16" y="f41"/>
                  </a:moveTo>
                  <a:cubicBezTo>
                    <a:pt x="f17" y="f41"/>
                    <a:pt x="f18" y="f42"/>
                    <a:pt x="f18" y="f43"/>
                  </a:cubicBezTo>
                  <a:cubicBezTo>
                    <a:pt x="f18" y="f44"/>
                    <a:pt x="f19" y="f45"/>
                    <a:pt x="f16" y="f45"/>
                  </a:cubicBezTo>
                  <a:lnTo>
                    <a:pt x="f20" y="f45"/>
                  </a:lnTo>
                  <a:cubicBezTo>
                    <a:pt x="f21" y="f45"/>
                    <a:pt x="f22" y="f44"/>
                    <a:pt x="f22" y="f43"/>
                  </a:cubicBezTo>
                  <a:cubicBezTo>
                    <a:pt x="f22" y="f42"/>
                    <a:pt x="f21" y="f41"/>
                    <a:pt x="f20" y="f41"/>
                  </a:cubicBezTo>
                  <a:close/>
                  <a:moveTo>
                    <a:pt x="f2" y="f2"/>
                  </a:moveTo>
                  <a:lnTo>
                    <a:pt x="f2" y="f46"/>
                  </a:lnTo>
                  <a:cubicBezTo>
                    <a:pt x="f2" y="f47"/>
                    <a:pt x="f48" y="f49"/>
                    <a:pt x="f50" y="f49"/>
                  </a:cubicBezTo>
                  <a:lnTo>
                    <a:pt x="f51" y="f49"/>
                  </a:lnTo>
                  <a:cubicBezTo>
                    <a:pt x="f52" y="f53"/>
                    <a:pt x="f54" y="f55"/>
                    <a:pt x="f54" y="f46"/>
                  </a:cubicBezTo>
                  <a:cubicBezTo>
                    <a:pt x="f54" y="f56"/>
                    <a:pt x="f57" y="f58"/>
                    <a:pt x="f57" y="f45"/>
                  </a:cubicBezTo>
                  <a:lnTo>
                    <a:pt x="f26" y="f45"/>
                  </a:lnTo>
                  <a:cubicBezTo>
                    <a:pt x="f27" y="f45"/>
                    <a:pt x="f28" y="f44"/>
                    <a:pt x="f28" y="f43"/>
                  </a:cubicBezTo>
                  <a:cubicBezTo>
                    <a:pt x="f28" y="f42"/>
                    <a:pt x="f27" y="f41"/>
                    <a:pt x="f26" y="f41"/>
                  </a:cubicBezTo>
                  <a:lnTo>
                    <a:pt x="f51" y="f41"/>
                  </a:lnTo>
                  <a:cubicBezTo>
                    <a:pt x="f49" y="f21"/>
                    <a:pt x="f59" y="f60"/>
                    <a:pt x="f61" y="f60"/>
                  </a:cubicBezTo>
                  <a:cubicBezTo>
                    <a:pt x="f62" y="f60"/>
                    <a:pt x="f63" y="f64"/>
                    <a:pt x="f65" y="f66"/>
                  </a:cubicBezTo>
                  <a:lnTo>
                    <a:pt x="f65"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43" name="Google Shape;10471;p74">
              <a:extLst>
                <a:ext uri="{FF2B5EF4-FFF2-40B4-BE49-F238E27FC236}">
                  <a16:creationId xmlns:a16="http://schemas.microsoft.com/office/drawing/2014/main" id="{B8A22FA3-DB31-41FB-43B1-499A8E166148}"/>
                </a:ext>
              </a:extLst>
            </p:cNvPr>
            <p:cNvSpPr/>
            <p:nvPr/>
          </p:nvSpPr>
          <p:spPr>
            <a:xfrm>
              <a:off x="4518516" y="3505370"/>
              <a:ext cx="318924" cy="92144"/>
            </a:xfrm>
            <a:custGeom>
              <a:avLst/>
              <a:gdLst>
                <a:gd name="f0" fmla="val w"/>
                <a:gd name="f1" fmla="val h"/>
                <a:gd name="f2" fmla="val 0"/>
                <a:gd name="f3" fmla="val 10461"/>
                <a:gd name="f4" fmla="val 2836"/>
                <a:gd name="f5" fmla="val 1734"/>
                <a:gd name="f6" fmla="val 1513"/>
                <a:gd name="f7" fmla="val 1356"/>
                <a:gd name="f8" fmla="val 158"/>
                <a:gd name="f9" fmla="val 347"/>
                <a:gd name="f10" fmla="val 693"/>
                <a:gd name="f11" fmla="val 1009"/>
                <a:gd name="f12" fmla="val 410"/>
                <a:gd name="f13" fmla="val 1"/>
                <a:gd name="f14" fmla="val 1166"/>
                <a:gd name="f15" fmla="val 1733"/>
                <a:gd name="f16" fmla="val 10429"/>
                <a:gd name="f17" fmla="val 10460"/>
                <a:gd name="f18" fmla="val 1134"/>
                <a:gd name="f19" fmla="val 9988"/>
                <a:gd name="f20" fmla="val 9421"/>
                <a:gd name="f21" fmla="val 9074"/>
                <a:gd name="f22" fmla="val 8917"/>
                <a:gd name="f23" fmla="val 8728"/>
                <a:gd name="f24" fmla="val 8539"/>
                <a:gd name="f25" fmla="val 8381"/>
                <a:gd name="f26" fmla="val 6995"/>
                <a:gd name="f27" fmla="val 6837"/>
                <a:gd name="f28" fmla="val 6648"/>
                <a:gd name="f29" fmla="val 6459"/>
                <a:gd name="f30" fmla="val 6302"/>
                <a:gd name="f31" fmla="val 4159"/>
                <a:gd name="f32" fmla="val 4002"/>
                <a:gd name="f33" fmla="val 3813"/>
                <a:gd name="f34" fmla="val 3624"/>
                <a:gd name="f35" fmla="val 3466"/>
                <a:gd name="f36" fmla="val 2080"/>
                <a:gd name="f37" fmla="val 1923"/>
                <a:gd name="f38" fmla="*/ f0 1 10461"/>
                <a:gd name="f39" fmla="*/ f1 1 2836"/>
                <a:gd name="f40" fmla="val f2"/>
                <a:gd name="f41" fmla="val f3"/>
                <a:gd name="f42" fmla="val f4"/>
                <a:gd name="f43" fmla="+- f42 0 f40"/>
                <a:gd name="f44" fmla="+- f41 0 f40"/>
                <a:gd name="f45" fmla="*/ f44 1 10461"/>
                <a:gd name="f46" fmla="*/ f43 1 2836"/>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10461" h="2836">
                  <a:moveTo>
                    <a:pt x="f5" y="f2"/>
                  </a:moveTo>
                  <a:cubicBezTo>
                    <a:pt x="f6" y="f2"/>
                    <a:pt x="f7" y="f8"/>
                    <a:pt x="f7" y="f9"/>
                  </a:cubicBezTo>
                  <a:lnTo>
                    <a:pt x="f7" y="f10"/>
                  </a:lnTo>
                  <a:lnTo>
                    <a:pt x="f11" y="f10"/>
                  </a:lnTo>
                  <a:cubicBezTo>
                    <a:pt x="f12" y="f10"/>
                    <a:pt x="f13" y="f14"/>
                    <a:pt x="f13" y="f15"/>
                  </a:cubicBezTo>
                  <a:lnTo>
                    <a:pt x="f13" y="f4"/>
                  </a:lnTo>
                  <a:lnTo>
                    <a:pt x="f16" y="f4"/>
                  </a:lnTo>
                  <a:lnTo>
                    <a:pt x="f16" y="f15"/>
                  </a:lnTo>
                  <a:lnTo>
                    <a:pt x="f17" y="f15"/>
                  </a:lnTo>
                  <a:cubicBezTo>
                    <a:pt x="f17" y="f18"/>
                    <a:pt x="f19" y="f10"/>
                    <a:pt x="f20" y="f10"/>
                  </a:cubicBezTo>
                  <a:lnTo>
                    <a:pt x="f21" y="f10"/>
                  </a:lnTo>
                  <a:lnTo>
                    <a:pt x="f21" y="f9"/>
                  </a:lnTo>
                  <a:cubicBezTo>
                    <a:pt x="f21" y="f8"/>
                    <a:pt x="f22" y="f2"/>
                    <a:pt x="f23" y="f2"/>
                  </a:cubicBezTo>
                  <a:cubicBezTo>
                    <a:pt x="f24" y="f2"/>
                    <a:pt x="f25" y="f8"/>
                    <a:pt x="f25" y="f9"/>
                  </a:cubicBezTo>
                  <a:lnTo>
                    <a:pt x="f25" y="f10"/>
                  </a:lnTo>
                  <a:lnTo>
                    <a:pt x="f26" y="f10"/>
                  </a:lnTo>
                  <a:lnTo>
                    <a:pt x="f26" y="f9"/>
                  </a:lnTo>
                  <a:cubicBezTo>
                    <a:pt x="f26" y="f8"/>
                    <a:pt x="f27" y="f2"/>
                    <a:pt x="f28" y="f2"/>
                  </a:cubicBezTo>
                  <a:cubicBezTo>
                    <a:pt x="f29" y="f2"/>
                    <a:pt x="f30" y="f8"/>
                    <a:pt x="f30" y="f9"/>
                  </a:cubicBezTo>
                  <a:lnTo>
                    <a:pt x="f30" y="f10"/>
                  </a:lnTo>
                  <a:lnTo>
                    <a:pt x="f31" y="f10"/>
                  </a:lnTo>
                  <a:lnTo>
                    <a:pt x="f31" y="f9"/>
                  </a:lnTo>
                  <a:cubicBezTo>
                    <a:pt x="f31" y="f8"/>
                    <a:pt x="f32" y="f2"/>
                    <a:pt x="f33" y="f2"/>
                  </a:cubicBezTo>
                  <a:cubicBezTo>
                    <a:pt x="f34" y="f2"/>
                    <a:pt x="f35" y="f8"/>
                    <a:pt x="f35" y="f9"/>
                  </a:cubicBezTo>
                  <a:lnTo>
                    <a:pt x="f35" y="f10"/>
                  </a:lnTo>
                  <a:lnTo>
                    <a:pt x="f36" y="f10"/>
                  </a:lnTo>
                  <a:lnTo>
                    <a:pt x="f36" y="f9"/>
                  </a:lnTo>
                  <a:cubicBezTo>
                    <a:pt x="f36" y="f8"/>
                    <a:pt x="f37"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144" name="Google Shape;10483;p74">
            <a:extLst>
              <a:ext uri="{FF2B5EF4-FFF2-40B4-BE49-F238E27FC236}">
                <a16:creationId xmlns:a16="http://schemas.microsoft.com/office/drawing/2014/main" id="{CB6A7509-64DC-27CF-6E33-C90A6E56C3CA}"/>
              </a:ext>
            </a:extLst>
          </p:cNvPr>
          <p:cNvGrpSpPr/>
          <p:nvPr/>
        </p:nvGrpSpPr>
        <p:grpSpPr>
          <a:xfrm>
            <a:off x="8653212" y="4714545"/>
            <a:ext cx="453395" cy="480499"/>
            <a:chOff x="7861508" y="3405280"/>
            <a:chExt cx="340046" cy="360374"/>
          </a:xfrm>
          <a:solidFill>
            <a:schemeClr val="tx1"/>
          </a:solidFill>
        </p:grpSpPr>
        <p:sp>
          <p:nvSpPr>
            <p:cNvPr id="145" name="Google Shape;10484;p74">
              <a:extLst>
                <a:ext uri="{FF2B5EF4-FFF2-40B4-BE49-F238E27FC236}">
                  <a16:creationId xmlns:a16="http://schemas.microsoft.com/office/drawing/2014/main" id="{08918265-3682-27B7-77A5-35471B79D832}"/>
                </a:ext>
              </a:extLst>
            </p:cNvPr>
            <p:cNvSpPr/>
            <p:nvPr/>
          </p:nvSpPr>
          <p:spPr>
            <a:xfrm>
              <a:off x="8052654" y="3607966"/>
              <a:ext cx="148900" cy="157688"/>
            </a:xfrm>
            <a:custGeom>
              <a:avLst/>
              <a:gdLst>
                <a:gd name="f0" fmla="val w"/>
                <a:gd name="f1" fmla="val h"/>
                <a:gd name="f2" fmla="val 0"/>
                <a:gd name="f3" fmla="val 4884"/>
                <a:gd name="f4" fmla="val 4853"/>
                <a:gd name="f5" fmla="val 2426"/>
                <a:gd name="f6" fmla="val 662"/>
                <a:gd name="f7" fmla="val 2646"/>
                <a:gd name="f8" fmla="val 2804"/>
                <a:gd name="f9" fmla="val 819"/>
                <a:gd name="f10" fmla="val 1008"/>
                <a:gd name="f11" fmla="val 1197"/>
                <a:gd name="f12" fmla="val 1355"/>
                <a:gd name="f13" fmla="val 2237"/>
                <a:gd name="f14" fmla="val 2079"/>
                <a:gd name="f15" fmla="val 1670"/>
                <a:gd name="f16" fmla="val 1828"/>
                <a:gd name="f17" fmla="val 2048"/>
                <a:gd name="f18" fmla="val 3781"/>
                <a:gd name="f19" fmla="val 3970"/>
                <a:gd name="f20" fmla="val 4127"/>
                <a:gd name="f21" fmla="val 1103"/>
                <a:gd name="f22" fmla="val 3749"/>
                <a:gd name="f23" fmla="val 4852"/>
                <a:gd name="f24" fmla="val 4883"/>
                <a:gd name="f25" fmla="val 1040"/>
                <a:gd name="f26" fmla="*/ f0 1 4884"/>
                <a:gd name="f27" fmla="*/ f1 1 4853"/>
                <a:gd name="f28" fmla="val f2"/>
                <a:gd name="f29" fmla="val f3"/>
                <a:gd name="f30" fmla="val f4"/>
                <a:gd name="f31" fmla="+- f30 0 f28"/>
                <a:gd name="f32" fmla="+- f29 0 f28"/>
                <a:gd name="f33" fmla="*/ f32 1 4884"/>
                <a:gd name="f34" fmla="*/ f31 1 4853"/>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4884" h="4853">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5" y="f15"/>
                  </a:moveTo>
                  <a:cubicBezTo>
                    <a:pt x="f7" y="f15"/>
                    <a:pt x="f8" y="f16"/>
                    <a:pt x="f8" y="f17"/>
                  </a:cubicBezTo>
                  <a:lnTo>
                    <a:pt x="f8" y="f18"/>
                  </a:lnTo>
                  <a:cubicBezTo>
                    <a:pt x="f8" y="f19"/>
                    <a:pt x="f7" y="f20"/>
                    <a:pt x="f5" y="f20"/>
                  </a:cubicBezTo>
                  <a:cubicBezTo>
                    <a:pt x="f13" y="f20"/>
                    <a:pt x="f14" y="f19"/>
                    <a:pt x="f14" y="f18"/>
                  </a:cubicBezTo>
                  <a:lnTo>
                    <a:pt x="f14" y="f17"/>
                  </a:lnTo>
                  <a:cubicBezTo>
                    <a:pt x="f14" y="f16"/>
                    <a:pt x="f13" y="f15"/>
                    <a:pt x="f5" y="f15"/>
                  </a:cubicBezTo>
                  <a:close/>
                  <a:moveTo>
                    <a:pt x="f5" y="f2"/>
                  </a:moveTo>
                  <a:cubicBezTo>
                    <a:pt x="f21" y="f2"/>
                    <a:pt x="f2" y="f21"/>
                    <a:pt x="f2" y="f5"/>
                  </a:cubicBezTo>
                  <a:cubicBezTo>
                    <a:pt x="f2" y="f22"/>
                    <a:pt x="f21" y="f23"/>
                    <a:pt x="f5" y="f23"/>
                  </a:cubicBezTo>
                  <a:cubicBezTo>
                    <a:pt x="f18" y="f23"/>
                    <a:pt x="f24" y="f22"/>
                    <a:pt x="f24" y="f5"/>
                  </a:cubicBezTo>
                  <a:cubicBezTo>
                    <a:pt x="f24" y="f25"/>
                    <a:pt x="f18"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46" name="Google Shape;10485;p74">
              <a:extLst>
                <a:ext uri="{FF2B5EF4-FFF2-40B4-BE49-F238E27FC236}">
                  <a16:creationId xmlns:a16="http://schemas.microsoft.com/office/drawing/2014/main" id="{5E3BDB79-1233-E6FE-F6EE-B3C459027D06}"/>
                </a:ext>
              </a:extLst>
            </p:cNvPr>
            <p:cNvSpPr/>
            <p:nvPr/>
          </p:nvSpPr>
          <p:spPr>
            <a:xfrm>
              <a:off x="7861508" y="3483068"/>
              <a:ext cx="43260" cy="281543"/>
            </a:xfrm>
            <a:custGeom>
              <a:avLst/>
              <a:gdLst>
                <a:gd name="f0" fmla="val w"/>
                <a:gd name="f1" fmla="val h"/>
                <a:gd name="f2" fmla="val 0"/>
                <a:gd name="f3" fmla="val 1419"/>
                <a:gd name="f4" fmla="val 8665"/>
                <a:gd name="f5" fmla="val 32"/>
                <a:gd name="f6" fmla="val 1"/>
                <a:gd name="f7" fmla="val 7310"/>
                <a:gd name="f8" fmla="val 8034"/>
                <a:gd name="f9" fmla="val 631"/>
                <a:gd name="f10" fmla="val 1418"/>
                <a:gd name="f11" fmla="val 347"/>
                <a:gd name="f12" fmla="val 1072"/>
                <a:gd name="f13" fmla="val 662"/>
                <a:gd name="f14" fmla="val 316"/>
                <a:gd name="f15" fmla="val 253"/>
                <a:gd name="f16" fmla="*/ f0 1 1419"/>
                <a:gd name="f17" fmla="*/ f1 1 8665"/>
                <a:gd name="f18" fmla="val f2"/>
                <a:gd name="f19" fmla="val f3"/>
                <a:gd name="f20" fmla="val f4"/>
                <a:gd name="f21" fmla="+- f20 0 f18"/>
                <a:gd name="f22" fmla="+- f19 0 f18"/>
                <a:gd name="f23" fmla="*/ f22 1 1419"/>
                <a:gd name="f24" fmla="*/ f21 1 8665"/>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419" h="8665">
                  <a:moveTo>
                    <a:pt x="f5" y="f6"/>
                  </a:moveTo>
                  <a:lnTo>
                    <a:pt x="f5" y="f7"/>
                  </a:lnTo>
                  <a:cubicBezTo>
                    <a:pt x="f6" y="f8"/>
                    <a:pt x="f9" y="f4"/>
                    <a:pt x="f10" y="f4"/>
                  </a:cubicBezTo>
                  <a:lnTo>
                    <a:pt x="f10" y="f11"/>
                  </a:lnTo>
                  <a:lnTo>
                    <a:pt x="f12" y="f11"/>
                  </a:lnTo>
                  <a:cubicBezTo>
                    <a:pt x="f13" y="f11"/>
                    <a:pt x="f14" y="f15"/>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47" name="Google Shape;10486;p74">
              <a:extLst>
                <a:ext uri="{FF2B5EF4-FFF2-40B4-BE49-F238E27FC236}">
                  <a16:creationId xmlns:a16="http://schemas.microsoft.com/office/drawing/2014/main" id="{E3E91470-BD37-17B4-7750-C69AAED72818}"/>
                </a:ext>
              </a:extLst>
            </p:cNvPr>
            <p:cNvSpPr/>
            <p:nvPr/>
          </p:nvSpPr>
          <p:spPr>
            <a:xfrm>
              <a:off x="7924885" y="3494343"/>
              <a:ext cx="213283" cy="270269"/>
            </a:xfrm>
            <a:custGeom>
              <a:avLst/>
              <a:gdLst>
                <a:gd name="f0" fmla="val w"/>
                <a:gd name="f1" fmla="val h"/>
                <a:gd name="f2" fmla="val 0"/>
                <a:gd name="f3" fmla="val 6996"/>
                <a:gd name="f4" fmla="val 8318"/>
                <a:gd name="f5" fmla="val 5262"/>
                <a:gd name="f6" fmla="val 693"/>
                <a:gd name="f7" fmla="val 5451"/>
                <a:gd name="f8" fmla="val 5609"/>
                <a:gd name="f9" fmla="val 851"/>
                <a:gd name="f10" fmla="val 1040"/>
                <a:gd name="f11" fmla="val 1229"/>
                <a:gd name="f12" fmla="val 1386"/>
                <a:gd name="f13" fmla="val 1072"/>
                <a:gd name="f14" fmla="val 883"/>
                <a:gd name="f15" fmla="val 726"/>
                <a:gd name="f16" fmla="val 2080"/>
                <a:gd name="f17" fmla="val 2237"/>
                <a:gd name="f18" fmla="val 2426"/>
                <a:gd name="f19" fmla="val 2615"/>
                <a:gd name="f20" fmla="val 2773"/>
                <a:gd name="f21" fmla="val 1"/>
                <a:gd name="f22" fmla="val 4695"/>
                <a:gd name="f23" fmla="val 4002"/>
                <a:gd name="f24" fmla="val 7750"/>
                <a:gd name="f25" fmla="val 3498"/>
                <a:gd name="f26" fmla="val 6868"/>
                <a:gd name="f27" fmla="val 5892"/>
                <a:gd name="f28" fmla="val 5766"/>
                <a:gd name="f29" fmla="val 3561"/>
                <a:gd name="f30" fmla="val 5640"/>
                <a:gd name="f31" fmla="val 5545"/>
                <a:gd name="f32" fmla="val 5388"/>
                <a:gd name="f33" fmla="val 5167"/>
                <a:gd name="f34" fmla="val 3812"/>
                <a:gd name="f35" fmla="val 3592"/>
                <a:gd name="f36" fmla="val 3434"/>
                <a:gd name="f37" fmla="val 5199"/>
                <a:gd name="f38" fmla="val 3056"/>
                <a:gd name="f39" fmla="val 5861"/>
                <a:gd name="f40" fmla="val 6617"/>
                <a:gd name="f41" fmla="val 6743"/>
                <a:gd name="f42" fmla="val 6869"/>
                <a:gd name="f43" fmla="val 2804"/>
                <a:gd name="f44" fmla="val 6995"/>
                <a:gd name="f45" fmla="*/ f0 1 6996"/>
                <a:gd name="f46" fmla="*/ f1 1 8318"/>
                <a:gd name="f47" fmla="val f2"/>
                <a:gd name="f48" fmla="val f3"/>
                <a:gd name="f49" fmla="val f4"/>
                <a:gd name="f50" fmla="+- f49 0 f47"/>
                <a:gd name="f51" fmla="+- f48 0 f47"/>
                <a:gd name="f52" fmla="*/ f51 1 6996"/>
                <a:gd name="f53" fmla="*/ f50 1 8318"/>
                <a:gd name="f54" fmla="*/ f47 1 f52"/>
                <a:gd name="f55" fmla="*/ f48 1 f52"/>
                <a:gd name="f56" fmla="*/ f47 1 f53"/>
                <a:gd name="f57" fmla="*/ f49 1 f53"/>
                <a:gd name="f58" fmla="*/ f54 f45 1"/>
                <a:gd name="f59" fmla="*/ f55 f45 1"/>
                <a:gd name="f60" fmla="*/ f57 f46 1"/>
                <a:gd name="f61" fmla="*/ f56 f46 1"/>
              </a:gdLst>
              <a:ahLst/>
              <a:cxnLst>
                <a:cxn ang="3cd4">
                  <a:pos x="hc" y="t"/>
                </a:cxn>
                <a:cxn ang="0">
                  <a:pos x="r" y="vc"/>
                </a:cxn>
                <a:cxn ang="cd4">
                  <a:pos x="hc" y="b"/>
                </a:cxn>
                <a:cxn ang="cd2">
                  <a:pos x="l" y="vc"/>
                </a:cxn>
              </a:cxnLst>
              <a:rect l="f58" t="f61" r="f59" b="f60"/>
              <a:pathLst>
                <a:path w="6996" h="8318">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5" y="f16"/>
                  </a:moveTo>
                  <a:cubicBezTo>
                    <a:pt x="f7" y="f16"/>
                    <a:pt x="f8" y="f17"/>
                    <a:pt x="f8" y="f18"/>
                  </a:cubicBezTo>
                  <a:cubicBezTo>
                    <a:pt x="f8" y="f19"/>
                    <a:pt x="f7" y="f20"/>
                    <a:pt x="f5" y="f20"/>
                  </a:cubicBezTo>
                  <a:lnTo>
                    <a:pt x="f13" y="f20"/>
                  </a:lnTo>
                  <a:cubicBezTo>
                    <a:pt x="f14" y="f20"/>
                    <a:pt x="f15" y="f19"/>
                    <a:pt x="f15" y="f18"/>
                  </a:cubicBezTo>
                  <a:cubicBezTo>
                    <a:pt x="f15" y="f17"/>
                    <a:pt x="f14" y="f16"/>
                    <a:pt x="f13" y="f16"/>
                  </a:cubicBezTo>
                  <a:close/>
                  <a:moveTo>
                    <a:pt x="f21" y="f2"/>
                  </a:moveTo>
                  <a:lnTo>
                    <a:pt x="f21" y="f4"/>
                  </a:lnTo>
                  <a:lnTo>
                    <a:pt x="f22" y="f4"/>
                  </a:lnTo>
                  <a:cubicBezTo>
                    <a:pt x="f23" y="f24"/>
                    <a:pt x="f25" y="f26"/>
                    <a:pt x="f25" y="f27"/>
                  </a:cubicBezTo>
                  <a:cubicBezTo>
                    <a:pt x="f25" y="f28"/>
                    <a:pt x="f29" y="f30"/>
                    <a:pt x="f29" y="f31"/>
                  </a:cubicBezTo>
                  <a:lnTo>
                    <a:pt x="f13" y="f31"/>
                  </a:lnTo>
                  <a:cubicBezTo>
                    <a:pt x="f14" y="f31"/>
                    <a:pt x="f15" y="f32"/>
                    <a:pt x="f15" y="f33"/>
                  </a:cubicBezTo>
                  <a:lnTo>
                    <a:pt x="f15" y="f34"/>
                  </a:lnTo>
                  <a:cubicBezTo>
                    <a:pt x="f15" y="f35"/>
                    <a:pt x="f14" y="f36"/>
                    <a:pt x="f13" y="f36"/>
                  </a:cubicBezTo>
                  <a:lnTo>
                    <a:pt x="f22" y="f36"/>
                  </a:lnTo>
                  <a:cubicBezTo>
                    <a:pt x="f37" y="f38"/>
                    <a:pt x="f39" y="f20"/>
                    <a:pt x="f40" y="f20"/>
                  </a:cubicBezTo>
                  <a:cubicBezTo>
                    <a:pt x="f41" y="f20"/>
                    <a:pt x="f42" y="f43"/>
                    <a:pt x="f44" y="f43"/>
                  </a:cubicBezTo>
                  <a:lnTo>
                    <a:pt x="f44"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48" name="Google Shape;10487;p74">
              <a:extLst>
                <a:ext uri="{FF2B5EF4-FFF2-40B4-BE49-F238E27FC236}">
                  <a16:creationId xmlns:a16="http://schemas.microsoft.com/office/drawing/2014/main" id="{0B35D365-E024-4ECE-D6A3-BEF5CF5580F4}"/>
                </a:ext>
              </a:extLst>
            </p:cNvPr>
            <p:cNvSpPr/>
            <p:nvPr/>
          </p:nvSpPr>
          <p:spPr>
            <a:xfrm>
              <a:off x="7968118" y="3629445"/>
              <a:ext cx="80732" cy="22549"/>
            </a:xfrm>
            <a:custGeom>
              <a:avLst/>
              <a:gdLst>
                <a:gd name="f0" fmla="val w"/>
                <a:gd name="f1" fmla="val h"/>
                <a:gd name="f2" fmla="val 0"/>
                <a:gd name="f3" fmla="val 2648"/>
                <a:gd name="f4" fmla="val 694"/>
                <a:gd name="f5" fmla="val 1"/>
                <a:gd name="f6" fmla="val 2301"/>
                <a:gd name="f7" fmla="val 2364"/>
                <a:gd name="f8" fmla="val 473"/>
                <a:gd name="f9" fmla="val 2490"/>
                <a:gd name="f10" fmla="val 221"/>
                <a:gd name="f11" fmla="val 2647"/>
                <a:gd name="f12" fmla="*/ f0 1 2648"/>
                <a:gd name="f13" fmla="*/ f1 1 694"/>
                <a:gd name="f14" fmla="val f2"/>
                <a:gd name="f15" fmla="val f3"/>
                <a:gd name="f16" fmla="val f4"/>
                <a:gd name="f17" fmla="+- f16 0 f14"/>
                <a:gd name="f18" fmla="+- f15 0 f14"/>
                <a:gd name="f19" fmla="*/ f18 1 2648"/>
                <a:gd name="f20" fmla="*/ f17 1 694"/>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648" h="694">
                  <a:moveTo>
                    <a:pt x="f5" y="f5"/>
                  </a:moveTo>
                  <a:lnTo>
                    <a:pt x="f5" y="f4"/>
                  </a:lnTo>
                  <a:lnTo>
                    <a:pt x="f6" y="f4"/>
                  </a:lnTo>
                  <a:cubicBezTo>
                    <a:pt x="f7" y="f8"/>
                    <a:pt x="f9" y="f10"/>
                    <a:pt x="f11" y="f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49" name="Google Shape;10488;p74">
              <a:extLst>
                <a:ext uri="{FF2B5EF4-FFF2-40B4-BE49-F238E27FC236}">
                  <a16:creationId xmlns:a16="http://schemas.microsoft.com/office/drawing/2014/main" id="{97D8C228-8D49-2BE0-24B2-1A84EA111ABE}"/>
                </a:ext>
              </a:extLst>
            </p:cNvPr>
            <p:cNvSpPr/>
            <p:nvPr/>
          </p:nvSpPr>
          <p:spPr>
            <a:xfrm>
              <a:off x="7861508" y="3405280"/>
              <a:ext cx="275691" cy="66577"/>
            </a:xfrm>
            <a:custGeom>
              <a:avLst/>
              <a:gdLst>
                <a:gd name="f0" fmla="val w"/>
                <a:gd name="f1" fmla="val h"/>
                <a:gd name="f2" fmla="val 0"/>
                <a:gd name="f3" fmla="val 9043"/>
                <a:gd name="f4" fmla="val 2049"/>
                <a:gd name="f5" fmla="val 1072"/>
                <a:gd name="f6" fmla="val 473"/>
                <a:gd name="f7" fmla="val 32"/>
                <a:gd name="f8" fmla="val 1040"/>
                <a:gd name="f9" fmla="val 1"/>
                <a:gd name="f10" fmla="val 1576"/>
                <a:gd name="f11" fmla="val 2048"/>
                <a:gd name="f12" fmla="val 8475"/>
                <a:gd name="f13" fmla="val 8034"/>
                <a:gd name="f14" fmla="val 441"/>
                <a:gd name="f15" fmla="val 8507"/>
                <a:gd name="f16" fmla="*/ f0 1 9043"/>
                <a:gd name="f17" fmla="*/ f1 1 2049"/>
                <a:gd name="f18" fmla="val f2"/>
                <a:gd name="f19" fmla="val f3"/>
                <a:gd name="f20" fmla="val f4"/>
                <a:gd name="f21" fmla="+- f20 0 f18"/>
                <a:gd name="f22" fmla="+- f19 0 f18"/>
                <a:gd name="f23" fmla="*/ f22 1 9043"/>
                <a:gd name="f24" fmla="*/ f21 1 2049"/>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9043" h="2049">
                  <a:moveTo>
                    <a:pt x="f5" y="f2"/>
                  </a:moveTo>
                  <a:cubicBezTo>
                    <a:pt x="f6" y="f2"/>
                    <a:pt x="f7" y="f6"/>
                    <a:pt x="f7" y="f8"/>
                  </a:cubicBezTo>
                  <a:cubicBezTo>
                    <a:pt x="f9" y="f10"/>
                    <a:pt x="f6" y="f11"/>
                    <a:pt x="f5" y="f11"/>
                  </a:cubicBezTo>
                  <a:lnTo>
                    <a:pt x="f3" y="f11"/>
                  </a:lnTo>
                  <a:cubicBezTo>
                    <a:pt x="f12" y="f11"/>
                    <a:pt x="f13" y="f10"/>
                    <a:pt x="f13" y="f8"/>
                  </a:cubicBezTo>
                  <a:cubicBezTo>
                    <a:pt x="f13" y="f14"/>
                    <a:pt x="f15" y="f2"/>
                    <a:pt x="f3"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150" name="Google Shape;10497;p74">
            <a:extLst>
              <a:ext uri="{FF2B5EF4-FFF2-40B4-BE49-F238E27FC236}">
                <a16:creationId xmlns:a16="http://schemas.microsoft.com/office/drawing/2014/main" id="{7B36EB4A-FA19-A4B4-D8ED-C1931F50DFCA}"/>
              </a:ext>
            </a:extLst>
          </p:cNvPr>
          <p:cNvGrpSpPr/>
          <p:nvPr/>
        </p:nvGrpSpPr>
        <p:grpSpPr>
          <a:xfrm>
            <a:off x="8545313" y="2780272"/>
            <a:ext cx="630399" cy="670072"/>
            <a:chOff x="7780583" y="1954575"/>
            <a:chExt cx="472799" cy="502554"/>
          </a:xfrm>
          <a:solidFill>
            <a:schemeClr val="tx1"/>
          </a:solidFill>
        </p:grpSpPr>
        <p:sp>
          <p:nvSpPr>
            <p:cNvPr id="151" name="Google Shape;10498;p74">
              <a:extLst>
                <a:ext uri="{FF2B5EF4-FFF2-40B4-BE49-F238E27FC236}">
                  <a16:creationId xmlns:a16="http://schemas.microsoft.com/office/drawing/2014/main" id="{F86FE503-1042-EE79-ADD6-F629D6794D86}"/>
                </a:ext>
              </a:extLst>
            </p:cNvPr>
            <p:cNvSpPr/>
            <p:nvPr/>
          </p:nvSpPr>
          <p:spPr>
            <a:xfrm>
              <a:off x="7946117" y="1954575"/>
              <a:ext cx="137955" cy="147026"/>
            </a:xfrm>
            <a:custGeom>
              <a:avLst/>
              <a:gdLst>
                <a:gd name="f0" fmla="val w"/>
                <a:gd name="f1" fmla="val h"/>
                <a:gd name="f2" fmla="val 0"/>
                <a:gd name="f3" fmla="val 3466"/>
                <a:gd name="f4" fmla="val 1733"/>
                <a:gd name="f5" fmla="val 788"/>
                <a:gd name="f6" fmla="val 2678"/>
                <a:gd name="f7" fmla="*/ f0 1 3466"/>
                <a:gd name="f8" fmla="*/ f1 1 3466"/>
                <a:gd name="f9" fmla="val f2"/>
                <a:gd name="f10" fmla="val f3"/>
                <a:gd name="f11" fmla="+- f10 0 f9"/>
                <a:gd name="f12" fmla="*/ f11 1 3466"/>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3466" h="3466">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52" name="Google Shape;10499;p74">
              <a:extLst>
                <a:ext uri="{FF2B5EF4-FFF2-40B4-BE49-F238E27FC236}">
                  <a16:creationId xmlns:a16="http://schemas.microsoft.com/office/drawing/2014/main" id="{7199E32A-5469-D788-B855-1FDCEC46404E}"/>
                </a:ext>
              </a:extLst>
            </p:cNvPr>
            <p:cNvSpPr/>
            <p:nvPr/>
          </p:nvSpPr>
          <p:spPr>
            <a:xfrm>
              <a:off x="7780583" y="2248591"/>
              <a:ext cx="472799" cy="208538"/>
            </a:xfrm>
            <a:custGeom>
              <a:avLst/>
              <a:gdLst>
                <a:gd name="f0" fmla="val w"/>
                <a:gd name="f1" fmla="val h"/>
                <a:gd name="f2" fmla="val 0"/>
                <a:gd name="f3" fmla="val 11879"/>
                <a:gd name="f4" fmla="val 4916"/>
                <a:gd name="f5" fmla="val 694"/>
                <a:gd name="f6" fmla="val 316"/>
                <a:gd name="f7" fmla="val 1"/>
                <a:gd name="f8" fmla="val 315"/>
                <a:gd name="f9" fmla="val 693"/>
                <a:gd name="f10" fmla="val 1103"/>
                <a:gd name="f11" fmla="val 1418"/>
                <a:gd name="f12" fmla="val 4569"/>
                <a:gd name="f13" fmla="val 4758"/>
                <a:gd name="f14" fmla="val 851"/>
                <a:gd name="f15" fmla="val 4915"/>
                <a:gd name="f16" fmla="val 1040"/>
                <a:gd name="f17" fmla="val 10807"/>
                <a:gd name="f18" fmla="val 11028"/>
                <a:gd name="f19" fmla="val 11185"/>
                <a:gd name="f20" fmla="val 11563"/>
                <a:gd name="f21" fmla="val 11878"/>
                <a:gd name="f22" fmla="val 11815"/>
                <a:gd name="f23" fmla="val 11500"/>
                <a:gd name="f24" fmla="val 11122"/>
                <a:gd name="f25" fmla="*/ f0 1 11879"/>
                <a:gd name="f26" fmla="*/ f1 1 4916"/>
                <a:gd name="f27" fmla="val f2"/>
                <a:gd name="f28" fmla="val f3"/>
                <a:gd name="f29" fmla="val f4"/>
                <a:gd name="f30" fmla="+- f29 0 f27"/>
                <a:gd name="f31" fmla="+- f28 0 f27"/>
                <a:gd name="f32" fmla="*/ f31 1 11879"/>
                <a:gd name="f33" fmla="*/ f30 1 4916"/>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11879" h="4916">
                  <a:moveTo>
                    <a:pt x="f5" y="f2"/>
                  </a:moveTo>
                  <a:cubicBezTo>
                    <a:pt x="f6" y="f2"/>
                    <a:pt x="f7" y="f8"/>
                    <a:pt x="f7" y="f9"/>
                  </a:cubicBezTo>
                  <a:cubicBezTo>
                    <a:pt x="f7" y="f10"/>
                    <a:pt x="f6" y="f11"/>
                    <a:pt x="f5" y="f11"/>
                  </a:cubicBezTo>
                  <a:lnTo>
                    <a:pt x="f5" y="f12"/>
                  </a:lnTo>
                  <a:cubicBezTo>
                    <a:pt x="f5" y="f13"/>
                    <a:pt x="f14" y="f15"/>
                    <a:pt x="f16" y="f15"/>
                  </a:cubicBezTo>
                  <a:lnTo>
                    <a:pt x="f17" y="f15"/>
                  </a:lnTo>
                  <a:cubicBezTo>
                    <a:pt x="f18" y="f15"/>
                    <a:pt x="f19" y="f13"/>
                    <a:pt x="f19" y="f12"/>
                  </a:cubicBezTo>
                  <a:lnTo>
                    <a:pt x="f19" y="f11"/>
                  </a:lnTo>
                  <a:cubicBezTo>
                    <a:pt x="f20" y="f11"/>
                    <a:pt x="f21" y="f10"/>
                    <a:pt x="f21" y="f9"/>
                  </a:cubicBezTo>
                  <a:cubicBezTo>
                    <a:pt x="f22" y="f8"/>
                    <a:pt x="f23" y="f2"/>
                    <a:pt x="f24"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53" name="Google Shape;10500;p74">
              <a:extLst>
                <a:ext uri="{FF2B5EF4-FFF2-40B4-BE49-F238E27FC236}">
                  <a16:creationId xmlns:a16="http://schemas.microsoft.com/office/drawing/2014/main" id="{057C13C0-C1B5-5E4F-42D7-9389D92A41E9}"/>
                </a:ext>
              </a:extLst>
            </p:cNvPr>
            <p:cNvSpPr/>
            <p:nvPr/>
          </p:nvSpPr>
          <p:spPr>
            <a:xfrm>
              <a:off x="8102864" y="2014734"/>
              <a:ext cx="119164" cy="205822"/>
            </a:xfrm>
            <a:custGeom>
              <a:avLst/>
              <a:gdLst>
                <a:gd name="f0" fmla="val w"/>
                <a:gd name="f1" fmla="val h"/>
                <a:gd name="f2" fmla="val 0"/>
                <a:gd name="f3" fmla="val 2994"/>
                <a:gd name="f4" fmla="val 4852"/>
                <a:gd name="f5" fmla="val 190"/>
                <a:gd name="f6" fmla="val 126"/>
                <a:gd name="f7" fmla="val 253"/>
                <a:gd name="f8" fmla="val 221"/>
                <a:gd name="f9" fmla="val 347"/>
                <a:gd name="f10" fmla="val 693"/>
                <a:gd name="f11" fmla="val 158"/>
                <a:gd name="f12" fmla="val 1071"/>
                <a:gd name="f13" fmla="val 1"/>
                <a:gd name="f14" fmla="val 1386"/>
                <a:gd name="f15" fmla="val 977"/>
                <a:gd name="f16" fmla="val 2079"/>
                <a:gd name="f17" fmla="val 1607"/>
                <a:gd name="f18" fmla="val 3182"/>
                <a:gd name="f19" fmla="val 4474"/>
                <a:gd name="f20" fmla="val 2489"/>
                <a:gd name="f21" fmla="val 756"/>
                <a:gd name="f22" fmla="val 2363"/>
                <a:gd name="f23" fmla="val 315"/>
                <a:gd name="f24" fmla="val 1922"/>
                <a:gd name="f25" fmla="val 1450"/>
                <a:gd name="f26" fmla="*/ f0 1 2994"/>
                <a:gd name="f27" fmla="*/ f1 1 4852"/>
                <a:gd name="f28" fmla="val f2"/>
                <a:gd name="f29" fmla="val f3"/>
                <a:gd name="f30" fmla="val f4"/>
                <a:gd name="f31" fmla="+- f30 0 f28"/>
                <a:gd name="f32" fmla="+- f29 0 f28"/>
                <a:gd name="f33" fmla="*/ f32 1 2994"/>
                <a:gd name="f34" fmla="*/ f31 1 4852"/>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2994" h="4852">
                  <a:moveTo>
                    <a:pt x="f5" y="f2"/>
                  </a:moveTo>
                  <a:cubicBezTo>
                    <a:pt x="f5" y="f6"/>
                    <a:pt x="f7" y="f8"/>
                    <a:pt x="f7" y="f9"/>
                  </a:cubicBezTo>
                  <a:cubicBezTo>
                    <a:pt x="f7" y="f10"/>
                    <a:pt x="f11" y="f12"/>
                    <a:pt x="f13" y="f14"/>
                  </a:cubicBezTo>
                  <a:cubicBezTo>
                    <a:pt x="f15" y="f16"/>
                    <a:pt x="f17" y="f18"/>
                    <a:pt x="f17" y="f19"/>
                  </a:cubicBezTo>
                  <a:lnTo>
                    <a:pt x="f17" y="f4"/>
                  </a:lnTo>
                  <a:lnTo>
                    <a:pt x="f3" y="f4"/>
                  </a:lnTo>
                  <a:lnTo>
                    <a:pt x="f20" y="f21"/>
                  </a:lnTo>
                  <a:cubicBezTo>
                    <a:pt x="f22" y="f23"/>
                    <a:pt x="f24" y="f2"/>
                    <a:pt x="f2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54" name="Google Shape;10501;p74">
              <a:extLst>
                <a:ext uri="{FF2B5EF4-FFF2-40B4-BE49-F238E27FC236}">
                  <a16:creationId xmlns:a16="http://schemas.microsoft.com/office/drawing/2014/main" id="{C100CE7D-8C5E-777F-7570-CB9421DF0484}"/>
                </a:ext>
              </a:extLst>
            </p:cNvPr>
            <p:cNvSpPr/>
            <p:nvPr/>
          </p:nvSpPr>
          <p:spPr>
            <a:xfrm>
              <a:off x="7808171" y="2014734"/>
              <a:ext cx="119164" cy="205822"/>
            </a:xfrm>
            <a:custGeom>
              <a:avLst/>
              <a:gdLst>
                <a:gd name="f0" fmla="val w"/>
                <a:gd name="f1" fmla="val h"/>
                <a:gd name="f2" fmla="val 0"/>
                <a:gd name="f3" fmla="val 2994"/>
                <a:gd name="f4" fmla="val 4852"/>
                <a:gd name="f5" fmla="val 1545"/>
                <a:gd name="f6" fmla="val 1072"/>
                <a:gd name="f7" fmla="val 663"/>
                <a:gd name="f8" fmla="val 315"/>
                <a:gd name="f9" fmla="val 505"/>
                <a:gd name="f10" fmla="val 788"/>
                <a:gd name="f11" fmla="val 1"/>
                <a:gd name="f12" fmla="val 1356"/>
                <a:gd name="f13" fmla="val 4474"/>
                <a:gd name="f14" fmla="val 1387"/>
                <a:gd name="f15" fmla="val 3182"/>
                <a:gd name="f16" fmla="val 2017"/>
                <a:gd name="f17" fmla="val 2048"/>
                <a:gd name="f18" fmla="val 1386"/>
                <a:gd name="f19" fmla="val 2836"/>
                <a:gd name="f20" fmla="val 1071"/>
                <a:gd name="f21" fmla="val 2773"/>
                <a:gd name="f22" fmla="val 693"/>
                <a:gd name="f23" fmla="val 347"/>
                <a:gd name="f24" fmla="val 221"/>
                <a:gd name="f25" fmla="val 95"/>
                <a:gd name="f26" fmla="val 2805"/>
                <a:gd name="f27" fmla="*/ f0 1 2994"/>
                <a:gd name="f28" fmla="*/ f1 1 4852"/>
                <a:gd name="f29" fmla="val f2"/>
                <a:gd name="f30" fmla="val f3"/>
                <a:gd name="f31" fmla="val f4"/>
                <a:gd name="f32" fmla="+- f31 0 f29"/>
                <a:gd name="f33" fmla="+- f30 0 f29"/>
                <a:gd name="f34" fmla="*/ f33 1 2994"/>
                <a:gd name="f35" fmla="*/ f32 1 4852"/>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2994" h="4852">
                  <a:moveTo>
                    <a:pt x="f5" y="f2"/>
                  </a:moveTo>
                  <a:cubicBezTo>
                    <a:pt x="f6" y="f2"/>
                    <a:pt x="f7" y="f8"/>
                    <a:pt x="f9" y="f10"/>
                  </a:cubicBezTo>
                  <a:lnTo>
                    <a:pt x="f11" y="f4"/>
                  </a:lnTo>
                  <a:lnTo>
                    <a:pt x="f12" y="f4"/>
                  </a:lnTo>
                  <a:lnTo>
                    <a:pt x="f12" y="f13"/>
                  </a:lnTo>
                  <a:lnTo>
                    <a:pt x="f14" y="f13"/>
                  </a:lnTo>
                  <a:cubicBezTo>
                    <a:pt x="f14" y="f15"/>
                    <a:pt x="f16" y="f17"/>
                    <a:pt x="f3" y="f18"/>
                  </a:cubicBezTo>
                  <a:cubicBezTo>
                    <a:pt x="f19" y="f20"/>
                    <a:pt x="f21" y="f22"/>
                    <a:pt x="f21" y="f23"/>
                  </a:cubicBezTo>
                  <a:cubicBezTo>
                    <a:pt x="f21" y="f24"/>
                    <a:pt x="f21" y="f25"/>
                    <a:pt x="f26"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55" name="Google Shape;10502;p74">
              <a:extLst>
                <a:ext uri="{FF2B5EF4-FFF2-40B4-BE49-F238E27FC236}">
                  <a16:creationId xmlns:a16="http://schemas.microsoft.com/office/drawing/2014/main" id="{5B327D20-CB5B-5B8C-51E9-9E6BE32AB1B1}"/>
                </a:ext>
              </a:extLst>
            </p:cNvPr>
            <p:cNvSpPr/>
            <p:nvPr/>
          </p:nvSpPr>
          <p:spPr>
            <a:xfrm>
              <a:off x="8026365" y="2096216"/>
              <a:ext cx="112919" cy="120344"/>
            </a:xfrm>
            <a:custGeom>
              <a:avLst/>
              <a:gdLst>
                <a:gd name="f0" fmla="val w"/>
                <a:gd name="f1" fmla="val h"/>
                <a:gd name="f2" fmla="val 0"/>
                <a:gd name="f3" fmla="val 2837"/>
                <a:gd name="f4" fmla="val 1482"/>
                <a:gd name="f5" fmla="val 1"/>
                <a:gd name="f6" fmla="val 1450"/>
                <a:gd name="f7" fmla="val 32"/>
                <a:gd name="f8" fmla="val 1418"/>
                <a:gd name="f9" fmla="val 64"/>
                <a:gd name="f10" fmla="val 1324"/>
                <a:gd name="f11" fmla="val 127"/>
                <a:gd name="f12" fmla="val 190"/>
                <a:gd name="f13" fmla="val 1292"/>
                <a:gd name="f14" fmla="val 253"/>
                <a:gd name="f15" fmla="val 1261"/>
                <a:gd name="f16" fmla="val 284"/>
                <a:gd name="f17" fmla="val 1923"/>
                <a:gd name="f18" fmla="val 2836"/>
                <a:gd name="f19" fmla="val 2742"/>
                <a:gd name="f20" fmla="val 2553"/>
                <a:gd name="f21" fmla="val 1513"/>
                <a:gd name="f22" fmla="val 2332"/>
                <a:gd name="f23" fmla="val 599"/>
                <a:gd name="f24" fmla="*/ f0 1 2837"/>
                <a:gd name="f25" fmla="*/ f1 1 2837"/>
                <a:gd name="f26" fmla="val f2"/>
                <a:gd name="f27" fmla="val f3"/>
                <a:gd name="f28" fmla="+- f27 0 f26"/>
                <a:gd name="f29" fmla="*/ f28 1 2837"/>
                <a:gd name="f30" fmla="*/ f26 1 f29"/>
                <a:gd name="f31" fmla="*/ f27 1 f29"/>
                <a:gd name="f32" fmla="*/ f30 f24 1"/>
                <a:gd name="f33" fmla="*/ f31 f24 1"/>
                <a:gd name="f34" fmla="*/ f31 f25 1"/>
                <a:gd name="f35" fmla="*/ f30 f25 1"/>
              </a:gdLst>
              <a:ahLst/>
              <a:cxnLst>
                <a:cxn ang="3cd4">
                  <a:pos x="hc" y="t"/>
                </a:cxn>
                <a:cxn ang="0">
                  <a:pos x="r" y="vc"/>
                </a:cxn>
                <a:cxn ang="cd4">
                  <a:pos x="hc" y="b"/>
                </a:cxn>
                <a:cxn ang="cd2">
                  <a:pos x="l" y="vc"/>
                </a:cxn>
              </a:cxnLst>
              <a:rect l="f32" t="f35" r="f33" b="f34"/>
              <a:pathLst>
                <a:path w="2837" h="2837">
                  <a:moveTo>
                    <a:pt x="f4" y="f5"/>
                  </a:moveTo>
                  <a:cubicBezTo>
                    <a:pt x="f6" y="f7"/>
                    <a:pt x="f8" y="f9"/>
                    <a:pt x="f10" y="f11"/>
                  </a:cubicBezTo>
                  <a:cubicBezTo>
                    <a:pt x="f10" y="f12"/>
                    <a:pt x="f13" y="f14"/>
                    <a:pt x="f15" y="f16"/>
                  </a:cubicBezTo>
                  <a:lnTo>
                    <a:pt x="f5" y="f17"/>
                  </a:lnTo>
                  <a:lnTo>
                    <a:pt x="f5" y="f18"/>
                  </a:lnTo>
                  <a:lnTo>
                    <a:pt x="f19" y="f18"/>
                  </a:lnTo>
                  <a:lnTo>
                    <a:pt x="f19" y="f20"/>
                  </a:lnTo>
                  <a:lnTo>
                    <a:pt x="f18" y="f20"/>
                  </a:lnTo>
                  <a:cubicBezTo>
                    <a:pt x="f18" y="f21"/>
                    <a:pt x="f22" y="f23"/>
                    <a:pt x="f4" y="f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56" name="Google Shape;10503;p74">
              <a:extLst>
                <a:ext uri="{FF2B5EF4-FFF2-40B4-BE49-F238E27FC236}">
                  <a16:creationId xmlns:a16="http://schemas.microsoft.com/office/drawing/2014/main" id="{AE90D13F-BF5A-55A4-8254-AE7BD828CC7C}"/>
                </a:ext>
              </a:extLst>
            </p:cNvPr>
            <p:cNvSpPr/>
            <p:nvPr/>
          </p:nvSpPr>
          <p:spPr>
            <a:xfrm>
              <a:off x="7888446" y="2097578"/>
              <a:ext cx="112873" cy="124330"/>
            </a:xfrm>
            <a:custGeom>
              <a:avLst/>
              <a:gdLst>
                <a:gd name="f0" fmla="val w"/>
                <a:gd name="f1" fmla="val h"/>
                <a:gd name="f2" fmla="val 0"/>
                <a:gd name="f3" fmla="val 2836"/>
                <a:gd name="f4" fmla="val 2931"/>
                <a:gd name="f5" fmla="val 1323"/>
                <a:gd name="f6" fmla="val 536"/>
                <a:gd name="f7" fmla="val 567"/>
                <a:gd name="f8" fmla="val 1513"/>
                <a:gd name="f9" fmla="val 2584"/>
                <a:gd name="f10" fmla="val 2930"/>
                <a:gd name="f11" fmla="val 2741"/>
                <a:gd name="f12" fmla="val 1922"/>
                <a:gd name="f13" fmla="val 1575"/>
                <a:gd name="f14" fmla="val 284"/>
                <a:gd name="f15" fmla="val 1512"/>
                <a:gd name="f16" fmla="val 252"/>
                <a:gd name="f17" fmla="val 158"/>
                <a:gd name="f18" fmla="val 1481"/>
                <a:gd name="f19" fmla="val 126"/>
                <a:gd name="f20" fmla="val 1449"/>
                <a:gd name="f21" fmla="val 95"/>
                <a:gd name="f22" fmla="val 1355"/>
                <a:gd name="f23" fmla="val 63"/>
                <a:gd name="f24" fmla="*/ f0 1 2836"/>
                <a:gd name="f25" fmla="*/ f1 1 2931"/>
                <a:gd name="f26" fmla="val f2"/>
                <a:gd name="f27" fmla="val f3"/>
                <a:gd name="f28" fmla="val f4"/>
                <a:gd name="f29" fmla="+- f28 0 f26"/>
                <a:gd name="f30" fmla="+- f27 0 f26"/>
                <a:gd name="f31" fmla="*/ f30 1 2836"/>
                <a:gd name="f32" fmla="*/ f29 1 2931"/>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2836" h="2931">
                  <a:moveTo>
                    <a:pt x="f5" y="f2"/>
                  </a:moveTo>
                  <a:cubicBezTo>
                    <a:pt x="f6" y="f7"/>
                    <a:pt x="f2" y="f8"/>
                    <a:pt x="f2" y="f9"/>
                  </a:cubicBezTo>
                  <a:lnTo>
                    <a:pt x="f2" y="f10"/>
                  </a:lnTo>
                  <a:lnTo>
                    <a:pt x="f11" y="f10"/>
                  </a:lnTo>
                  <a:lnTo>
                    <a:pt x="f11" y="f12"/>
                  </a:lnTo>
                  <a:lnTo>
                    <a:pt x="f3" y="f12"/>
                  </a:lnTo>
                  <a:lnTo>
                    <a:pt x="f13" y="f14"/>
                  </a:lnTo>
                  <a:cubicBezTo>
                    <a:pt x="f15" y="f16"/>
                    <a:pt x="f15" y="f17"/>
                    <a:pt x="f18" y="f19"/>
                  </a:cubicBezTo>
                  <a:cubicBezTo>
                    <a:pt x="f20" y="f21"/>
                    <a:pt x="f22" y="f23"/>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157" name="Google Shape;10234;p74">
            <a:extLst>
              <a:ext uri="{FF2B5EF4-FFF2-40B4-BE49-F238E27FC236}">
                <a16:creationId xmlns:a16="http://schemas.microsoft.com/office/drawing/2014/main" id="{291103BE-2302-A47C-CD4A-D6378570688C}"/>
              </a:ext>
            </a:extLst>
          </p:cNvPr>
          <p:cNvGrpSpPr/>
          <p:nvPr/>
        </p:nvGrpSpPr>
        <p:grpSpPr>
          <a:xfrm>
            <a:off x="3220456" y="2828492"/>
            <a:ext cx="627059" cy="670072"/>
            <a:chOff x="3786941" y="1990740"/>
            <a:chExt cx="470294" cy="502554"/>
          </a:xfrm>
          <a:solidFill>
            <a:schemeClr val="tx1"/>
          </a:solidFill>
        </p:grpSpPr>
        <p:sp>
          <p:nvSpPr>
            <p:cNvPr id="158" name="Google Shape;10235;p74">
              <a:extLst>
                <a:ext uri="{FF2B5EF4-FFF2-40B4-BE49-F238E27FC236}">
                  <a16:creationId xmlns:a16="http://schemas.microsoft.com/office/drawing/2014/main" id="{21737C4F-D95C-3C65-3977-5D97BDD61943}"/>
                </a:ext>
              </a:extLst>
            </p:cNvPr>
            <p:cNvSpPr/>
            <p:nvPr/>
          </p:nvSpPr>
          <p:spPr>
            <a:xfrm>
              <a:off x="3993870" y="2255358"/>
              <a:ext cx="56436" cy="60194"/>
            </a:xfrm>
            <a:custGeom>
              <a:avLst/>
              <a:gdLst>
                <a:gd name="f0" fmla="val w"/>
                <a:gd name="f1" fmla="val h"/>
                <a:gd name="f2" fmla="val 0"/>
                <a:gd name="f3" fmla="val 1418"/>
                <a:gd name="f4" fmla="val 1419"/>
                <a:gd name="f5" fmla="val 725"/>
                <a:gd name="f6" fmla="val 1"/>
                <a:gd name="f7" fmla="val 315"/>
                <a:gd name="f8" fmla="val 316"/>
                <a:gd name="f9" fmla="val 694"/>
                <a:gd name="f10" fmla="val 63"/>
                <a:gd name="f11" fmla="val 1103"/>
                <a:gd name="f12" fmla="*/ f0 1 1418"/>
                <a:gd name="f13" fmla="*/ f1 1 1419"/>
                <a:gd name="f14" fmla="val f2"/>
                <a:gd name="f15" fmla="val f3"/>
                <a:gd name="f16" fmla="val f4"/>
                <a:gd name="f17" fmla="+- f16 0 f14"/>
                <a:gd name="f18" fmla="+- f15 0 f14"/>
                <a:gd name="f19" fmla="*/ f18 1 1418"/>
                <a:gd name="f20" fmla="*/ f17 1 141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1418" h="1419">
                  <a:moveTo>
                    <a:pt x="f5" y="f6"/>
                  </a:moveTo>
                  <a:cubicBezTo>
                    <a:pt x="f7" y="f6"/>
                    <a:pt x="f2" y="f8"/>
                    <a:pt x="f2" y="f9"/>
                  </a:cubicBezTo>
                  <a:cubicBezTo>
                    <a:pt x="f10" y="f11"/>
                    <a:pt x="f7" y="f3"/>
                    <a:pt x="f5" y="f3"/>
                  </a:cubicBezTo>
                  <a:cubicBezTo>
                    <a:pt x="f11" y="f3"/>
                    <a:pt x="f3" y="f11"/>
                    <a:pt x="f3" y="f9"/>
                  </a:cubicBezTo>
                  <a:cubicBezTo>
                    <a:pt x="f3" y="f8"/>
                    <a:pt x="f11"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59" name="Google Shape;10236;p74">
              <a:extLst>
                <a:ext uri="{FF2B5EF4-FFF2-40B4-BE49-F238E27FC236}">
                  <a16:creationId xmlns:a16="http://schemas.microsoft.com/office/drawing/2014/main" id="{CA695114-1436-449B-DF9A-78D37D797A8C}"/>
                </a:ext>
              </a:extLst>
            </p:cNvPr>
            <p:cNvSpPr/>
            <p:nvPr/>
          </p:nvSpPr>
          <p:spPr>
            <a:xfrm>
              <a:off x="3967526" y="2344905"/>
              <a:ext cx="111639" cy="58832"/>
            </a:xfrm>
            <a:custGeom>
              <a:avLst/>
              <a:gdLst>
                <a:gd name="f0" fmla="val w"/>
                <a:gd name="f1" fmla="val h"/>
                <a:gd name="f2" fmla="val 0"/>
                <a:gd name="f3" fmla="val 2805"/>
                <a:gd name="f4" fmla="val 1387"/>
                <a:gd name="f5" fmla="val 631"/>
                <a:gd name="f6" fmla="val 1"/>
                <a:gd name="f7" fmla="val 630"/>
                <a:gd name="f8" fmla="val 2174"/>
                <a:gd name="f9" fmla="*/ f0 1 2805"/>
                <a:gd name="f10" fmla="*/ f1 1 1387"/>
                <a:gd name="f11" fmla="val f2"/>
                <a:gd name="f12" fmla="val f3"/>
                <a:gd name="f13" fmla="val f4"/>
                <a:gd name="f14" fmla="+- f13 0 f11"/>
                <a:gd name="f15" fmla="+- f12 0 f11"/>
                <a:gd name="f16" fmla="*/ f15 1 2805"/>
                <a:gd name="f17" fmla="*/ f14 1 1387"/>
                <a:gd name="f18" fmla="*/ f11 1 f16"/>
                <a:gd name="f19" fmla="*/ f12 1 f16"/>
                <a:gd name="f20" fmla="*/ f11 1 f17"/>
                <a:gd name="f21" fmla="*/ f13 1 f17"/>
                <a:gd name="f22" fmla="*/ f18 f9 1"/>
                <a:gd name="f23" fmla="*/ f19 f9 1"/>
                <a:gd name="f24" fmla="*/ f21 f10 1"/>
                <a:gd name="f25" fmla="*/ f20 f10 1"/>
              </a:gdLst>
              <a:ahLst/>
              <a:cxnLst>
                <a:cxn ang="3cd4">
                  <a:pos x="hc" y="t"/>
                </a:cxn>
                <a:cxn ang="0">
                  <a:pos x="r" y="vc"/>
                </a:cxn>
                <a:cxn ang="cd4">
                  <a:pos x="hc" y="b"/>
                </a:cxn>
                <a:cxn ang="cd2">
                  <a:pos x="l" y="vc"/>
                </a:cxn>
              </a:cxnLst>
              <a:rect l="f22" t="f25" r="f23" b="f24"/>
              <a:pathLst>
                <a:path w="2805" h="1387">
                  <a:moveTo>
                    <a:pt x="f4" y="f2"/>
                  </a:moveTo>
                  <a:cubicBezTo>
                    <a:pt x="f5" y="f2"/>
                    <a:pt x="f6" y="f7"/>
                    <a:pt x="f6" y="f4"/>
                  </a:cubicBezTo>
                  <a:lnTo>
                    <a:pt x="f3" y="f4"/>
                  </a:lnTo>
                  <a:cubicBezTo>
                    <a:pt x="f3" y="f7"/>
                    <a:pt x="f8" y="f2"/>
                    <a:pt x="f4"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60" name="Google Shape;10237;p74">
              <a:extLst>
                <a:ext uri="{FF2B5EF4-FFF2-40B4-BE49-F238E27FC236}">
                  <a16:creationId xmlns:a16="http://schemas.microsoft.com/office/drawing/2014/main" id="{193F077E-0C24-7D7D-08E5-5931DFC1AAB9}"/>
                </a:ext>
              </a:extLst>
            </p:cNvPr>
            <p:cNvSpPr/>
            <p:nvPr/>
          </p:nvSpPr>
          <p:spPr>
            <a:xfrm>
              <a:off x="3898553" y="2197879"/>
              <a:ext cx="249594" cy="295415"/>
            </a:xfrm>
            <a:custGeom>
              <a:avLst/>
              <a:gdLst>
                <a:gd name="f0" fmla="val w"/>
                <a:gd name="f1" fmla="val h"/>
                <a:gd name="f2" fmla="val 0"/>
                <a:gd name="f3" fmla="val 6271"/>
                <a:gd name="f4" fmla="val 6964"/>
                <a:gd name="f5" fmla="val 3088"/>
                <a:gd name="f6" fmla="val 725"/>
                <a:gd name="f7" fmla="val 3813"/>
                <a:gd name="f8" fmla="val 4506"/>
                <a:gd name="f9" fmla="val 1356"/>
                <a:gd name="f10" fmla="val 2080"/>
                <a:gd name="f11" fmla="val 2458"/>
                <a:gd name="f12" fmla="val 4348"/>
                <a:gd name="f13" fmla="val 2805"/>
                <a:gd name="f14" fmla="val 4096"/>
                <a:gd name="f15" fmla="val 3025"/>
                <a:gd name="f16" fmla="val 4727"/>
                <a:gd name="f17" fmla="val 3372"/>
                <a:gd name="f18" fmla="val 5168"/>
                <a:gd name="f19" fmla="val 4065"/>
                <a:gd name="f20" fmla="val 4853"/>
                <a:gd name="f21" fmla="val 5199"/>
                <a:gd name="f22" fmla="val 5388"/>
                <a:gd name="f23" fmla="val 5010"/>
                <a:gd name="f24" fmla="val 5546"/>
                <a:gd name="f25" fmla="val 4821"/>
                <a:gd name="f26" fmla="val 1293"/>
                <a:gd name="f27" fmla="val 1103"/>
                <a:gd name="f28" fmla="val 946"/>
                <a:gd name="f29" fmla="val 1040"/>
                <a:gd name="f30" fmla="val 1450"/>
                <a:gd name="f31" fmla="val 3403"/>
                <a:gd name="f32" fmla="val 1860"/>
                <a:gd name="f33" fmla="val 1702"/>
                <a:gd name="f34" fmla="val 2332"/>
                <a:gd name="f35" fmla="val 1"/>
                <a:gd name="f36" fmla="val 6617"/>
                <a:gd name="f37" fmla="val 6806"/>
                <a:gd name="f38" fmla="val 158"/>
                <a:gd name="f39" fmla="val 6963"/>
                <a:gd name="f40" fmla="val 347"/>
                <a:gd name="f41" fmla="val 5924"/>
                <a:gd name="f42" fmla="val 6113"/>
                <a:gd name="f43" fmla="val 6270"/>
                <a:gd name="f44" fmla="*/ f0 1 6271"/>
                <a:gd name="f45" fmla="*/ f1 1 6964"/>
                <a:gd name="f46" fmla="val f2"/>
                <a:gd name="f47" fmla="val f3"/>
                <a:gd name="f48" fmla="val f4"/>
                <a:gd name="f49" fmla="+- f48 0 f46"/>
                <a:gd name="f50" fmla="+- f47 0 f46"/>
                <a:gd name="f51" fmla="*/ f50 1 6271"/>
                <a:gd name="f52" fmla="*/ f49 1 6964"/>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6271" h="6964">
                  <a:moveTo>
                    <a:pt x="f5" y="f6"/>
                  </a:moveTo>
                  <a:cubicBezTo>
                    <a:pt x="f7" y="f6"/>
                    <a:pt x="f8" y="f9"/>
                    <a:pt x="f8" y="f10"/>
                  </a:cubicBezTo>
                  <a:cubicBezTo>
                    <a:pt x="f8" y="f11"/>
                    <a:pt x="f12" y="f13"/>
                    <a:pt x="f14" y="f15"/>
                  </a:cubicBezTo>
                  <a:cubicBezTo>
                    <a:pt x="f16" y="f17"/>
                    <a:pt x="f18" y="f19"/>
                    <a:pt x="f18" y="f20"/>
                  </a:cubicBezTo>
                  <a:lnTo>
                    <a:pt x="f18" y="f21"/>
                  </a:lnTo>
                  <a:cubicBezTo>
                    <a:pt x="f18" y="f22"/>
                    <a:pt x="f23" y="f24"/>
                    <a:pt x="f25" y="f24"/>
                  </a:cubicBezTo>
                  <a:lnTo>
                    <a:pt x="f26" y="f24"/>
                  </a:lnTo>
                  <a:cubicBezTo>
                    <a:pt x="f27" y="f24"/>
                    <a:pt x="f28" y="f22"/>
                    <a:pt x="f28" y="f21"/>
                  </a:cubicBezTo>
                  <a:lnTo>
                    <a:pt x="f28" y="f20"/>
                  </a:lnTo>
                  <a:lnTo>
                    <a:pt x="f29" y="f20"/>
                  </a:lnTo>
                  <a:cubicBezTo>
                    <a:pt x="f29" y="f19"/>
                    <a:pt x="f30" y="f31"/>
                    <a:pt x="f10" y="f15"/>
                  </a:cubicBezTo>
                  <a:cubicBezTo>
                    <a:pt x="f32" y="f13"/>
                    <a:pt x="f33" y="f11"/>
                    <a:pt x="f33" y="f10"/>
                  </a:cubicBezTo>
                  <a:cubicBezTo>
                    <a:pt x="f33" y="f9"/>
                    <a:pt x="f34" y="f6"/>
                    <a:pt x="f5" y="f6"/>
                  </a:cubicBezTo>
                  <a:close/>
                  <a:moveTo>
                    <a:pt x="f35" y="f35"/>
                  </a:moveTo>
                  <a:lnTo>
                    <a:pt x="f35" y="f36"/>
                  </a:lnTo>
                  <a:cubicBezTo>
                    <a:pt x="f35" y="f37"/>
                    <a:pt x="f38" y="f39"/>
                    <a:pt x="f40" y="f39"/>
                  </a:cubicBezTo>
                  <a:lnTo>
                    <a:pt x="f41" y="f39"/>
                  </a:lnTo>
                  <a:cubicBezTo>
                    <a:pt x="f42" y="f39"/>
                    <a:pt x="f43" y="f37"/>
                    <a:pt x="f43" y="f36"/>
                  </a:cubicBezTo>
                  <a:lnTo>
                    <a:pt x="f43" y="f35"/>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61" name="Google Shape;10238;p74">
              <a:extLst>
                <a:ext uri="{FF2B5EF4-FFF2-40B4-BE49-F238E27FC236}">
                  <a16:creationId xmlns:a16="http://schemas.microsoft.com/office/drawing/2014/main" id="{AFBBD017-5403-4ECB-BBA8-467267F1527A}"/>
                </a:ext>
              </a:extLst>
            </p:cNvPr>
            <p:cNvSpPr/>
            <p:nvPr/>
          </p:nvSpPr>
          <p:spPr>
            <a:xfrm>
              <a:off x="3870966" y="1990740"/>
              <a:ext cx="304760" cy="60194"/>
            </a:xfrm>
            <a:custGeom>
              <a:avLst/>
              <a:gdLst>
                <a:gd name="f0" fmla="val w"/>
                <a:gd name="f1" fmla="val h"/>
                <a:gd name="f2" fmla="val 0"/>
                <a:gd name="f3" fmla="val 7657"/>
                <a:gd name="f4" fmla="val 1419"/>
                <a:gd name="f5" fmla="val 347"/>
                <a:gd name="f6" fmla="val 1"/>
                <a:gd name="f7" fmla="val 158"/>
                <a:gd name="f8" fmla="val 1418"/>
                <a:gd name="f9" fmla="val 7625"/>
                <a:gd name="f10" fmla="val 7656"/>
                <a:gd name="f11" fmla="val 7499"/>
                <a:gd name="f12" fmla="val 7310"/>
                <a:gd name="f13" fmla="*/ f0 1 7657"/>
                <a:gd name="f14" fmla="*/ f1 1 1419"/>
                <a:gd name="f15" fmla="val f2"/>
                <a:gd name="f16" fmla="val f3"/>
                <a:gd name="f17" fmla="val f4"/>
                <a:gd name="f18" fmla="+- f17 0 f15"/>
                <a:gd name="f19" fmla="+- f16 0 f15"/>
                <a:gd name="f20" fmla="*/ f19 1 7657"/>
                <a:gd name="f21" fmla="*/ f18 1 1419"/>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7657" h="1419">
                  <a:moveTo>
                    <a:pt x="f5" y="f6"/>
                  </a:moveTo>
                  <a:cubicBezTo>
                    <a:pt x="f7" y="f6"/>
                    <a:pt x="f6" y="f7"/>
                    <a:pt x="f6" y="f5"/>
                  </a:cubicBezTo>
                  <a:lnTo>
                    <a:pt x="f6" y="f8"/>
                  </a:lnTo>
                  <a:lnTo>
                    <a:pt x="f9" y="f8"/>
                  </a:lnTo>
                  <a:lnTo>
                    <a:pt x="f9" y="f5"/>
                  </a:lnTo>
                  <a:lnTo>
                    <a:pt x="f10" y="f5"/>
                  </a:lnTo>
                  <a:cubicBezTo>
                    <a:pt x="f10" y="f7"/>
                    <a:pt x="f11" y="f6"/>
                    <a:pt x="f12"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62" name="Google Shape;10239;p74">
              <a:extLst>
                <a:ext uri="{FF2B5EF4-FFF2-40B4-BE49-F238E27FC236}">
                  <a16:creationId xmlns:a16="http://schemas.microsoft.com/office/drawing/2014/main" id="{B2884BD4-4A31-06E2-5A42-96EAA3CE79BB}"/>
                </a:ext>
              </a:extLst>
            </p:cNvPr>
            <p:cNvSpPr/>
            <p:nvPr/>
          </p:nvSpPr>
          <p:spPr>
            <a:xfrm>
              <a:off x="3786941" y="2081604"/>
              <a:ext cx="470294" cy="233949"/>
            </a:xfrm>
            <a:custGeom>
              <a:avLst/>
              <a:gdLst>
                <a:gd name="f0" fmla="val w"/>
                <a:gd name="f1" fmla="val h"/>
                <a:gd name="f2" fmla="val 0"/>
                <a:gd name="f3" fmla="val 11816"/>
                <a:gd name="f4" fmla="val 5515"/>
                <a:gd name="f5" fmla="val 10082"/>
                <a:gd name="f6" fmla="val 662"/>
                <a:gd name="f7" fmla="val 10303"/>
                <a:gd name="f8" fmla="val 10461"/>
                <a:gd name="f9" fmla="val 820"/>
                <a:gd name="f10" fmla="val 1009"/>
                <a:gd name="f11" fmla="val 1198"/>
                <a:gd name="f12" fmla="val 1356"/>
                <a:gd name="f13" fmla="val 9893"/>
                <a:gd name="f14" fmla="val 9736"/>
                <a:gd name="f15" fmla="val 9767"/>
                <a:gd name="f16" fmla="val 1041"/>
                <a:gd name="f17" fmla="val 1"/>
                <a:gd name="f18" fmla="val 442"/>
                <a:gd name="f19" fmla="val 4475"/>
                <a:gd name="f20" fmla="val 5073"/>
                <a:gd name="f21" fmla="val 473"/>
                <a:gd name="f22" fmla="val 5514"/>
                <a:gd name="f23" fmla="val 2112"/>
                <a:gd name="f24" fmla="val 2395"/>
                <a:gd name="f25" fmla="val 2206"/>
                <a:gd name="f26" fmla="val 2269"/>
                <a:gd name="f27" fmla="val 2049"/>
                <a:gd name="f28" fmla="val 2458"/>
                <a:gd name="f29" fmla="val 9421"/>
                <a:gd name="f30" fmla="val 9610"/>
                <a:gd name="f31" fmla="val 10807"/>
                <a:gd name="f32" fmla="val 11406"/>
                <a:gd name="f33" fmla="val 11815"/>
                <a:gd name="f34" fmla="val 5042"/>
                <a:gd name="f35" fmla="val 410"/>
                <a:gd name="f36" fmla="val 11343"/>
                <a:gd name="f37" fmla="*/ f0 1 11816"/>
                <a:gd name="f38" fmla="*/ f1 1 5515"/>
                <a:gd name="f39" fmla="val f2"/>
                <a:gd name="f40" fmla="val f3"/>
                <a:gd name="f41" fmla="val f4"/>
                <a:gd name="f42" fmla="+- f41 0 f39"/>
                <a:gd name="f43" fmla="+- f40 0 f39"/>
                <a:gd name="f44" fmla="*/ f43 1 11816"/>
                <a:gd name="f45" fmla="*/ f42 1 5515"/>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11816" h="5515">
                  <a:moveTo>
                    <a:pt x="f5" y="f6"/>
                  </a:moveTo>
                  <a:cubicBezTo>
                    <a:pt x="f7" y="f6"/>
                    <a:pt x="f8" y="f9"/>
                    <a:pt x="f8" y="f10"/>
                  </a:cubicBezTo>
                  <a:cubicBezTo>
                    <a:pt x="f8" y="f11"/>
                    <a:pt x="f7" y="f12"/>
                    <a:pt x="f5" y="f12"/>
                  </a:cubicBezTo>
                  <a:cubicBezTo>
                    <a:pt x="f13" y="f12"/>
                    <a:pt x="f14" y="f11"/>
                    <a:pt x="f14" y="f10"/>
                  </a:cubicBezTo>
                  <a:cubicBezTo>
                    <a:pt x="f15" y="f9"/>
                    <a:pt x="f13" y="f6"/>
                    <a:pt x="f5" y="f6"/>
                  </a:cubicBezTo>
                  <a:close/>
                  <a:moveTo>
                    <a:pt x="f16" y="f17"/>
                  </a:moveTo>
                  <a:cubicBezTo>
                    <a:pt x="f18" y="f17"/>
                    <a:pt x="f17" y="f18"/>
                    <a:pt x="f17" y="f10"/>
                  </a:cubicBezTo>
                  <a:lnTo>
                    <a:pt x="f17" y="f19"/>
                  </a:lnTo>
                  <a:cubicBezTo>
                    <a:pt x="f17" y="f20"/>
                    <a:pt x="f21" y="f22"/>
                    <a:pt x="f16" y="f22"/>
                  </a:cubicBezTo>
                  <a:lnTo>
                    <a:pt x="f23" y="f22"/>
                  </a:lnTo>
                  <a:lnTo>
                    <a:pt x="f23" y="f24"/>
                  </a:lnTo>
                  <a:cubicBezTo>
                    <a:pt x="f23" y="f25"/>
                    <a:pt x="f26" y="f27"/>
                    <a:pt x="f28" y="f27"/>
                  </a:cubicBezTo>
                  <a:lnTo>
                    <a:pt x="f29" y="f27"/>
                  </a:lnTo>
                  <a:cubicBezTo>
                    <a:pt x="f30" y="f27"/>
                    <a:pt x="f15" y="f25"/>
                    <a:pt x="f15" y="f24"/>
                  </a:cubicBezTo>
                  <a:lnTo>
                    <a:pt x="f15" y="f22"/>
                  </a:lnTo>
                  <a:lnTo>
                    <a:pt x="f31" y="f22"/>
                  </a:lnTo>
                  <a:cubicBezTo>
                    <a:pt x="f32" y="f22"/>
                    <a:pt x="f33" y="f34"/>
                    <a:pt x="f33" y="f19"/>
                  </a:cubicBezTo>
                  <a:lnTo>
                    <a:pt x="f33" y="f10"/>
                  </a:lnTo>
                  <a:cubicBezTo>
                    <a:pt x="f33" y="f35"/>
                    <a:pt x="f36" y="f17"/>
                    <a:pt x="f31" y="f17"/>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163" name="Google Shape;10251;p74">
            <a:extLst>
              <a:ext uri="{FF2B5EF4-FFF2-40B4-BE49-F238E27FC236}">
                <a16:creationId xmlns:a16="http://schemas.microsoft.com/office/drawing/2014/main" id="{0322624E-CB79-A1FD-A68F-2C38DEF82B2D}"/>
              </a:ext>
            </a:extLst>
          </p:cNvPr>
          <p:cNvGrpSpPr/>
          <p:nvPr/>
        </p:nvGrpSpPr>
        <p:grpSpPr>
          <a:xfrm>
            <a:off x="7671717" y="2834051"/>
            <a:ext cx="406347" cy="670060"/>
            <a:chOff x="7125388" y="1994909"/>
            <a:chExt cx="304760" cy="502545"/>
          </a:xfrm>
          <a:solidFill>
            <a:schemeClr val="tx1"/>
          </a:solidFill>
        </p:grpSpPr>
        <p:sp>
          <p:nvSpPr>
            <p:cNvPr id="164" name="Google Shape;10252;p74">
              <a:extLst>
                <a:ext uri="{FF2B5EF4-FFF2-40B4-BE49-F238E27FC236}">
                  <a16:creationId xmlns:a16="http://schemas.microsoft.com/office/drawing/2014/main" id="{FBBEAA78-B0FD-14E0-5CF2-6E276A14165E}"/>
                </a:ext>
              </a:extLst>
            </p:cNvPr>
            <p:cNvSpPr/>
            <p:nvPr/>
          </p:nvSpPr>
          <p:spPr>
            <a:xfrm>
              <a:off x="7292193" y="2266184"/>
              <a:ext cx="109097" cy="143039"/>
            </a:xfrm>
            <a:custGeom>
              <a:avLst/>
              <a:gdLst>
                <a:gd name="f0" fmla="val w"/>
                <a:gd name="f1" fmla="val h"/>
                <a:gd name="f2" fmla="val 0"/>
                <a:gd name="f3" fmla="val 2741"/>
                <a:gd name="f4" fmla="val 3372"/>
                <a:gd name="f5" fmla="val 1670"/>
                <a:gd name="f6" fmla="val 1"/>
                <a:gd name="f7" fmla="val 1166"/>
                <a:gd name="f8" fmla="val 316"/>
                <a:gd name="f9" fmla="val 599"/>
                <a:gd name="f10" fmla="val 505"/>
                <a:gd name="f11" fmla="val 568"/>
                <a:gd name="f12" fmla="val 1482"/>
                <a:gd name="f13" fmla="val 1890"/>
                <a:gd name="f14" fmla="val 3340"/>
                <a:gd name="f15" fmla="val 2301"/>
                <a:gd name="f16" fmla="val 1356"/>
                <a:gd name="f17" fmla="val 2300"/>
                <a:gd name="f18" fmla="val 536"/>
                <a:gd name="f19" fmla="*/ f0 1 2741"/>
                <a:gd name="f20" fmla="*/ f1 1 3372"/>
                <a:gd name="f21" fmla="val f2"/>
                <a:gd name="f22" fmla="val f3"/>
                <a:gd name="f23" fmla="val f4"/>
                <a:gd name="f24" fmla="+- f23 0 f21"/>
                <a:gd name="f25" fmla="+- f22 0 f21"/>
                <a:gd name="f26" fmla="*/ f25 1 2741"/>
                <a:gd name="f27" fmla="*/ f24 1 3372"/>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741" h="3372">
                  <a:moveTo>
                    <a:pt x="f5" y="f6"/>
                  </a:moveTo>
                  <a:cubicBezTo>
                    <a:pt x="f7" y="f8"/>
                    <a:pt x="f9" y="f10"/>
                    <a:pt x="f2" y="f11"/>
                  </a:cubicBezTo>
                  <a:lnTo>
                    <a:pt x="f2" y="f12"/>
                  </a:lnTo>
                  <a:lnTo>
                    <a:pt x="f13" y="f4"/>
                  </a:lnTo>
                  <a:lnTo>
                    <a:pt x="f3" y="f4"/>
                  </a:lnTo>
                  <a:lnTo>
                    <a:pt x="f3" y="f14"/>
                  </a:lnTo>
                  <a:lnTo>
                    <a:pt x="f3" y="f15"/>
                  </a:lnTo>
                  <a:cubicBezTo>
                    <a:pt x="f3" y="f16"/>
                    <a:pt x="f17" y="f18"/>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65" name="Google Shape;10253;p74">
              <a:extLst>
                <a:ext uri="{FF2B5EF4-FFF2-40B4-BE49-F238E27FC236}">
                  <a16:creationId xmlns:a16="http://schemas.microsoft.com/office/drawing/2014/main" id="{D02E7226-1B0F-D0E7-7E90-4C1E82301CBF}"/>
                </a:ext>
              </a:extLst>
            </p:cNvPr>
            <p:cNvSpPr/>
            <p:nvPr/>
          </p:nvSpPr>
          <p:spPr>
            <a:xfrm>
              <a:off x="7226960" y="2355732"/>
              <a:ext cx="99102" cy="52175"/>
            </a:xfrm>
            <a:custGeom>
              <a:avLst/>
              <a:gdLst>
                <a:gd name="f0" fmla="val w"/>
                <a:gd name="f1" fmla="val h"/>
                <a:gd name="f2" fmla="val 0"/>
                <a:gd name="f3" fmla="val 2490"/>
                <a:gd name="f4" fmla="val 1230"/>
                <a:gd name="f5" fmla="val 1229"/>
                <a:gd name="f6" fmla="val 1"/>
                <a:gd name="f7" fmla="*/ f0 1 2490"/>
                <a:gd name="f8" fmla="*/ f1 1 1230"/>
                <a:gd name="f9" fmla="val f2"/>
                <a:gd name="f10" fmla="val f3"/>
                <a:gd name="f11" fmla="val f4"/>
                <a:gd name="f12" fmla="+- f11 0 f9"/>
                <a:gd name="f13" fmla="+- f10 0 f9"/>
                <a:gd name="f14" fmla="*/ f13 1 2490"/>
                <a:gd name="f15" fmla="*/ f12 1 1230"/>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2490" h="1230">
                  <a:moveTo>
                    <a:pt x="f5" y="f6"/>
                  </a:moveTo>
                  <a:lnTo>
                    <a:pt x="f6" y="f5"/>
                  </a:lnTo>
                  <a:lnTo>
                    <a:pt x="f3" y="f5"/>
                  </a:lnTo>
                  <a:lnTo>
                    <a:pt x="f5" y="f6"/>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66" name="Google Shape;10254;p74">
              <a:extLst>
                <a:ext uri="{FF2B5EF4-FFF2-40B4-BE49-F238E27FC236}">
                  <a16:creationId xmlns:a16="http://schemas.microsoft.com/office/drawing/2014/main" id="{289EBE51-4372-87BD-97A5-E9C759E2AF2B}"/>
                </a:ext>
              </a:extLst>
            </p:cNvPr>
            <p:cNvSpPr/>
            <p:nvPr/>
          </p:nvSpPr>
          <p:spPr>
            <a:xfrm>
              <a:off x="7152967" y="2263514"/>
              <a:ext cx="110404" cy="144392"/>
            </a:xfrm>
            <a:custGeom>
              <a:avLst/>
              <a:gdLst>
                <a:gd name="f0" fmla="val w"/>
                <a:gd name="f1" fmla="val h"/>
                <a:gd name="f2" fmla="val 0"/>
                <a:gd name="f3" fmla="val 2774"/>
                <a:gd name="f4" fmla="val 3404"/>
                <a:gd name="f5" fmla="val 1072"/>
                <a:gd name="f6" fmla="val 1"/>
                <a:gd name="f7" fmla="val 411"/>
                <a:gd name="f8" fmla="val 599"/>
                <a:gd name="f9" fmla="val 1419"/>
                <a:gd name="f10" fmla="val 2332"/>
                <a:gd name="f11" fmla="val 3403"/>
                <a:gd name="f12" fmla="val 883"/>
                <a:gd name="f13" fmla="val 2773"/>
                <a:gd name="f14" fmla="val 1513"/>
                <a:gd name="f15" fmla="val 2143"/>
                <a:gd name="f16" fmla="val 568"/>
                <a:gd name="f17" fmla="val 1576"/>
                <a:gd name="f18" fmla="val 316"/>
                <a:gd name="f19" fmla="*/ f0 1 2774"/>
                <a:gd name="f20" fmla="*/ f1 1 3404"/>
                <a:gd name="f21" fmla="val f2"/>
                <a:gd name="f22" fmla="val f3"/>
                <a:gd name="f23" fmla="val f4"/>
                <a:gd name="f24" fmla="+- f23 0 f21"/>
                <a:gd name="f25" fmla="+- f22 0 f21"/>
                <a:gd name="f26" fmla="*/ f25 1 2774"/>
                <a:gd name="f27" fmla="*/ f24 1 3404"/>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774" h="3404">
                  <a:moveTo>
                    <a:pt x="f5" y="f6"/>
                  </a:moveTo>
                  <a:cubicBezTo>
                    <a:pt x="f7" y="f8"/>
                    <a:pt x="f6" y="f9"/>
                    <a:pt x="f6" y="f10"/>
                  </a:cubicBezTo>
                  <a:lnTo>
                    <a:pt x="f6" y="f11"/>
                  </a:lnTo>
                  <a:lnTo>
                    <a:pt x="f12" y="f11"/>
                  </a:lnTo>
                  <a:lnTo>
                    <a:pt x="f13" y="f14"/>
                  </a:lnTo>
                  <a:lnTo>
                    <a:pt x="f13" y="f8"/>
                  </a:lnTo>
                  <a:cubicBezTo>
                    <a:pt x="f15" y="f16"/>
                    <a:pt x="f17" y="f18"/>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67" name="Google Shape;10255;p74">
              <a:extLst>
                <a:ext uri="{FF2B5EF4-FFF2-40B4-BE49-F238E27FC236}">
                  <a16:creationId xmlns:a16="http://schemas.microsoft.com/office/drawing/2014/main" id="{BCC8C913-FA4F-0D29-B37E-A8282CD56860}"/>
                </a:ext>
              </a:extLst>
            </p:cNvPr>
            <p:cNvSpPr/>
            <p:nvPr/>
          </p:nvSpPr>
          <p:spPr>
            <a:xfrm>
              <a:off x="7125388" y="2437260"/>
              <a:ext cx="304760" cy="60194"/>
            </a:xfrm>
            <a:custGeom>
              <a:avLst/>
              <a:gdLst>
                <a:gd name="f0" fmla="val w"/>
                <a:gd name="f1" fmla="val h"/>
                <a:gd name="f2" fmla="val 0"/>
                <a:gd name="f3" fmla="val 7657"/>
                <a:gd name="f4" fmla="val 1419"/>
                <a:gd name="f5" fmla="val 725"/>
                <a:gd name="f6" fmla="val 1"/>
                <a:gd name="f7" fmla="val 316"/>
                <a:gd name="f8" fmla="val 1103"/>
                <a:gd name="f9" fmla="val 1418"/>
                <a:gd name="f10" fmla="val 6932"/>
                <a:gd name="f11" fmla="val 7341"/>
                <a:gd name="f12" fmla="val 7594"/>
                <a:gd name="f13" fmla="val 7278"/>
                <a:gd name="f14" fmla="*/ f0 1 7657"/>
                <a:gd name="f15" fmla="*/ f1 1 1419"/>
                <a:gd name="f16" fmla="val f2"/>
                <a:gd name="f17" fmla="val f3"/>
                <a:gd name="f18" fmla="val f4"/>
                <a:gd name="f19" fmla="+- f18 0 f16"/>
                <a:gd name="f20" fmla="+- f17 0 f16"/>
                <a:gd name="f21" fmla="*/ f20 1 7657"/>
                <a:gd name="f22" fmla="*/ f19 1 1419"/>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7657" h="1419">
                  <a:moveTo>
                    <a:pt x="f5" y="f6"/>
                  </a:moveTo>
                  <a:cubicBezTo>
                    <a:pt x="f7" y="f6"/>
                    <a:pt x="f6" y="f7"/>
                    <a:pt x="f6" y="f5"/>
                  </a:cubicBezTo>
                  <a:cubicBezTo>
                    <a:pt x="f6" y="f8"/>
                    <a:pt x="f7" y="f9"/>
                    <a:pt x="f5" y="f9"/>
                  </a:cubicBezTo>
                  <a:lnTo>
                    <a:pt x="f10" y="f9"/>
                  </a:lnTo>
                  <a:cubicBezTo>
                    <a:pt x="f11" y="f9"/>
                    <a:pt x="f3" y="f8"/>
                    <a:pt x="f3" y="f5"/>
                  </a:cubicBezTo>
                  <a:cubicBezTo>
                    <a:pt x="f12" y="f7"/>
                    <a:pt x="f13" y="f6"/>
                    <a:pt x="f10"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68" name="Google Shape;10256;p74">
              <a:extLst>
                <a:ext uri="{FF2B5EF4-FFF2-40B4-BE49-F238E27FC236}">
                  <a16:creationId xmlns:a16="http://schemas.microsoft.com/office/drawing/2014/main" id="{DF917B4A-BF2C-5898-6016-56DA459D8382}"/>
                </a:ext>
              </a:extLst>
            </p:cNvPr>
            <p:cNvSpPr/>
            <p:nvPr/>
          </p:nvSpPr>
          <p:spPr>
            <a:xfrm>
              <a:off x="7125388" y="1994909"/>
              <a:ext cx="304760" cy="60194"/>
            </a:xfrm>
            <a:custGeom>
              <a:avLst/>
              <a:gdLst>
                <a:gd name="f0" fmla="val w"/>
                <a:gd name="f1" fmla="val h"/>
                <a:gd name="f2" fmla="val 0"/>
                <a:gd name="f3" fmla="val 7657"/>
                <a:gd name="f4" fmla="val 1419"/>
                <a:gd name="f5" fmla="val 725"/>
                <a:gd name="f6" fmla="val 316"/>
                <a:gd name="f7" fmla="val 1"/>
                <a:gd name="f8" fmla="val 315"/>
                <a:gd name="f9" fmla="val 1103"/>
                <a:gd name="f10" fmla="val 1418"/>
                <a:gd name="f11" fmla="val 6932"/>
                <a:gd name="f12" fmla="val 7341"/>
                <a:gd name="f13" fmla="val 7594"/>
                <a:gd name="f14" fmla="val 284"/>
                <a:gd name="f15" fmla="val 7278"/>
                <a:gd name="f16" fmla="*/ f0 1 7657"/>
                <a:gd name="f17" fmla="*/ f1 1 1419"/>
                <a:gd name="f18" fmla="val f2"/>
                <a:gd name="f19" fmla="val f3"/>
                <a:gd name="f20" fmla="val f4"/>
                <a:gd name="f21" fmla="+- f20 0 f18"/>
                <a:gd name="f22" fmla="+- f19 0 f18"/>
                <a:gd name="f23" fmla="*/ f22 1 7657"/>
                <a:gd name="f24" fmla="*/ f21 1 1419"/>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7657" h="1419">
                  <a:moveTo>
                    <a:pt x="f5" y="f2"/>
                  </a:moveTo>
                  <a:cubicBezTo>
                    <a:pt x="f6" y="f2"/>
                    <a:pt x="f7" y="f8"/>
                    <a:pt x="f7" y="f5"/>
                  </a:cubicBezTo>
                  <a:cubicBezTo>
                    <a:pt x="f7" y="f9"/>
                    <a:pt x="f6" y="f10"/>
                    <a:pt x="f5" y="f10"/>
                  </a:cubicBezTo>
                  <a:lnTo>
                    <a:pt x="f11" y="f10"/>
                  </a:lnTo>
                  <a:cubicBezTo>
                    <a:pt x="f12" y="f10"/>
                    <a:pt x="f3" y="f9"/>
                    <a:pt x="f3" y="f5"/>
                  </a:cubicBezTo>
                  <a:cubicBezTo>
                    <a:pt x="f13" y="f14"/>
                    <a:pt x="f15" y="f2"/>
                    <a:pt x="f11"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69" name="Google Shape;10257;p74">
              <a:extLst>
                <a:ext uri="{FF2B5EF4-FFF2-40B4-BE49-F238E27FC236}">
                  <a16:creationId xmlns:a16="http://schemas.microsoft.com/office/drawing/2014/main" id="{BAA625F6-524D-27FF-67D2-654AA5E832BA}"/>
                </a:ext>
              </a:extLst>
            </p:cNvPr>
            <p:cNvSpPr/>
            <p:nvPr/>
          </p:nvSpPr>
          <p:spPr>
            <a:xfrm>
              <a:off x="7154238" y="2081787"/>
              <a:ext cx="247043" cy="60487"/>
            </a:xfrm>
            <a:custGeom>
              <a:avLst/>
              <a:gdLst>
                <a:gd name="f0" fmla="val w"/>
                <a:gd name="f1" fmla="val h"/>
                <a:gd name="f2" fmla="val 0"/>
                <a:gd name="f3" fmla="val 6207"/>
                <a:gd name="f4" fmla="val 1426"/>
                <a:gd name="f5" fmla="val 441"/>
                <a:gd name="f6" fmla="val 568"/>
                <a:gd name="f7" fmla="val 788"/>
                <a:gd name="f8" fmla="val 1355"/>
                <a:gd name="f9" fmla="val 1213"/>
                <a:gd name="f10" fmla="val 2237"/>
                <a:gd name="f11" fmla="val 3112"/>
                <a:gd name="f12" fmla="val 3986"/>
                <a:gd name="f13" fmla="val 4852"/>
                <a:gd name="f14" fmla="val 5608"/>
                <a:gd name="f15" fmla="*/ f0 1 6207"/>
                <a:gd name="f16" fmla="*/ f1 1 1426"/>
                <a:gd name="f17" fmla="val f2"/>
                <a:gd name="f18" fmla="val f3"/>
                <a:gd name="f19" fmla="val f4"/>
                <a:gd name="f20" fmla="+- f19 0 f17"/>
                <a:gd name="f21" fmla="+- f18 0 f17"/>
                <a:gd name="f22" fmla="*/ f21 1 6207"/>
                <a:gd name="f23" fmla="*/ f20 1 142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6207" h="1426">
                  <a:moveTo>
                    <a:pt x="f2" y="f2"/>
                  </a:moveTo>
                  <a:lnTo>
                    <a:pt x="f2" y="f5"/>
                  </a:lnTo>
                  <a:lnTo>
                    <a:pt x="f6" y="f7"/>
                  </a:lnTo>
                  <a:cubicBezTo>
                    <a:pt x="f8" y="f9"/>
                    <a:pt x="f10" y="f4"/>
                    <a:pt x="f11" y="f4"/>
                  </a:cubicBezTo>
                  <a:cubicBezTo>
                    <a:pt x="f12" y="f4"/>
                    <a:pt x="f13" y="f9"/>
                    <a:pt x="f14" y="f7"/>
                  </a:cubicBezTo>
                  <a:lnTo>
                    <a:pt x="f3" y="f5"/>
                  </a:lnTo>
                  <a:lnTo>
                    <a:pt x="f3"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70" name="Google Shape;10258;p74">
              <a:extLst>
                <a:ext uri="{FF2B5EF4-FFF2-40B4-BE49-F238E27FC236}">
                  <a16:creationId xmlns:a16="http://schemas.microsoft.com/office/drawing/2014/main" id="{A3333737-13C4-D1DE-70FE-3072371364FE}"/>
                </a:ext>
              </a:extLst>
            </p:cNvPr>
            <p:cNvSpPr/>
            <p:nvPr/>
          </p:nvSpPr>
          <p:spPr>
            <a:xfrm>
              <a:off x="7151732" y="2135233"/>
              <a:ext cx="248323" cy="125647"/>
            </a:xfrm>
            <a:custGeom>
              <a:avLst/>
              <a:gdLst>
                <a:gd name="f0" fmla="val w"/>
                <a:gd name="f1" fmla="val h"/>
                <a:gd name="f2" fmla="val 0"/>
                <a:gd name="f3" fmla="val 6239"/>
                <a:gd name="f4" fmla="val 2962"/>
                <a:gd name="f5" fmla="val 126"/>
                <a:gd name="f6" fmla="val 1607"/>
                <a:gd name="f7" fmla="val 1481"/>
                <a:gd name="f8" fmla="val 3119"/>
                <a:gd name="f9" fmla="val 4758"/>
                <a:gd name="f10" fmla="val 6112"/>
                <a:gd name="f11" fmla="val 6238"/>
                <a:gd name="f12" fmla="val 5986"/>
                <a:gd name="f13" fmla="val 5136"/>
                <a:gd name="f14" fmla="val 631"/>
                <a:gd name="f15" fmla="val 4096"/>
                <a:gd name="f16" fmla="val 883"/>
                <a:gd name="f17" fmla="val 2143"/>
                <a:gd name="f18" fmla="val 1166"/>
                <a:gd name="f19" fmla="val 252"/>
                <a:gd name="f20" fmla="*/ f0 1 6239"/>
                <a:gd name="f21" fmla="*/ f1 1 2962"/>
                <a:gd name="f22" fmla="val f2"/>
                <a:gd name="f23" fmla="val f3"/>
                <a:gd name="f24" fmla="val f4"/>
                <a:gd name="f25" fmla="+- f24 0 f22"/>
                <a:gd name="f26" fmla="+- f23 0 f22"/>
                <a:gd name="f27" fmla="*/ f26 1 6239"/>
                <a:gd name="f28" fmla="*/ f25 1 2962"/>
                <a:gd name="f29" fmla="*/ f22 1 f27"/>
                <a:gd name="f30" fmla="*/ f23 1 f27"/>
                <a:gd name="f31" fmla="*/ f22 1 f28"/>
                <a:gd name="f32" fmla="*/ f24 1 f28"/>
                <a:gd name="f33" fmla="*/ f29 f20 1"/>
                <a:gd name="f34" fmla="*/ f30 f20 1"/>
                <a:gd name="f35" fmla="*/ f32 f21 1"/>
                <a:gd name="f36" fmla="*/ f31 f21 1"/>
              </a:gdLst>
              <a:ahLst/>
              <a:cxnLst>
                <a:cxn ang="3cd4">
                  <a:pos x="hc" y="t"/>
                </a:cxn>
                <a:cxn ang="0">
                  <a:pos x="r" y="vc"/>
                </a:cxn>
                <a:cxn ang="cd4">
                  <a:pos x="hc" y="b"/>
                </a:cxn>
                <a:cxn ang="cd2">
                  <a:pos x="l" y="vc"/>
                </a:cxn>
              </a:cxnLst>
              <a:rect l="f33" t="f36" r="f34" b="f35"/>
              <a:pathLst>
                <a:path w="6239" h="2962">
                  <a:moveTo>
                    <a:pt x="f2" y="f2"/>
                  </a:moveTo>
                  <a:cubicBezTo>
                    <a:pt x="f5" y="f6"/>
                    <a:pt x="f7" y="f4"/>
                    <a:pt x="f8" y="f4"/>
                  </a:cubicBezTo>
                  <a:cubicBezTo>
                    <a:pt x="f9" y="f4"/>
                    <a:pt x="f10" y="f6"/>
                    <a:pt x="f11" y="f2"/>
                  </a:cubicBezTo>
                  <a:lnTo>
                    <a:pt x="f11" y="f2"/>
                  </a:lnTo>
                  <a:lnTo>
                    <a:pt x="f12" y="f5"/>
                  </a:lnTo>
                  <a:cubicBezTo>
                    <a:pt x="f13" y="f14"/>
                    <a:pt x="f15" y="f16"/>
                    <a:pt x="f8" y="f16"/>
                  </a:cubicBezTo>
                  <a:cubicBezTo>
                    <a:pt x="f17" y="f16"/>
                    <a:pt x="f18" y="f14"/>
                    <a:pt x="f19" y="f5"/>
                  </a:cubicBezTo>
                  <a:lnTo>
                    <a:pt x="f2"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171" name="Google Shape;10297;p74">
            <a:extLst>
              <a:ext uri="{FF2B5EF4-FFF2-40B4-BE49-F238E27FC236}">
                <a16:creationId xmlns:a16="http://schemas.microsoft.com/office/drawing/2014/main" id="{B63CF3A0-3A32-B260-5344-C36F61EF73F4}"/>
              </a:ext>
            </a:extLst>
          </p:cNvPr>
          <p:cNvGrpSpPr/>
          <p:nvPr/>
        </p:nvGrpSpPr>
        <p:grpSpPr>
          <a:xfrm>
            <a:off x="4189405" y="2816264"/>
            <a:ext cx="627009" cy="666499"/>
            <a:chOff x="4513652" y="1981568"/>
            <a:chExt cx="470257" cy="499874"/>
          </a:xfrm>
          <a:solidFill>
            <a:schemeClr val="tx1"/>
          </a:solidFill>
        </p:grpSpPr>
        <p:sp>
          <p:nvSpPr>
            <p:cNvPr id="172" name="Google Shape;10298;p74">
              <a:extLst>
                <a:ext uri="{FF2B5EF4-FFF2-40B4-BE49-F238E27FC236}">
                  <a16:creationId xmlns:a16="http://schemas.microsoft.com/office/drawing/2014/main" id="{4F526BCB-4923-F815-53A8-7718027F990D}"/>
                </a:ext>
              </a:extLst>
            </p:cNvPr>
            <p:cNvSpPr/>
            <p:nvPr/>
          </p:nvSpPr>
          <p:spPr>
            <a:xfrm>
              <a:off x="4621478" y="2246187"/>
              <a:ext cx="56482" cy="60194"/>
            </a:xfrm>
            <a:custGeom>
              <a:avLst/>
              <a:gdLst>
                <a:gd name="f0" fmla="val w"/>
                <a:gd name="f1" fmla="val h"/>
                <a:gd name="f2" fmla="val 0"/>
                <a:gd name="f3" fmla="val 1419"/>
                <a:gd name="f4" fmla="val 725"/>
                <a:gd name="f5" fmla="val 1"/>
                <a:gd name="f6" fmla="val 316"/>
                <a:gd name="f7" fmla="val 694"/>
                <a:gd name="f8" fmla="val 64"/>
                <a:gd name="f9" fmla="val 1103"/>
                <a:gd name="f10" fmla="val 1418"/>
                <a:gd name="f11" fmla="*/ f0 1 1419"/>
                <a:gd name="f12" fmla="*/ f1 1 1419"/>
                <a:gd name="f13" fmla="val f2"/>
                <a:gd name="f14" fmla="val f3"/>
                <a:gd name="f15" fmla="+- f14 0 f13"/>
                <a:gd name="f16" fmla="*/ f15 1 1419"/>
                <a:gd name="f17" fmla="*/ f13 1 f16"/>
                <a:gd name="f18" fmla="*/ f14 1 f16"/>
                <a:gd name="f19" fmla="*/ f17 f11 1"/>
                <a:gd name="f20" fmla="*/ f18 f11 1"/>
                <a:gd name="f21" fmla="*/ f18 f12 1"/>
                <a:gd name="f22" fmla="*/ f17 f12 1"/>
              </a:gdLst>
              <a:ahLst/>
              <a:cxnLst>
                <a:cxn ang="3cd4">
                  <a:pos x="hc" y="t"/>
                </a:cxn>
                <a:cxn ang="0">
                  <a:pos x="r" y="vc"/>
                </a:cxn>
                <a:cxn ang="cd4">
                  <a:pos x="hc" y="b"/>
                </a:cxn>
                <a:cxn ang="cd2">
                  <a:pos x="l" y="vc"/>
                </a:cxn>
              </a:cxnLst>
              <a:rect l="f19" t="f22" r="f20" b="f21"/>
              <a:pathLst>
                <a:path w="1419" h="1419">
                  <a:moveTo>
                    <a:pt x="f4" y="f5"/>
                  </a:moveTo>
                  <a:cubicBezTo>
                    <a:pt x="f6" y="f5"/>
                    <a:pt x="f5" y="f6"/>
                    <a:pt x="f5" y="f7"/>
                  </a:cubicBezTo>
                  <a:cubicBezTo>
                    <a:pt x="f8" y="f9"/>
                    <a:pt x="f6" y="f10"/>
                    <a:pt x="f4" y="f10"/>
                  </a:cubicBezTo>
                  <a:cubicBezTo>
                    <a:pt x="f9" y="f10"/>
                    <a:pt x="f10" y="f9"/>
                    <a:pt x="f10" y="f7"/>
                  </a:cubicBezTo>
                  <a:cubicBezTo>
                    <a:pt x="f10" y="f6"/>
                    <a:pt x="f9" y="f5"/>
                    <a:pt x="f4" y="f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73" name="Google Shape;10299;p74">
              <a:extLst>
                <a:ext uri="{FF2B5EF4-FFF2-40B4-BE49-F238E27FC236}">
                  <a16:creationId xmlns:a16="http://schemas.microsoft.com/office/drawing/2014/main" id="{64EA6C15-147E-B69D-4553-AAB7094E4D15}"/>
                </a:ext>
              </a:extLst>
            </p:cNvPr>
            <p:cNvSpPr/>
            <p:nvPr/>
          </p:nvSpPr>
          <p:spPr>
            <a:xfrm>
              <a:off x="4595125" y="2335734"/>
              <a:ext cx="110404" cy="58832"/>
            </a:xfrm>
            <a:custGeom>
              <a:avLst/>
              <a:gdLst>
                <a:gd name="f0" fmla="val w"/>
                <a:gd name="f1" fmla="val h"/>
                <a:gd name="f2" fmla="val 0"/>
                <a:gd name="f3" fmla="val 2774"/>
                <a:gd name="f4" fmla="val 1387"/>
                <a:gd name="f5" fmla="val 631"/>
                <a:gd name="f6" fmla="val 1"/>
                <a:gd name="f7" fmla="val 630"/>
                <a:gd name="f8" fmla="val 2773"/>
                <a:gd name="f9" fmla="val 2175"/>
                <a:gd name="f10" fmla="*/ f0 1 2774"/>
                <a:gd name="f11" fmla="*/ f1 1 1387"/>
                <a:gd name="f12" fmla="val f2"/>
                <a:gd name="f13" fmla="val f3"/>
                <a:gd name="f14" fmla="val f4"/>
                <a:gd name="f15" fmla="+- f14 0 f12"/>
                <a:gd name="f16" fmla="+- f13 0 f12"/>
                <a:gd name="f17" fmla="*/ f16 1 2774"/>
                <a:gd name="f18" fmla="*/ f15 1 1387"/>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2774" h="1387">
                  <a:moveTo>
                    <a:pt x="f4" y="f2"/>
                  </a:moveTo>
                  <a:cubicBezTo>
                    <a:pt x="f5" y="f2"/>
                    <a:pt x="f6" y="f7"/>
                    <a:pt x="f6" y="f4"/>
                  </a:cubicBezTo>
                  <a:lnTo>
                    <a:pt x="f8" y="f4"/>
                  </a:lnTo>
                  <a:cubicBezTo>
                    <a:pt x="f8" y="f7"/>
                    <a:pt x="f9" y="f2"/>
                    <a:pt x="f4"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74" name="Google Shape;10300;p74">
              <a:extLst>
                <a:ext uri="{FF2B5EF4-FFF2-40B4-BE49-F238E27FC236}">
                  <a16:creationId xmlns:a16="http://schemas.microsoft.com/office/drawing/2014/main" id="{2659EE30-72D5-D396-E30F-2778FC528442}"/>
                </a:ext>
              </a:extLst>
            </p:cNvPr>
            <p:cNvSpPr/>
            <p:nvPr/>
          </p:nvSpPr>
          <p:spPr>
            <a:xfrm>
              <a:off x="4513652" y="2159309"/>
              <a:ext cx="470257" cy="322133"/>
            </a:xfrm>
            <a:custGeom>
              <a:avLst/>
              <a:gdLst>
                <a:gd name="f0" fmla="val w"/>
                <a:gd name="f1" fmla="val h"/>
                <a:gd name="f2" fmla="val 0"/>
                <a:gd name="f3" fmla="val 11815"/>
                <a:gd name="f4" fmla="val 7594"/>
                <a:gd name="f5" fmla="val 10050"/>
                <a:gd name="f6" fmla="val 2080"/>
                <a:gd name="f7" fmla="val 10239"/>
                <a:gd name="f8" fmla="val 10397"/>
                <a:gd name="f9" fmla="val 2238"/>
                <a:gd name="f10" fmla="val 2427"/>
                <a:gd name="f11" fmla="val 2616"/>
                <a:gd name="f12" fmla="val 2773"/>
                <a:gd name="f13" fmla="val 6553"/>
                <a:gd name="f14" fmla="val 6333"/>
                <a:gd name="f15" fmla="val 6175"/>
                <a:gd name="f16" fmla="val 3466"/>
                <a:gd name="f17" fmla="val 3624"/>
                <a:gd name="f18" fmla="val 3813"/>
                <a:gd name="f19" fmla="val 4002"/>
                <a:gd name="f20" fmla="val 4159"/>
                <a:gd name="f21" fmla="val 4821"/>
                <a:gd name="f22" fmla="val 4978"/>
                <a:gd name="f23" fmla="val 5199"/>
                <a:gd name="f24" fmla="val 5388"/>
                <a:gd name="f25" fmla="val 5546"/>
                <a:gd name="f26" fmla="val 3403"/>
                <a:gd name="f27" fmla="val 1418"/>
                <a:gd name="f28" fmla="val 4127"/>
                <a:gd name="f29" fmla="val 4757"/>
                <a:gd name="f30" fmla="val 2049"/>
                <a:gd name="f31" fmla="val 3151"/>
                <a:gd name="f32" fmla="val 4600"/>
                <a:gd name="f33" fmla="val 3498"/>
                <a:gd name="f34" fmla="val 4379"/>
                <a:gd name="f35" fmla="val 3718"/>
                <a:gd name="f36" fmla="val 5009"/>
                <a:gd name="f37" fmla="val 4065"/>
                <a:gd name="f38" fmla="val 5451"/>
                <a:gd name="f39" fmla="val 4758"/>
                <a:gd name="f40" fmla="val 5892"/>
                <a:gd name="f41" fmla="val 5514"/>
                <a:gd name="f42" fmla="val 6081"/>
                <a:gd name="f43" fmla="val 5356"/>
                <a:gd name="f44" fmla="val 6239"/>
                <a:gd name="f45" fmla="val 5167"/>
                <a:gd name="f46" fmla="val 1701"/>
                <a:gd name="f47" fmla="val 1512"/>
                <a:gd name="f48" fmla="val 1355"/>
                <a:gd name="f49" fmla="val 1764"/>
                <a:gd name="f50" fmla="val 4096"/>
                <a:gd name="f51" fmla="val 2395"/>
                <a:gd name="f52" fmla="val 2174"/>
                <a:gd name="f53" fmla="val 2016"/>
                <a:gd name="f54" fmla="val 2647"/>
                <a:gd name="f55" fmla="val 1040"/>
                <a:gd name="f56" fmla="val 1"/>
                <a:gd name="f57" fmla="val 441"/>
                <a:gd name="f58" fmla="val 473"/>
                <a:gd name="f59" fmla="val 1009"/>
                <a:gd name="f60" fmla="val 6554"/>
                <a:gd name="f61" fmla="val 7152"/>
                <a:gd name="f62" fmla="val 7593"/>
                <a:gd name="f63" fmla="val 10806"/>
                <a:gd name="f64" fmla="val 11373"/>
                <a:gd name="f65" fmla="val 7121"/>
                <a:gd name="f66" fmla="val 11783"/>
                <a:gd name="f67" fmla="val 11310"/>
                <a:gd name="f68" fmla="val 10743"/>
                <a:gd name="f69" fmla="val 347"/>
                <a:gd name="f70" fmla="val 946"/>
                <a:gd name="f71" fmla="val 7120"/>
                <a:gd name="f72" fmla="val 6585"/>
                <a:gd name="f73" fmla="val 5198"/>
                <a:gd name="f74" fmla="val 4190"/>
                <a:gd name="f75" fmla="val 883"/>
                <a:gd name="f76" fmla="*/ f0 1 11815"/>
                <a:gd name="f77" fmla="*/ f1 1 7594"/>
                <a:gd name="f78" fmla="val f2"/>
                <a:gd name="f79" fmla="val f3"/>
                <a:gd name="f80" fmla="val f4"/>
                <a:gd name="f81" fmla="+- f80 0 f78"/>
                <a:gd name="f82" fmla="+- f79 0 f78"/>
                <a:gd name="f83" fmla="*/ f82 1 11815"/>
                <a:gd name="f84" fmla="*/ f81 1 7594"/>
                <a:gd name="f85" fmla="*/ f78 1 f83"/>
                <a:gd name="f86" fmla="*/ f79 1 f83"/>
                <a:gd name="f87" fmla="*/ f78 1 f84"/>
                <a:gd name="f88" fmla="*/ f80 1 f84"/>
                <a:gd name="f89" fmla="*/ f85 f76 1"/>
                <a:gd name="f90" fmla="*/ f86 f76 1"/>
                <a:gd name="f91" fmla="*/ f88 f77 1"/>
                <a:gd name="f92" fmla="*/ f87 f77 1"/>
              </a:gdLst>
              <a:ahLst/>
              <a:cxnLst>
                <a:cxn ang="3cd4">
                  <a:pos x="hc" y="t"/>
                </a:cxn>
                <a:cxn ang="0">
                  <a:pos x="r" y="vc"/>
                </a:cxn>
                <a:cxn ang="cd4">
                  <a:pos x="hc" y="b"/>
                </a:cxn>
                <a:cxn ang="cd2">
                  <a:pos x="l" y="vc"/>
                </a:cxn>
              </a:cxnLst>
              <a:rect l="f89" t="f92" r="f90" b="f91"/>
              <a:pathLst>
                <a:path w="11815" h="7594">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5" y="f16"/>
                  </a:moveTo>
                  <a:cubicBezTo>
                    <a:pt x="f7" y="f16"/>
                    <a:pt x="f8" y="f17"/>
                    <a:pt x="f8" y="f18"/>
                  </a:cubicBezTo>
                  <a:cubicBezTo>
                    <a:pt x="f8" y="f19"/>
                    <a:pt x="f7" y="f20"/>
                    <a:pt x="f5" y="f20"/>
                  </a:cubicBezTo>
                  <a:lnTo>
                    <a:pt x="f13" y="f20"/>
                  </a:lnTo>
                  <a:cubicBezTo>
                    <a:pt x="f14" y="f20"/>
                    <a:pt x="f15" y="f19"/>
                    <a:pt x="f15" y="f18"/>
                  </a:cubicBezTo>
                  <a:cubicBezTo>
                    <a:pt x="f15" y="f17"/>
                    <a:pt x="f14" y="f16"/>
                    <a:pt x="f13" y="f16"/>
                  </a:cubicBezTo>
                  <a:close/>
                  <a:moveTo>
                    <a:pt x="f5" y="f21"/>
                  </a:moveTo>
                  <a:cubicBezTo>
                    <a:pt x="f7" y="f21"/>
                    <a:pt x="f8" y="f22"/>
                    <a:pt x="f8" y="f23"/>
                  </a:cubicBezTo>
                  <a:cubicBezTo>
                    <a:pt x="f8" y="f24"/>
                    <a:pt x="f7" y="f25"/>
                    <a:pt x="f5" y="f25"/>
                  </a:cubicBezTo>
                  <a:lnTo>
                    <a:pt x="f13" y="f25"/>
                  </a:lnTo>
                  <a:cubicBezTo>
                    <a:pt x="f14" y="f25"/>
                    <a:pt x="f15" y="f24"/>
                    <a:pt x="f15" y="f23"/>
                  </a:cubicBezTo>
                  <a:cubicBezTo>
                    <a:pt x="f15" y="f22"/>
                    <a:pt x="f14" y="f21"/>
                    <a:pt x="f13" y="f21"/>
                  </a:cubicBezTo>
                  <a:close/>
                  <a:moveTo>
                    <a:pt x="f26" y="f27"/>
                  </a:moveTo>
                  <a:cubicBezTo>
                    <a:pt x="f28" y="f27"/>
                    <a:pt x="f29" y="f30"/>
                    <a:pt x="f29" y="f12"/>
                  </a:cubicBezTo>
                  <a:cubicBezTo>
                    <a:pt x="f29" y="f31"/>
                    <a:pt x="f32" y="f33"/>
                    <a:pt x="f34" y="f35"/>
                  </a:cubicBezTo>
                  <a:cubicBezTo>
                    <a:pt x="f36" y="f37"/>
                    <a:pt x="f38" y="f39"/>
                    <a:pt x="f38" y="f25"/>
                  </a:cubicBezTo>
                  <a:lnTo>
                    <a:pt x="f38" y="f40"/>
                  </a:lnTo>
                  <a:lnTo>
                    <a:pt x="f41" y="f40"/>
                  </a:lnTo>
                  <a:cubicBezTo>
                    <a:pt x="f41" y="f42"/>
                    <a:pt x="f43" y="f44"/>
                    <a:pt x="f45" y="f44"/>
                  </a:cubicBezTo>
                  <a:lnTo>
                    <a:pt x="f46" y="f44"/>
                  </a:lnTo>
                  <a:cubicBezTo>
                    <a:pt x="f47" y="f44"/>
                    <a:pt x="f48" y="f42"/>
                    <a:pt x="f48" y="f40"/>
                  </a:cubicBezTo>
                  <a:lnTo>
                    <a:pt x="f48" y="f25"/>
                  </a:lnTo>
                  <a:cubicBezTo>
                    <a:pt x="f48" y="f39"/>
                    <a:pt x="f49" y="f50"/>
                    <a:pt x="f51" y="f35"/>
                  </a:cubicBezTo>
                  <a:cubicBezTo>
                    <a:pt x="f52" y="f33"/>
                    <a:pt x="f53" y="f31"/>
                    <a:pt x="f53" y="f12"/>
                  </a:cubicBezTo>
                  <a:cubicBezTo>
                    <a:pt x="f53" y="f30"/>
                    <a:pt x="f54" y="f27"/>
                    <a:pt x="f26" y="f27"/>
                  </a:cubicBezTo>
                  <a:close/>
                  <a:moveTo>
                    <a:pt x="f55" y="f56"/>
                  </a:moveTo>
                  <a:cubicBezTo>
                    <a:pt x="f57" y="f56"/>
                    <a:pt x="f2" y="f58"/>
                    <a:pt x="f2" y="f59"/>
                  </a:cubicBezTo>
                  <a:lnTo>
                    <a:pt x="f2" y="f60"/>
                  </a:lnTo>
                  <a:cubicBezTo>
                    <a:pt x="f2" y="f61"/>
                    <a:pt x="f58" y="f62"/>
                    <a:pt x="f55" y="f62"/>
                  </a:cubicBezTo>
                  <a:lnTo>
                    <a:pt x="f63" y="f62"/>
                  </a:lnTo>
                  <a:cubicBezTo>
                    <a:pt x="f64" y="f62"/>
                    <a:pt x="f3" y="f65"/>
                    <a:pt x="f3" y="f60"/>
                  </a:cubicBezTo>
                  <a:lnTo>
                    <a:pt x="f3" y="f59"/>
                  </a:lnTo>
                  <a:cubicBezTo>
                    <a:pt x="f66" y="f58"/>
                    <a:pt x="f67" y="f56"/>
                    <a:pt x="f68" y="f56"/>
                  </a:cubicBezTo>
                  <a:lnTo>
                    <a:pt x="f62" y="f56"/>
                  </a:lnTo>
                  <a:lnTo>
                    <a:pt x="f62" y="f69"/>
                  </a:lnTo>
                  <a:cubicBezTo>
                    <a:pt x="f62" y="f70"/>
                    <a:pt x="f71" y="f48"/>
                    <a:pt x="f72" y="f48"/>
                  </a:cubicBezTo>
                  <a:lnTo>
                    <a:pt x="f73" y="f48"/>
                  </a:lnTo>
                  <a:cubicBezTo>
                    <a:pt x="f32" y="f48"/>
                    <a:pt x="f74" y="f75"/>
                    <a:pt x="f74" y="f69"/>
                  </a:cubicBezTo>
                  <a:lnTo>
                    <a:pt x="f74" y="f56"/>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75" name="Google Shape;10301;p74">
              <a:extLst>
                <a:ext uri="{FF2B5EF4-FFF2-40B4-BE49-F238E27FC236}">
                  <a16:creationId xmlns:a16="http://schemas.microsoft.com/office/drawing/2014/main" id="{2EC25915-4BCC-C04F-F27A-DD52701CA41C}"/>
                </a:ext>
              </a:extLst>
            </p:cNvPr>
            <p:cNvSpPr/>
            <p:nvPr/>
          </p:nvSpPr>
          <p:spPr>
            <a:xfrm>
              <a:off x="4650327" y="2069762"/>
              <a:ext cx="194392" cy="118990"/>
            </a:xfrm>
            <a:custGeom>
              <a:avLst/>
              <a:gdLst>
                <a:gd name="f0" fmla="val w"/>
                <a:gd name="f1" fmla="val h"/>
                <a:gd name="f2" fmla="val 0"/>
                <a:gd name="f3" fmla="val 4884"/>
                <a:gd name="f4" fmla="val 2805"/>
                <a:gd name="f5" fmla="val 693"/>
                <a:gd name="f6" fmla="val 1"/>
                <a:gd name="f7" fmla="val 315"/>
                <a:gd name="f8" fmla="val 316"/>
                <a:gd name="f9" fmla="val 725"/>
                <a:gd name="f10" fmla="val 1104"/>
                <a:gd name="f11" fmla="val 1419"/>
                <a:gd name="f12" fmla="val 1418"/>
                <a:gd name="f13" fmla="val 2458"/>
                <a:gd name="f14" fmla="val 1386"/>
                <a:gd name="f15" fmla="val 2647"/>
                <a:gd name="f16" fmla="val 1544"/>
                <a:gd name="f17" fmla="val 1733"/>
                <a:gd name="f18" fmla="val 3119"/>
                <a:gd name="f19" fmla="val 3308"/>
                <a:gd name="f20" fmla="val 3466"/>
                <a:gd name="f21" fmla="val 4159"/>
                <a:gd name="f22" fmla="val 4568"/>
                <a:gd name="f23" fmla="val 4883"/>
                <a:gd name="f24" fmla="*/ f0 1 4884"/>
                <a:gd name="f25" fmla="*/ f1 1 2805"/>
                <a:gd name="f26" fmla="val f2"/>
                <a:gd name="f27" fmla="val f3"/>
                <a:gd name="f28" fmla="val f4"/>
                <a:gd name="f29" fmla="+- f28 0 f26"/>
                <a:gd name="f30" fmla="+- f27 0 f26"/>
                <a:gd name="f31" fmla="*/ f30 1 4884"/>
                <a:gd name="f32" fmla="*/ f29 1 2805"/>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4884" h="2805">
                  <a:moveTo>
                    <a:pt x="f5" y="f6"/>
                  </a:moveTo>
                  <a:cubicBezTo>
                    <a:pt x="f7" y="f6"/>
                    <a:pt x="f2" y="f8"/>
                    <a:pt x="f2" y="f9"/>
                  </a:cubicBezTo>
                  <a:cubicBezTo>
                    <a:pt x="f2" y="f10"/>
                    <a:pt x="f7" y="f11"/>
                    <a:pt x="f5" y="f11"/>
                  </a:cubicBezTo>
                  <a:lnTo>
                    <a:pt x="f12" y="f11"/>
                  </a:lnTo>
                  <a:lnTo>
                    <a:pt x="f12" y="f13"/>
                  </a:lnTo>
                  <a:cubicBezTo>
                    <a:pt x="f14" y="f15"/>
                    <a:pt x="f16" y="f4"/>
                    <a:pt x="f17" y="f4"/>
                  </a:cubicBezTo>
                  <a:lnTo>
                    <a:pt x="f18" y="f4"/>
                  </a:lnTo>
                  <a:cubicBezTo>
                    <a:pt x="f19" y="f4"/>
                    <a:pt x="f20" y="f15"/>
                    <a:pt x="f20" y="f13"/>
                  </a:cubicBezTo>
                  <a:lnTo>
                    <a:pt x="f20" y="f11"/>
                  </a:lnTo>
                  <a:lnTo>
                    <a:pt x="f21" y="f11"/>
                  </a:lnTo>
                  <a:cubicBezTo>
                    <a:pt x="f22" y="f11"/>
                    <a:pt x="f23" y="f10"/>
                    <a:pt x="f23" y="f9"/>
                  </a:cubicBezTo>
                  <a:cubicBezTo>
                    <a:pt x="f23" y="f8"/>
                    <a:pt x="f22" y="f6"/>
                    <a:pt x="f21"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76" name="Google Shape;10302;p74">
              <a:extLst>
                <a:ext uri="{FF2B5EF4-FFF2-40B4-BE49-F238E27FC236}">
                  <a16:creationId xmlns:a16="http://schemas.microsoft.com/office/drawing/2014/main" id="{5BC9ADF1-DA2D-49C7-481D-2BAB45874957}"/>
                </a:ext>
              </a:extLst>
            </p:cNvPr>
            <p:cNvSpPr/>
            <p:nvPr/>
          </p:nvSpPr>
          <p:spPr>
            <a:xfrm>
              <a:off x="4677914" y="1981568"/>
              <a:ext cx="137955" cy="60194"/>
            </a:xfrm>
            <a:custGeom>
              <a:avLst/>
              <a:gdLst>
                <a:gd name="f0" fmla="val w"/>
                <a:gd name="f1" fmla="val h"/>
                <a:gd name="f2" fmla="val 0"/>
                <a:gd name="f3" fmla="val 3466"/>
                <a:gd name="f4" fmla="val 1419"/>
                <a:gd name="f5" fmla="val 378"/>
                <a:gd name="f6" fmla="val 1"/>
                <a:gd name="f7" fmla="val 158"/>
                <a:gd name="f8" fmla="val 347"/>
                <a:gd name="f9" fmla="val 1418"/>
                <a:gd name="f10" fmla="val 3308"/>
                <a:gd name="f11" fmla="val 3119"/>
                <a:gd name="f12" fmla="*/ f0 1 3466"/>
                <a:gd name="f13" fmla="*/ f1 1 1419"/>
                <a:gd name="f14" fmla="val f2"/>
                <a:gd name="f15" fmla="val f3"/>
                <a:gd name="f16" fmla="val f4"/>
                <a:gd name="f17" fmla="+- f16 0 f14"/>
                <a:gd name="f18" fmla="+- f15 0 f14"/>
                <a:gd name="f19" fmla="*/ f18 1 3466"/>
                <a:gd name="f20" fmla="*/ f17 1 141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3466" h="1419">
                  <a:moveTo>
                    <a:pt x="f5" y="f6"/>
                  </a:moveTo>
                  <a:cubicBezTo>
                    <a:pt x="f7" y="f6"/>
                    <a:pt x="f2" y="f7"/>
                    <a:pt x="f2" y="f8"/>
                  </a:cubicBezTo>
                  <a:lnTo>
                    <a:pt x="f2" y="f9"/>
                  </a:lnTo>
                  <a:lnTo>
                    <a:pt x="f3" y="f9"/>
                  </a:lnTo>
                  <a:lnTo>
                    <a:pt x="f3" y="f8"/>
                  </a:lnTo>
                  <a:cubicBezTo>
                    <a:pt x="f3" y="f7"/>
                    <a:pt x="f10" y="f6"/>
                    <a:pt x="f11"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177" name="Google Shape;10352;p74">
            <a:extLst>
              <a:ext uri="{FF2B5EF4-FFF2-40B4-BE49-F238E27FC236}">
                <a16:creationId xmlns:a16="http://schemas.microsoft.com/office/drawing/2014/main" id="{4EED806D-1B30-2BEB-BFBF-EB895F2879D9}"/>
              </a:ext>
            </a:extLst>
          </p:cNvPr>
          <p:cNvGrpSpPr/>
          <p:nvPr/>
        </p:nvGrpSpPr>
        <p:grpSpPr>
          <a:xfrm>
            <a:off x="5082259" y="2827580"/>
            <a:ext cx="628704" cy="672425"/>
            <a:chOff x="5183294" y="1990054"/>
            <a:chExt cx="471528" cy="504319"/>
          </a:xfrm>
          <a:solidFill>
            <a:schemeClr val="tx1"/>
          </a:solidFill>
        </p:grpSpPr>
        <p:sp>
          <p:nvSpPr>
            <p:cNvPr id="178" name="Google Shape;10353;p74">
              <a:extLst>
                <a:ext uri="{FF2B5EF4-FFF2-40B4-BE49-F238E27FC236}">
                  <a16:creationId xmlns:a16="http://schemas.microsoft.com/office/drawing/2014/main" id="{B68EA331-1CF7-DA7E-F074-05F3CB54CB6F}"/>
                </a:ext>
              </a:extLst>
            </p:cNvPr>
            <p:cNvSpPr/>
            <p:nvPr/>
          </p:nvSpPr>
          <p:spPr>
            <a:xfrm>
              <a:off x="5319970" y="2108313"/>
              <a:ext cx="194392" cy="168450"/>
            </a:xfrm>
            <a:custGeom>
              <a:avLst/>
              <a:gdLst>
                <a:gd name="f0" fmla="val w"/>
                <a:gd name="f1" fmla="val h"/>
                <a:gd name="f2" fmla="val 0"/>
                <a:gd name="f3" fmla="val 4884"/>
                <a:gd name="f4" fmla="val 3971"/>
                <a:gd name="f5" fmla="val 2426"/>
                <a:gd name="f6" fmla="val 1"/>
                <a:gd name="f7" fmla="val 1103"/>
                <a:gd name="f8" fmla="val 1104"/>
                <a:gd name="f9" fmla="val 2427"/>
                <a:gd name="f10" fmla="val 3025"/>
                <a:gd name="f11" fmla="val 190"/>
                <a:gd name="f12" fmla="val 3530"/>
                <a:gd name="f13" fmla="val 536"/>
                <a:gd name="f14" fmla="val 820"/>
                <a:gd name="f15" fmla="val 3624"/>
                <a:gd name="f16" fmla="val 3309"/>
                <a:gd name="f17" fmla="val 1481"/>
                <a:gd name="f18" fmla="val 3057"/>
                <a:gd name="f19" fmla="val 1261"/>
                <a:gd name="f20" fmla="val 2805"/>
                <a:gd name="f21" fmla="val 2458"/>
                <a:gd name="f22" fmla="val 2112"/>
                <a:gd name="f23" fmla="val 1356"/>
                <a:gd name="f24" fmla="val 1733"/>
                <a:gd name="f25" fmla="val 726"/>
                <a:gd name="f26" fmla="val 2489"/>
                <a:gd name="f27" fmla="val 3214"/>
                <a:gd name="f28" fmla="val 3844"/>
                <a:gd name="f29" fmla="val 3687"/>
                <a:gd name="f30" fmla="val 3466"/>
                <a:gd name="f31" fmla="val 3246"/>
                <a:gd name="f32" fmla="val 4128"/>
                <a:gd name="f33" fmla="val 3561"/>
                <a:gd name="f34" fmla="val 4317"/>
                <a:gd name="f35" fmla="val 4695"/>
                <a:gd name="f36" fmla="val 3781"/>
                <a:gd name="f37" fmla="*/ f0 1 4884"/>
                <a:gd name="f38" fmla="*/ f1 1 3971"/>
                <a:gd name="f39" fmla="val f2"/>
                <a:gd name="f40" fmla="val f3"/>
                <a:gd name="f41" fmla="val f4"/>
                <a:gd name="f42" fmla="+- f41 0 f39"/>
                <a:gd name="f43" fmla="+- f40 0 f39"/>
                <a:gd name="f44" fmla="*/ f43 1 4884"/>
                <a:gd name="f45" fmla="*/ f42 1 3971"/>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4884" h="3971">
                  <a:moveTo>
                    <a:pt x="f5" y="f6"/>
                  </a:moveTo>
                  <a:cubicBezTo>
                    <a:pt x="f7" y="f6"/>
                    <a:pt x="f2" y="f8"/>
                    <a:pt x="f2" y="f9"/>
                  </a:cubicBezTo>
                  <a:cubicBezTo>
                    <a:pt x="f2" y="f10"/>
                    <a:pt x="f11" y="f12"/>
                    <a:pt x="f13" y="f4"/>
                  </a:cubicBezTo>
                  <a:cubicBezTo>
                    <a:pt x="f14" y="f15"/>
                    <a:pt x="f7" y="f16"/>
                    <a:pt x="f17" y="f18"/>
                  </a:cubicBezTo>
                  <a:cubicBezTo>
                    <a:pt x="f19" y="f20"/>
                    <a:pt x="f7" y="f21"/>
                    <a:pt x="f7" y="f22"/>
                  </a:cubicBezTo>
                  <a:cubicBezTo>
                    <a:pt x="f7" y="f23"/>
                    <a:pt x="f24" y="f25"/>
                    <a:pt x="f26" y="f25"/>
                  </a:cubicBezTo>
                  <a:cubicBezTo>
                    <a:pt x="f27" y="f25"/>
                    <a:pt x="f28" y="f23"/>
                    <a:pt x="f28" y="f22"/>
                  </a:cubicBezTo>
                  <a:cubicBezTo>
                    <a:pt x="f28" y="f21"/>
                    <a:pt x="f29" y="f20"/>
                    <a:pt x="f30" y="f18"/>
                  </a:cubicBezTo>
                  <a:cubicBezTo>
                    <a:pt x="f28" y="f31"/>
                    <a:pt x="f32" y="f33"/>
                    <a:pt x="f34" y="f4"/>
                  </a:cubicBezTo>
                  <a:cubicBezTo>
                    <a:pt x="f35" y="f12"/>
                    <a:pt x="f3" y="f10"/>
                    <a:pt x="f3" y="f9"/>
                  </a:cubicBezTo>
                  <a:cubicBezTo>
                    <a:pt x="f3" y="f8"/>
                    <a:pt x="f36"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79" name="Google Shape;10354;p74">
              <a:extLst>
                <a:ext uri="{FF2B5EF4-FFF2-40B4-BE49-F238E27FC236}">
                  <a16:creationId xmlns:a16="http://schemas.microsoft.com/office/drawing/2014/main" id="{B825DD77-4E7B-C259-EE52-56EBAFA1AF4D}"/>
                </a:ext>
              </a:extLst>
            </p:cNvPr>
            <p:cNvSpPr/>
            <p:nvPr/>
          </p:nvSpPr>
          <p:spPr>
            <a:xfrm>
              <a:off x="5390177" y="2168472"/>
              <a:ext cx="56482" cy="60194"/>
            </a:xfrm>
            <a:custGeom>
              <a:avLst/>
              <a:gdLst>
                <a:gd name="f0" fmla="val w"/>
                <a:gd name="f1" fmla="val h"/>
                <a:gd name="f2" fmla="val 0"/>
                <a:gd name="f3" fmla="val 1419"/>
                <a:gd name="f4" fmla="val 725"/>
                <a:gd name="f5" fmla="val 1"/>
                <a:gd name="f6" fmla="val 316"/>
                <a:gd name="f7" fmla="val 694"/>
                <a:gd name="f8" fmla="val 1103"/>
                <a:gd name="f9" fmla="val 1418"/>
                <a:gd name="f10" fmla="*/ f0 1 1419"/>
                <a:gd name="f11" fmla="*/ f1 1 1419"/>
                <a:gd name="f12" fmla="val f2"/>
                <a:gd name="f13" fmla="val f3"/>
                <a:gd name="f14" fmla="+- f13 0 f12"/>
                <a:gd name="f15" fmla="*/ f14 1 1419"/>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1419" h="1419">
                  <a:moveTo>
                    <a:pt x="f4" y="f5"/>
                  </a:moveTo>
                  <a:cubicBezTo>
                    <a:pt x="f6" y="f5"/>
                    <a:pt x="f5" y="f6"/>
                    <a:pt x="f5" y="f7"/>
                  </a:cubicBezTo>
                  <a:cubicBezTo>
                    <a:pt x="f5" y="f8"/>
                    <a:pt x="f6" y="f9"/>
                    <a:pt x="f4" y="f9"/>
                  </a:cubicBezTo>
                  <a:cubicBezTo>
                    <a:pt x="f8" y="f9"/>
                    <a:pt x="f9" y="f8"/>
                    <a:pt x="f9" y="f7"/>
                  </a:cubicBezTo>
                  <a:cubicBezTo>
                    <a:pt x="f9" y="f6"/>
                    <a:pt x="f8" y="f5"/>
                    <a:pt x="f4" y="f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80" name="Google Shape;10355;p74">
              <a:extLst>
                <a:ext uri="{FF2B5EF4-FFF2-40B4-BE49-F238E27FC236}">
                  <a16:creationId xmlns:a16="http://schemas.microsoft.com/office/drawing/2014/main" id="{BB0AA364-CA70-B0A7-8955-E21412DAE8AD}"/>
                </a:ext>
              </a:extLst>
            </p:cNvPr>
            <p:cNvSpPr/>
            <p:nvPr/>
          </p:nvSpPr>
          <p:spPr>
            <a:xfrm>
              <a:off x="5212153" y="1990054"/>
              <a:ext cx="412586" cy="443072"/>
            </a:xfrm>
            <a:custGeom>
              <a:avLst/>
              <a:gdLst>
                <a:gd name="f0" fmla="val w"/>
                <a:gd name="f1" fmla="val h"/>
                <a:gd name="f2" fmla="val 0"/>
                <a:gd name="f3" fmla="val 10366"/>
                <a:gd name="f4" fmla="val 10445"/>
                <a:gd name="f5" fmla="val 5198"/>
                <a:gd name="f6" fmla="val 2159"/>
                <a:gd name="f7" fmla="val 6931"/>
                <a:gd name="f8" fmla="val 8286"/>
                <a:gd name="f9" fmla="val 3514"/>
                <a:gd name="f10" fmla="val 5246"/>
                <a:gd name="f11" fmla="val 6916"/>
                <a:gd name="f12" fmla="val 8365"/>
                <a:gd name="f13" fmla="val 3340"/>
                <a:gd name="f14" fmla="val 2079"/>
                <a:gd name="f15" fmla="val 6822"/>
                <a:gd name="f16" fmla="val 3497"/>
                <a:gd name="f17" fmla="val 5167"/>
                <a:gd name="f18" fmla="val 1"/>
                <a:gd name="f19" fmla="val 5088"/>
                <a:gd name="f20" fmla="val 5009"/>
                <a:gd name="f21" fmla="val 17"/>
                <a:gd name="f22" fmla="val 4946"/>
                <a:gd name="f23" fmla="val 48"/>
                <a:gd name="f24" fmla="val 4001"/>
                <a:gd name="f25" fmla="val 836"/>
                <a:gd name="f26" fmla="val 2773"/>
                <a:gd name="f27" fmla="val 678"/>
                <a:gd name="f28" fmla="val 2756"/>
                <a:gd name="f29" fmla="val 675"/>
                <a:gd name="f30" fmla="val 2739"/>
                <a:gd name="f31" fmla="val 673"/>
                <a:gd name="f32" fmla="val 2723"/>
                <a:gd name="f33" fmla="val 2583"/>
                <a:gd name="f34" fmla="val 2454"/>
                <a:gd name="f35" fmla="val 786"/>
                <a:gd name="f36" fmla="val 2426"/>
                <a:gd name="f37" fmla="val 899"/>
                <a:gd name="f38" fmla="val 1953"/>
                <a:gd name="f39" fmla="val 2033"/>
                <a:gd name="f40" fmla="val 819"/>
                <a:gd name="f41" fmla="val 2505"/>
                <a:gd name="f42" fmla="val 662"/>
                <a:gd name="f43" fmla="val 2568"/>
                <a:gd name="f44" fmla="val 567"/>
                <a:gd name="f45" fmla="val 2694"/>
                <a:gd name="f46" fmla="val 630"/>
                <a:gd name="f47" fmla="val 2852"/>
                <a:gd name="f48" fmla="val 788"/>
                <a:gd name="f49" fmla="val 4081"/>
                <a:gd name="f50" fmla="val 32"/>
                <a:gd name="f51" fmla="val 5026"/>
                <a:gd name="f52" fmla="val 5183"/>
                <a:gd name="f53" fmla="val 5341"/>
                <a:gd name="f54" fmla="val 63"/>
                <a:gd name="f55" fmla="val 5467"/>
                <a:gd name="f56" fmla="val 6381"/>
                <a:gd name="f57" fmla="val 7609"/>
                <a:gd name="f58" fmla="val 7767"/>
                <a:gd name="f59" fmla="val 725"/>
                <a:gd name="f60" fmla="val 7924"/>
                <a:gd name="f61" fmla="val 851"/>
                <a:gd name="f62" fmla="val 7956"/>
                <a:gd name="f63" fmla="val 1985"/>
                <a:gd name="f64" fmla="val 8428"/>
                <a:gd name="f65" fmla="val 2457"/>
                <a:gd name="f66" fmla="val 9594"/>
                <a:gd name="f67" fmla="val 2536"/>
                <a:gd name="f68" fmla="val 9725"/>
                <a:gd name="f69" fmla="val 2637"/>
                <a:gd name="f70" fmla="val 9791"/>
                <a:gd name="f71" fmla="val 2741"/>
                <a:gd name="f72" fmla="val 2762"/>
                <a:gd name="f73" fmla="val 2783"/>
                <a:gd name="f74" fmla="val 9788"/>
                <a:gd name="f75" fmla="val 2804"/>
                <a:gd name="f76" fmla="val 9783"/>
                <a:gd name="f77" fmla="val 4033"/>
                <a:gd name="f78" fmla="val 9626"/>
                <a:gd name="f79" fmla="val 4978"/>
                <a:gd name="f80" fmla="val 10382"/>
                <a:gd name="f81" fmla="val 5072"/>
                <a:gd name="f82" fmla="val 10413"/>
                <a:gd name="f83" fmla="val 5104"/>
                <a:gd name="f84" fmla="val 5261"/>
                <a:gd name="f85" fmla="val 5324"/>
                <a:gd name="f86" fmla="val 5387"/>
                <a:gd name="f87" fmla="val 6333"/>
                <a:gd name="f88" fmla="val 7530"/>
                <a:gd name="f89" fmla="val 7687"/>
                <a:gd name="f90" fmla="val 7876"/>
                <a:gd name="f91" fmla="val 9689"/>
                <a:gd name="f92" fmla="val 7908"/>
                <a:gd name="f93" fmla="val 8380"/>
                <a:gd name="f94" fmla="val 9515"/>
                <a:gd name="f95" fmla="val 9672"/>
                <a:gd name="f96" fmla="val 7893"/>
                <a:gd name="f97" fmla="val 9735"/>
                <a:gd name="f98" fmla="val 9704"/>
                <a:gd name="f99" fmla="val 9546"/>
                <a:gd name="f100" fmla="val 10302"/>
                <a:gd name="f101" fmla="val 10365"/>
                <a:gd name="f102" fmla="val 5120"/>
                <a:gd name="f103" fmla="val 9641"/>
                <a:gd name="f104" fmla="val 2537"/>
                <a:gd name="f105" fmla="val 7826"/>
                <a:gd name="f106" fmla="val 762"/>
                <a:gd name="f107" fmla="val 7719"/>
                <a:gd name="f108" fmla="val 672"/>
                <a:gd name="f109" fmla="val 7589"/>
                <a:gd name="f110" fmla="val 7570"/>
                <a:gd name="f111" fmla="val 7550"/>
                <a:gd name="f112" fmla="val 674"/>
                <a:gd name="f113" fmla="*/ f0 1 10366"/>
                <a:gd name="f114" fmla="*/ f1 1 10445"/>
                <a:gd name="f115" fmla="val f2"/>
                <a:gd name="f116" fmla="val f3"/>
                <a:gd name="f117" fmla="val f4"/>
                <a:gd name="f118" fmla="+- f117 0 f115"/>
                <a:gd name="f119" fmla="+- f116 0 f115"/>
                <a:gd name="f120" fmla="*/ f119 1 10366"/>
                <a:gd name="f121" fmla="*/ f118 1 10445"/>
                <a:gd name="f122" fmla="*/ f115 1 f120"/>
                <a:gd name="f123" fmla="*/ f116 1 f120"/>
                <a:gd name="f124" fmla="*/ f115 1 f121"/>
                <a:gd name="f125" fmla="*/ f117 1 f121"/>
                <a:gd name="f126" fmla="*/ f122 f113 1"/>
                <a:gd name="f127" fmla="*/ f123 f113 1"/>
                <a:gd name="f128" fmla="*/ f125 f114 1"/>
                <a:gd name="f129" fmla="*/ f124 f114 1"/>
              </a:gdLst>
              <a:ahLst/>
              <a:cxnLst>
                <a:cxn ang="3cd4">
                  <a:pos x="hc" y="t"/>
                </a:cxn>
                <a:cxn ang="0">
                  <a:pos x="r" y="vc"/>
                </a:cxn>
                <a:cxn ang="cd4">
                  <a:pos x="hc" y="b"/>
                </a:cxn>
                <a:cxn ang="cd2">
                  <a:pos x="l" y="vc"/>
                </a:cxn>
              </a:cxnLst>
              <a:rect l="f126" t="f129" r="f127" b="f128"/>
              <a:pathLst>
                <a:path w="10366" h="10445">
                  <a:moveTo>
                    <a:pt x="f5" y="f6"/>
                  </a:moveTo>
                  <a:cubicBezTo>
                    <a:pt x="f7" y="f6"/>
                    <a:pt x="f8" y="f9"/>
                    <a:pt x="f8" y="f10"/>
                  </a:cubicBezTo>
                  <a:cubicBezTo>
                    <a:pt x="f8" y="f11"/>
                    <a:pt x="f7" y="f12"/>
                    <a:pt x="f5" y="f12"/>
                  </a:cubicBezTo>
                  <a:cubicBezTo>
                    <a:pt x="f13" y="f12"/>
                    <a:pt x="f14" y="f15"/>
                    <a:pt x="f14" y="f10"/>
                  </a:cubicBezTo>
                  <a:cubicBezTo>
                    <a:pt x="f14" y="f9"/>
                    <a:pt x="f16" y="f6"/>
                    <a:pt x="f5" y="f6"/>
                  </a:cubicBezTo>
                  <a:close/>
                  <a:moveTo>
                    <a:pt x="f17" y="f18"/>
                  </a:moveTo>
                  <a:cubicBezTo>
                    <a:pt x="f19" y="f18"/>
                    <a:pt x="f20" y="f21"/>
                    <a:pt x="f22" y="f23"/>
                  </a:cubicBezTo>
                  <a:lnTo>
                    <a:pt x="f24" y="f25"/>
                  </a:lnTo>
                  <a:lnTo>
                    <a:pt x="f26" y="f27"/>
                  </a:lnTo>
                  <a:cubicBezTo>
                    <a:pt x="f28" y="f29"/>
                    <a:pt x="f30" y="f31"/>
                    <a:pt x="f32" y="f31"/>
                  </a:cubicBezTo>
                  <a:cubicBezTo>
                    <a:pt x="f33" y="f31"/>
                    <a:pt x="f34" y="f35"/>
                    <a:pt x="f36" y="f37"/>
                  </a:cubicBezTo>
                  <a:lnTo>
                    <a:pt x="f38" y="f39"/>
                  </a:lnTo>
                  <a:lnTo>
                    <a:pt x="f40" y="f41"/>
                  </a:lnTo>
                  <a:cubicBezTo>
                    <a:pt x="f42" y="f43"/>
                    <a:pt x="f44" y="f45"/>
                    <a:pt x="f46" y="f47"/>
                  </a:cubicBezTo>
                  <a:lnTo>
                    <a:pt x="f48" y="f49"/>
                  </a:lnTo>
                  <a:lnTo>
                    <a:pt x="f50" y="f51"/>
                  </a:lnTo>
                  <a:cubicBezTo>
                    <a:pt x="f2" y="f52"/>
                    <a:pt x="f2" y="f53"/>
                    <a:pt x="f54" y="f55"/>
                  </a:cubicBezTo>
                  <a:lnTo>
                    <a:pt x="f40" y="f56"/>
                  </a:lnTo>
                  <a:lnTo>
                    <a:pt x="f42" y="f57"/>
                  </a:lnTo>
                  <a:cubicBezTo>
                    <a:pt x="f46" y="f58"/>
                    <a:pt x="f59" y="f60"/>
                    <a:pt x="f61" y="f62"/>
                  </a:cubicBezTo>
                  <a:lnTo>
                    <a:pt x="f63" y="f64"/>
                  </a:lnTo>
                  <a:lnTo>
                    <a:pt x="f65" y="f66"/>
                  </a:lnTo>
                  <a:cubicBezTo>
                    <a:pt x="f67" y="f68"/>
                    <a:pt x="f69" y="f70"/>
                    <a:pt x="f71" y="f70"/>
                  </a:cubicBezTo>
                  <a:cubicBezTo>
                    <a:pt x="f72" y="f70"/>
                    <a:pt x="f73" y="f74"/>
                    <a:pt x="f75" y="f76"/>
                  </a:cubicBezTo>
                  <a:lnTo>
                    <a:pt x="f77" y="f78"/>
                  </a:lnTo>
                  <a:lnTo>
                    <a:pt x="f79" y="f80"/>
                  </a:lnTo>
                  <a:cubicBezTo>
                    <a:pt x="f81" y="f82"/>
                    <a:pt x="f83" y="f4"/>
                    <a:pt x="f17" y="f4"/>
                  </a:cubicBezTo>
                  <a:cubicBezTo>
                    <a:pt x="f84" y="f4"/>
                    <a:pt x="f85" y="f82"/>
                    <a:pt x="f86" y="f80"/>
                  </a:cubicBezTo>
                  <a:lnTo>
                    <a:pt x="f87" y="f78"/>
                  </a:lnTo>
                  <a:lnTo>
                    <a:pt x="f88" y="f76"/>
                  </a:lnTo>
                  <a:cubicBezTo>
                    <a:pt x="f89" y="f76"/>
                    <a:pt x="f90" y="f91"/>
                    <a:pt x="f92" y="f66"/>
                  </a:cubicBezTo>
                  <a:lnTo>
                    <a:pt x="f93" y="f64"/>
                  </a:lnTo>
                  <a:lnTo>
                    <a:pt x="f94" y="f62"/>
                  </a:lnTo>
                  <a:cubicBezTo>
                    <a:pt x="f95" y="f96"/>
                    <a:pt x="f97" y="f58"/>
                    <a:pt x="f98" y="f57"/>
                  </a:cubicBezTo>
                  <a:lnTo>
                    <a:pt x="f99" y="f56"/>
                  </a:lnTo>
                  <a:lnTo>
                    <a:pt x="f100" y="f55"/>
                  </a:lnTo>
                  <a:cubicBezTo>
                    <a:pt x="f101" y="f53"/>
                    <a:pt x="f101" y="f102"/>
                    <a:pt x="f100" y="f51"/>
                  </a:cubicBezTo>
                  <a:lnTo>
                    <a:pt x="f99" y="f49"/>
                  </a:lnTo>
                  <a:lnTo>
                    <a:pt x="f98" y="f47"/>
                  </a:lnTo>
                  <a:cubicBezTo>
                    <a:pt x="f97" y="f45"/>
                    <a:pt x="f103" y="f104"/>
                    <a:pt x="f94" y="f41"/>
                  </a:cubicBezTo>
                  <a:lnTo>
                    <a:pt x="f93" y="f39"/>
                  </a:lnTo>
                  <a:lnTo>
                    <a:pt x="f92" y="f37"/>
                  </a:lnTo>
                  <a:cubicBezTo>
                    <a:pt x="f105" y="f106"/>
                    <a:pt x="f107" y="f108"/>
                    <a:pt x="f109" y="f108"/>
                  </a:cubicBezTo>
                  <a:cubicBezTo>
                    <a:pt x="f110" y="f108"/>
                    <a:pt x="f111" y="f112"/>
                    <a:pt x="f88" y="f27"/>
                  </a:cubicBezTo>
                  <a:lnTo>
                    <a:pt x="f87" y="f25"/>
                  </a:lnTo>
                  <a:lnTo>
                    <a:pt x="f86" y="f23"/>
                  </a:lnTo>
                  <a:cubicBezTo>
                    <a:pt x="f85" y="f21"/>
                    <a:pt x="f10" y="f18"/>
                    <a:pt x="f17" y="f18"/>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81" name="Google Shape;10356;p74">
              <a:extLst>
                <a:ext uri="{FF2B5EF4-FFF2-40B4-BE49-F238E27FC236}">
                  <a16:creationId xmlns:a16="http://schemas.microsoft.com/office/drawing/2014/main" id="{BF3105BD-5E05-C420-1E01-7F9C9DBC711E}"/>
                </a:ext>
              </a:extLst>
            </p:cNvPr>
            <p:cNvSpPr/>
            <p:nvPr/>
          </p:nvSpPr>
          <p:spPr>
            <a:xfrm>
              <a:off x="5365104" y="2256702"/>
              <a:ext cx="106628" cy="58832"/>
            </a:xfrm>
            <a:custGeom>
              <a:avLst/>
              <a:gdLst>
                <a:gd name="f0" fmla="val w"/>
                <a:gd name="f1" fmla="val h"/>
                <a:gd name="f2" fmla="val 0"/>
                <a:gd name="f3" fmla="val 2679"/>
                <a:gd name="f4" fmla="val 1387"/>
                <a:gd name="f5" fmla="val 1355"/>
                <a:gd name="f6" fmla="val 725"/>
                <a:gd name="f7" fmla="val 190"/>
                <a:gd name="f8" fmla="val 441"/>
                <a:gd name="f9" fmla="val 1"/>
                <a:gd name="f10" fmla="val 977"/>
                <a:gd name="f11" fmla="val 410"/>
                <a:gd name="f12" fmla="val 1229"/>
                <a:gd name="f13" fmla="val 820"/>
                <a:gd name="f14" fmla="val 1386"/>
                <a:gd name="f15" fmla="val 1859"/>
                <a:gd name="f16" fmla="val 2301"/>
                <a:gd name="f17" fmla="val 2521"/>
                <a:gd name="f18" fmla="val 1985"/>
                <a:gd name="f19" fmla="*/ f0 1 2679"/>
                <a:gd name="f20" fmla="*/ f1 1 1387"/>
                <a:gd name="f21" fmla="val f2"/>
                <a:gd name="f22" fmla="val f3"/>
                <a:gd name="f23" fmla="val f4"/>
                <a:gd name="f24" fmla="+- f23 0 f21"/>
                <a:gd name="f25" fmla="+- f22 0 f21"/>
                <a:gd name="f26" fmla="*/ f25 1 2679"/>
                <a:gd name="f27" fmla="*/ f24 1 1387"/>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679" h="1387">
                  <a:moveTo>
                    <a:pt x="f5" y="f2"/>
                  </a:moveTo>
                  <a:cubicBezTo>
                    <a:pt x="f6" y="f2"/>
                    <a:pt x="f7" y="f8"/>
                    <a:pt x="f9" y="f10"/>
                  </a:cubicBezTo>
                  <a:cubicBezTo>
                    <a:pt x="f11" y="f12"/>
                    <a:pt x="f13" y="f14"/>
                    <a:pt x="f5" y="f14"/>
                  </a:cubicBezTo>
                  <a:cubicBezTo>
                    <a:pt x="f15" y="f14"/>
                    <a:pt x="f16" y="f12"/>
                    <a:pt x="f3" y="f10"/>
                  </a:cubicBezTo>
                  <a:cubicBezTo>
                    <a:pt x="f17" y="f11"/>
                    <a:pt x="f18"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82" name="Google Shape;10357;p74">
              <a:extLst>
                <a:ext uri="{FF2B5EF4-FFF2-40B4-BE49-F238E27FC236}">
                  <a16:creationId xmlns:a16="http://schemas.microsoft.com/office/drawing/2014/main" id="{C98AB062-1652-AF8C-8413-581251BE1CA1}"/>
                </a:ext>
              </a:extLst>
            </p:cNvPr>
            <p:cNvSpPr/>
            <p:nvPr/>
          </p:nvSpPr>
          <p:spPr>
            <a:xfrm>
              <a:off x="5503060" y="2343534"/>
              <a:ext cx="151762" cy="147575"/>
            </a:xfrm>
            <a:custGeom>
              <a:avLst/>
              <a:gdLst>
                <a:gd name="f0" fmla="val w"/>
                <a:gd name="f1" fmla="val h"/>
                <a:gd name="f2" fmla="val 0"/>
                <a:gd name="f3" fmla="val 3813"/>
                <a:gd name="f4" fmla="val 3479"/>
                <a:gd name="f5" fmla="val 2867"/>
                <a:gd name="f6" fmla="val 1"/>
                <a:gd name="f7" fmla="val 2741"/>
                <a:gd name="f8" fmla="val 127"/>
                <a:gd name="f9" fmla="val 2647"/>
                <a:gd name="f10" fmla="val 221"/>
                <a:gd name="f11" fmla="val 2489"/>
                <a:gd name="f12" fmla="val 284"/>
                <a:gd name="f13" fmla="val 1607"/>
                <a:gd name="f14" fmla="val 631"/>
                <a:gd name="f15" fmla="val 1260"/>
                <a:gd name="f16" fmla="val 1482"/>
                <a:gd name="f17" fmla="val 1103"/>
                <a:gd name="f18" fmla="val 1891"/>
                <a:gd name="f19" fmla="val 693"/>
                <a:gd name="f20" fmla="val 2112"/>
                <a:gd name="f21" fmla="val 158"/>
                <a:gd name="f22" fmla="val 2080"/>
                <a:gd name="f23" fmla="val 1166"/>
                <a:gd name="f24" fmla="val 3372"/>
                <a:gd name="f25" fmla="val 1237"/>
                <a:gd name="f26" fmla="val 3443"/>
                <a:gd name="f27" fmla="val 1343"/>
                <a:gd name="f28" fmla="val 3478"/>
                <a:gd name="f29" fmla="val 1445"/>
                <a:gd name="f30" fmla="val 1479"/>
                <a:gd name="f31" fmla="val 1512"/>
                <a:gd name="f32" fmla="val 3474"/>
                <a:gd name="f33" fmla="val 1544"/>
                <a:gd name="f34" fmla="val 3466"/>
                <a:gd name="f35" fmla="val 1638"/>
                <a:gd name="f36" fmla="val 3403"/>
                <a:gd name="f37" fmla="val 1764"/>
                <a:gd name="f38" fmla="val 3340"/>
                <a:gd name="f39" fmla="val 3183"/>
                <a:gd name="f40" fmla="val 1639"/>
                <a:gd name="f41" fmla="val 3497"/>
                <a:gd name="f42" fmla="val 1324"/>
                <a:gd name="f43" fmla="val 3532"/>
                <a:gd name="f44" fmla="val 1338"/>
                <a:gd name="f45" fmla="val 3563"/>
                <a:gd name="f46" fmla="val 1344"/>
                <a:gd name="f47" fmla="val 3592"/>
                <a:gd name="f48" fmla="val 3693"/>
                <a:gd name="f49" fmla="val 3756"/>
                <a:gd name="f50" fmla="val 1265"/>
                <a:gd name="f51" fmla="val 3781"/>
                <a:gd name="f52" fmla="val 1167"/>
                <a:gd name="f53" fmla="val 3812"/>
                <a:gd name="f54" fmla="val 1072"/>
                <a:gd name="f55" fmla="val 946"/>
                <a:gd name="f56" fmla="val 3686"/>
                <a:gd name="f57" fmla="val 820"/>
                <a:gd name="f58" fmla="*/ f0 1 3813"/>
                <a:gd name="f59" fmla="*/ f1 1 3479"/>
                <a:gd name="f60" fmla="val f2"/>
                <a:gd name="f61" fmla="val f3"/>
                <a:gd name="f62" fmla="val f4"/>
                <a:gd name="f63" fmla="+- f62 0 f60"/>
                <a:gd name="f64" fmla="+- f61 0 f60"/>
                <a:gd name="f65" fmla="*/ f64 1 3813"/>
                <a:gd name="f66" fmla="*/ f63 1 3479"/>
                <a:gd name="f67" fmla="*/ f60 1 f65"/>
                <a:gd name="f68" fmla="*/ f61 1 f65"/>
                <a:gd name="f69" fmla="*/ f60 1 f66"/>
                <a:gd name="f70" fmla="*/ f62 1 f66"/>
                <a:gd name="f71" fmla="*/ f67 f58 1"/>
                <a:gd name="f72" fmla="*/ f68 f58 1"/>
                <a:gd name="f73" fmla="*/ f70 f59 1"/>
                <a:gd name="f74" fmla="*/ f69 f59 1"/>
              </a:gdLst>
              <a:ahLst/>
              <a:cxnLst>
                <a:cxn ang="3cd4">
                  <a:pos x="hc" y="t"/>
                </a:cxn>
                <a:cxn ang="0">
                  <a:pos x="r" y="vc"/>
                </a:cxn>
                <a:cxn ang="cd4">
                  <a:pos x="hc" y="b"/>
                </a:cxn>
                <a:cxn ang="cd2">
                  <a:pos x="l" y="vc"/>
                </a:cxn>
              </a:cxnLst>
              <a:rect l="f71" t="f74" r="f72" b="f73"/>
              <a:pathLst>
                <a:path w="3813" h="3479">
                  <a:moveTo>
                    <a:pt x="f5" y="f6"/>
                  </a:moveTo>
                  <a:cubicBezTo>
                    <a:pt x="f7" y="f8"/>
                    <a:pt x="f9" y="f10"/>
                    <a:pt x="f11" y="f12"/>
                  </a:cubicBezTo>
                  <a:lnTo>
                    <a:pt x="f13" y="f14"/>
                  </a:lnTo>
                  <a:lnTo>
                    <a:pt x="f15" y="f16"/>
                  </a:lnTo>
                  <a:cubicBezTo>
                    <a:pt x="f17" y="f18"/>
                    <a:pt x="f19" y="f20"/>
                    <a:pt x="f12" y="f20"/>
                  </a:cubicBezTo>
                  <a:lnTo>
                    <a:pt x="f21" y="f20"/>
                  </a:lnTo>
                  <a:lnTo>
                    <a:pt x="f2" y="f22"/>
                  </a:lnTo>
                  <a:lnTo>
                    <a:pt x="f23" y="f24"/>
                  </a:lnTo>
                  <a:cubicBezTo>
                    <a:pt x="f25" y="f26"/>
                    <a:pt x="f27" y="f28"/>
                    <a:pt x="f29" y="f28"/>
                  </a:cubicBezTo>
                  <a:cubicBezTo>
                    <a:pt x="f30" y="f28"/>
                    <a:pt x="f31" y="f32"/>
                    <a:pt x="f33" y="f34"/>
                  </a:cubicBezTo>
                  <a:cubicBezTo>
                    <a:pt x="f35" y="f36"/>
                    <a:pt x="f37" y="f38"/>
                    <a:pt x="f37" y="f39"/>
                  </a:cubicBezTo>
                  <a:lnTo>
                    <a:pt x="f22" y="f40"/>
                  </a:lnTo>
                  <a:lnTo>
                    <a:pt x="f41" y="f42"/>
                  </a:lnTo>
                  <a:cubicBezTo>
                    <a:pt x="f43" y="f44"/>
                    <a:pt x="f45" y="f46"/>
                    <a:pt x="f47" y="f46"/>
                  </a:cubicBezTo>
                  <a:cubicBezTo>
                    <a:pt x="f48" y="f46"/>
                    <a:pt x="f49" y="f50"/>
                    <a:pt x="f51" y="f52"/>
                  </a:cubicBezTo>
                  <a:cubicBezTo>
                    <a:pt x="f53" y="f54"/>
                    <a:pt x="f51" y="f55"/>
                    <a:pt x="f56" y="f57"/>
                  </a:cubicBezTo>
                  <a:lnTo>
                    <a:pt x="f5" y="f6"/>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83" name="Google Shape;10358;p74">
              <a:extLst>
                <a:ext uri="{FF2B5EF4-FFF2-40B4-BE49-F238E27FC236}">
                  <a16:creationId xmlns:a16="http://schemas.microsoft.com/office/drawing/2014/main" id="{1E883D39-9699-3548-F8A0-D73350D17CCB}"/>
                </a:ext>
              </a:extLst>
            </p:cNvPr>
            <p:cNvSpPr/>
            <p:nvPr/>
          </p:nvSpPr>
          <p:spPr>
            <a:xfrm>
              <a:off x="5183294" y="2346204"/>
              <a:ext cx="151762" cy="148169"/>
            </a:xfrm>
            <a:custGeom>
              <a:avLst/>
              <a:gdLst>
                <a:gd name="f0" fmla="val w"/>
                <a:gd name="f1" fmla="val h"/>
                <a:gd name="f2" fmla="val 0"/>
                <a:gd name="f3" fmla="val 3813"/>
                <a:gd name="f4" fmla="val 3493"/>
                <a:gd name="f5" fmla="val 946"/>
                <a:gd name="f6" fmla="val 1"/>
                <a:gd name="f7" fmla="val 126"/>
                <a:gd name="f8" fmla="val 851"/>
                <a:gd name="f9" fmla="val 1009"/>
                <a:gd name="f10" fmla="val 32"/>
                <a:gd name="f11" fmla="val 1104"/>
                <a:gd name="f12" fmla="val 95"/>
                <a:gd name="f13" fmla="val 1230"/>
                <a:gd name="f14" fmla="val 158"/>
                <a:gd name="f15" fmla="val 1324"/>
                <a:gd name="f16" fmla="val 315"/>
                <a:gd name="f17" fmla="val 1356"/>
                <a:gd name="f18" fmla="val 1733"/>
                <a:gd name="f19" fmla="val 1671"/>
                <a:gd name="f20" fmla="val 2048"/>
                <a:gd name="f21" fmla="val 3214"/>
                <a:gd name="f22" fmla="val 2080"/>
                <a:gd name="f23" fmla="val 3309"/>
                <a:gd name="f24" fmla="val 2174"/>
                <a:gd name="f25" fmla="val 3435"/>
                <a:gd name="f26" fmla="val 2300"/>
                <a:gd name="f27" fmla="val 3466"/>
                <a:gd name="f28" fmla="val 2328"/>
                <a:gd name="f29" fmla="val 3485"/>
                <a:gd name="f30" fmla="val 2361"/>
                <a:gd name="f31" fmla="val 3492"/>
                <a:gd name="f32" fmla="val 2396"/>
                <a:gd name="f33" fmla="val 2482"/>
                <a:gd name="f34" fmla="val 2580"/>
                <a:gd name="f35" fmla="val 3448"/>
                <a:gd name="f36" fmla="val 2647"/>
                <a:gd name="f37" fmla="val 3403"/>
                <a:gd name="f38" fmla="val 2112"/>
                <a:gd name="f39" fmla="val 3624"/>
                <a:gd name="f40" fmla="val 2143"/>
                <a:gd name="f41" fmla="val 3561"/>
                <a:gd name="f42" fmla="val 3119"/>
                <a:gd name="f43" fmla="val 2773"/>
                <a:gd name="f44" fmla="val 1891"/>
                <a:gd name="f45" fmla="val 2552"/>
                <a:gd name="f46" fmla="val 1513"/>
                <a:gd name="f47" fmla="val 2206"/>
                <a:gd name="f48" fmla="val 631"/>
                <a:gd name="f49" fmla="val 1355"/>
                <a:gd name="f50" fmla="val 284"/>
                <a:gd name="f51" fmla="val 1198"/>
                <a:gd name="f52" fmla="val 221"/>
                <a:gd name="f53" fmla="val 1072"/>
                <a:gd name="f54" fmla="val 127"/>
                <a:gd name="f55" fmla="*/ f0 1 3813"/>
                <a:gd name="f56" fmla="*/ f1 1 3493"/>
                <a:gd name="f57" fmla="val f2"/>
                <a:gd name="f58" fmla="val f3"/>
                <a:gd name="f59" fmla="val f4"/>
                <a:gd name="f60" fmla="+- f59 0 f57"/>
                <a:gd name="f61" fmla="+- f58 0 f57"/>
                <a:gd name="f62" fmla="*/ f61 1 3813"/>
                <a:gd name="f63" fmla="*/ f60 1 3493"/>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3813" h="3493">
                  <a:moveTo>
                    <a:pt x="f5" y="f6"/>
                  </a:moveTo>
                  <a:lnTo>
                    <a:pt x="f7" y="f8"/>
                  </a:lnTo>
                  <a:cubicBezTo>
                    <a:pt x="f2" y="f8"/>
                    <a:pt x="f2" y="f9"/>
                    <a:pt x="f10" y="f11"/>
                  </a:cubicBezTo>
                  <a:cubicBezTo>
                    <a:pt x="f12" y="f13"/>
                    <a:pt x="f14" y="f15"/>
                    <a:pt x="f16" y="f17"/>
                  </a:cubicBezTo>
                  <a:lnTo>
                    <a:pt x="f18" y="f19"/>
                  </a:lnTo>
                  <a:lnTo>
                    <a:pt x="f20" y="f21"/>
                  </a:lnTo>
                  <a:cubicBezTo>
                    <a:pt x="f22" y="f23"/>
                    <a:pt x="f24" y="f25"/>
                    <a:pt x="f26" y="f27"/>
                  </a:cubicBezTo>
                  <a:cubicBezTo>
                    <a:pt x="f28" y="f29"/>
                    <a:pt x="f30" y="f31"/>
                    <a:pt x="f32" y="f31"/>
                  </a:cubicBezTo>
                  <a:cubicBezTo>
                    <a:pt x="f33" y="f31"/>
                    <a:pt x="f34" y="f35"/>
                    <a:pt x="f36" y="f37"/>
                  </a:cubicBezTo>
                  <a:lnTo>
                    <a:pt x="f3" y="f38"/>
                  </a:lnTo>
                  <a:lnTo>
                    <a:pt x="f3" y="f38"/>
                  </a:lnTo>
                  <a:lnTo>
                    <a:pt x="f39" y="f40"/>
                  </a:lnTo>
                  <a:lnTo>
                    <a:pt x="f41" y="f40"/>
                  </a:lnTo>
                  <a:cubicBezTo>
                    <a:pt x="f42" y="f40"/>
                    <a:pt x="f43" y="f44"/>
                    <a:pt x="f45" y="f46"/>
                  </a:cubicBezTo>
                  <a:lnTo>
                    <a:pt x="f47" y="f48"/>
                  </a:lnTo>
                  <a:lnTo>
                    <a:pt x="f49" y="f50"/>
                  </a:lnTo>
                  <a:cubicBezTo>
                    <a:pt x="f51" y="f52"/>
                    <a:pt x="f53" y="f54"/>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184" name="Google Shape;10390;p74">
            <a:extLst>
              <a:ext uri="{FF2B5EF4-FFF2-40B4-BE49-F238E27FC236}">
                <a16:creationId xmlns:a16="http://schemas.microsoft.com/office/drawing/2014/main" id="{3D3ED2BA-4BE7-AB7B-58D0-BD25C8D829D0}"/>
              </a:ext>
            </a:extLst>
          </p:cNvPr>
          <p:cNvGrpSpPr/>
          <p:nvPr/>
        </p:nvGrpSpPr>
        <p:grpSpPr>
          <a:xfrm>
            <a:off x="2343036" y="2843097"/>
            <a:ext cx="628705" cy="670072"/>
            <a:chOff x="3128875" y="2001694"/>
            <a:chExt cx="471529" cy="502554"/>
          </a:xfrm>
          <a:solidFill>
            <a:schemeClr val="tx1"/>
          </a:solidFill>
        </p:grpSpPr>
        <p:sp>
          <p:nvSpPr>
            <p:cNvPr id="185" name="Google Shape;10391;p74">
              <a:extLst>
                <a:ext uri="{FF2B5EF4-FFF2-40B4-BE49-F238E27FC236}">
                  <a16:creationId xmlns:a16="http://schemas.microsoft.com/office/drawing/2014/main" id="{336476CE-BDB2-083A-1380-753500CF6DDF}"/>
                </a:ext>
              </a:extLst>
            </p:cNvPr>
            <p:cNvSpPr/>
            <p:nvPr/>
          </p:nvSpPr>
          <p:spPr>
            <a:xfrm>
              <a:off x="3308180" y="2192795"/>
              <a:ext cx="110413" cy="116311"/>
            </a:xfrm>
            <a:custGeom>
              <a:avLst/>
              <a:gdLst>
                <a:gd name="f0" fmla="val w"/>
                <a:gd name="f1" fmla="val h"/>
                <a:gd name="f2" fmla="val 0"/>
                <a:gd name="f3" fmla="val 2774"/>
                <a:gd name="f4" fmla="val 2742"/>
                <a:gd name="f5" fmla="val 1387"/>
                <a:gd name="f6" fmla="val 1"/>
                <a:gd name="f7" fmla="val 631"/>
                <a:gd name="f8" fmla="val 1355"/>
                <a:gd name="f9" fmla="val 2112"/>
                <a:gd name="f10" fmla="val 2143"/>
                <a:gd name="f11" fmla="val 2773"/>
                <a:gd name="f12" fmla="*/ f0 1 2774"/>
                <a:gd name="f13" fmla="*/ f1 1 2742"/>
                <a:gd name="f14" fmla="val f2"/>
                <a:gd name="f15" fmla="val f3"/>
                <a:gd name="f16" fmla="val f4"/>
                <a:gd name="f17" fmla="+- f16 0 f14"/>
                <a:gd name="f18" fmla="+- f15 0 f14"/>
                <a:gd name="f19" fmla="*/ f18 1 2774"/>
                <a:gd name="f20" fmla="*/ f17 1 2742"/>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774" h="2742">
                  <a:moveTo>
                    <a:pt x="f5" y="f6"/>
                  </a:moveTo>
                  <a:cubicBezTo>
                    <a:pt x="f7" y="f6"/>
                    <a:pt x="f6" y="f7"/>
                    <a:pt x="f6" y="f8"/>
                  </a:cubicBezTo>
                  <a:cubicBezTo>
                    <a:pt x="f6" y="f9"/>
                    <a:pt x="f7" y="f4"/>
                    <a:pt x="f5" y="f4"/>
                  </a:cubicBezTo>
                  <a:cubicBezTo>
                    <a:pt x="f10" y="f4"/>
                    <a:pt x="f11" y="f9"/>
                    <a:pt x="f11" y="f8"/>
                  </a:cubicBezTo>
                  <a:cubicBezTo>
                    <a:pt x="f11" y="f7"/>
                    <a:pt x="f10"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86" name="Google Shape;10392;p74">
              <a:extLst>
                <a:ext uri="{FF2B5EF4-FFF2-40B4-BE49-F238E27FC236}">
                  <a16:creationId xmlns:a16="http://schemas.microsoft.com/office/drawing/2014/main" id="{89DB2C16-B00B-F81C-EABF-63A3CC836F64}"/>
                </a:ext>
              </a:extLst>
            </p:cNvPr>
            <p:cNvSpPr/>
            <p:nvPr/>
          </p:nvSpPr>
          <p:spPr>
            <a:xfrm>
              <a:off x="3182806" y="2001694"/>
              <a:ext cx="137955" cy="147072"/>
            </a:xfrm>
            <a:custGeom>
              <a:avLst/>
              <a:gdLst>
                <a:gd name="f0" fmla="val w"/>
                <a:gd name="f1" fmla="val h"/>
                <a:gd name="f2" fmla="val 0"/>
                <a:gd name="f3" fmla="val 3466"/>
                <a:gd name="f4" fmla="val 3467"/>
                <a:gd name="f5" fmla="val 1733"/>
                <a:gd name="f6" fmla="val 1"/>
                <a:gd name="f7" fmla="val 788"/>
                <a:gd name="f8" fmla="val 2678"/>
                <a:gd name="f9" fmla="val 2741"/>
                <a:gd name="f10" fmla="*/ f0 1 3466"/>
                <a:gd name="f11" fmla="*/ f1 1 3467"/>
                <a:gd name="f12" fmla="val f2"/>
                <a:gd name="f13" fmla="val f3"/>
                <a:gd name="f14" fmla="val f4"/>
                <a:gd name="f15" fmla="+- f14 0 f12"/>
                <a:gd name="f16" fmla="+- f13 0 f12"/>
                <a:gd name="f17" fmla="*/ f16 1 3466"/>
                <a:gd name="f18" fmla="*/ f15 1 3467"/>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3466" h="3467">
                  <a:moveTo>
                    <a:pt x="f5" y="f6"/>
                  </a:moveTo>
                  <a:cubicBezTo>
                    <a:pt x="f7" y="f6"/>
                    <a:pt x="f2" y="f7"/>
                    <a:pt x="f2" y="f5"/>
                  </a:cubicBezTo>
                  <a:cubicBezTo>
                    <a:pt x="f2" y="f8"/>
                    <a:pt x="f7" y="f3"/>
                    <a:pt x="f5" y="f3"/>
                  </a:cubicBezTo>
                  <a:cubicBezTo>
                    <a:pt x="f9" y="f3"/>
                    <a:pt x="f3" y="f8"/>
                    <a:pt x="f3" y="f5"/>
                  </a:cubicBezTo>
                  <a:cubicBezTo>
                    <a:pt x="f3" y="f7"/>
                    <a:pt x="f8"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87" name="Google Shape;10393;p74">
              <a:extLst>
                <a:ext uri="{FF2B5EF4-FFF2-40B4-BE49-F238E27FC236}">
                  <a16:creationId xmlns:a16="http://schemas.microsoft.com/office/drawing/2014/main" id="{B0FDD727-D419-F15F-9069-421220F2D6E8}"/>
                </a:ext>
              </a:extLst>
            </p:cNvPr>
            <p:cNvSpPr/>
            <p:nvPr/>
          </p:nvSpPr>
          <p:spPr>
            <a:xfrm>
              <a:off x="3404740" y="2001694"/>
              <a:ext cx="137992" cy="147072"/>
            </a:xfrm>
            <a:custGeom>
              <a:avLst/>
              <a:gdLst>
                <a:gd name="f0" fmla="val w"/>
                <a:gd name="f1" fmla="val h"/>
                <a:gd name="f2" fmla="val 0"/>
                <a:gd name="f3" fmla="val 3467"/>
                <a:gd name="f4" fmla="val 1733"/>
                <a:gd name="f5" fmla="val 1"/>
                <a:gd name="f6" fmla="val 788"/>
                <a:gd name="f7" fmla="val 2678"/>
                <a:gd name="f8" fmla="val 3466"/>
                <a:gd name="f9" fmla="val 2679"/>
                <a:gd name="f10" fmla="*/ f0 1 3467"/>
                <a:gd name="f11" fmla="*/ f1 1 3467"/>
                <a:gd name="f12" fmla="val f2"/>
                <a:gd name="f13" fmla="val f3"/>
                <a:gd name="f14" fmla="+- f13 0 f12"/>
                <a:gd name="f15" fmla="*/ f14 1 3467"/>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3467" h="3467">
                  <a:moveTo>
                    <a:pt x="f4" y="f5"/>
                  </a:moveTo>
                  <a:cubicBezTo>
                    <a:pt x="f6" y="f5"/>
                    <a:pt x="f5" y="f6"/>
                    <a:pt x="f5" y="f4"/>
                  </a:cubicBezTo>
                  <a:cubicBezTo>
                    <a:pt x="f5" y="f7"/>
                    <a:pt x="f6" y="f8"/>
                    <a:pt x="f4" y="f8"/>
                  </a:cubicBezTo>
                  <a:cubicBezTo>
                    <a:pt x="f9" y="f8"/>
                    <a:pt x="f8" y="f7"/>
                    <a:pt x="f8" y="f4"/>
                  </a:cubicBezTo>
                  <a:cubicBezTo>
                    <a:pt x="f8" y="f6"/>
                    <a:pt x="f9" y="f5"/>
                    <a:pt x="f4" y="f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88" name="Google Shape;10394;p74">
              <a:extLst>
                <a:ext uri="{FF2B5EF4-FFF2-40B4-BE49-F238E27FC236}">
                  <a16:creationId xmlns:a16="http://schemas.microsoft.com/office/drawing/2014/main" id="{0C54E0AA-20B5-8511-8F2D-27C3758BD146}"/>
                </a:ext>
              </a:extLst>
            </p:cNvPr>
            <p:cNvSpPr/>
            <p:nvPr/>
          </p:nvSpPr>
          <p:spPr>
            <a:xfrm>
              <a:off x="3328242" y="2331811"/>
              <a:ext cx="66504" cy="42803"/>
            </a:xfrm>
            <a:custGeom>
              <a:avLst/>
              <a:gdLst>
                <a:gd name="f0" fmla="val w"/>
                <a:gd name="f1" fmla="val h"/>
                <a:gd name="f2" fmla="val 0"/>
                <a:gd name="f3" fmla="val 1671"/>
                <a:gd name="f4" fmla="val 1009"/>
                <a:gd name="f5" fmla="val 1"/>
                <a:gd name="f6" fmla="val 851"/>
                <a:gd name="f7" fmla="val 1008"/>
                <a:gd name="f8" fmla="val 1450"/>
                <a:gd name="f9" fmla="val 126"/>
                <a:gd name="f10" fmla="val 1167"/>
                <a:gd name="f11" fmla="val 158"/>
                <a:gd name="f12" fmla="val 568"/>
                <a:gd name="f13" fmla="val 284"/>
                <a:gd name="f14" fmla="val 95"/>
                <a:gd name="f15" fmla="*/ f0 1 1671"/>
                <a:gd name="f16" fmla="*/ f1 1 1009"/>
                <a:gd name="f17" fmla="val f2"/>
                <a:gd name="f18" fmla="val f3"/>
                <a:gd name="f19" fmla="val f4"/>
                <a:gd name="f20" fmla="+- f19 0 f17"/>
                <a:gd name="f21" fmla="+- f18 0 f17"/>
                <a:gd name="f22" fmla="*/ f21 1 1671"/>
                <a:gd name="f23" fmla="*/ f20 1 1009"/>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671" h="1009">
                  <a:moveTo>
                    <a:pt x="f5" y="f2"/>
                  </a:moveTo>
                  <a:lnTo>
                    <a:pt x="f6" y="f7"/>
                  </a:lnTo>
                  <a:lnTo>
                    <a:pt x="f3" y="f2"/>
                  </a:lnTo>
                  <a:lnTo>
                    <a:pt x="f3" y="f2"/>
                  </a:lnTo>
                  <a:cubicBezTo>
                    <a:pt x="f8" y="f9"/>
                    <a:pt x="f10" y="f11"/>
                    <a:pt x="f6" y="f11"/>
                  </a:cubicBezTo>
                  <a:cubicBezTo>
                    <a:pt x="f12" y="f11"/>
                    <a:pt x="f13" y="f14"/>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89" name="Google Shape;10395;p74">
              <a:extLst>
                <a:ext uri="{FF2B5EF4-FFF2-40B4-BE49-F238E27FC236}">
                  <a16:creationId xmlns:a16="http://schemas.microsoft.com/office/drawing/2014/main" id="{C48C3C67-0F6E-F41D-12B5-DACC09D38400}"/>
                </a:ext>
              </a:extLst>
            </p:cNvPr>
            <p:cNvSpPr/>
            <p:nvPr/>
          </p:nvSpPr>
          <p:spPr>
            <a:xfrm>
              <a:off x="3239207" y="2322429"/>
              <a:ext cx="111639" cy="180456"/>
            </a:xfrm>
            <a:custGeom>
              <a:avLst/>
              <a:gdLst>
                <a:gd name="f0" fmla="val w"/>
                <a:gd name="f1" fmla="val h"/>
                <a:gd name="f2" fmla="val 0"/>
                <a:gd name="f3" fmla="val 2805"/>
                <a:gd name="f4" fmla="val 4254"/>
                <a:gd name="f5" fmla="val 1261"/>
                <a:gd name="f6" fmla="val 1"/>
                <a:gd name="f7" fmla="val 474"/>
                <a:gd name="f8" fmla="val 599"/>
                <a:gd name="f9" fmla="val 1513"/>
                <a:gd name="f10" fmla="val 2490"/>
                <a:gd name="f11" fmla="val 3907"/>
                <a:gd name="f12" fmla="val 4096"/>
                <a:gd name="f13" fmla="val 158"/>
                <a:gd name="f14" fmla="val 379"/>
                <a:gd name="f15" fmla="val 1891"/>
                <a:gd name="f16" fmla="*/ f0 1 2805"/>
                <a:gd name="f17" fmla="*/ f1 1 4254"/>
                <a:gd name="f18" fmla="val f2"/>
                <a:gd name="f19" fmla="val f3"/>
                <a:gd name="f20" fmla="val f4"/>
                <a:gd name="f21" fmla="+- f20 0 f18"/>
                <a:gd name="f22" fmla="+- f19 0 f18"/>
                <a:gd name="f23" fmla="*/ f22 1 2805"/>
                <a:gd name="f24" fmla="*/ f21 1 4254"/>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2805" h="4254">
                  <a:moveTo>
                    <a:pt x="f5" y="f6"/>
                  </a:moveTo>
                  <a:cubicBezTo>
                    <a:pt x="f7" y="f8"/>
                    <a:pt x="f6" y="f9"/>
                    <a:pt x="f6" y="f10"/>
                  </a:cubicBezTo>
                  <a:lnTo>
                    <a:pt x="f6" y="f11"/>
                  </a:lnTo>
                  <a:cubicBezTo>
                    <a:pt x="f6" y="f12"/>
                    <a:pt x="f13" y="f4"/>
                    <a:pt x="f14" y="f4"/>
                  </a:cubicBezTo>
                  <a:lnTo>
                    <a:pt x="f3" y="f4"/>
                  </a:lnTo>
                  <a:lnTo>
                    <a:pt x="f3" y="f15"/>
                  </a:lnTo>
                  <a:lnTo>
                    <a:pt x="f5" y="f6"/>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90" name="Google Shape;10396;p74">
              <a:extLst>
                <a:ext uri="{FF2B5EF4-FFF2-40B4-BE49-F238E27FC236}">
                  <a16:creationId xmlns:a16="http://schemas.microsoft.com/office/drawing/2014/main" id="{8F2F2F99-4E7A-4431-E190-70B08DFC6D3D}"/>
                </a:ext>
              </a:extLst>
            </p:cNvPr>
            <p:cNvSpPr/>
            <p:nvPr/>
          </p:nvSpPr>
          <p:spPr>
            <a:xfrm>
              <a:off x="3377153" y="2323792"/>
              <a:ext cx="111639" cy="180456"/>
            </a:xfrm>
            <a:custGeom>
              <a:avLst/>
              <a:gdLst>
                <a:gd name="f0" fmla="val w"/>
                <a:gd name="f1" fmla="val h"/>
                <a:gd name="f2" fmla="val 0"/>
                <a:gd name="f3" fmla="val 2805"/>
                <a:gd name="f4" fmla="val 4254"/>
                <a:gd name="f5" fmla="val 1544"/>
                <a:gd name="f6" fmla="val 1"/>
                <a:gd name="f7" fmla="val 1890"/>
                <a:gd name="f8" fmla="val 4253"/>
                <a:gd name="f9" fmla="val 2458"/>
                <a:gd name="f10" fmla="val 2647"/>
                <a:gd name="f11" fmla="val 2804"/>
                <a:gd name="f12" fmla="val 4096"/>
                <a:gd name="f13" fmla="val 3907"/>
                <a:gd name="f14" fmla="val 2489"/>
                <a:gd name="f15" fmla="val 2773"/>
                <a:gd name="f16" fmla="val 1481"/>
                <a:gd name="f17" fmla="val 2300"/>
                <a:gd name="f18" fmla="val 567"/>
                <a:gd name="f19" fmla="*/ f0 1 2805"/>
                <a:gd name="f20" fmla="*/ f1 1 4254"/>
                <a:gd name="f21" fmla="val f2"/>
                <a:gd name="f22" fmla="val f3"/>
                <a:gd name="f23" fmla="val f4"/>
                <a:gd name="f24" fmla="+- f23 0 f21"/>
                <a:gd name="f25" fmla="+- f22 0 f21"/>
                <a:gd name="f26" fmla="*/ f25 1 2805"/>
                <a:gd name="f27" fmla="*/ f24 1 4254"/>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805" h="4254">
                  <a:moveTo>
                    <a:pt x="f5" y="f2"/>
                  </a:moveTo>
                  <a:lnTo>
                    <a:pt x="f6" y="f7"/>
                  </a:lnTo>
                  <a:lnTo>
                    <a:pt x="f6" y="f8"/>
                  </a:lnTo>
                  <a:lnTo>
                    <a:pt x="f9" y="f8"/>
                  </a:lnTo>
                  <a:cubicBezTo>
                    <a:pt x="f10" y="f8"/>
                    <a:pt x="f11" y="f12"/>
                    <a:pt x="f11" y="f13"/>
                  </a:cubicBezTo>
                  <a:lnTo>
                    <a:pt x="f11" y="f14"/>
                  </a:lnTo>
                  <a:cubicBezTo>
                    <a:pt x="f15" y="f16"/>
                    <a:pt x="f17" y="f18"/>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91" name="Google Shape;10397;p74">
              <a:extLst>
                <a:ext uri="{FF2B5EF4-FFF2-40B4-BE49-F238E27FC236}">
                  <a16:creationId xmlns:a16="http://schemas.microsoft.com/office/drawing/2014/main" id="{132D0596-FA0C-7B80-DE12-E86A4BF70113}"/>
                </a:ext>
              </a:extLst>
            </p:cNvPr>
            <p:cNvSpPr/>
            <p:nvPr/>
          </p:nvSpPr>
          <p:spPr>
            <a:xfrm>
              <a:off x="3380939" y="2143381"/>
              <a:ext cx="219465" cy="184443"/>
            </a:xfrm>
            <a:custGeom>
              <a:avLst/>
              <a:gdLst>
                <a:gd name="f0" fmla="val w"/>
                <a:gd name="f1" fmla="val h"/>
                <a:gd name="f2" fmla="val 0"/>
                <a:gd name="f3" fmla="val 5514"/>
                <a:gd name="f4" fmla="val 4348"/>
                <a:gd name="f5" fmla="val 3686"/>
                <a:gd name="f6" fmla="val 1512"/>
                <a:gd name="f7" fmla="val 3907"/>
                <a:gd name="f8" fmla="val 4064"/>
                <a:gd name="f9" fmla="val 1670"/>
                <a:gd name="f10" fmla="val 1859"/>
                <a:gd name="f11" fmla="val 2048"/>
                <a:gd name="f12" fmla="val 2205"/>
                <a:gd name="f13" fmla="val 2993"/>
                <a:gd name="f14" fmla="val 2804"/>
                <a:gd name="f15" fmla="val 2646"/>
                <a:gd name="f16" fmla="val 4127"/>
                <a:gd name="f17" fmla="val 536"/>
                <a:gd name="f18" fmla="val 3056"/>
                <a:gd name="f19" fmla="val 851"/>
                <a:gd name="f20" fmla="val 2331"/>
                <a:gd name="f21" fmla="val 1607"/>
                <a:gd name="f22" fmla="val 977"/>
                <a:gd name="f23" fmla="val 504"/>
                <a:gd name="f24" fmla="val 63"/>
                <a:gd name="f25" fmla="val 347"/>
                <a:gd name="f26" fmla="val 221"/>
                <a:gd name="f27" fmla="val 158"/>
                <a:gd name="f28" fmla="val 378"/>
                <a:gd name="f29" fmla="val 567"/>
                <a:gd name="f30" fmla="val 945"/>
                <a:gd name="f31" fmla="val 756"/>
                <a:gd name="f32" fmla="val 1638"/>
                <a:gd name="f33" fmla="val 1575"/>
                <a:gd name="f34" fmla="val 2615"/>
                <a:gd name="f35" fmla="val 2930"/>
                <a:gd name="f36" fmla="val 3214"/>
                <a:gd name="f37" fmla="val 1449"/>
                <a:gd name="f38" fmla="val 3466"/>
                <a:gd name="f39" fmla="val 3718"/>
                <a:gd name="f40" fmla="val 4001"/>
                <a:gd name="f41" fmla="val 2520"/>
                <a:gd name="f42" fmla="val 5167"/>
                <a:gd name="f43" fmla="val 5356"/>
                <a:gd name="f44" fmla="val 5513"/>
                <a:gd name="f45" fmla="val 4190"/>
                <a:gd name="f46" fmla="val 5482"/>
                <a:gd name="f47" fmla="val 4915"/>
                <a:gd name="f48" fmla="*/ f0 1 5514"/>
                <a:gd name="f49" fmla="*/ f1 1 4348"/>
                <a:gd name="f50" fmla="val f2"/>
                <a:gd name="f51" fmla="val f3"/>
                <a:gd name="f52" fmla="val f4"/>
                <a:gd name="f53" fmla="+- f52 0 f50"/>
                <a:gd name="f54" fmla="+- f51 0 f50"/>
                <a:gd name="f55" fmla="*/ f54 1 5514"/>
                <a:gd name="f56" fmla="*/ f53 1 4348"/>
                <a:gd name="f57" fmla="*/ f50 1 f55"/>
                <a:gd name="f58" fmla="*/ f51 1 f55"/>
                <a:gd name="f59" fmla="*/ f50 1 f56"/>
                <a:gd name="f60" fmla="*/ f52 1 f56"/>
                <a:gd name="f61" fmla="*/ f57 f48 1"/>
                <a:gd name="f62" fmla="*/ f58 f48 1"/>
                <a:gd name="f63" fmla="*/ f60 f49 1"/>
                <a:gd name="f64" fmla="*/ f59 f49 1"/>
              </a:gdLst>
              <a:ahLst/>
              <a:cxnLst>
                <a:cxn ang="3cd4">
                  <a:pos x="hc" y="t"/>
                </a:cxn>
                <a:cxn ang="0">
                  <a:pos x="r" y="vc"/>
                </a:cxn>
                <a:cxn ang="cd4">
                  <a:pos x="hc" y="b"/>
                </a:cxn>
                <a:cxn ang="cd2">
                  <a:pos x="l" y="vc"/>
                </a:cxn>
              </a:cxnLst>
              <a:rect l="f61" t="f64" r="f62" b="f63"/>
              <a:pathLst>
                <a:path w="5514" h="4348">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2"/>
                  </a:moveTo>
                  <a:cubicBezTo>
                    <a:pt x="f5" y="f17"/>
                    <a:pt x="f18" y="f19"/>
                    <a:pt x="f20" y="f19"/>
                  </a:cubicBezTo>
                  <a:cubicBezTo>
                    <a:pt x="f21" y="f19"/>
                    <a:pt x="f22" y="f23"/>
                    <a:pt x="f17" y="f24"/>
                  </a:cubicBezTo>
                  <a:cubicBezTo>
                    <a:pt x="f25" y="f26"/>
                    <a:pt x="f27" y="f28"/>
                    <a:pt x="f2" y="f29"/>
                  </a:cubicBezTo>
                  <a:cubicBezTo>
                    <a:pt x="f30" y="f31"/>
                    <a:pt x="f32" y="f33"/>
                    <a:pt x="f32" y="f34"/>
                  </a:cubicBezTo>
                  <a:cubicBezTo>
                    <a:pt x="f32" y="f35"/>
                    <a:pt x="f33" y="f36"/>
                    <a:pt x="f37" y="f38"/>
                  </a:cubicBezTo>
                  <a:cubicBezTo>
                    <a:pt x="f10" y="f39"/>
                    <a:pt x="f12" y="f40"/>
                    <a:pt x="f41" y="f4"/>
                  </a:cubicBezTo>
                  <a:lnTo>
                    <a:pt x="f42" y="f4"/>
                  </a:lnTo>
                  <a:cubicBezTo>
                    <a:pt x="f43" y="f4"/>
                    <a:pt x="f44" y="f45"/>
                    <a:pt x="f44" y="f40"/>
                  </a:cubicBezTo>
                  <a:lnTo>
                    <a:pt x="f44" y="f34"/>
                  </a:lnTo>
                  <a:cubicBezTo>
                    <a:pt x="f46" y="f6"/>
                    <a:pt x="f47" y="f29"/>
                    <a:pt x="f16"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92" name="Google Shape;10398;p74">
              <a:extLst>
                <a:ext uri="{FF2B5EF4-FFF2-40B4-BE49-F238E27FC236}">
                  <a16:creationId xmlns:a16="http://schemas.microsoft.com/office/drawing/2014/main" id="{E75EA2A3-1A2E-9F00-E3CA-2A33A5043C6C}"/>
                </a:ext>
              </a:extLst>
            </p:cNvPr>
            <p:cNvSpPr/>
            <p:nvPr/>
          </p:nvSpPr>
          <p:spPr>
            <a:xfrm>
              <a:off x="3128875" y="2142018"/>
              <a:ext cx="216959" cy="184480"/>
            </a:xfrm>
            <a:custGeom>
              <a:avLst/>
              <a:gdLst>
                <a:gd name="f0" fmla="val w"/>
                <a:gd name="f1" fmla="val h"/>
                <a:gd name="f2" fmla="val 0"/>
                <a:gd name="f3" fmla="val 5451"/>
                <a:gd name="f4" fmla="val 4349"/>
                <a:gd name="f5" fmla="val 2426"/>
                <a:gd name="f6" fmla="val 1544"/>
                <a:gd name="f7" fmla="val 2615"/>
                <a:gd name="f8" fmla="val 2773"/>
                <a:gd name="f9" fmla="val 1702"/>
                <a:gd name="f10" fmla="val 1891"/>
                <a:gd name="f11" fmla="val 2080"/>
                <a:gd name="f12" fmla="val 2237"/>
                <a:gd name="f13" fmla="val 1733"/>
                <a:gd name="f14" fmla="val 1513"/>
                <a:gd name="f15" fmla="val 1355"/>
                <a:gd name="f16" fmla="val 1324"/>
                <a:gd name="f17" fmla="val 1"/>
                <a:gd name="f18" fmla="val 536"/>
                <a:gd name="f19" fmla="val 568"/>
                <a:gd name="f20" fmla="val 2552"/>
                <a:gd name="f21" fmla="val 3939"/>
                <a:gd name="f22" fmla="val 4191"/>
                <a:gd name="f23" fmla="val 95"/>
                <a:gd name="f24" fmla="val 4348"/>
                <a:gd name="f25" fmla="val 316"/>
                <a:gd name="f26" fmla="val 2930"/>
                <a:gd name="f27" fmla="val 3214"/>
                <a:gd name="f28" fmla="val 3970"/>
                <a:gd name="f29" fmla="val 3561"/>
                <a:gd name="f30" fmla="val 3655"/>
                <a:gd name="f31" fmla="val 4002"/>
                <a:gd name="f32" fmla="val 3466"/>
                <a:gd name="f33" fmla="val 3876"/>
                <a:gd name="f34" fmla="val 3183"/>
                <a:gd name="f35" fmla="val 3813"/>
                <a:gd name="f36" fmla="val 1607"/>
                <a:gd name="f37" fmla="val 4506"/>
                <a:gd name="f38" fmla="val 757"/>
                <a:gd name="f39" fmla="val 5293"/>
                <a:gd name="f40" fmla="val 347"/>
                <a:gd name="f41" fmla="val 5104"/>
                <a:gd name="f42" fmla="val 190"/>
                <a:gd name="f43" fmla="val 4915"/>
                <a:gd name="f44" fmla="val 32"/>
                <a:gd name="f45" fmla="val 4474"/>
                <a:gd name="f46" fmla="val 505"/>
                <a:gd name="f47" fmla="val 3844"/>
                <a:gd name="f48" fmla="val 820"/>
                <a:gd name="f49" fmla="val 3151"/>
                <a:gd name="f50" fmla="val 1796"/>
                <a:gd name="f51" fmla="*/ f0 1 5451"/>
                <a:gd name="f52" fmla="*/ f1 1 4349"/>
                <a:gd name="f53" fmla="val f2"/>
                <a:gd name="f54" fmla="val f3"/>
                <a:gd name="f55" fmla="val f4"/>
                <a:gd name="f56" fmla="+- f55 0 f53"/>
                <a:gd name="f57" fmla="+- f54 0 f53"/>
                <a:gd name="f58" fmla="*/ f57 1 5451"/>
                <a:gd name="f59" fmla="*/ f56 1 4349"/>
                <a:gd name="f60" fmla="*/ f53 1 f58"/>
                <a:gd name="f61" fmla="*/ f54 1 f58"/>
                <a:gd name="f62" fmla="*/ f53 1 f59"/>
                <a:gd name="f63" fmla="*/ f55 1 f59"/>
                <a:gd name="f64" fmla="*/ f60 f51 1"/>
                <a:gd name="f65" fmla="*/ f61 f51 1"/>
                <a:gd name="f66" fmla="*/ f63 f52 1"/>
                <a:gd name="f67" fmla="*/ f62 f52 1"/>
              </a:gdLst>
              <a:ahLst/>
              <a:cxnLst>
                <a:cxn ang="3cd4">
                  <a:pos x="hc" y="t"/>
                </a:cxn>
                <a:cxn ang="0">
                  <a:pos x="r" y="vc"/>
                </a:cxn>
                <a:cxn ang="cd4">
                  <a:pos x="hc" y="b"/>
                </a:cxn>
                <a:cxn ang="cd2">
                  <a:pos x="l" y="vc"/>
                </a:cxn>
              </a:cxnLst>
              <a:rect l="f64" t="f67" r="f65" b="f66"/>
              <a:pathLst>
                <a:path w="5451" h="4349">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17"/>
                  </a:moveTo>
                  <a:cubicBezTo>
                    <a:pt x="f18" y="f19"/>
                    <a:pt x="f17" y="f14"/>
                    <a:pt x="f17" y="f20"/>
                  </a:cubicBezTo>
                  <a:lnTo>
                    <a:pt x="f17" y="f21"/>
                  </a:lnTo>
                  <a:cubicBezTo>
                    <a:pt x="f17" y="f22"/>
                    <a:pt x="f23" y="f24"/>
                    <a:pt x="f25" y="f24"/>
                  </a:cubicBezTo>
                  <a:lnTo>
                    <a:pt x="f26" y="f24"/>
                  </a:lnTo>
                  <a:cubicBezTo>
                    <a:pt x="f27" y="f28"/>
                    <a:pt x="f29" y="f30"/>
                    <a:pt x="f31" y="f32"/>
                  </a:cubicBezTo>
                  <a:cubicBezTo>
                    <a:pt x="f33" y="f34"/>
                    <a:pt x="f35" y="f26"/>
                    <a:pt x="f35" y="f7"/>
                  </a:cubicBezTo>
                  <a:cubicBezTo>
                    <a:pt x="f35" y="f36"/>
                    <a:pt x="f37" y="f38"/>
                    <a:pt x="f3" y="f19"/>
                  </a:cubicBezTo>
                  <a:cubicBezTo>
                    <a:pt x="f39" y="f40"/>
                    <a:pt x="f41" y="f42"/>
                    <a:pt x="f43" y="f44"/>
                  </a:cubicBezTo>
                  <a:cubicBezTo>
                    <a:pt x="f45" y="f46"/>
                    <a:pt x="f47" y="f48"/>
                    <a:pt x="f49" y="f48"/>
                  </a:cubicBezTo>
                  <a:cubicBezTo>
                    <a:pt x="f5" y="f48"/>
                    <a:pt x="f50" y="f46"/>
                    <a:pt x="f16" y="f17"/>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193" name="Google Shape;10412;p74">
            <a:extLst>
              <a:ext uri="{FF2B5EF4-FFF2-40B4-BE49-F238E27FC236}">
                <a16:creationId xmlns:a16="http://schemas.microsoft.com/office/drawing/2014/main" id="{9CF39DE4-8DAE-6F54-42C9-0AC740BCE5C6}"/>
              </a:ext>
            </a:extLst>
          </p:cNvPr>
          <p:cNvGrpSpPr/>
          <p:nvPr/>
        </p:nvGrpSpPr>
        <p:grpSpPr>
          <a:xfrm>
            <a:off x="6030931" y="2828053"/>
            <a:ext cx="588592" cy="667280"/>
            <a:chOff x="5894798" y="1990411"/>
            <a:chExt cx="441444" cy="500460"/>
          </a:xfrm>
          <a:solidFill>
            <a:schemeClr val="tx1"/>
          </a:solidFill>
        </p:grpSpPr>
        <p:sp>
          <p:nvSpPr>
            <p:cNvPr id="194" name="Google Shape;10413;p74">
              <a:extLst>
                <a:ext uri="{FF2B5EF4-FFF2-40B4-BE49-F238E27FC236}">
                  <a16:creationId xmlns:a16="http://schemas.microsoft.com/office/drawing/2014/main" id="{2C528BBA-D32F-CF50-EC8D-FF9B0EDDE33B}"/>
                </a:ext>
              </a:extLst>
            </p:cNvPr>
            <p:cNvSpPr/>
            <p:nvPr/>
          </p:nvSpPr>
          <p:spPr>
            <a:xfrm>
              <a:off x="6114263" y="1990411"/>
              <a:ext cx="27624" cy="74871"/>
            </a:xfrm>
            <a:custGeom>
              <a:avLst/>
              <a:gdLst>
                <a:gd name="f0" fmla="val w"/>
                <a:gd name="f1" fmla="val h"/>
                <a:gd name="f2" fmla="val 0"/>
                <a:gd name="f3" fmla="val 694"/>
                <a:gd name="f4" fmla="val 1765"/>
                <a:gd name="f5" fmla="val 347"/>
                <a:gd name="f6" fmla="val 1"/>
                <a:gd name="f7" fmla="val 158"/>
                <a:gd name="f8" fmla="val 1418"/>
                <a:gd name="f9" fmla="val 1607"/>
                <a:gd name="f10" fmla="val 536"/>
                <a:gd name="f11" fmla="val 693"/>
                <a:gd name="f12" fmla="*/ f0 1 694"/>
                <a:gd name="f13" fmla="*/ f1 1 1765"/>
                <a:gd name="f14" fmla="val f2"/>
                <a:gd name="f15" fmla="val f3"/>
                <a:gd name="f16" fmla="val f4"/>
                <a:gd name="f17" fmla="+- f16 0 f14"/>
                <a:gd name="f18" fmla="+- f15 0 f14"/>
                <a:gd name="f19" fmla="*/ f18 1 694"/>
                <a:gd name="f20" fmla="*/ f17 1 1765"/>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694" h="1765">
                  <a:moveTo>
                    <a:pt x="f5" y="f6"/>
                  </a:moveTo>
                  <a:cubicBezTo>
                    <a:pt x="f7" y="f6"/>
                    <a:pt x="f2" y="f7"/>
                    <a:pt x="f2" y="f5"/>
                  </a:cubicBezTo>
                  <a:lnTo>
                    <a:pt x="f2" y="f8"/>
                  </a:lnTo>
                  <a:cubicBezTo>
                    <a:pt x="f2" y="f9"/>
                    <a:pt x="f7" y="f4"/>
                    <a:pt x="f5" y="f4"/>
                  </a:cubicBezTo>
                  <a:cubicBezTo>
                    <a:pt x="f10" y="f4"/>
                    <a:pt x="f11" y="f9"/>
                    <a:pt x="f11" y="f8"/>
                  </a:cubicBezTo>
                  <a:lnTo>
                    <a:pt x="f11" y="f5"/>
                  </a:lnTo>
                  <a:cubicBezTo>
                    <a:pt x="f11" y="f7"/>
                    <a:pt x="f10"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95" name="Google Shape;10414;p74">
              <a:extLst>
                <a:ext uri="{FF2B5EF4-FFF2-40B4-BE49-F238E27FC236}">
                  <a16:creationId xmlns:a16="http://schemas.microsoft.com/office/drawing/2014/main" id="{46A81899-D2EF-A741-BF20-A905BB449170}"/>
                </a:ext>
              </a:extLst>
            </p:cNvPr>
            <p:cNvSpPr/>
            <p:nvPr/>
          </p:nvSpPr>
          <p:spPr>
            <a:xfrm>
              <a:off x="6198287" y="2022140"/>
              <a:ext cx="56436" cy="57863"/>
            </a:xfrm>
            <a:custGeom>
              <a:avLst/>
              <a:gdLst>
                <a:gd name="f0" fmla="val w"/>
                <a:gd name="f1" fmla="val h"/>
                <a:gd name="f2" fmla="val 0"/>
                <a:gd name="f3" fmla="val 1418"/>
                <a:gd name="f4" fmla="val 1364"/>
                <a:gd name="f5" fmla="val 1071"/>
                <a:gd name="f6" fmla="val 1"/>
                <a:gd name="f7" fmla="val 977"/>
                <a:gd name="f8" fmla="val 882"/>
                <a:gd name="f9" fmla="val 24"/>
                <a:gd name="f10" fmla="val 819"/>
                <a:gd name="f11" fmla="val 72"/>
                <a:gd name="f12" fmla="val 126"/>
                <a:gd name="f13" fmla="val 796"/>
                <a:gd name="f14" fmla="val 922"/>
                <a:gd name="f15" fmla="val 1143"/>
                <a:gd name="f16" fmla="val 1269"/>
                <a:gd name="f17" fmla="val 189"/>
                <a:gd name="f18" fmla="val 1332"/>
                <a:gd name="f19" fmla="val 268"/>
                <a:gd name="f20" fmla="val 1363"/>
                <a:gd name="f21" fmla="val 350"/>
                <a:gd name="f22" fmla="val 433"/>
                <a:gd name="f23" fmla="val 520"/>
                <a:gd name="f24" fmla="val 599"/>
                <a:gd name="f25" fmla="val 1323"/>
                <a:gd name="f26" fmla="val 544"/>
                <a:gd name="f27" fmla="val 418"/>
                <a:gd name="f28" fmla="val 198"/>
                <a:gd name="f29" fmla="val 1260"/>
                <a:gd name="f30" fmla="val 1166"/>
                <a:gd name="f31" fmla="*/ f0 1 1418"/>
                <a:gd name="f32" fmla="*/ f1 1 1364"/>
                <a:gd name="f33" fmla="val f2"/>
                <a:gd name="f34" fmla="val f3"/>
                <a:gd name="f35" fmla="val f4"/>
                <a:gd name="f36" fmla="+- f35 0 f33"/>
                <a:gd name="f37" fmla="+- f34 0 f33"/>
                <a:gd name="f38" fmla="*/ f37 1 1418"/>
                <a:gd name="f39" fmla="*/ f36 1 1364"/>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1418" h="1364">
                  <a:moveTo>
                    <a:pt x="f5" y="f6"/>
                  </a:moveTo>
                  <a:cubicBezTo>
                    <a:pt x="f7" y="f6"/>
                    <a:pt x="f8" y="f9"/>
                    <a:pt x="f10" y="f11"/>
                  </a:cubicBezTo>
                  <a:lnTo>
                    <a:pt x="f12" y="f13"/>
                  </a:lnTo>
                  <a:cubicBezTo>
                    <a:pt x="f2" y="f14"/>
                    <a:pt x="f2" y="f15"/>
                    <a:pt x="f12" y="f16"/>
                  </a:cubicBezTo>
                  <a:cubicBezTo>
                    <a:pt x="f17" y="f18"/>
                    <a:pt x="f19" y="f20"/>
                    <a:pt x="f21" y="f20"/>
                  </a:cubicBezTo>
                  <a:cubicBezTo>
                    <a:pt x="f22" y="f20"/>
                    <a:pt x="f23" y="f18"/>
                    <a:pt x="f24" y="f16"/>
                  </a:cubicBezTo>
                  <a:lnTo>
                    <a:pt x="f25" y="f26"/>
                  </a:lnTo>
                  <a:cubicBezTo>
                    <a:pt x="f3" y="f27"/>
                    <a:pt x="f3" y="f28"/>
                    <a:pt x="f25" y="f11"/>
                  </a:cubicBezTo>
                  <a:cubicBezTo>
                    <a:pt x="f29" y="f9"/>
                    <a:pt x="f30"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96" name="Google Shape;10415;p74">
              <a:extLst>
                <a:ext uri="{FF2B5EF4-FFF2-40B4-BE49-F238E27FC236}">
                  <a16:creationId xmlns:a16="http://schemas.microsoft.com/office/drawing/2014/main" id="{91D3F9F5-BF26-7C04-B655-A9A111C564DE}"/>
                </a:ext>
              </a:extLst>
            </p:cNvPr>
            <p:cNvSpPr/>
            <p:nvPr/>
          </p:nvSpPr>
          <p:spPr>
            <a:xfrm>
              <a:off x="6279760" y="2197540"/>
              <a:ext cx="56482" cy="30796"/>
            </a:xfrm>
            <a:custGeom>
              <a:avLst/>
              <a:gdLst>
                <a:gd name="f0" fmla="val w"/>
                <a:gd name="f1" fmla="val h"/>
                <a:gd name="f2" fmla="val 0"/>
                <a:gd name="f3" fmla="val 1419"/>
                <a:gd name="f4" fmla="val 726"/>
                <a:gd name="f5" fmla="val 379"/>
                <a:gd name="f6" fmla="val 1"/>
                <a:gd name="f7" fmla="val 158"/>
                <a:gd name="f8" fmla="val 347"/>
                <a:gd name="f9" fmla="val 568"/>
                <a:gd name="f10" fmla="val 725"/>
                <a:gd name="f11" fmla="val 1072"/>
                <a:gd name="f12" fmla="val 1261"/>
                <a:gd name="f13" fmla="*/ f0 1 1419"/>
                <a:gd name="f14" fmla="*/ f1 1 726"/>
                <a:gd name="f15" fmla="val f2"/>
                <a:gd name="f16" fmla="val f3"/>
                <a:gd name="f17" fmla="val f4"/>
                <a:gd name="f18" fmla="+- f17 0 f15"/>
                <a:gd name="f19" fmla="+- f16 0 f15"/>
                <a:gd name="f20" fmla="*/ f19 1 1419"/>
                <a:gd name="f21" fmla="*/ f18 1 726"/>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1419" h="726">
                  <a:moveTo>
                    <a:pt x="f5" y="f6"/>
                  </a:moveTo>
                  <a:cubicBezTo>
                    <a:pt x="f7" y="f6"/>
                    <a:pt x="f6" y="f7"/>
                    <a:pt x="f6" y="f8"/>
                  </a:cubicBezTo>
                  <a:cubicBezTo>
                    <a:pt x="f6" y="f9"/>
                    <a:pt x="f7" y="f10"/>
                    <a:pt x="f5" y="f10"/>
                  </a:cubicBezTo>
                  <a:lnTo>
                    <a:pt x="f11" y="f10"/>
                  </a:lnTo>
                  <a:cubicBezTo>
                    <a:pt x="f12" y="f10"/>
                    <a:pt x="f3" y="f9"/>
                    <a:pt x="f3" y="f8"/>
                  </a:cubicBezTo>
                  <a:cubicBezTo>
                    <a:pt x="f3" y="f7"/>
                    <a:pt x="f12" y="f6"/>
                    <a:pt x="f11"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97" name="Google Shape;10416;p74">
              <a:extLst>
                <a:ext uri="{FF2B5EF4-FFF2-40B4-BE49-F238E27FC236}">
                  <a16:creationId xmlns:a16="http://schemas.microsoft.com/office/drawing/2014/main" id="{351E3DFE-6A94-0A04-20BB-37523BB424E6}"/>
                </a:ext>
              </a:extLst>
            </p:cNvPr>
            <p:cNvSpPr/>
            <p:nvPr/>
          </p:nvSpPr>
          <p:spPr>
            <a:xfrm>
              <a:off x="5894798" y="2197540"/>
              <a:ext cx="56482" cy="29434"/>
            </a:xfrm>
            <a:custGeom>
              <a:avLst/>
              <a:gdLst>
                <a:gd name="f0" fmla="val w"/>
                <a:gd name="f1" fmla="val h"/>
                <a:gd name="f2" fmla="val 0"/>
                <a:gd name="f3" fmla="val 1419"/>
                <a:gd name="f4" fmla="val 694"/>
                <a:gd name="f5" fmla="val 347"/>
                <a:gd name="f6" fmla="val 1"/>
                <a:gd name="f7" fmla="val 158"/>
                <a:gd name="f8" fmla="val 568"/>
                <a:gd name="f9" fmla="val 1072"/>
                <a:gd name="f10" fmla="val 1261"/>
                <a:gd name="f11" fmla="*/ f0 1 1419"/>
                <a:gd name="f12" fmla="*/ f1 1 694"/>
                <a:gd name="f13" fmla="val f2"/>
                <a:gd name="f14" fmla="val f3"/>
                <a:gd name="f15" fmla="val f4"/>
                <a:gd name="f16" fmla="+- f15 0 f13"/>
                <a:gd name="f17" fmla="+- f14 0 f13"/>
                <a:gd name="f18" fmla="*/ f17 1 1419"/>
                <a:gd name="f19" fmla="*/ f16 1 694"/>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1419" h="694">
                  <a:moveTo>
                    <a:pt x="f5" y="f6"/>
                  </a:moveTo>
                  <a:cubicBezTo>
                    <a:pt x="f7" y="f6"/>
                    <a:pt x="f6" y="f7"/>
                    <a:pt x="f6" y="f5"/>
                  </a:cubicBezTo>
                  <a:cubicBezTo>
                    <a:pt x="f6" y="f8"/>
                    <a:pt x="f7" y="f4"/>
                    <a:pt x="f5" y="f4"/>
                  </a:cubicBezTo>
                  <a:lnTo>
                    <a:pt x="f9" y="f4"/>
                  </a:lnTo>
                  <a:cubicBezTo>
                    <a:pt x="f10" y="f4"/>
                    <a:pt x="f3" y="f8"/>
                    <a:pt x="f3" y="f5"/>
                  </a:cubicBezTo>
                  <a:cubicBezTo>
                    <a:pt x="f3" y="f7"/>
                    <a:pt x="f10" y="f6"/>
                    <a:pt x="f9"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98" name="Google Shape;10417;p74">
              <a:extLst>
                <a:ext uri="{FF2B5EF4-FFF2-40B4-BE49-F238E27FC236}">
                  <a16:creationId xmlns:a16="http://schemas.microsoft.com/office/drawing/2014/main" id="{5DDD9BC2-FCEC-9E10-2ED2-C566E6CDD7A4}"/>
                </a:ext>
              </a:extLst>
            </p:cNvPr>
            <p:cNvSpPr/>
            <p:nvPr/>
          </p:nvSpPr>
          <p:spPr>
            <a:xfrm>
              <a:off x="6003895" y="2022140"/>
              <a:ext cx="56482" cy="57863"/>
            </a:xfrm>
            <a:custGeom>
              <a:avLst/>
              <a:gdLst>
                <a:gd name="f0" fmla="val w"/>
                <a:gd name="f1" fmla="val h"/>
                <a:gd name="f2" fmla="val 0"/>
                <a:gd name="f3" fmla="val 1419"/>
                <a:gd name="f4" fmla="val 1364"/>
                <a:gd name="f5" fmla="val 363"/>
                <a:gd name="f6" fmla="val 1"/>
                <a:gd name="f7" fmla="val 276"/>
                <a:gd name="f8" fmla="val 190"/>
                <a:gd name="f9" fmla="val 24"/>
                <a:gd name="f10" fmla="val 127"/>
                <a:gd name="f11" fmla="val 72"/>
                <a:gd name="f12" fmla="val 198"/>
                <a:gd name="f13" fmla="val 450"/>
                <a:gd name="f14" fmla="val 544"/>
                <a:gd name="f15" fmla="val 820"/>
                <a:gd name="f16" fmla="val 1269"/>
                <a:gd name="f17" fmla="val 883"/>
                <a:gd name="f18" fmla="val 1332"/>
                <a:gd name="f19" fmla="val 977"/>
                <a:gd name="f20" fmla="val 1363"/>
                <a:gd name="f21" fmla="val 1072"/>
                <a:gd name="f22" fmla="val 1166"/>
                <a:gd name="f23" fmla="val 1261"/>
                <a:gd name="f24" fmla="val 1324"/>
                <a:gd name="f25" fmla="val 1418"/>
                <a:gd name="f26" fmla="val 1143"/>
                <a:gd name="f27" fmla="val 922"/>
                <a:gd name="f28" fmla="val 796"/>
                <a:gd name="f29" fmla="val 599"/>
                <a:gd name="f30" fmla="val 536"/>
                <a:gd name="f31" fmla="*/ f0 1 1419"/>
                <a:gd name="f32" fmla="*/ f1 1 1364"/>
                <a:gd name="f33" fmla="val f2"/>
                <a:gd name="f34" fmla="val f3"/>
                <a:gd name="f35" fmla="val f4"/>
                <a:gd name="f36" fmla="+- f35 0 f33"/>
                <a:gd name="f37" fmla="+- f34 0 f33"/>
                <a:gd name="f38" fmla="*/ f37 1 1419"/>
                <a:gd name="f39" fmla="*/ f36 1 1364"/>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1419" h="1364">
                  <a:moveTo>
                    <a:pt x="f5" y="f6"/>
                  </a:moveTo>
                  <a:cubicBezTo>
                    <a:pt x="f7" y="f6"/>
                    <a:pt x="f8" y="f9"/>
                    <a:pt x="f10" y="f11"/>
                  </a:cubicBezTo>
                  <a:cubicBezTo>
                    <a:pt x="f6" y="f12"/>
                    <a:pt x="f6" y="f13"/>
                    <a:pt x="f10" y="f14"/>
                  </a:cubicBezTo>
                  <a:lnTo>
                    <a:pt x="f15" y="f16"/>
                  </a:lnTo>
                  <a:cubicBezTo>
                    <a:pt x="f17" y="f18"/>
                    <a:pt x="f19" y="f20"/>
                    <a:pt x="f21" y="f20"/>
                  </a:cubicBezTo>
                  <a:cubicBezTo>
                    <a:pt x="f22" y="f20"/>
                    <a:pt x="f23" y="f18"/>
                    <a:pt x="f24" y="f16"/>
                  </a:cubicBezTo>
                  <a:cubicBezTo>
                    <a:pt x="f25" y="f26"/>
                    <a:pt x="f25" y="f27"/>
                    <a:pt x="f24" y="f28"/>
                  </a:cubicBezTo>
                  <a:lnTo>
                    <a:pt x="f29" y="f11"/>
                  </a:lnTo>
                  <a:cubicBezTo>
                    <a:pt x="f30" y="f9"/>
                    <a:pt x="f13"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199" name="Google Shape;10418;p74">
              <a:extLst>
                <a:ext uri="{FF2B5EF4-FFF2-40B4-BE49-F238E27FC236}">
                  <a16:creationId xmlns:a16="http://schemas.microsoft.com/office/drawing/2014/main" id="{1859D20E-C43B-3D69-3A45-EADF1764AC93}"/>
                </a:ext>
              </a:extLst>
            </p:cNvPr>
            <p:cNvSpPr/>
            <p:nvPr/>
          </p:nvSpPr>
          <p:spPr>
            <a:xfrm>
              <a:off x="5919871" y="2079702"/>
              <a:ext cx="58987" cy="44074"/>
            </a:xfrm>
            <a:custGeom>
              <a:avLst/>
              <a:gdLst>
                <a:gd name="f0" fmla="val w"/>
                <a:gd name="f1" fmla="val h"/>
                <a:gd name="f2" fmla="val 0"/>
                <a:gd name="f3" fmla="val 1482"/>
                <a:gd name="f4" fmla="val 1039"/>
                <a:gd name="f5" fmla="val 396"/>
                <a:gd name="f6" fmla="val 267"/>
                <a:gd name="f7" fmla="val 132"/>
                <a:gd name="f8" fmla="val 81"/>
                <a:gd name="f9" fmla="val 64"/>
                <a:gd name="f10" fmla="val 195"/>
                <a:gd name="f11" fmla="val 1"/>
                <a:gd name="f12" fmla="val 353"/>
                <a:gd name="f13" fmla="val 573"/>
                <a:gd name="f14" fmla="val 221"/>
                <a:gd name="f15" fmla="val 668"/>
                <a:gd name="f16" fmla="val 946"/>
                <a:gd name="f17" fmla="val 1015"/>
                <a:gd name="f18" fmla="val 987"/>
                <a:gd name="f19" fmla="val 1031"/>
                <a:gd name="f20" fmla="val 1032"/>
                <a:gd name="f21" fmla="val 1077"/>
                <a:gd name="f22" fmla="val 1209"/>
                <a:gd name="f23" fmla="val 1349"/>
                <a:gd name="f24" fmla="val 974"/>
                <a:gd name="f25" fmla="val 1419"/>
                <a:gd name="f26" fmla="val 857"/>
                <a:gd name="f27" fmla="val 699"/>
                <a:gd name="f28" fmla="val 447"/>
                <a:gd name="f29" fmla="val 1261"/>
                <a:gd name="f30" fmla="val 384"/>
                <a:gd name="f31" fmla="val 536"/>
                <a:gd name="f32" fmla="val 38"/>
                <a:gd name="f33" fmla="val 493"/>
                <a:gd name="f34" fmla="val 12"/>
                <a:gd name="f35" fmla="val 445"/>
                <a:gd name="f36" fmla="*/ f0 1 1482"/>
                <a:gd name="f37" fmla="*/ f1 1 1039"/>
                <a:gd name="f38" fmla="val f2"/>
                <a:gd name="f39" fmla="val f3"/>
                <a:gd name="f40" fmla="val f4"/>
                <a:gd name="f41" fmla="+- f40 0 f38"/>
                <a:gd name="f42" fmla="+- f39 0 f38"/>
                <a:gd name="f43" fmla="*/ f42 1 1482"/>
                <a:gd name="f44" fmla="*/ f41 1 1039"/>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1482" h="1039">
                  <a:moveTo>
                    <a:pt x="f5" y="f2"/>
                  </a:moveTo>
                  <a:cubicBezTo>
                    <a:pt x="f6" y="f2"/>
                    <a:pt x="f7" y="f8"/>
                    <a:pt x="f9" y="f10"/>
                  </a:cubicBezTo>
                  <a:cubicBezTo>
                    <a:pt x="f11" y="f12"/>
                    <a:pt x="f9" y="f13"/>
                    <a:pt x="f14" y="f15"/>
                  </a:cubicBezTo>
                  <a:lnTo>
                    <a:pt x="f16" y="f17"/>
                  </a:lnTo>
                  <a:cubicBezTo>
                    <a:pt x="f18" y="f19"/>
                    <a:pt x="f20" y="f4"/>
                    <a:pt x="f21" y="f4"/>
                  </a:cubicBezTo>
                  <a:cubicBezTo>
                    <a:pt x="f22" y="f4"/>
                    <a:pt x="f23" y="f24"/>
                    <a:pt x="f25" y="f26"/>
                  </a:cubicBezTo>
                  <a:cubicBezTo>
                    <a:pt x="f3" y="f27"/>
                    <a:pt x="f25" y="f28"/>
                    <a:pt x="f29" y="f30"/>
                  </a:cubicBezTo>
                  <a:lnTo>
                    <a:pt x="f31" y="f32"/>
                  </a:lnTo>
                  <a:cubicBezTo>
                    <a:pt x="f33" y="f34"/>
                    <a:pt x="f35"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00" name="Google Shape;10419;p74">
              <a:extLst>
                <a:ext uri="{FF2B5EF4-FFF2-40B4-BE49-F238E27FC236}">
                  <a16:creationId xmlns:a16="http://schemas.microsoft.com/office/drawing/2014/main" id="{7AAA197E-2E98-6F69-40F4-DB0049667A66}"/>
                </a:ext>
              </a:extLst>
            </p:cNvPr>
            <p:cNvSpPr/>
            <p:nvPr/>
          </p:nvSpPr>
          <p:spPr>
            <a:xfrm>
              <a:off x="6250938" y="2080214"/>
              <a:ext cx="58942" cy="45473"/>
            </a:xfrm>
            <a:custGeom>
              <a:avLst/>
              <a:gdLst>
                <a:gd name="f0" fmla="val w"/>
                <a:gd name="f1" fmla="val h"/>
                <a:gd name="f2" fmla="val 0"/>
                <a:gd name="f3" fmla="val 1481"/>
                <a:gd name="f4" fmla="val 1072"/>
                <a:gd name="f5" fmla="val 1110"/>
                <a:gd name="f6" fmla="val 1049"/>
                <a:gd name="f7" fmla="val 983"/>
                <a:gd name="f8" fmla="val 18"/>
                <a:gd name="f9" fmla="val 914"/>
                <a:gd name="f10" fmla="val 57"/>
                <a:gd name="f11" fmla="val 221"/>
                <a:gd name="f12" fmla="val 404"/>
                <a:gd name="f13" fmla="val 63"/>
                <a:gd name="f14" fmla="val 498"/>
                <a:gd name="f15" fmla="val 687"/>
                <a:gd name="f16" fmla="val 877"/>
                <a:gd name="f17" fmla="val 132"/>
                <a:gd name="f18" fmla="val 991"/>
                <a:gd name="f19" fmla="val 250"/>
                <a:gd name="f20" fmla="val 382"/>
                <a:gd name="f21" fmla="val 432"/>
                <a:gd name="f22" fmla="val 484"/>
                <a:gd name="f23" fmla="val 1060"/>
                <a:gd name="f24" fmla="val 536"/>
                <a:gd name="f25" fmla="val 1034"/>
                <a:gd name="f26" fmla="val 1260"/>
                <a:gd name="f27" fmla="val 1418"/>
                <a:gd name="f28" fmla="val 593"/>
                <a:gd name="f29" fmla="val 215"/>
                <a:gd name="f30" fmla="val 1353"/>
                <a:gd name="f31" fmla="val 85"/>
                <a:gd name="f32" fmla="val 1244"/>
                <a:gd name="f33" fmla="*/ f0 1 1481"/>
                <a:gd name="f34" fmla="*/ f1 1 1072"/>
                <a:gd name="f35" fmla="val f2"/>
                <a:gd name="f36" fmla="val f3"/>
                <a:gd name="f37" fmla="val f4"/>
                <a:gd name="f38" fmla="+- f37 0 f35"/>
                <a:gd name="f39" fmla="+- f36 0 f35"/>
                <a:gd name="f40" fmla="*/ f39 1 1481"/>
                <a:gd name="f41" fmla="*/ f38 1 1072"/>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1481" h="1072">
                  <a:moveTo>
                    <a:pt x="f5" y="f2"/>
                  </a:moveTo>
                  <a:cubicBezTo>
                    <a:pt x="f6" y="f2"/>
                    <a:pt x="f7" y="f8"/>
                    <a:pt x="f9" y="f10"/>
                  </a:cubicBezTo>
                  <a:lnTo>
                    <a:pt x="f11" y="f12"/>
                  </a:lnTo>
                  <a:cubicBezTo>
                    <a:pt x="f13" y="f14"/>
                    <a:pt x="f2" y="f15"/>
                    <a:pt x="f13" y="f16"/>
                  </a:cubicBezTo>
                  <a:cubicBezTo>
                    <a:pt x="f17" y="f18"/>
                    <a:pt x="f19" y="f4"/>
                    <a:pt x="f20" y="f4"/>
                  </a:cubicBezTo>
                  <a:cubicBezTo>
                    <a:pt x="f21" y="f4"/>
                    <a:pt x="f22" y="f23"/>
                    <a:pt x="f24" y="f25"/>
                  </a:cubicBezTo>
                  <a:lnTo>
                    <a:pt x="f26" y="f15"/>
                  </a:lnTo>
                  <a:cubicBezTo>
                    <a:pt x="f27" y="f28"/>
                    <a:pt x="f3" y="f12"/>
                    <a:pt x="f27" y="f29"/>
                  </a:cubicBezTo>
                  <a:cubicBezTo>
                    <a:pt x="f30" y="f31"/>
                    <a:pt x="f32"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01" name="Google Shape;10420;p74">
              <a:extLst>
                <a:ext uri="{FF2B5EF4-FFF2-40B4-BE49-F238E27FC236}">
                  <a16:creationId xmlns:a16="http://schemas.microsoft.com/office/drawing/2014/main" id="{96FC83B2-6372-E0E3-F12F-C3B1A7A2E237}"/>
                </a:ext>
              </a:extLst>
            </p:cNvPr>
            <p:cNvSpPr/>
            <p:nvPr/>
          </p:nvSpPr>
          <p:spPr>
            <a:xfrm>
              <a:off x="5970062" y="2077279"/>
              <a:ext cx="282156" cy="413592"/>
            </a:xfrm>
            <a:custGeom>
              <a:avLst/>
              <a:gdLst>
                <a:gd name="f0" fmla="val w"/>
                <a:gd name="f1" fmla="val h"/>
                <a:gd name="f2" fmla="val 0"/>
                <a:gd name="f3" fmla="val 7089"/>
                <a:gd name="f4" fmla="val 9750"/>
                <a:gd name="f5" fmla="val 3529"/>
                <a:gd name="f6" fmla="val 3151"/>
                <a:gd name="f7" fmla="val 2836"/>
                <a:gd name="f8" fmla="val 315"/>
                <a:gd name="f9" fmla="val 725"/>
                <a:gd name="f10" fmla="val 1418"/>
                <a:gd name="f11" fmla="val 1040"/>
                <a:gd name="f12" fmla="val 2520"/>
                <a:gd name="f13" fmla="val 2111"/>
                <a:gd name="f14" fmla="val 1733"/>
                <a:gd name="f15" fmla="val 2143"/>
                <a:gd name="f16" fmla="val 1544"/>
                <a:gd name="f17" fmla="val 1638"/>
                <a:gd name="f18" fmla="val 2080"/>
                <a:gd name="f19" fmla="val 1764"/>
                <a:gd name="f20" fmla="val 3497"/>
                <a:gd name="f21" fmla="val 4253"/>
                <a:gd name="f22" fmla="val 4883"/>
                <a:gd name="f23" fmla="val 2710"/>
                <a:gd name="f24" fmla="val 3466"/>
                <a:gd name="f25" fmla="val 4096"/>
                <a:gd name="f26" fmla="val 4474"/>
                <a:gd name="f27" fmla="val 4600"/>
                <a:gd name="f28" fmla="val 3907"/>
                <a:gd name="f29" fmla="val 4758"/>
                <a:gd name="f30" fmla="val 4064"/>
                <a:gd name="f31" fmla="val 5073"/>
                <a:gd name="f32" fmla="val 4159"/>
                <a:gd name="f33" fmla="val 5482"/>
                <a:gd name="f34" fmla="val 5860"/>
                <a:gd name="f35" fmla="val 6081"/>
                <a:gd name="f36" fmla="val 4001"/>
                <a:gd name="f37" fmla="val 6238"/>
                <a:gd name="f38" fmla="val 3812"/>
                <a:gd name="f39" fmla="val 3623"/>
                <a:gd name="f40" fmla="val 4915"/>
                <a:gd name="f41" fmla="val 2678"/>
                <a:gd name="f42" fmla="val 4128"/>
                <a:gd name="f43" fmla="val 3844"/>
                <a:gd name="f44" fmla="val 3434"/>
                <a:gd name="f45" fmla="val 3025"/>
                <a:gd name="f46" fmla="val 788"/>
                <a:gd name="f47" fmla="val 4443"/>
                <a:gd name="f48" fmla="val 5167"/>
                <a:gd name="f49" fmla="val 6112"/>
                <a:gd name="f50" fmla="val 536"/>
                <a:gd name="f51" fmla="val 6963"/>
                <a:gd name="f52" fmla="val 1386"/>
                <a:gd name="f53" fmla="val 7372"/>
                <a:gd name="f54" fmla="val 8318"/>
                <a:gd name="f55" fmla="val 977"/>
                <a:gd name="f56" fmla="val 662"/>
                <a:gd name="f57" fmla="val 8633"/>
                <a:gd name="f58" fmla="val 9011"/>
                <a:gd name="f59" fmla="val 9389"/>
                <a:gd name="f60" fmla="val 9578"/>
                <a:gd name="f61" fmla="val 819"/>
                <a:gd name="f62" fmla="val 9735"/>
                <a:gd name="f63" fmla="val 1008"/>
                <a:gd name="f64" fmla="val 5923"/>
                <a:gd name="f65" fmla="val 9745"/>
                <a:gd name="f66" fmla="val 5979"/>
                <a:gd name="f67" fmla="val 9749"/>
                <a:gd name="f68" fmla="val 6029"/>
                <a:gd name="f69" fmla="val 6305"/>
                <a:gd name="f70" fmla="val 6396"/>
                <a:gd name="f71" fmla="val 9612"/>
                <a:gd name="f72" fmla="val 9452"/>
                <a:gd name="f73" fmla="val 9105"/>
                <a:gd name="f74" fmla="val 8696"/>
                <a:gd name="f75" fmla="val 8381"/>
                <a:gd name="f76" fmla="val 5702"/>
                <a:gd name="f77" fmla="val 7436"/>
                <a:gd name="f78" fmla="val 6522"/>
                <a:gd name="f79" fmla="val 7057"/>
                <a:gd name="f80" fmla="val 6175"/>
                <a:gd name="f81" fmla="val 5230"/>
                <a:gd name="f82" fmla="val 6774"/>
                <a:gd name="f83" fmla="val 6364"/>
                <a:gd name="f84" fmla="val 5986"/>
                <a:gd name="f85" fmla="val 5671"/>
                <a:gd name="f86" fmla="val 5356"/>
                <a:gd name="f87" fmla="val 4946"/>
                <a:gd name="f88" fmla="val 4568"/>
                <a:gd name="f89" fmla="val 3938"/>
                <a:gd name="f90" fmla="*/ f0 1 7089"/>
                <a:gd name="f91" fmla="*/ f1 1 9750"/>
                <a:gd name="f92" fmla="val f2"/>
                <a:gd name="f93" fmla="val f3"/>
                <a:gd name="f94" fmla="val f4"/>
                <a:gd name="f95" fmla="+- f94 0 f92"/>
                <a:gd name="f96" fmla="+- f93 0 f92"/>
                <a:gd name="f97" fmla="*/ f96 1 7089"/>
                <a:gd name="f98" fmla="*/ f95 1 9750"/>
                <a:gd name="f99" fmla="*/ f92 1 f97"/>
                <a:gd name="f100" fmla="*/ f93 1 f97"/>
                <a:gd name="f101" fmla="*/ f92 1 f98"/>
                <a:gd name="f102" fmla="*/ f94 1 f98"/>
                <a:gd name="f103" fmla="*/ f99 f90 1"/>
                <a:gd name="f104" fmla="*/ f100 f90 1"/>
                <a:gd name="f105" fmla="*/ f102 f91 1"/>
                <a:gd name="f106" fmla="*/ f101 f91 1"/>
              </a:gdLst>
              <a:ahLst/>
              <a:cxnLst>
                <a:cxn ang="3cd4">
                  <a:pos x="hc" y="t"/>
                </a:cxn>
                <a:cxn ang="0">
                  <a:pos x="r" y="vc"/>
                </a:cxn>
                <a:cxn ang="cd4">
                  <a:pos x="hc" y="b"/>
                </a:cxn>
                <a:cxn ang="cd2">
                  <a:pos x="l" y="vc"/>
                </a:cxn>
              </a:cxnLst>
              <a:rect l="f103" t="f106" r="f104" b="f105"/>
              <a:pathLst>
                <a:path w="7089" h="9750">
                  <a:moveTo>
                    <a:pt x="f5" y="f2"/>
                  </a:moveTo>
                  <a:cubicBezTo>
                    <a:pt x="f6" y="f2"/>
                    <a:pt x="f7" y="f8"/>
                    <a:pt x="f7" y="f9"/>
                  </a:cubicBezTo>
                  <a:lnTo>
                    <a:pt x="f7" y="f10"/>
                  </a:lnTo>
                  <a:cubicBezTo>
                    <a:pt x="f7" y="f11"/>
                    <a:pt x="f12" y="f9"/>
                    <a:pt x="f13" y="f9"/>
                  </a:cubicBezTo>
                  <a:cubicBezTo>
                    <a:pt x="f14" y="f9"/>
                    <a:pt x="f10" y="f11"/>
                    <a:pt x="f10" y="f10"/>
                  </a:cubicBezTo>
                  <a:lnTo>
                    <a:pt x="f10" y="f15"/>
                  </a:lnTo>
                  <a:cubicBezTo>
                    <a:pt x="f16" y="f15"/>
                    <a:pt x="f17" y="f18"/>
                    <a:pt x="f19" y="f18"/>
                  </a:cubicBezTo>
                  <a:lnTo>
                    <a:pt x="f20" y="f18"/>
                  </a:lnTo>
                  <a:cubicBezTo>
                    <a:pt x="f21" y="f18"/>
                    <a:pt x="f22" y="f23"/>
                    <a:pt x="f22" y="f24"/>
                  </a:cubicBezTo>
                  <a:cubicBezTo>
                    <a:pt x="f22" y="f25"/>
                    <a:pt x="f26" y="f27"/>
                    <a:pt x="f28" y="f29"/>
                  </a:cubicBezTo>
                  <a:cubicBezTo>
                    <a:pt x="f30" y="f31"/>
                    <a:pt x="f32" y="f33"/>
                    <a:pt x="f32" y="f34"/>
                  </a:cubicBezTo>
                  <a:cubicBezTo>
                    <a:pt x="f32" y="f35"/>
                    <a:pt x="f36" y="f37"/>
                    <a:pt x="f38" y="f37"/>
                  </a:cubicBezTo>
                  <a:cubicBezTo>
                    <a:pt x="f39" y="f37"/>
                    <a:pt x="f24" y="f35"/>
                    <a:pt x="f24" y="f34"/>
                  </a:cubicBezTo>
                  <a:cubicBezTo>
                    <a:pt x="f24" y="f40"/>
                    <a:pt x="f41" y="f42"/>
                    <a:pt x="f14" y="f42"/>
                  </a:cubicBezTo>
                  <a:lnTo>
                    <a:pt x="f24" y="f42"/>
                  </a:lnTo>
                  <a:cubicBezTo>
                    <a:pt x="f43" y="f42"/>
                    <a:pt x="f32" y="f38"/>
                    <a:pt x="f32" y="f44"/>
                  </a:cubicBezTo>
                  <a:cubicBezTo>
                    <a:pt x="f32" y="f45"/>
                    <a:pt x="f43" y="f23"/>
                    <a:pt x="f24" y="f23"/>
                  </a:cubicBezTo>
                  <a:lnTo>
                    <a:pt x="f14" y="f23"/>
                  </a:lnTo>
                  <a:cubicBezTo>
                    <a:pt x="f46" y="f23"/>
                    <a:pt x="f2" y="f20"/>
                    <a:pt x="f2" y="f47"/>
                  </a:cubicBezTo>
                  <a:lnTo>
                    <a:pt x="f2" y="f48"/>
                  </a:lnTo>
                  <a:cubicBezTo>
                    <a:pt x="f2" y="f49"/>
                    <a:pt x="f50" y="f51"/>
                    <a:pt x="f52" y="f53"/>
                  </a:cubicBezTo>
                  <a:lnTo>
                    <a:pt x="f52" y="f54"/>
                  </a:lnTo>
                  <a:cubicBezTo>
                    <a:pt x="f55" y="f54"/>
                    <a:pt x="f56" y="f57"/>
                    <a:pt x="f56" y="f58"/>
                  </a:cubicBezTo>
                  <a:lnTo>
                    <a:pt x="f56" y="f59"/>
                  </a:lnTo>
                  <a:cubicBezTo>
                    <a:pt x="f56" y="f60"/>
                    <a:pt x="f61" y="f62"/>
                    <a:pt x="f63" y="f62"/>
                  </a:cubicBezTo>
                  <a:lnTo>
                    <a:pt x="f34" y="f62"/>
                  </a:lnTo>
                  <a:cubicBezTo>
                    <a:pt x="f64" y="f65"/>
                    <a:pt x="f66" y="f67"/>
                    <a:pt x="f68" y="f67"/>
                  </a:cubicBezTo>
                  <a:cubicBezTo>
                    <a:pt x="f69" y="f67"/>
                    <a:pt x="f70" y="f71"/>
                    <a:pt x="f70" y="f72"/>
                  </a:cubicBezTo>
                  <a:lnTo>
                    <a:pt x="f70" y="f73"/>
                  </a:lnTo>
                  <a:cubicBezTo>
                    <a:pt x="f70" y="f74"/>
                    <a:pt x="f49" y="f75"/>
                    <a:pt x="f76" y="f75"/>
                  </a:cubicBezTo>
                  <a:lnTo>
                    <a:pt x="f76" y="f77"/>
                  </a:lnTo>
                  <a:cubicBezTo>
                    <a:pt x="f78" y="f79"/>
                    <a:pt x="f3" y="f80"/>
                    <a:pt x="f3" y="f81"/>
                  </a:cubicBezTo>
                  <a:lnTo>
                    <a:pt x="f3" y="f15"/>
                  </a:lnTo>
                  <a:cubicBezTo>
                    <a:pt x="f3" y="f14"/>
                    <a:pt x="f82" y="f10"/>
                    <a:pt x="f83" y="f10"/>
                  </a:cubicBezTo>
                  <a:cubicBezTo>
                    <a:pt x="f84" y="f10"/>
                    <a:pt x="f85" y="f14"/>
                    <a:pt x="f85" y="f15"/>
                  </a:cubicBezTo>
                  <a:lnTo>
                    <a:pt x="f85" y="f10"/>
                  </a:lnTo>
                  <a:cubicBezTo>
                    <a:pt x="f85" y="f11"/>
                    <a:pt x="f86" y="f9"/>
                    <a:pt x="f87" y="f9"/>
                  </a:cubicBezTo>
                  <a:cubicBezTo>
                    <a:pt x="f88" y="f9"/>
                    <a:pt x="f21" y="f11"/>
                    <a:pt x="f21" y="f10"/>
                  </a:cubicBezTo>
                  <a:lnTo>
                    <a:pt x="f21" y="f9"/>
                  </a:lnTo>
                  <a:cubicBezTo>
                    <a:pt x="f21" y="f8"/>
                    <a:pt x="f89"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202" name="Google Shape;10478;p74">
            <a:extLst>
              <a:ext uri="{FF2B5EF4-FFF2-40B4-BE49-F238E27FC236}">
                <a16:creationId xmlns:a16="http://schemas.microsoft.com/office/drawing/2014/main" id="{9C444E62-E4ED-37C7-7A75-2859D8006998}"/>
              </a:ext>
            </a:extLst>
          </p:cNvPr>
          <p:cNvGrpSpPr/>
          <p:nvPr/>
        </p:nvGrpSpPr>
        <p:grpSpPr>
          <a:xfrm>
            <a:off x="6773668" y="2827833"/>
            <a:ext cx="638739" cy="668243"/>
            <a:chOff x="6451850" y="1990246"/>
            <a:chExt cx="479054" cy="501182"/>
          </a:xfrm>
          <a:solidFill>
            <a:schemeClr val="tx1"/>
          </a:solidFill>
        </p:grpSpPr>
        <p:sp>
          <p:nvSpPr>
            <p:cNvPr id="203" name="Google Shape;10479;p74">
              <a:extLst>
                <a:ext uri="{FF2B5EF4-FFF2-40B4-BE49-F238E27FC236}">
                  <a16:creationId xmlns:a16="http://schemas.microsoft.com/office/drawing/2014/main" id="{0620EC2C-A8C9-9B67-319C-F0C32D59A8C7}"/>
                </a:ext>
              </a:extLst>
            </p:cNvPr>
            <p:cNvSpPr/>
            <p:nvPr/>
          </p:nvSpPr>
          <p:spPr>
            <a:xfrm>
              <a:off x="6451850" y="2115848"/>
              <a:ext cx="218230" cy="248625"/>
            </a:xfrm>
            <a:custGeom>
              <a:avLst/>
              <a:gdLst>
                <a:gd name="f0" fmla="val w"/>
                <a:gd name="f1" fmla="val h"/>
                <a:gd name="f2" fmla="val 0"/>
                <a:gd name="f3" fmla="val 5483"/>
                <a:gd name="f4" fmla="val 5861"/>
                <a:gd name="f5" fmla="val 2584"/>
                <a:gd name="f6" fmla="val 1"/>
                <a:gd name="f7" fmla="val 410"/>
                <a:gd name="f8" fmla="val 2206"/>
                <a:gd name="f9" fmla="val 2615"/>
                <a:gd name="f10" fmla="val 3277"/>
                <a:gd name="f11" fmla="val 3655"/>
                <a:gd name="f12" fmla="val 5860"/>
                <a:gd name="f13" fmla="val 3781"/>
                <a:gd name="f14" fmla="val 4632"/>
                <a:gd name="f15" fmla="val 3844"/>
                <a:gd name="f16" fmla="val 4584"/>
                <a:gd name="f17" fmla="val 3939"/>
                <a:gd name="f18" fmla="val 4561"/>
                <a:gd name="f19" fmla="val 4029"/>
                <a:gd name="f20" fmla="val 4120"/>
                <a:gd name="f21" fmla="val 4206"/>
                <a:gd name="f22" fmla="val 4254"/>
                <a:gd name="f23" fmla="val 4726"/>
                <a:gd name="f24" fmla="val 5104"/>
                <a:gd name="f25" fmla="val 4789"/>
                <a:gd name="f26" fmla="val 5167"/>
                <a:gd name="f27" fmla="val 4884"/>
                <a:gd name="f28" fmla="val 5199"/>
                <a:gd name="f29" fmla="val 4974"/>
                <a:gd name="f30" fmla="val 5065"/>
                <a:gd name="f31" fmla="val 5152"/>
                <a:gd name="f32" fmla="val 5325"/>
                <a:gd name="f33" fmla="val 5010"/>
                <a:gd name="f34" fmla="val 4758"/>
                <a:gd name="f35" fmla="val 4159"/>
                <a:gd name="f36" fmla="val 4065"/>
                <a:gd name="f37" fmla="val 3813"/>
                <a:gd name="f38" fmla="val 3687"/>
                <a:gd name="f39" fmla="val 5482"/>
                <a:gd name="f40" fmla="val 2962"/>
                <a:gd name="f41" fmla="val 2489"/>
                <a:gd name="f42" fmla="val 2710"/>
                <a:gd name="f43" fmla="val 2915"/>
                <a:gd name="f44" fmla="val 4317"/>
                <a:gd name="f45" fmla="val 3017"/>
                <a:gd name="f46" fmla="val 4049"/>
                <a:gd name="f47" fmla="val 3513"/>
                <a:gd name="f48" fmla="val 3309"/>
                <a:gd name="f49" fmla="val 2930"/>
                <a:gd name="f50" fmla="val 2332"/>
                <a:gd name="f51" fmla="val 1670"/>
                <a:gd name="f52" fmla="val 1261"/>
                <a:gd name="f53" fmla="val 3561"/>
                <a:gd name="f54" fmla="val 1040"/>
                <a:gd name="f55" fmla="*/ f0 1 5483"/>
                <a:gd name="f56" fmla="*/ f1 1 5861"/>
                <a:gd name="f57" fmla="val f2"/>
                <a:gd name="f58" fmla="val f3"/>
                <a:gd name="f59" fmla="val f4"/>
                <a:gd name="f60" fmla="+- f59 0 f57"/>
                <a:gd name="f61" fmla="+- f58 0 f57"/>
                <a:gd name="f62" fmla="*/ f61 1 5483"/>
                <a:gd name="f63" fmla="*/ f60 1 5861"/>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5483" h="5861">
                  <a:moveTo>
                    <a:pt x="f5" y="f6"/>
                  </a:moveTo>
                  <a:lnTo>
                    <a:pt x="f7" y="f8"/>
                  </a:lnTo>
                  <a:cubicBezTo>
                    <a:pt x="f6" y="f9"/>
                    <a:pt x="f6" y="f10"/>
                    <a:pt x="f7" y="f11"/>
                  </a:cubicBezTo>
                  <a:lnTo>
                    <a:pt x="f5" y="f12"/>
                  </a:lnTo>
                  <a:lnTo>
                    <a:pt x="f13" y="f14"/>
                  </a:lnTo>
                  <a:cubicBezTo>
                    <a:pt x="f15" y="f16"/>
                    <a:pt x="f17" y="f18"/>
                    <a:pt x="f19" y="f18"/>
                  </a:cubicBezTo>
                  <a:cubicBezTo>
                    <a:pt x="f20" y="f18"/>
                    <a:pt x="f21" y="f16"/>
                    <a:pt x="f22" y="f14"/>
                  </a:cubicBezTo>
                  <a:lnTo>
                    <a:pt x="f23" y="f24"/>
                  </a:lnTo>
                  <a:cubicBezTo>
                    <a:pt x="f25" y="f26"/>
                    <a:pt x="f27" y="f28"/>
                    <a:pt x="f29" y="f28"/>
                  </a:cubicBezTo>
                  <a:cubicBezTo>
                    <a:pt x="f30" y="f28"/>
                    <a:pt x="f31" y="f26"/>
                    <a:pt x="f28" y="f24"/>
                  </a:cubicBezTo>
                  <a:cubicBezTo>
                    <a:pt x="f32" y="f33"/>
                    <a:pt x="f32" y="f34"/>
                    <a:pt x="f28" y="f14"/>
                  </a:cubicBezTo>
                  <a:lnTo>
                    <a:pt x="f23" y="f35"/>
                  </a:lnTo>
                  <a:cubicBezTo>
                    <a:pt x="f14" y="f36"/>
                    <a:pt x="f14" y="f37"/>
                    <a:pt x="f23" y="f38"/>
                  </a:cubicBezTo>
                  <a:lnTo>
                    <a:pt x="f39" y="f40"/>
                  </a:lnTo>
                  <a:lnTo>
                    <a:pt x="f33" y="f41"/>
                  </a:lnTo>
                  <a:lnTo>
                    <a:pt x="f25" y="f42"/>
                  </a:lnTo>
                  <a:cubicBezTo>
                    <a:pt x="f16" y="f43"/>
                    <a:pt x="f44" y="f45"/>
                    <a:pt x="f46" y="f45"/>
                  </a:cubicBezTo>
                  <a:cubicBezTo>
                    <a:pt x="f13" y="f45"/>
                    <a:pt x="f47" y="f43"/>
                    <a:pt x="f48" y="f42"/>
                  </a:cubicBezTo>
                  <a:cubicBezTo>
                    <a:pt x="f49" y="f50"/>
                    <a:pt x="f49" y="f51"/>
                    <a:pt x="f48" y="f52"/>
                  </a:cubicBezTo>
                  <a:lnTo>
                    <a:pt x="f53" y="f54"/>
                  </a:lnTo>
                  <a:lnTo>
                    <a:pt x="f5" y="f6"/>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04" name="Google Shape;10480;p74">
              <a:extLst>
                <a:ext uri="{FF2B5EF4-FFF2-40B4-BE49-F238E27FC236}">
                  <a16:creationId xmlns:a16="http://schemas.microsoft.com/office/drawing/2014/main" id="{350264E8-7F4B-27F7-C505-E40BBBFD55EB}"/>
                </a:ext>
              </a:extLst>
            </p:cNvPr>
            <p:cNvSpPr/>
            <p:nvPr/>
          </p:nvSpPr>
          <p:spPr>
            <a:xfrm>
              <a:off x="6574755" y="1990246"/>
              <a:ext cx="232001" cy="227200"/>
            </a:xfrm>
            <a:custGeom>
              <a:avLst/>
              <a:gdLst>
                <a:gd name="f0" fmla="val w"/>
                <a:gd name="f1" fmla="val h"/>
                <a:gd name="f2" fmla="val 0"/>
                <a:gd name="f3" fmla="val 5829"/>
                <a:gd name="f4" fmla="val 5356"/>
                <a:gd name="f5" fmla="val 2926"/>
                <a:gd name="f6" fmla="val 2662"/>
                <a:gd name="f7" fmla="val 2394"/>
                <a:gd name="f8" fmla="val 95"/>
                <a:gd name="f9" fmla="val 2205"/>
                <a:gd name="f10" fmla="val 284"/>
                <a:gd name="f11" fmla="val 2457"/>
                <a:gd name="f12" fmla="val 1229"/>
                <a:gd name="f13" fmla="val 3686"/>
                <a:gd name="f14" fmla="val 1323"/>
                <a:gd name="f15" fmla="val 3781"/>
                <a:gd name="f16" fmla="val 4033"/>
                <a:gd name="f17" fmla="val 4127"/>
                <a:gd name="f18" fmla="val 725"/>
                <a:gd name="f19" fmla="val 4600"/>
                <a:gd name="f20" fmla="val 630"/>
                <a:gd name="f21" fmla="val 4726"/>
                <a:gd name="f22" fmla="val 4978"/>
                <a:gd name="f23" fmla="val 5072"/>
                <a:gd name="f24" fmla="val 788"/>
                <a:gd name="f25" fmla="val 5135"/>
                <a:gd name="f26" fmla="val 882"/>
                <a:gd name="f27" fmla="val 5167"/>
                <a:gd name="f28" fmla="val 977"/>
                <a:gd name="f29" fmla="val 1071"/>
                <a:gd name="f30" fmla="val 1166"/>
                <a:gd name="f31" fmla="val 1701"/>
                <a:gd name="f32" fmla="val 1749"/>
                <a:gd name="f33" fmla="val 4553"/>
                <a:gd name="f34" fmla="val 1835"/>
                <a:gd name="f35" fmla="val 4529"/>
                <a:gd name="f36" fmla="val 1926"/>
                <a:gd name="f37" fmla="val 2016"/>
                <a:gd name="f38" fmla="val 2111"/>
                <a:gd name="f39" fmla="val 2174"/>
                <a:gd name="f40" fmla="val 2898"/>
                <a:gd name="f41" fmla="val 3371"/>
                <a:gd name="f42" fmla="val 4883"/>
                <a:gd name="f43" fmla="val 3151"/>
                <a:gd name="f44" fmla="val 4663"/>
                <a:gd name="f45" fmla="val 2741"/>
                <a:gd name="f46" fmla="val 4253"/>
                <a:gd name="f47" fmla="val 3592"/>
                <a:gd name="f48" fmla="val 3214"/>
                <a:gd name="f49" fmla="val 3340"/>
                <a:gd name="f50" fmla="val 3009"/>
                <a:gd name="f51" fmla="val 3607"/>
                <a:gd name="f52" fmla="val 2906"/>
                <a:gd name="f53" fmla="val 3875"/>
                <a:gd name="f54" fmla="val 4143"/>
                <a:gd name="f55" fmla="val 4411"/>
                <a:gd name="f56" fmla="val 4852"/>
                <a:gd name="f57" fmla="val 3434"/>
                <a:gd name="f58" fmla="val 5828"/>
                <a:gd name="f59" fmla="val 3623"/>
                <a:gd name="f60" fmla="val 3450"/>
                <a:gd name="f61" fmla="val 3190"/>
                <a:gd name="f62" fmla="*/ f0 1 5829"/>
                <a:gd name="f63" fmla="*/ f1 1 5356"/>
                <a:gd name="f64" fmla="val f2"/>
                <a:gd name="f65" fmla="val f3"/>
                <a:gd name="f66" fmla="val f4"/>
                <a:gd name="f67" fmla="+- f66 0 f64"/>
                <a:gd name="f68" fmla="+- f65 0 f64"/>
                <a:gd name="f69" fmla="*/ f68 1 5829"/>
                <a:gd name="f70" fmla="*/ f67 1 5356"/>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5829" h="5356">
                  <a:moveTo>
                    <a:pt x="f5" y="f2"/>
                  </a:moveTo>
                  <a:cubicBezTo>
                    <a:pt x="f6" y="f2"/>
                    <a:pt x="f7" y="f8"/>
                    <a:pt x="f9" y="f10"/>
                  </a:cubicBezTo>
                  <a:lnTo>
                    <a:pt x="f2" y="f11"/>
                  </a:lnTo>
                  <a:lnTo>
                    <a:pt x="f12" y="f13"/>
                  </a:lnTo>
                  <a:cubicBezTo>
                    <a:pt x="f14" y="f15"/>
                    <a:pt x="f14" y="f16"/>
                    <a:pt x="f12" y="f17"/>
                  </a:cubicBezTo>
                  <a:lnTo>
                    <a:pt x="f18" y="f19"/>
                  </a:lnTo>
                  <a:cubicBezTo>
                    <a:pt x="f20" y="f21"/>
                    <a:pt x="f20" y="f22"/>
                    <a:pt x="f18" y="f23"/>
                  </a:cubicBezTo>
                  <a:cubicBezTo>
                    <a:pt x="f24" y="f25"/>
                    <a:pt x="f26" y="f27"/>
                    <a:pt x="f28" y="f27"/>
                  </a:cubicBezTo>
                  <a:cubicBezTo>
                    <a:pt x="f29" y="f27"/>
                    <a:pt x="f30" y="f25"/>
                    <a:pt x="f12" y="f23"/>
                  </a:cubicBezTo>
                  <a:lnTo>
                    <a:pt x="f31" y="f19"/>
                  </a:lnTo>
                  <a:cubicBezTo>
                    <a:pt x="f32" y="f33"/>
                    <a:pt x="f34" y="f35"/>
                    <a:pt x="f36" y="f35"/>
                  </a:cubicBezTo>
                  <a:cubicBezTo>
                    <a:pt x="f37" y="f35"/>
                    <a:pt x="f38" y="f33"/>
                    <a:pt x="f39" y="f19"/>
                  </a:cubicBezTo>
                  <a:lnTo>
                    <a:pt x="f40" y="f4"/>
                  </a:lnTo>
                  <a:lnTo>
                    <a:pt x="f41" y="f42"/>
                  </a:lnTo>
                  <a:lnTo>
                    <a:pt x="f43" y="f44"/>
                  </a:lnTo>
                  <a:cubicBezTo>
                    <a:pt x="f45" y="f46"/>
                    <a:pt x="f45" y="f47"/>
                    <a:pt x="f43" y="f48"/>
                  </a:cubicBezTo>
                  <a:cubicBezTo>
                    <a:pt x="f49" y="f50"/>
                    <a:pt x="f51" y="f52"/>
                    <a:pt x="f53" y="f52"/>
                  </a:cubicBezTo>
                  <a:cubicBezTo>
                    <a:pt x="f54" y="f52"/>
                    <a:pt x="f55" y="f50"/>
                    <a:pt x="f19" y="f48"/>
                  </a:cubicBezTo>
                  <a:lnTo>
                    <a:pt x="f56" y="f57"/>
                  </a:lnTo>
                  <a:lnTo>
                    <a:pt x="f58" y="f11"/>
                  </a:lnTo>
                  <a:lnTo>
                    <a:pt x="f59" y="f10"/>
                  </a:lnTo>
                  <a:cubicBezTo>
                    <a:pt x="f60" y="f8"/>
                    <a:pt x="f61"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05" name="Google Shape;10481;p74">
              <a:extLst>
                <a:ext uri="{FF2B5EF4-FFF2-40B4-BE49-F238E27FC236}">
                  <a16:creationId xmlns:a16="http://schemas.microsoft.com/office/drawing/2014/main" id="{BB0A3E18-5C84-8E3C-5115-891AA6236C4B}"/>
                </a:ext>
              </a:extLst>
            </p:cNvPr>
            <p:cNvSpPr/>
            <p:nvPr/>
          </p:nvSpPr>
          <p:spPr>
            <a:xfrm>
              <a:off x="6712674" y="2115848"/>
              <a:ext cx="218230" cy="247262"/>
            </a:xfrm>
            <a:custGeom>
              <a:avLst/>
              <a:gdLst>
                <a:gd name="f0" fmla="val w"/>
                <a:gd name="f1" fmla="val h"/>
                <a:gd name="f2" fmla="val 0"/>
                <a:gd name="f3" fmla="val 5483"/>
                <a:gd name="f4" fmla="val 5829"/>
                <a:gd name="f5" fmla="val 2899"/>
                <a:gd name="f6" fmla="val 1"/>
                <a:gd name="f7" fmla="val 1702"/>
                <a:gd name="f8" fmla="val 1229"/>
                <a:gd name="f9" fmla="val 1639"/>
                <a:gd name="f10" fmla="val 1292"/>
                <a:gd name="f11" fmla="val 1544"/>
                <a:gd name="f12" fmla="val 1324"/>
                <a:gd name="f13" fmla="val 1450"/>
                <a:gd name="f14" fmla="val 1355"/>
                <a:gd name="f15" fmla="val 1261"/>
                <a:gd name="f16" fmla="val 1198"/>
                <a:gd name="f17" fmla="val 725"/>
                <a:gd name="f18" fmla="val 757"/>
                <a:gd name="f19" fmla="val 678"/>
                <a:gd name="f20" fmla="val 694"/>
                <a:gd name="f21" fmla="val 591"/>
                <a:gd name="f22" fmla="val 662"/>
                <a:gd name="f23" fmla="val 501"/>
                <a:gd name="f24" fmla="val 410"/>
                <a:gd name="f25" fmla="val 316"/>
                <a:gd name="f26" fmla="val 253"/>
                <a:gd name="f27" fmla="val 158"/>
                <a:gd name="f28" fmla="val 883"/>
                <a:gd name="f29" fmla="val 1103"/>
                <a:gd name="f30" fmla="val 851"/>
                <a:gd name="f31" fmla="val 1828"/>
                <a:gd name="f32" fmla="val 2048"/>
                <a:gd name="f33" fmla="val 2174"/>
                <a:gd name="f34" fmla="val 473"/>
                <a:gd name="f35" fmla="val 3372"/>
                <a:gd name="f36" fmla="val 3151"/>
                <a:gd name="f37" fmla="val 898"/>
                <a:gd name="f38" fmla="val 2946"/>
                <a:gd name="f39" fmla="val 1166"/>
                <a:gd name="f40" fmla="val 2844"/>
                <a:gd name="f41" fmla="val 1434"/>
                <a:gd name="f42" fmla="val 1970"/>
                <a:gd name="f43" fmla="val 2552"/>
                <a:gd name="f44" fmla="val 3529"/>
                <a:gd name="f45" fmla="val 4222"/>
                <a:gd name="f46" fmla="val 4600"/>
                <a:gd name="f47" fmla="val 1922"/>
                <a:gd name="f48" fmla="val 4852"/>
                <a:gd name="f49" fmla="val 5073"/>
                <a:gd name="f50" fmla="val 3655"/>
                <a:gd name="f51" fmla="val 5482"/>
                <a:gd name="f52" fmla="val 3277"/>
                <a:gd name="f53" fmla="val 2615"/>
                <a:gd name="f54" fmla="val 2206"/>
                <a:gd name="f55" fmla="*/ f0 1 5483"/>
                <a:gd name="f56" fmla="*/ f1 1 5829"/>
                <a:gd name="f57" fmla="val f2"/>
                <a:gd name="f58" fmla="val f3"/>
                <a:gd name="f59" fmla="val f4"/>
                <a:gd name="f60" fmla="+- f59 0 f57"/>
                <a:gd name="f61" fmla="+- f58 0 f57"/>
                <a:gd name="f62" fmla="*/ f61 1 5483"/>
                <a:gd name="f63" fmla="*/ f60 1 5829"/>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5483" h="5829">
                  <a:moveTo>
                    <a:pt x="f5" y="f6"/>
                  </a:moveTo>
                  <a:lnTo>
                    <a:pt x="f7" y="f8"/>
                  </a:lnTo>
                  <a:cubicBezTo>
                    <a:pt x="f9" y="f10"/>
                    <a:pt x="f11" y="f12"/>
                    <a:pt x="f13" y="f12"/>
                  </a:cubicBezTo>
                  <a:cubicBezTo>
                    <a:pt x="f14" y="f12"/>
                    <a:pt x="f15" y="f10"/>
                    <a:pt x="f16" y="f8"/>
                  </a:cubicBezTo>
                  <a:lnTo>
                    <a:pt x="f17" y="f18"/>
                  </a:lnTo>
                  <a:cubicBezTo>
                    <a:pt x="f19" y="f20"/>
                    <a:pt x="f21" y="f22"/>
                    <a:pt x="f23" y="f22"/>
                  </a:cubicBezTo>
                  <a:cubicBezTo>
                    <a:pt x="f24" y="f22"/>
                    <a:pt x="f25" y="f20"/>
                    <a:pt x="f26" y="f18"/>
                  </a:cubicBezTo>
                  <a:cubicBezTo>
                    <a:pt x="f27" y="f28"/>
                    <a:pt x="f27" y="f29"/>
                    <a:pt x="f26" y="f8"/>
                  </a:cubicBezTo>
                  <a:lnTo>
                    <a:pt x="f17" y="f7"/>
                  </a:lnTo>
                  <a:cubicBezTo>
                    <a:pt x="f30" y="f31"/>
                    <a:pt x="f30" y="f32"/>
                    <a:pt x="f17" y="f33"/>
                  </a:cubicBezTo>
                  <a:lnTo>
                    <a:pt x="f6" y="f5"/>
                  </a:lnTo>
                  <a:lnTo>
                    <a:pt x="f34" y="f35"/>
                  </a:lnTo>
                  <a:lnTo>
                    <a:pt x="f20" y="f36"/>
                  </a:lnTo>
                  <a:cubicBezTo>
                    <a:pt x="f37" y="f38"/>
                    <a:pt x="f39" y="f40"/>
                    <a:pt x="f41" y="f40"/>
                  </a:cubicBezTo>
                  <a:cubicBezTo>
                    <a:pt x="f7" y="f40"/>
                    <a:pt x="f42" y="f38"/>
                    <a:pt x="f33" y="f36"/>
                  </a:cubicBezTo>
                  <a:cubicBezTo>
                    <a:pt x="f43" y="f44"/>
                    <a:pt x="f43" y="f45"/>
                    <a:pt x="f33" y="f46"/>
                  </a:cubicBezTo>
                  <a:lnTo>
                    <a:pt x="f47" y="f48"/>
                  </a:lnTo>
                  <a:lnTo>
                    <a:pt x="f5" y="f4"/>
                  </a:lnTo>
                  <a:lnTo>
                    <a:pt x="f49" y="f50"/>
                  </a:lnTo>
                  <a:cubicBezTo>
                    <a:pt x="f51" y="f52"/>
                    <a:pt x="f51" y="f53"/>
                    <a:pt x="f49" y="f54"/>
                  </a:cubicBezTo>
                  <a:lnTo>
                    <a:pt x="f5" y="f6"/>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06" name="Google Shape;10482;p74">
              <a:extLst>
                <a:ext uri="{FF2B5EF4-FFF2-40B4-BE49-F238E27FC236}">
                  <a16:creationId xmlns:a16="http://schemas.microsoft.com/office/drawing/2014/main" id="{E09AD80E-2C63-420C-D38E-05DA7149E195}"/>
                </a:ext>
              </a:extLst>
            </p:cNvPr>
            <p:cNvSpPr/>
            <p:nvPr/>
          </p:nvSpPr>
          <p:spPr>
            <a:xfrm>
              <a:off x="6574755" y="2262874"/>
              <a:ext cx="234507" cy="228554"/>
            </a:xfrm>
            <a:custGeom>
              <a:avLst/>
              <a:gdLst>
                <a:gd name="f0" fmla="val w"/>
                <a:gd name="f1" fmla="val h"/>
                <a:gd name="f2" fmla="val 0"/>
                <a:gd name="f3" fmla="val 5892"/>
                <a:gd name="f4" fmla="val 5388"/>
                <a:gd name="f5" fmla="val 2993"/>
                <a:gd name="f6" fmla="val 2520"/>
                <a:gd name="f7" fmla="val 473"/>
                <a:gd name="f8" fmla="val 2741"/>
                <a:gd name="f9" fmla="val 725"/>
                <a:gd name="f10" fmla="val 3151"/>
                <a:gd name="f11" fmla="val 1103"/>
                <a:gd name="f12" fmla="val 1764"/>
                <a:gd name="f13" fmla="val 2174"/>
                <a:gd name="f14" fmla="val 2505"/>
                <a:gd name="f15" fmla="val 2363"/>
                <a:gd name="f16" fmla="val 2221"/>
                <a:gd name="f17" fmla="val 2457"/>
                <a:gd name="f18" fmla="val 1949"/>
                <a:gd name="f19" fmla="val 1678"/>
                <a:gd name="f20" fmla="val 1418"/>
                <a:gd name="f21" fmla="val 1229"/>
                <a:gd name="f22" fmla="val 977"/>
                <a:gd name="f23" fmla="val 1922"/>
                <a:gd name="f24" fmla="val 2930"/>
                <a:gd name="f25" fmla="val 2205"/>
                <a:gd name="f26" fmla="val 5072"/>
                <a:gd name="f27" fmla="val 2394"/>
                <a:gd name="f28" fmla="val 5293"/>
                <a:gd name="f29" fmla="val 2678"/>
                <a:gd name="f30" fmla="val 5387"/>
                <a:gd name="f31" fmla="val 3214"/>
                <a:gd name="f32" fmla="val 3497"/>
                <a:gd name="f33" fmla="val 3686"/>
                <a:gd name="f34" fmla="val 5891"/>
                <a:gd name="f35" fmla="val 4663"/>
                <a:gd name="f36" fmla="val 1701"/>
                <a:gd name="f37" fmla="val 4568"/>
                <a:gd name="f38" fmla="val 1575"/>
                <a:gd name="f39" fmla="val 1355"/>
                <a:gd name="f40" fmla="val 5167"/>
                <a:gd name="f41" fmla="val 756"/>
                <a:gd name="f42" fmla="val 5261"/>
                <a:gd name="f43" fmla="val 630"/>
                <a:gd name="f44" fmla="val 410"/>
                <a:gd name="f45" fmla="val 284"/>
                <a:gd name="f46" fmla="val 5104"/>
                <a:gd name="f47" fmla="val 221"/>
                <a:gd name="f48" fmla="val 5009"/>
                <a:gd name="f49" fmla="val 189"/>
                <a:gd name="f50" fmla="val 4915"/>
                <a:gd name="f51" fmla="val 4820"/>
                <a:gd name="f52" fmla="val 4726"/>
                <a:gd name="f53" fmla="val 4190"/>
                <a:gd name="f54" fmla="val 4143"/>
                <a:gd name="f55" fmla="val 819"/>
                <a:gd name="f56" fmla="val 4056"/>
                <a:gd name="f57" fmla="val 851"/>
                <a:gd name="f58" fmla="val 3966"/>
                <a:gd name="f59" fmla="val 3875"/>
                <a:gd name="f60" fmla="val 3781"/>
                <a:gd name="f61" fmla="val 3718"/>
                <a:gd name="f62" fmla="*/ f0 1 5892"/>
                <a:gd name="f63" fmla="*/ f1 1 5388"/>
                <a:gd name="f64" fmla="val f2"/>
                <a:gd name="f65" fmla="val f3"/>
                <a:gd name="f66" fmla="val f4"/>
                <a:gd name="f67" fmla="+- f66 0 f64"/>
                <a:gd name="f68" fmla="+- f65 0 f64"/>
                <a:gd name="f69" fmla="*/ f68 1 5892"/>
                <a:gd name="f70" fmla="*/ f67 1 5388"/>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5892" h="5388">
                  <a:moveTo>
                    <a:pt x="f5" y="f2"/>
                  </a:moveTo>
                  <a:lnTo>
                    <a:pt x="f6" y="f7"/>
                  </a:lnTo>
                  <a:lnTo>
                    <a:pt x="f8" y="f9"/>
                  </a:lnTo>
                  <a:cubicBezTo>
                    <a:pt x="f10" y="f11"/>
                    <a:pt x="f10" y="f12"/>
                    <a:pt x="f8" y="f13"/>
                  </a:cubicBezTo>
                  <a:cubicBezTo>
                    <a:pt x="f14" y="f15"/>
                    <a:pt x="f16" y="f17"/>
                    <a:pt x="f18" y="f17"/>
                  </a:cubicBezTo>
                  <a:cubicBezTo>
                    <a:pt x="f19" y="f17"/>
                    <a:pt x="f20" y="f15"/>
                    <a:pt x="f21" y="f13"/>
                  </a:cubicBezTo>
                  <a:lnTo>
                    <a:pt x="f22" y="f23"/>
                  </a:lnTo>
                  <a:lnTo>
                    <a:pt x="f2" y="f24"/>
                  </a:lnTo>
                  <a:lnTo>
                    <a:pt x="f25" y="f26"/>
                  </a:lnTo>
                  <a:cubicBezTo>
                    <a:pt x="f27" y="f28"/>
                    <a:pt x="f29" y="f30"/>
                    <a:pt x="f24" y="f30"/>
                  </a:cubicBezTo>
                  <a:cubicBezTo>
                    <a:pt x="f31" y="f30"/>
                    <a:pt x="f32" y="f28"/>
                    <a:pt x="f33" y="f26"/>
                  </a:cubicBezTo>
                  <a:lnTo>
                    <a:pt x="f34" y="f24"/>
                  </a:lnTo>
                  <a:lnTo>
                    <a:pt x="f35" y="f36"/>
                  </a:lnTo>
                  <a:cubicBezTo>
                    <a:pt x="f37" y="f38"/>
                    <a:pt x="f37" y="f39"/>
                    <a:pt x="f35" y="f21"/>
                  </a:cubicBezTo>
                  <a:lnTo>
                    <a:pt x="f40" y="f41"/>
                  </a:lnTo>
                  <a:cubicBezTo>
                    <a:pt x="f42" y="f43"/>
                    <a:pt x="f42" y="f44"/>
                    <a:pt x="f40" y="f45"/>
                  </a:cubicBezTo>
                  <a:cubicBezTo>
                    <a:pt x="f46" y="f47"/>
                    <a:pt x="f48" y="f49"/>
                    <a:pt x="f50" y="f49"/>
                  </a:cubicBezTo>
                  <a:cubicBezTo>
                    <a:pt x="f51" y="f49"/>
                    <a:pt x="f52" y="f47"/>
                    <a:pt x="f35" y="f45"/>
                  </a:cubicBezTo>
                  <a:lnTo>
                    <a:pt x="f53" y="f41"/>
                  </a:lnTo>
                  <a:cubicBezTo>
                    <a:pt x="f54" y="f55"/>
                    <a:pt x="f56" y="f57"/>
                    <a:pt x="f58" y="f57"/>
                  </a:cubicBezTo>
                  <a:cubicBezTo>
                    <a:pt x="f59" y="f57"/>
                    <a:pt x="f60" y="f55"/>
                    <a:pt x="f61" y="f41"/>
                  </a:cubicBezTo>
                  <a:lnTo>
                    <a:pt x="f5"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207" name="Google Shape;10101;p74">
            <a:extLst>
              <a:ext uri="{FF2B5EF4-FFF2-40B4-BE49-F238E27FC236}">
                <a16:creationId xmlns:a16="http://schemas.microsoft.com/office/drawing/2014/main" id="{AB07AAFA-BB4C-2B4D-E885-5E34937718A6}"/>
              </a:ext>
            </a:extLst>
          </p:cNvPr>
          <p:cNvGrpSpPr/>
          <p:nvPr/>
        </p:nvGrpSpPr>
        <p:grpSpPr>
          <a:xfrm>
            <a:off x="9555796" y="5729519"/>
            <a:ext cx="437229" cy="432205"/>
            <a:chOff x="8538447" y="4166509"/>
            <a:chExt cx="327922" cy="324154"/>
          </a:xfrm>
          <a:solidFill>
            <a:schemeClr val="tx1"/>
          </a:solidFill>
        </p:grpSpPr>
        <p:sp>
          <p:nvSpPr>
            <p:cNvPr id="208" name="Google Shape;10102;p74">
              <a:extLst>
                <a:ext uri="{FF2B5EF4-FFF2-40B4-BE49-F238E27FC236}">
                  <a16:creationId xmlns:a16="http://schemas.microsoft.com/office/drawing/2014/main" id="{2666C496-401B-71AC-AEE1-567F0AB7022F}"/>
                </a:ext>
              </a:extLst>
            </p:cNvPr>
            <p:cNvSpPr/>
            <p:nvPr/>
          </p:nvSpPr>
          <p:spPr>
            <a:xfrm>
              <a:off x="8643786" y="4252517"/>
              <a:ext cx="222583" cy="238146"/>
            </a:xfrm>
            <a:custGeom>
              <a:avLst/>
              <a:gdLst>
                <a:gd name="f0" fmla="val w"/>
                <a:gd name="f1" fmla="val h"/>
                <a:gd name="f2" fmla="val 0"/>
                <a:gd name="f3" fmla="val 8255"/>
                <a:gd name="f4" fmla="val 8287"/>
                <a:gd name="f5" fmla="val 4128"/>
                <a:gd name="f6" fmla="val 1229"/>
                <a:gd name="f7" fmla="val 4348"/>
                <a:gd name="f8" fmla="val 4506"/>
                <a:gd name="f9" fmla="val 1418"/>
                <a:gd name="f10" fmla="val 1670"/>
                <a:gd name="f11" fmla="val 1922"/>
                <a:gd name="f12" fmla="val 4978"/>
                <a:gd name="f13" fmla="val 2080"/>
                <a:gd name="f14" fmla="val 5356"/>
                <a:gd name="f15" fmla="val 2552"/>
                <a:gd name="f16" fmla="val 3119"/>
                <a:gd name="f17" fmla="val 3340"/>
                <a:gd name="f18" fmla="val 5136"/>
                <a:gd name="f19" fmla="val 3498"/>
                <a:gd name="f20" fmla="val 4947"/>
                <a:gd name="f21" fmla="val 4726"/>
                <a:gd name="f22" fmla="val 3308"/>
                <a:gd name="f23" fmla="val 2867"/>
                <a:gd name="f24" fmla="val 4317"/>
                <a:gd name="f25" fmla="val 2710"/>
                <a:gd name="f26" fmla="val 3939"/>
                <a:gd name="f27" fmla="val 3687"/>
                <a:gd name="f28" fmla="val 2930"/>
                <a:gd name="f29" fmla="val 3718"/>
                <a:gd name="f30" fmla="val 4033"/>
                <a:gd name="f31" fmla="val 3592"/>
                <a:gd name="f32" fmla="val 4411"/>
                <a:gd name="f33" fmla="val 3813"/>
                <a:gd name="f34" fmla="val 4821"/>
                <a:gd name="f35" fmla="val 5388"/>
                <a:gd name="f36" fmla="val 4537"/>
                <a:gd name="f37" fmla="val 5199"/>
                <a:gd name="f38" fmla="val 5766"/>
                <a:gd name="f39" fmla="val 5041"/>
                <a:gd name="f40" fmla="val 6175"/>
                <a:gd name="f41" fmla="val 4569"/>
                <a:gd name="f42" fmla="val 6396"/>
                <a:gd name="f43" fmla="val 6648"/>
                <a:gd name="f44" fmla="val 6900"/>
                <a:gd name="f45" fmla="val 7089"/>
                <a:gd name="f46" fmla="val 4159"/>
                <a:gd name="f47" fmla="val 3970"/>
                <a:gd name="f48" fmla="val 3245"/>
                <a:gd name="f49" fmla="val 6238"/>
                <a:gd name="f50" fmla="val 2899"/>
                <a:gd name="f51" fmla="val 3088"/>
                <a:gd name="f52" fmla="val 5010"/>
                <a:gd name="f53" fmla="val 5451"/>
                <a:gd name="f54" fmla="val 3876"/>
                <a:gd name="f55" fmla="val 5608"/>
                <a:gd name="f56" fmla="val 4191"/>
                <a:gd name="f57" fmla="val 3844"/>
                <a:gd name="f58" fmla="val 3403"/>
                <a:gd name="f59" fmla="val 3781"/>
                <a:gd name="f60" fmla="val 3214"/>
                <a:gd name="f61" fmla="val 2143"/>
                <a:gd name="f62" fmla="val 1828"/>
                <a:gd name="f63" fmla="val 1859"/>
                <a:gd name="f64" fmla="val 6427"/>
                <a:gd name="f65" fmla="val 8286"/>
                <a:gd name="f66" fmla="*/ f0 1 8255"/>
                <a:gd name="f67" fmla="*/ f1 1 8287"/>
                <a:gd name="f68" fmla="val f2"/>
                <a:gd name="f69" fmla="val f3"/>
                <a:gd name="f70" fmla="val f4"/>
                <a:gd name="f71" fmla="+- f70 0 f68"/>
                <a:gd name="f72" fmla="+- f69 0 f68"/>
                <a:gd name="f73" fmla="*/ f72 1 8255"/>
                <a:gd name="f74" fmla="*/ f71 1 8287"/>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8255" h="8287">
                  <a:moveTo>
                    <a:pt x="f5" y="f6"/>
                  </a:moveTo>
                  <a:cubicBezTo>
                    <a:pt x="f7" y="f6"/>
                    <a:pt x="f8" y="f9"/>
                    <a:pt x="f8" y="f10"/>
                  </a:cubicBezTo>
                  <a:lnTo>
                    <a:pt x="f8" y="f11"/>
                  </a:lnTo>
                  <a:cubicBezTo>
                    <a:pt x="f12" y="f13"/>
                    <a:pt x="f14" y="f15"/>
                    <a:pt x="f14" y="f16"/>
                  </a:cubicBezTo>
                  <a:cubicBezTo>
                    <a:pt x="f14" y="f17"/>
                    <a:pt x="f18" y="f19"/>
                    <a:pt x="f20" y="f19"/>
                  </a:cubicBezTo>
                  <a:cubicBezTo>
                    <a:pt x="f21" y="f19"/>
                    <a:pt x="f8" y="f22"/>
                    <a:pt x="f8" y="f16"/>
                  </a:cubicBezTo>
                  <a:cubicBezTo>
                    <a:pt x="f8" y="f23"/>
                    <a:pt x="f24" y="f25"/>
                    <a:pt x="f5" y="f25"/>
                  </a:cubicBezTo>
                  <a:cubicBezTo>
                    <a:pt x="f26" y="f25"/>
                    <a:pt x="f27" y="f28"/>
                    <a:pt x="f27" y="f16"/>
                  </a:cubicBezTo>
                  <a:cubicBezTo>
                    <a:pt x="f29" y="f17"/>
                    <a:pt x="f30" y="f31"/>
                    <a:pt x="f32" y="f33"/>
                  </a:cubicBezTo>
                  <a:cubicBezTo>
                    <a:pt x="f34" y="f5"/>
                    <a:pt x="f35" y="f36"/>
                    <a:pt x="f35" y="f37"/>
                  </a:cubicBezTo>
                  <a:cubicBezTo>
                    <a:pt x="f35" y="f38"/>
                    <a:pt x="f39" y="f40"/>
                    <a:pt x="f41" y="f42"/>
                  </a:cubicBezTo>
                  <a:lnTo>
                    <a:pt x="f41" y="f43"/>
                  </a:lnTo>
                  <a:cubicBezTo>
                    <a:pt x="f41" y="f44"/>
                    <a:pt x="f7" y="f45"/>
                    <a:pt x="f46" y="f45"/>
                  </a:cubicBezTo>
                  <a:cubicBezTo>
                    <a:pt x="f47" y="f45"/>
                    <a:pt x="f29" y="f44"/>
                    <a:pt x="f29" y="f43"/>
                  </a:cubicBezTo>
                  <a:lnTo>
                    <a:pt x="f29" y="f42"/>
                  </a:lnTo>
                  <a:cubicBezTo>
                    <a:pt x="f48" y="f49"/>
                    <a:pt x="f50" y="f38"/>
                    <a:pt x="f50" y="f37"/>
                  </a:cubicBezTo>
                  <a:cubicBezTo>
                    <a:pt x="f50" y="f12"/>
                    <a:pt x="f51" y="f34"/>
                    <a:pt x="f22" y="f34"/>
                  </a:cubicBezTo>
                  <a:cubicBezTo>
                    <a:pt x="f19" y="f34"/>
                    <a:pt x="f27" y="f52"/>
                    <a:pt x="f27" y="f37"/>
                  </a:cubicBezTo>
                  <a:cubicBezTo>
                    <a:pt x="f27" y="f53"/>
                    <a:pt x="f54" y="f55"/>
                    <a:pt x="f5" y="f55"/>
                  </a:cubicBezTo>
                  <a:cubicBezTo>
                    <a:pt x="f7" y="f55"/>
                    <a:pt x="f8" y="f35"/>
                    <a:pt x="f8" y="f37"/>
                  </a:cubicBezTo>
                  <a:cubicBezTo>
                    <a:pt x="f8" y="f12"/>
                    <a:pt x="f56" y="f21"/>
                    <a:pt x="f57" y="f8"/>
                  </a:cubicBezTo>
                  <a:cubicBezTo>
                    <a:pt x="f58" y="f56"/>
                    <a:pt x="f23" y="f59"/>
                    <a:pt x="f23" y="f16"/>
                  </a:cubicBezTo>
                  <a:cubicBezTo>
                    <a:pt x="f23" y="f15"/>
                    <a:pt x="f60" y="f61"/>
                    <a:pt x="f27" y="f11"/>
                  </a:cubicBezTo>
                  <a:lnTo>
                    <a:pt x="f27" y="f10"/>
                  </a:lnTo>
                  <a:cubicBezTo>
                    <a:pt x="f27" y="f9"/>
                    <a:pt x="f54" y="f6"/>
                    <a:pt x="f5" y="f6"/>
                  </a:cubicBezTo>
                  <a:close/>
                  <a:moveTo>
                    <a:pt x="f5" y="f2"/>
                  </a:moveTo>
                  <a:cubicBezTo>
                    <a:pt x="f62" y="f2"/>
                    <a:pt x="f2" y="f63"/>
                    <a:pt x="f2" y="f5"/>
                  </a:cubicBezTo>
                  <a:cubicBezTo>
                    <a:pt x="f2" y="f64"/>
                    <a:pt x="f62" y="f65"/>
                    <a:pt x="f5" y="f65"/>
                  </a:cubicBezTo>
                  <a:cubicBezTo>
                    <a:pt x="f42" y="f65"/>
                    <a:pt x="f3" y="f64"/>
                    <a:pt x="f3" y="f5"/>
                  </a:cubicBezTo>
                  <a:cubicBezTo>
                    <a:pt x="f3" y="f63"/>
                    <a:pt x="f42"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09" name="Google Shape;10103;p74">
              <a:extLst>
                <a:ext uri="{FF2B5EF4-FFF2-40B4-BE49-F238E27FC236}">
                  <a16:creationId xmlns:a16="http://schemas.microsoft.com/office/drawing/2014/main" id="{CA010846-6C58-9D8D-DF6F-452B4889BC73}"/>
                </a:ext>
              </a:extLst>
            </p:cNvPr>
            <p:cNvSpPr/>
            <p:nvPr/>
          </p:nvSpPr>
          <p:spPr>
            <a:xfrm>
              <a:off x="8539307" y="4166509"/>
              <a:ext cx="172455" cy="86035"/>
            </a:xfrm>
            <a:custGeom>
              <a:avLst/>
              <a:gdLst>
                <a:gd name="f0" fmla="val w"/>
                <a:gd name="f1" fmla="val h"/>
                <a:gd name="f2" fmla="val 0"/>
                <a:gd name="f3" fmla="val 6396"/>
                <a:gd name="f4" fmla="val 2994"/>
                <a:gd name="f5" fmla="val 3214"/>
                <a:gd name="f6" fmla="val 1"/>
                <a:gd name="f7" fmla="val 1450"/>
                <a:gd name="f8" fmla="val 662"/>
                <a:gd name="f9" fmla="val 1513"/>
                <a:gd name="f10" fmla="val 2332"/>
                <a:gd name="f11" fmla="val 2993"/>
                <a:gd name="f12" fmla="val 4947"/>
                <a:gd name="f13" fmla="*/ f0 1 6396"/>
                <a:gd name="f14" fmla="*/ f1 1 2994"/>
                <a:gd name="f15" fmla="val f2"/>
                <a:gd name="f16" fmla="val f3"/>
                <a:gd name="f17" fmla="val f4"/>
                <a:gd name="f18" fmla="+- f17 0 f15"/>
                <a:gd name="f19" fmla="+- f16 0 f15"/>
                <a:gd name="f20" fmla="*/ f19 1 6396"/>
                <a:gd name="f21" fmla="*/ f18 1 2994"/>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6396" h="2994">
                  <a:moveTo>
                    <a:pt x="f5" y="f6"/>
                  </a:moveTo>
                  <a:cubicBezTo>
                    <a:pt x="f7" y="f6"/>
                    <a:pt x="f2" y="f8"/>
                    <a:pt x="f2" y="f9"/>
                  </a:cubicBezTo>
                  <a:cubicBezTo>
                    <a:pt x="f2" y="f10"/>
                    <a:pt x="f7" y="f11"/>
                    <a:pt x="f5" y="f11"/>
                  </a:cubicBezTo>
                  <a:cubicBezTo>
                    <a:pt x="f12" y="f11"/>
                    <a:pt x="f3" y="f10"/>
                    <a:pt x="f3" y="f9"/>
                  </a:cubicBezTo>
                  <a:cubicBezTo>
                    <a:pt x="f3" y="f8"/>
                    <a:pt x="f12"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10" name="Google Shape;10104;p74">
              <a:extLst>
                <a:ext uri="{FF2B5EF4-FFF2-40B4-BE49-F238E27FC236}">
                  <a16:creationId xmlns:a16="http://schemas.microsoft.com/office/drawing/2014/main" id="{80B67065-1ABB-844F-A280-CAB446594AD3}"/>
                </a:ext>
              </a:extLst>
            </p:cNvPr>
            <p:cNvSpPr/>
            <p:nvPr/>
          </p:nvSpPr>
          <p:spPr>
            <a:xfrm>
              <a:off x="8539307" y="4256138"/>
              <a:ext cx="118936" cy="68826"/>
            </a:xfrm>
            <a:custGeom>
              <a:avLst/>
              <a:gdLst>
                <a:gd name="f0" fmla="val w"/>
                <a:gd name="f1" fmla="val h"/>
                <a:gd name="f2" fmla="val 0"/>
                <a:gd name="f3" fmla="val 4411"/>
                <a:gd name="f4" fmla="val 2395"/>
                <a:gd name="f5" fmla="val 1135"/>
                <a:gd name="f6" fmla="val 1450"/>
                <a:gd name="f7" fmla="val 347"/>
                <a:gd name="f8" fmla="val 1765"/>
                <a:gd name="f9" fmla="val 882"/>
                <a:gd name="f10" fmla="val 2017"/>
                <a:gd name="f11" fmla="val 1355"/>
                <a:gd name="f12" fmla="val 2237"/>
                <a:gd name="f13" fmla="val 2332"/>
                <a:gd name="f14" fmla="val 3151"/>
                <a:gd name="f15" fmla="val 3308"/>
                <a:gd name="f16" fmla="val 3560"/>
                <a:gd name="f17" fmla="val 1733"/>
                <a:gd name="f18" fmla="val 3907"/>
                <a:gd name="f19" fmla="val 631"/>
                <a:gd name="f20" fmla="val 4033"/>
                <a:gd name="f21" fmla="val 694"/>
                <a:gd name="f22" fmla="val 3623"/>
                <a:gd name="f23" fmla="val 757"/>
                <a:gd name="f24" fmla="val 3182"/>
                <a:gd name="f25" fmla="val 2363"/>
                <a:gd name="f26" fmla="val 1261"/>
                <a:gd name="f27" fmla="val 599"/>
                <a:gd name="f28" fmla="val 567"/>
                <a:gd name="f29" fmla="val 316"/>
                <a:gd name="f30" fmla="val 221"/>
                <a:gd name="f31" fmla="val 158"/>
                <a:gd name="f32" fmla="val 127"/>
                <a:gd name="f33" fmla="*/ f0 1 4411"/>
                <a:gd name="f34" fmla="*/ f1 1 2395"/>
                <a:gd name="f35" fmla="val f2"/>
                <a:gd name="f36" fmla="val f3"/>
                <a:gd name="f37" fmla="val f4"/>
                <a:gd name="f38" fmla="+- f37 0 f35"/>
                <a:gd name="f39" fmla="+- f36 0 f35"/>
                <a:gd name="f40" fmla="*/ f39 1 4411"/>
                <a:gd name="f41" fmla="*/ f38 1 2395"/>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4411" h="2395">
                  <a:moveTo>
                    <a:pt x="f2" y="f2"/>
                  </a:moveTo>
                  <a:lnTo>
                    <a:pt x="f2" y="f5"/>
                  </a:lnTo>
                  <a:cubicBezTo>
                    <a:pt x="f2" y="f6"/>
                    <a:pt x="f7" y="f8"/>
                    <a:pt x="f9" y="f10"/>
                  </a:cubicBezTo>
                  <a:cubicBezTo>
                    <a:pt x="f11" y="f12"/>
                    <a:pt x="f13" y="f4"/>
                    <a:pt x="f14" y="f4"/>
                  </a:cubicBezTo>
                  <a:lnTo>
                    <a:pt x="f15" y="f4"/>
                  </a:lnTo>
                  <a:cubicBezTo>
                    <a:pt x="f16" y="f17"/>
                    <a:pt x="f18" y="f5"/>
                    <a:pt x="f3" y="f19"/>
                  </a:cubicBezTo>
                  <a:lnTo>
                    <a:pt x="f3" y="f19"/>
                  </a:lnTo>
                  <a:cubicBezTo>
                    <a:pt x="f20" y="f21"/>
                    <a:pt x="f22" y="f23"/>
                    <a:pt x="f24" y="f23"/>
                  </a:cubicBezTo>
                  <a:cubicBezTo>
                    <a:pt x="f25" y="f23"/>
                    <a:pt x="f26" y="f27"/>
                    <a:pt x="f28" y="f29"/>
                  </a:cubicBezTo>
                  <a:cubicBezTo>
                    <a:pt x="f7" y="f30"/>
                    <a:pt x="f31" y="f32"/>
                    <a:pt x="f2"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11" name="Google Shape;10105;p74">
              <a:extLst>
                <a:ext uri="{FF2B5EF4-FFF2-40B4-BE49-F238E27FC236}">
                  <a16:creationId xmlns:a16="http://schemas.microsoft.com/office/drawing/2014/main" id="{71CEE803-BD57-7D26-46FB-1DB3F40D384E}"/>
                </a:ext>
              </a:extLst>
            </p:cNvPr>
            <p:cNvSpPr/>
            <p:nvPr/>
          </p:nvSpPr>
          <p:spPr>
            <a:xfrm>
              <a:off x="8539307" y="4397386"/>
              <a:ext cx="114702" cy="68826"/>
            </a:xfrm>
            <a:custGeom>
              <a:avLst/>
              <a:gdLst>
                <a:gd name="f0" fmla="val w"/>
                <a:gd name="f1" fmla="val h"/>
                <a:gd name="f2" fmla="val 0"/>
                <a:gd name="f3" fmla="val 4254"/>
                <a:gd name="f4" fmla="val 2395"/>
                <a:gd name="f5" fmla="val 1197"/>
                <a:gd name="f6" fmla="val 1701"/>
                <a:gd name="f7" fmla="val 1355"/>
                <a:gd name="f8" fmla="val 3182"/>
                <a:gd name="f9" fmla="val 3560"/>
                <a:gd name="f10" fmla="val 3907"/>
                <a:gd name="f11" fmla="val 2363"/>
                <a:gd name="f12" fmla="val 2332"/>
                <a:gd name="f13" fmla="val 3875"/>
                <a:gd name="f14" fmla="val 1859"/>
                <a:gd name="f15" fmla="val 3340"/>
                <a:gd name="f16" fmla="val 756"/>
                <a:gd name="f17" fmla="val 1261"/>
                <a:gd name="f18" fmla="val 599"/>
                <a:gd name="f19" fmla="val 567"/>
                <a:gd name="f20" fmla="val 315"/>
                <a:gd name="f21" fmla="val 347"/>
                <a:gd name="f22" fmla="val 252"/>
                <a:gd name="f23" fmla="val 158"/>
                <a:gd name="f24" fmla="val 126"/>
                <a:gd name="f25" fmla="*/ f0 1 4254"/>
                <a:gd name="f26" fmla="*/ f1 1 2395"/>
                <a:gd name="f27" fmla="val f2"/>
                <a:gd name="f28" fmla="val f3"/>
                <a:gd name="f29" fmla="val f4"/>
                <a:gd name="f30" fmla="+- f29 0 f27"/>
                <a:gd name="f31" fmla="+- f28 0 f27"/>
                <a:gd name="f32" fmla="*/ f31 1 4254"/>
                <a:gd name="f33" fmla="*/ f30 1 2395"/>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4254" h="2395">
                  <a:moveTo>
                    <a:pt x="f2" y="f2"/>
                  </a:moveTo>
                  <a:lnTo>
                    <a:pt x="f2" y="f5"/>
                  </a:lnTo>
                  <a:cubicBezTo>
                    <a:pt x="f2" y="f6"/>
                    <a:pt x="f7" y="f4"/>
                    <a:pt x="f8" y="f4"/>
                  </a:cubicBezTo>
                  <a:cubicBezTo>
                    <a:pt x="f9" y="f4"/>
                    <a:pt x="f10" y="f11"/>
                    <a:pt x="f3" y="f12"/>
                  </a:cubicBezTo>
                  <a:cubicBezTo>
                    <a:pt x="f13" y="f14"/>
                    <a:pt x="f9" y="f7"/>
                    <a:pt x="f15" y="f16"/>
                  </a:cubicBezTo>
                  <a:lnTo>
                    <a:pt x="f8" y="f16"/>
                  </a:lnTo>
                  <a:cubicBezTo>
                    <a:pt x="f11" y="f16"/>
                    <a:pt x="f17" y="f18"/>
                    <a:pt x="f19" y="f20"/>
                  </a:cubicBezTo>
                  <a:cubicBezTo>
                    <a:pt x="f21" y="f22"/>
                    <a:pt x="f23" y="f24"/>
                    <a:pt x="f2"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12" name="Google Shape;10106;p74">
              <a:extLst>
                <a:ext uri="{FF2B5EF4-FFF2-40B4-BE49-F238E27FC236}">
                  <a16:creationId xmlns:a16="http://schemas.microsoft.com/office/drawing/2014/main" id="{CE91D3B0-CD18-2CCA-6C49-CDFF5AEBF99A}"/>
                </a:ext>
              </a:extLst>
            </p:cNvPr>
            <p:cNvSpPr/>
            <p:nvPr/>
          </p:nvSpPr>
          <p:spPr>
            <a:xfrm>
              <a:off x="8538447" y="4326748"/>
              <a:ext cx="84124" cy="69741"/>
            </a:xfrm>
            <a:custGeom>
              <a:avLst/>
              <a:gdLst>
                <a:gd name="f0" fmla="val w"/>
                <a:gd name="f1" fmla="val h"/>
                <a:gd name="f2" fmla="val 0"/>
                <a:gd name="f3" fmla="val 3120"/>
                <a:gd name="f4" fmla="val 2427"/>
                <a:gd name="f5" fmla="val 1"/>
                <a:gd name="f6" fmla="val 1167"/>
                <a:gd name="f7" fmla="val 32"/>
                <a:gd name="f8" fmla="val 1482"/>
                <a:gd name="f9" fmla="val 379"/>
                <a:gd name="f10" fmla="val 1797"/>
                <a:gd name="f11" fmla="val 914"/>
                <a:gd name="f12" fmla="val 2017"/>
                <a:gd name="f13" fmla="val 1387"/>
                <a:gd name="f14" fmla="val 2238"/>
                <a:gd name="f15" fmla="val 2332"/>
                <a:gd name="f16" fmla="val 2395"/>
                <a:gd name="f17" fmla="val 3057"/>
                <a:gd name="f18" fmla="val 2143"/>
                <a:gd name="f19" fmla="val 3025"/>
                <a:gd name="f20" fmla="val 1860"/>
                <a:gd name="f21" fmla="val 1608"/>
                <a:gd name="f22" fmla="val 1324"/>
                <a:gd name="f23" fmla="val 3088"/>
                <a:gd name="f24" fmla="val 1041"/>
                <a:gd name="f25" fmla="val 757"/>
                <a:gd name="f26" fmla="val 1230"/>
                <a:gd name="f27" fmla="val 599"/>
                <a:gd name="f28" fmla="val 536"/>
                <a:gd name="f29" fmla="val 316"/>
                <a:gd name="f30" fmla="val 347"/>
                <a:gd name="f31" fmla="val 253"/>
                <a:gd name="f32" fmla="val 158"/>
                <a:gd name="f33" fmla="val 127"/>
                <a:gd name="f34" fmla="*/ f0 1 3120"/>
                <a:gd name="f35" fmla="*/ f1 1 2427"/>
                <a:gd name="f36" fmla="val f2"/>
                <a:gd name="f37" fmla="val f3"/>
                <a:gd name="f38" fmla="val f4"/>
                <a:gd name="f39" fmla="+- f38 0 f36"/>
                <a:gd name="f40" fmla="+- f37 0 f36"/>
                <a:gd name="f41" fmla="*/ f40 1 3120"/>
                <a:gd name="f42" fmla="*/ f39 1 2427"/>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3120" h="2427">
                  <a:moveTo>
                    <a:pt x="f5" y="f5"/>
                  </a:moveTo>
                  <a:lnTo>
                    <a:pt x="f5" y="f6"/>
                  </a:lnTo>
                  <a:lnTo>
                    <a:pt x="f7" y="f6"/>
                  </a:lnTo>
                  <a:cubicBezTo>
                    <a:pt x="f7" y="f8"/>
                    <a:pt x="f9" y="f10"/>
                    <a:pt x="f11" y="f12"/>
                  </a:cubicBezTo>
                  <a:cubicBezTo>
                    <a:pt x="f13" y="f14"/>
                    <a:pt x="f15" y="f16"/>
                    <a:pt x="f3" y="f4"/>
                  </a:cubicBezTo>
                  <a:cubicBezTo>
                    <a:pt x="f17" y="f18"/>
                    <a:pt x="f19" y="f20"/>
                    <a:pt x="f19" y="f21"/>
                  </a:cubicBezTo>
                  <a:cubicBezTo>
                    <a:pt x="f19" y="f22"/>
                    <a:pt x="f23" y="f24"/>
                    <a:pt x="f3" y="f25"/>
                  </a:cubicBezTo>
                  <a:cubicBezTo>
                    <a:pt x="f15" y="f25"/>
                    <a:pt x="f26" y="f27"/>
                    <a:pt x="f28" y="f29"/>
                  </a:cubicBezTo>
                  <a:cubicBezTo>
                    <a:pt x="f30" y="f31"/>
                    <a:pt x="f32" y="f33"/>
                    <a:pt x="f5" y="f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grpSp>
        <p:nvGrpSpPr>
          <p:cNvPr id="213" name="Google Shape;10125;p74">
            <a:extLst>
              <a:ext uri="{FF2B5EF4-FFF2-40B4-BE49-F238E27FC236}">
                <a16:creationId xmlns:a16="http://schemas.microsoft.com/office/drawing/2014/main" id="{5505B474-FEC2-A75E-DA26-2E2998D296E1}"/>
              </a:ext>
            </a:extLst>
          </p:cNvPr>
          <p:cNvGrpSpPr/>
          <p:nvPr/>
        </p:nvGrpSpPr>
        <p:grpSpPr>
          <a:xfrm>
            <a:off x="8584583" y="1926360"/>
            <a:ext cx="594005" cy="634689"/>
            <a:chOff x="7810036" y="1314139"/>
            <a:chExt cx="445504" cy="476017"/>
          </a:xfrm>
          <a:solidFill>
            <a:schemeClr val="tx1"/>
          </a:solidFill>
        </p:grpSpPr>
        <p:sp>
          <p:nvSpPr>
            <p:cNvPr id="214" name="Google Shape;10126;p74">
              <a:extLst>
                <a:ext uri="{FF2B5EF4-FFF2-40B4-BE49-F238E27FC236}">
                  <a16:creationId xmlns:a16="http://schemas.microsoft.com/office/drawing/2014/main" id="{628E8A2C-8884-CB5B-66BA-9D97A79C1CD9}"/>
                </a:ext>
              </a:extLst>
            </p:cNvPr>
            <p:cNvSpPr/>
            <p:nvPr/>
          </p:nvSpPr>
          <p:spPr>
            <a:xfrm>
              <a:off x="7901120" y="1573453"/>
              <a:ext cx="262213" cy="216703"/>
            </a:xfrm>
            <a:custGeom>
              <a:avLst/>
              <a:gdLst>
                <a:gd name="f0" fmla="val w"/>
                <a:gd name="f1" fmla="val h"/>
                <a:gd name="f2" fmla="val 0"/>
                <a:gd name="f3" fmla="val 7436"/>
                <a:gd name="f4" fmla="val 5766"/>
                <a:gd name="f5" fmla="val 410"/>
                <a:gd name="f6" fmla="val 158"/>
                <a:gd name="f7" fmla="val 1"/>
                <a:gd name="f8" fmla="val 189"/>
                <a:gd name="f9" fmla="val 662"/>
                <a:gd name="f10" fmla="val 190"/>
                <a:gd name="f11" fmla="val 820"/>
                <a:gd name="f12" fmla="val 883"/>
                <a:gd name="f13" fmla="val 1670"/>
                <a:gd name="f14" fmla="val 5419"/>
                <a:gd name="f15" fmla="val 1702"/>
                <a:gd name="f16" fmla="val 5608"/>
                <a:gd name="f17" fmla="val 1859"/>
                <a:gd name="f18" fmla="val 2048"/>
                <a:gd name="f19" fmla="val 5356"/>
                <a:gd name="f20" fmla="val 5545"/>
                <a:gd name="f21" fmla="val 6554"/>
                <a:gd name="f22" fmla="val 7026"/>
                <a:gd name="f23" fmla="val 7247"/>
                <a:gd name="f24" fmla="val 7404"/>
                <a:gd name="f25" fmla="val 630"/>
                <a:gd name="f26" fmla="*/ f0 1 7436"/>
                <a:gd name="f27" fmla="*/ f1 1 5766"/>
                <a:gd name="f28" fmla="val f2"/>
                <a:gd name="f29" fmla="val f3"/>
                <a:gd name="f30" fmla="val f4"/>
                <a:gd name="f31" fmla="+- f30 0 f28"/>
                <a:gd name="f32" fmla="+- f29 0 f28"/>
                <a:gd name="f33" fmla="*/ f32 1 7436"/>
                <a:gd name="f34" fmla="*/ f31 1 5766"/>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7436" h="5766">
                  <a:moveTo>
                    <a:pt x="f5" y="f2"/>
                  </a:moveTo>
                  <a:cubicBezTo>
                    <a:pt x="f6" y="f2"/>
                    <a:pt x="f7" y="f8"/>
                    <a:pt x="f7" y="f5"/>
                  </a:cubicBezTo>
                  <a:cubicBezTo>
                    <a:pt x="f7" y="f9"/>
                    <a:pt x="f10" y="f11"/>
                    <a:pt x="f5" y="f11"/>
                  </a:cubicBezTo>
                  <a:lnTo>
                    <a:pt x="f12" y="f11"/>
                  </a:lnTo>
                  <a:lnTo>
                    <a:pt x="f13" y="f14"/>
                  </a:lnTo>
                  <a:cubicBezTo>
                    <a:pt x="f15" y="f16"/>
                    <a:pt x="f17" y="f4"/>
                    <a:pt x="f18" y="f4"/>
                  </a:cubicBezTo>
                  <a:lnTo>
                    <a:pt x="f19" y="f4"/>
                  </a:lnTo>
                  <a:cubicBezTo>
                    <a:pt x="f20" y="f4"/>
                    <a:pt x="f4" y="f16"/>
                    <a:pt x="f4" y="f14"/>
                  </a:cubicBezTo>
                  <a:lnTo>
                    <a:pt x="f21" y="f11"/>
                  </a:lnTo>
                  <a:lnTo>
                    <a:pt x="f22" y="f11"/>
                  </a:lnTo>
                  <a:cubicBezTo>
                    <a:pt x="f23" y="f11"/>
                    <a:pt x="f24" y="f25"/>
                    <a:pt x="f24" y="f5"/>
                  </a:cubicBezTo>
                  <a:cubicBezTo>
                    <a:pt x="f3" y="f8"/>
                    <a:pt x="f23" y="f2"/>
                    <a:pt x="f22"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15" name="Google Shape;10127;p74">
              <a:extLst>
                <a:ext uri="{FF2B5EF4-FFF2-40B4-BE49-F238E27FC236}">
                  <a16:creationId xmlns:a16="http://schemas.microsoft.com/office/drawing/2014/main" id="{6EE7BEAD-0687-586C-AEE7-76E4510742DF}"/>
                </a:ext>
              </a:extLst>
            </p:cNvPr>
            <p:cNvSpPr/>
            <p:nvPr/>
          </p:nvSpPr>
          <p:spPr>
            <a:xfrm>
              <a:off x="7810036" y="1314139"/>
              <a:ext cx="445504" cy="229742"/>
            </a:xfrm>
            <a:custGeom>
              <a:avLst/>
              <a:gdLst>
                <a:gd name="f0" fmla="val w"/>
                <a:gd name="f1" fmla="val h"/>
                <a:gd name="f2" fmla="val 0"/>
                <a:gd name="f3" fmla="val 12634"/>
                <a:gd name="f4" fmla="val 6113"/>
                <a:gd name="f5" fmla="val 378"/>
                <a:gd name="f6" fmla="val 1"/>
                <a:gd name="f7" fmla="val 158"/>
                <a:gd name="f8" fmla="val 190"/>
                <a:gd name="f9" fmla="val 442"/>
                <a:gd name="f10" fmla="val 5672"/>
                <a:gd name="f11" fmla="val 5892"/>
                <a:gd name="f12" fmla="val 189"/>
                <a:gd name="f13" fmla="val 3088"/>
                <a:gd name="f14" fmla="val 3245"/>
                <a:gd name="f15" fmla="val 5514"/>
                <a:gd name="f16" fmla="val 3560"/>
                <a:gd name="f17" fmla="val 4947"/>
                <a:gd name="f18" fmla="val 4001"/>
                <a:gd name="f19" fmla="val 4569"/>
                <a:gd name="f20" fmla="val 3875"/>
                <a:gd name="f21" fmla="val 4285"/>
                <a:gd name="f22" fmla="val 3812"/>
                <a:gd name="f23" fmla="val 3970"/>
                <a:gd name="f24" fmla="val 3624"/>
                <a:gd name="f25" fmla="val 2238"/>
                <a:gd name="f26" fmla="val 4915"/>
                <a:gd name="f27" fmla="val 1135"/>
                <a:gd name="f28" fmla="val 6301"/>
                <a:gd name="f29" fmla="val 7656"/>
                <a:gd name="f30" fmla="val 8759"/>
                <a:gd name="f31" fmla="val 3939"/>
                <a:gd name="f32" fmla="val 8696"/>
                <a:gd name="f33" fmla="val 4254"/>
                <a:gd name="f34" fmla="val 8570"/>
                <a:gd name="f35" fmla="val 9011"/>
                <a:gd name="f36" fmla="val 5010"/>
                <a:gd name="f37" fmla="val 9326"/>
                <a:gd name="f38" fmla="val 9483"/>
                <a:gd name="f39" fmla="val 12193"/>
                <a:gd name="f40" fmla="val 12445"/>
                <a:gd name="f41" fmla="val 12602"/>
                <a:gd name="f42" fmla="val 12224"/>
                <a:gd name="f43" fmla="*/ f0 1 12634"/>
                <a:gd name="f44" fmla="*/ f1 1 6113"/>
                <a:gd name="f45" fmla="val f2"/>
                <a:gd name="f46" fmla="val f3"/>
                <a:gd name="f47" fmla="val f4"/>
                <a:gd name="f48" fmla="+- f47 0 f45"/>
                <a:gd name="f49" fmla="+- f46 0 f45"/>
                <a:gd name="f50" fmla="*/ f49 1 12634"/>
                <a:gd name="f51" fmla="*/ f48 1 6113"/>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12634" h="6113">
                  <a:moveTo>
                    <a:pt x="f5" y="f6"/>
                  </a:moveTo>
                  <a:cubicBezTo>
                    <a:pt x="f7" y="f6"/>
                    <a:pt x="f2" y="f8"/>
                    <a:pt x="f2" y="f9"/>
                  </a:cubicBezTo>
                  <a:lnTo>
                    <a:pt x="f2" y="f10"/>
                  </a:lnTo>
                  <a:cubicBezTo>
                    <a:pt x="f2" y="f11"/>
                    <a:pt x="f12" y="f4"/>
                    <a:pt x="f5" y="f4"/>
                  </a:cubicBezTo>
                  <a:lnTo>
                    <a:pt x="f13" y="f4"/>
                  </a:lnTo>
                  <a:cubicBezTo>
                    <a:pt x="f14" y="f15"/>
                    <a:pt x="f16" y="f17"/>
                    <a:pt x="f18" y="f19"/>
                  </a:cubicBezTo>
                  <a:cubicBezTo>
                    <a:pt x="f20" y="f21"/>
                    <a:pt x="f22" y="f23"/>
                    <a:pt x="f22" y="f24"/>
                  </a:cubicBezTo>
                  <a:cubicBezTo>
                    <a:pt x="f22" y="f25"/>
                    <a:pt x="f26" y="f27"/>
                    <a:pt x="f28" y="f27"/>
                  </a:cubicBezTo>
                  <a:cubicBezTo>
                    <a:pt x="f29" y="f27"/>
                    <a:pt x="f30" y="f25"/>
                    <a:pt x="f30" y="f24"/>
                  </a:cubicBezTo>
                  <a:cubicBezTo>
                    <a:pt x="f30" y="f31"/>
                    <a:pt x="f32" y="f33"/>
                    <a:pt x="f34" y="f19"/>
                  </a:cubicBezTo>
                  <a:cubicBezTo>
                    <a:pt x="f35" y="f36"/>
                    <a:pt x="f37" y="f15"/>
                    <a:pt x="f38" y="f4"/>
                  </a:cubicBezTo>
                  <a:lnTo>
                    <a:pt x="f39" y="f4"/>
                  </a:lnTo>
                  <a:cubicBezTo>
                    <a:pt x="f40" y="f4"/>
                    <a:pt x="f41" y="f11"/>
                    <a:pt x="f41" y="f10"/>
                  </a:cubicBezTo>
                  <a:lnTo>
                    <a:pt x="f41" y="f9"/>
                  </a:lnTo>
                  <a:cubicBezTo>
                    <a:pt x="f3" y="f8"/>
                    <a:pt x="f40" y="f6"/>
                    <a:pt x="f42"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sp>
          <p:nvSpPr>
            <p:cNvPr id="216" name="Google Shape;10128;p74">
              <a:extLst>
                <a:ext uri="{FF2B5EF4-FFF2-40B4-BE49-F238E27FC236}">
                  <a16:creationId xmlns:a16="http://schemas.microsoft.com/office/drawing/2014/main" id="{101EA4E2-806E-B7F1-0449-FC2A664DA737}"/>
                </a:ext>
              </a:extLst>
            </p:cNvPr>
            <p:cNvSpPr/>
            <p:nvPr/>
          </p:nvSpPr>
          <p:spPr>
            <a:xfrm>
              <a:off x="7949994" y="1386367"/>
              <a:ext cx="165561" cy="155137"/>
            </a:xfrm>
            <a:custGeom>
              <a:avLst/>
              <a:gdLst>
                <a:gd name="f0" fmla="val w"/>
                <a:gd name="f1" fmla="val h"/>
                <a:gd name="f2" fmla="val 0"/>
                <a:gd name="f3" fmla="val 4695"/>
                <a:gd name="f4" fmla="val 4128"/>
                <a:gd name="f5" fmla="val 2364"/>
                <a:gd name="f6" fmla="val 1"/>
                <a:gd name="f7" fmla="val 1450"/>
                <a:gd name="f8" fmla="val 694"/>
                <a:gd name="f9" fmla="val 757"/>
                <a:gd name="f10" fmla="val 1670"/>
                <a:gd name="f11" fmla="val 2080"/>
                <a:gd name="f12" fmla="val 851"/>
                <a:gd name="f13" fmla="val 2489"/>
                <a:gd name="f14" fmla="val 1167"/>
                <a:gd name="f15" fmla="val 2805"/>
                <a:gd name="f16" fmla="val 599"/>
                <a:gd name="f17" fmla="val 3120"/>
                <a:gd name="f18" fmla="val 190"/>
                <a:gd name="f19" fmla="val 3592"/>
                <a:gd name="f20" fmla="val 4475"/>
                <a:gd name="f21" fmla="val 3561"/>
                <a:gd name="f22" fmla="val 4065"/>
                <a:gd name="f23" fmla="val 3088"/>
                <a:gd name="f24" fmla="val 3529"/>
                <a:gd name="f25" fmla="val 3813"/>
                <a:gd name="f26" fmla="val 4002"/>
                <a:gd name="f27" fmla="val 3277"/>
                <a:gd name="f28" fmla="*/ f0 1 4695"/>
                <a:gd name="f29" fmla="*/ f1 1 4128"/>
                <a:gd name="f30" fmla="val f2"/>
                <a:gd name="f31" fmla="val f3"/>
                <a:gd name="f32" fmla="val f4"/>
                <a:gd name="f33" fmla="+- f32 0 f30"/>
                <a:gd name="f34" fmla="+- f31 0 f30"/>
                <a:gd name="f35" fmla="*/ f34 1 4695"/>
                <a:gd name="f36" fmla="*/ f33 1 4128"/>
                <a:gd name="f37" fmla="*/ f30 1 f35"/>
                <a:gd name="f38" fmla="*/ f31 1 f35"/>
                <a:gd name="f39" fmla="*/ f30 1 f36"/>
                <a:gd name="f40" fmla="*/ f32 1 f36"/>
                <a:gd name="f41" fmla="*/ f37 f28 1"/>
                <a:gd name="f42" fmla="*/ f38 f28 1"/>
                <a:gd name="f43" fmla="*/ f40 f29 1"/>
                <a:gd name="f44" fmla="*/ f39 f29 1"/>
              </a:gdLst>
              <a:ahLst/>
              <a:cxnLst>
                <a:cxn ang="3cd4">
                  <a:pos x="hc" y="t"/>
                </a:cxn>
                <a:cxn ang="0">
                  <a:pos x="r" y="vc"/>
                </a:cxn>
                <a:cxn ang="cd4">
                  <a:pos x="hc" y="b"/>
                </a:cxn>
                <a:cxn ang="cd2">
                  <a:pos x="l" y="vc"/>
                </a:cxn>
              </a:cxnLst>
              <a:rect l="f41" t="f44" r="f42" b="f43"/>
              <a:pathLst>
                <a:path w="4695" h="4128">
                  <a:moveTo>
                    <a:pt x="f5" y="f6"/>
                  </a:moveTo>
                  <a:cubicBezTo>
                    <a:pt x="f7" y="f6"/>
                    <a:pt x="f8" y="f9"/>
                    <a:pt x="f8" y="f10"/>
                  </a:cubicBezTo>
                  <a:cubicBezTo>
                    <a:pt x="f8" y="f11"/>
                    <a:pt x="f12" y="f13"/>
                    <a:pt x="f14" y="f15"/>
                  </a:cubicBezTo>
                  <a:cubicBezTo>
                    <a:pt x="f16" y="f17"/>
                    <a:pt x="f18" y="f19"/>
                    <a:pt x="f6" y="f4"/>
                  </a:cubicBezTo>
                  <a:lnTo>
                    <a:pt x="f3" y="f4"/>
                  </a:lnTo>
                  <a:cubicBezTo>
                    <a:pt x="f20" y="f21"/>
                    <a:pt x="f22" y="f23"/>
                    <a:pt x="f24" y="f15"/>
                  </a:cubicBezTo>
                  <a:cubicBezTo>
                    <a:pt x="f25" y="f13"/>
                    <a:pt x="f26" y="f11"/>
                    <a:pt x="f26" y="f10"/>
                  </a:cubicBezTo>
                  <a:cubicBezTo>
                    <a:pt x="f26" y="f9"/>
                    <a:pt x="f27"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solidFill>
                  <a:schemeClr val="bg1"/>
                </a:solidFill>
                <a:cs typeface="B Nazanin" pitchFamily="2" charset="-78"/>
              </a:endParaRPr>
            </a:p>
          </p:txBody>
        </p:sp>
      </p:grpSp>
      <p:sp>
        <p:nvSpPr>
          <p:cNvPr id="217" name="Text Placeholder 1">
            <a:extLst>
              <a:ext uri="{FF2B5EF4-FFF2-40B4-BE49-F238E27FC236}">
                <a16:creationId xmlns:a16="http://schemas.microsoft.com/office/drawing/2014/main" id="{ECCD60D3-7B9E-DBEA-AA88-D1AAD4C37898}"/>
              </a:ext>
            </a:extLst>
          </p:cNvPr>
          <p:cNvSpPr txBox="1">
            <a:spLocks/>
          </p:cNvSpPr>
          <p:nvPr/>
        </p:nvSpPr>
        <p:spPr>
          <a:xfrm>
            <a:off x="1542393" y="548191"/>
            <a:ext cx="9221600" cy="543181"/>
          </a:xfrm>
          <a:prstGeom prst="rect">
            <a:avLst/>
          </a:prstGeom>
        </p:spPr>
        <p:txBody>
          <a:bodyPr anchor="ctr" anchorCtr="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sz="4800" dirty="0">
                <a:latin typeface="Arial"/>
                <a:cs typeface="B Nazanin" pitchFamily="2" charset="-78"/>
              </a:rPr>
              <a:t>مجموعه آیکون های کاملاً قابل ویرایش: </a:t>
            </a:r>
            <a:r>
              <a:rPr lang="en-US" sz="4800" dirty="0">
                <a:latin typeface="Arial"/>
                <a:cs typeface="B Nazanin" pitchFamily="2" charset="-78"/>
              </a:rPr>
              <a:t>B</a:t>
            </a:r>
          </a:p>
        </p:txBody>
      </p:sp>
    </p:spTree>
    <p:extLst>
      <p:ext uri="{BB962C8B-B14F-4D97-AF65-F5344CB8AC3E}">
        <p14:creationId xmlns:p14="http://schemas.microsoft.com/office/powerpoint/2010/main" val="4369154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36E6354F-FF04-F5D1-4971-0BB2F245D80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flipH="1">
            <a:off x="102024" y="2933026"/>
            <a:ext cx="4116509" cy="3932768"/>
          </a:xfrm>
          <a:prstGeom prst="rect">
            <a:avLst/>
          </a:prstGeom>
        </p:spPr>
      </p:pic>
      <p:pic>
        <p:nvPicPr>
          <p:cNvPr id="3" name="图片 5">
            <a:extLst>
              <a:ext uri="{FF2B5EF4-FFF2-40B4-BE49-F238E27FC236}">
                <a16:creationId xmlns:a16="http://schemas.microsoft.com/office/drawing/2014/main" id="{08EAB891-7474-95DD-1139-877FFE7FF05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flipH="1">
            <a:off x="-22862" y="4144437"/>
            <a:ext cx="12205555" cy="2713563"/>
          </a:xfrm>
          <a:prstGeom prst="rect">
            <a:avLst/>
          </a:prstGeom>
        </p:spPr>
      </p:pic>
      <p:pic>
        <p:nvPicPr>
          <p:cNvPr id="4" name="图片 6">
            <a:extLst>
              <a:ext uri="{FF2B5EF4-FFF2-40B4-BE49-F238E27FC236}">
                <a16:creationId xmlns:a16="http://schemas.microsoft.com/office/drawing/2014/main" id="{DC27B9CD-7141-307B-8583-28518608367E}"/>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t="58269"/>
          <a:stretch>
            <a:fillRect/>
          </a:stretch>
        </p:blipFill>
        <p:spPr>
          <a:xfrm flipH="1">
            <a:off x="-22863" y="3674107"/>
            <a:ext cx="12205555" cy="3183467"/>
          </a:xfrm>
          <a:prstGeom prst="rect">
            <a:avLst/>
          </a:prstGeom>
        </p:spPr>
      </p:pic>
      <p:sp>
        <p:nvSpPr>
          <p:cNvPr id="5" name="文本占位符 5">
            <a:extLst>
              <a:ext uri="{FF2B5EF4-FFF2-40B4-BE49-F238E27FC236}">
                <a16:creationId xmlns:a16="http://schemas.microsoft.com/office/drawing/2014/main" id="{B8D997E3-B82B-2A9C-159F-6C532B309C15}"/>
              </a:ext>
            </a:extLst>
          </p:cNvPr>
          <p:cNvSpPr txBox="1"/>
          <p:nvPr/>
        </p:nvSpPr>
        <p:spPr>
          <a:xfrm>
            <a:off x="3380387" y="3680125"/>
            <a:ext cx="2580328" cy="296271"/>
          </a:xfrm>
          <a:prstGeom prst="rect">
            <a:avLst/>
          </a:prstGeom>
        </p:spPr>
        <p:txBody>
          <a:bodyPr vert="horz" lIns="91440" tIns="45720" rIns="91440" bIns="45720" rtlCol="0" anchor="t">
            <a:normAutofit/>
          </a:bodyP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1000">
                <a:solidFill>
                  <a:schemeClr val="tx1"/>
                </a:solidFill>
                <a:latin typeface="思源黑体 Medium"/>
                <a:ea typeface="思源黑体 CN Medium" panose="020B0600000000000000" pitchFamily="34" charset="-122"/>
                <a:cs typeface="B Nazanin" pitchFamily="2" charset="-78"/>
                <a:sym typeface="思源黑体 CN Medium" panose="020B0600000000000000" pitchFamily="34" charset="-122"/>
              </a:rPr>
              <a:t>Reporter: XXX</a:t>
            </a:r>
          </a:p>
        </p:txBody>
      </p:sp>
      <p:sp>
        <p:nvSpPr>
          <p:cNvPr id="6" name="文本占位符 6">
            <a:extLst>
              <a:ext uri="{FF2B5EF4-FFF2-40B4-BE49-F238E27FC236}">
                <a16:creationId xmlns:a16="http://schemas.microsoft.com/office/drawing/2014/main" id="{0FD3F7B6-8DF6-3205-21C6-3BE976F3482E}"/>
              </a:ext>
            </a:extLst>
          </p:cNvPr>
          <p:cNvSpPr txBox="1"/>
          <p:nvPr/>
        </p:nvSpPr>
        <p:spPr>
          <a:xfrm>
            <a:off x="6380953" y="3680126"/>
            <a:ext cx="2657264" cy="296271"/>
          </a:xfrm>
          <a:prstGeom prst="rect">
            <a:avLst/>
          </a:prstGeom>
        </p:spPr>
        <p:txBody>
          <a:bodyPr vert="horz" lIns="91440" tIns="45720" rIns="91440" bIns="45720" rtlCol="0" anchor="t">
            <a:normAutofit/>
          </a:bodyP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en-US">
                <a:solidFill>
                  <a:schemeClr val="tx1"/>
                </a:solidFill>
                <a:latin typeface="思源黑体 Medium"/>
                <a:ea typeface="思源黑体 CN Medium" panose="020B0600000000000000" pitchFamily="34" charset="-122"/>
                <a:cs typeface="B Nazanin" pitchFamily="2" charset="-78"/>
                <a:sym typeface="思源黑体 CN Medium" panose="020B0600000000000000" pitchFamily="34" charset="-122"/>
              </a:rPr>
              <a:t>Date: 20XX.XX</a:t>
            </a:r>
            <a:endParaRPr lang="en-US" altLang="en-US">
              <a:solidFill>
                <a:schemeClr val="tx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7" name="矩形 12">
            <a:extLst>
              <a:ext uri="{FF2B5EF4-FFF2-40B4-BE49-F238E27FC236}">
                <a16:creationId xmlns:a16="http://schemas.microsoft.com/office/drawing/2014/main" id="{988D8A68-2373-A216-1DF9-385A6EFB9329}"/>
              </a:ext>
            </a:extLst>
          </p:cNvPr>
          <p:cNvSpPr/>
          <p:nvPr/>
        </p:nvSpPr>
        <p:spPr>
          <a:xfrm flipH="1">
            <a:off x="6173007" y="3685309"/>
            <a:ext cx="45719" cy="2842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70" name="Isosceles Triangle 68">
            <a:extLst>
              <a:ext uri="{FF2B5EF4-FFF2-40B4-BE49-F238E27FC236}">
                <a16:creationId xmlns:a16="http://schemas.microsoft.com/office/drawing/2014/main" id="{D09D607C-87D1-4B0A-5DA1-DC3D4C47093C}"/>
              </a:ext>
            </a:extLst>
          </p:cNvPr>
          <p:cNvSpPr/>
          <p:nvPr/>
        </p:nvSpPr>
        <p:spPr>
          <a:xfrm rot="10799991">
            <a:off x="6637791" y="4492694"/>
            <a:ext cx="249704" cy="777641"/>
          </a:xfrm>
          <a:custGeom>
            <a:avLst/>
            <a:gdLst>
              <a:gd name="f0" fmla="val w"/>
              <a:gd name="f1" fmla="val h"/>
              <a:gd name="f2" fmla="val 0"/>
              <a:gd name="f3" fmla="val 1040400"/>
              <a:gd name="f4" fmla="val 3240000"/>
              <a:gd name="f5" fmla="val 41345"/>
              <a:gd name="f6" fmla="val 940666"/>
              <a:gd name="f7" fmla="val 1242"/>
              <a:gd name="f8" fmla="val 653403"/>
              <a:gd name="f9" fmla="val 1057"/>
              <a:gd name="f10" fmla="val 652077"/>
              <a:gd name="f11" fmla="val 447"/>
              <a:gd name="f12" fmla="val 647712"/>
              <a:gd name="f13" fmla="val 4531"/>
              <a:gd name="f14" fmla="val 520200"/>
              <a:gd name="f15" fmla="val 659109"/>
              <a:gd name="f16" fmla="val 174478"/>
              <a:gd name="f17" fmla="val 101622"/>
              <a:gd name="f18" fmla="val 1372451"/>
              <a:gd name="f19" fmla="val 61820"/>
              <a:gd name="f20" fmla="val 1087335"/>
              <a:gd name="f21" fmla="val 728036"/>
              <a:gd name="f22" fmla="val 261055"/>
              <a:gd name="f23" fmla="val 870500"/>
              <a:gd name="f24" fmla="val 439998"/>
              <a:gd name="f25" fmla="val 860164"/>
              <a:gd name="f26" fmla="val 431664"/>
              <a:gd name="f27" fmla="val 161365"/>
              <a:gd name="f28" fmla="val 1800403"/>
              <a:gd name="f29" fmla="val 122098"/>
              <a:gd name="f30" fmla="val 1519120"/>
              <a:gd name="f31" fmla="val 930953"/>
              <a:gd name="f32" fmla="val 515931"/>
              <a:gd name="f33" fmla="val 1035869"/>
              <a:gd name="f34" fmla="val 1039954"/>
              <a:gd name="f35" fmla="val 1039345"/>
              <a:gd name="f36" fmla="val 652078"/>
              <a:gd name="f37" fmla="val 1039160"/>
              <a:gd name="f38" fmla="val 1029316"/>
              <a:gd name="f39" fmla="val 723920"/>
              <a:gd name="f40" fmla="val 217894"/>
              <a:gd name="f41" fmla="val 2205330"/>
              <a:gd name="f42" fmla="val 181840"/>
              <a:gd name="f43" fmla="val 1947070"/>
              <a:gd name="f44" fmla="val 1000266"/>
              <a:gd name="f45" fmla="val 932012"/>
              <a:gd name="f46" fmla="val 949113"/>
              <a:gd name="f47" fmla="val 1298429"/>
              <a:gd name="f48" fmla="val 330192"/>
              <a:gd name="f49" fmla="val 2564220"/>
              <a:gd name="f50" fmla="val 267995"/>
              <a:gd name="f51" fmla="val 237100"/>
              <a:gd name="f52" fmla="val 2342912"/>
              <a:gd name="f53" fmla="val 242309"/>
              <a:gd name="f54" fmla="val 2347112"/>
              <a:gd name="f55" fmla="val 920063"/>
              <a:gd name="f56" fmla="val 1506522"/>
              <a:gd name="f57" fmla="val 865005"/>
              <a:gd name="f58" fmla="val 1900914"/>
              <a:gd name="f59" fmla="val 772406"/>
              <a:gd name="f60" fmla="val 468924"/>
              <a:gd name="f61" fmla="val 835955"/>
              <a:gd name="f62" fmla="val 2109008"/>
              <a:gd name="f63" fmla="val 892044"/>
              <a:gd name="f64" fmla="val 148356"/>
              <a:gd name="f65" fmla="val 276144"/>
              <a:gd name="f66" fmla="val 2663936"/>
              <a:gd name="f67" fmla="val 764256"/>
              <a:gd name="f68" fmla="*/ f0 1 1040400"/>
              <a:gd name="f69" fmla="*/ f1 1 3240000"/>
              <a:gd name="f70" fmla="val f2"/>
              <a:gd name="f71" fmla="val f3"/>
              <a:gd name="f72" fmla="val f4"/>
              <a:gd name="f73" fmla="+- f72 0 f70"/>
              <a:gd name="f74" fmla="+- f71 0 f70"/>
              <a:gd name="f75" fmla="*/ f74 1 1040400"/>
              <a:gd name="f76" fmla="*/ f73 1 3240000"/>
              <a:gd name="f77" fmla="*/ f70 1 f75"/>
              <a:gd name="f78" fmla="*/ f71 1 f75"/>
              <a:gd name="f79" fmla="*/ f70 1 f76"/>
              <a:gd name="f80" fmla="*/ f72 1 f76"/>
              <a:gd name="f81" fmla="*/ f77 f68 1"/>
              <a:gd name="f82" fmla="*/ f78 f68 1"/>
              <a:gd name="f83" fmla="*/ f80 f69 1"/>
              <a:gd name="f84" fmla="*/ f79 f69 1"/>
            </a:gdLst>
            <a:ahLst/>
            <a:cxnLst>
              <a:cxn ang="3cd4">
                <a:pos x="hc" y="t"/>
              </a:cxn>
              <a:cxn ang="0">
                <a:pos x="r" y="vc"/>
              </a:cxn>
              <a:cxn ang="cd4">
                <a:pos x="hc" y="b"/>
              </a:cxn>
              <a:cxn ang="cd2">
                <a:pos x="l" y="vc"/>
              </a:cxn>
            </a:cxnLst>
            <a:rect l="f81" t="f84" r="f82" b="f83"/>
            <a:pathLst>
              <a:path w="1040400" h="3240000">
                <a:moveTo>
                  <a:pt x="f5" y="f6"/>
                </a:moveTo>
                <a:lnTo>
                  <a:pt x="f7" y="f8"/>
                </a:lnTo>
                <a:lnTo>
                  <a:pt x="f2" y="f8"/>
                </a:lnTo>
                <a:lnTo>
                  <a:pt x="f9" y="f10"/>
                </a:lnTo>
                <a:lnTo>
                  <a:pt x="f11" y="f12"/>
                </a:lnTo>
                <a:lnTo>
                  <a:pt x="f13" y="f12"/>
                </a:lnTo>
                <a:lnTo>
                  <a:pt x="f14" y="f2"/>
                </a:lnTo>
                <a:lnTo>
                  <a:pt x="f15" y="f16"/>
                </a:lnTo>
                <a:close/>
                <a:moveTo>
                  <a:pt x="f17" y="f18"/>
                </a:moveTo>
                <a:lnTo>
                  <a:pt x="f19" y="f20"/>
                </a:lnTo>
                <a:lnTo>
                  <a:pt x="f21" y="f22"/>
                </a:lnTo>
                <a:lnTo>
                  <a:pt x="f23" y="f24"/>
                </a:lnTo>
                <a:lnTo>
                  <a:pt x="f25" y="f26"/>
                </a:lnTo>
                <a:close/>
                <a:moveTo>
                  <a:pt x="f27" y="f28"/>
                </a:moveTo>
                <a:lnTo>
                  <a:pt x="f29" y="f30"/>
                </a:lnTo>
                <a:lnTo>
                  <a:pt x="f31" y="f32"/>
                </a:lnTo>
                <a:lnTo>
                  <a:pt x="f33" y="f12"/>
                </a:lnTo>
                <a:lnTo>
                  <a:pt x="f34" y="f12"/>
                </a:lnTo>
                <a:lnTo>
                  <a:pt x="f35" y="f36"/>
                </a:lnTo>
                <a:lnTo>
                  <a:pt x="f3" y="f8"/>
                </a:lnTo>
                <a:lnTo>
                  <a:pt x="f37" y="f8"/>
                </a:lnTo>
                <a:lnTo>
                  <a:pt x="f38" y="f39"/>
                </a:lnTo>
                <a:close/>
                <a:moveTo>
                  <a:pt x="f40" y="f41"/>
                </a:moveTo>
                <a:lnTo>
                  <a:pt x="f42" y="f43"/>
                </a:lnTo>
                <a:lnTo>
                  <a:pt x="f44" y="f45"/>
                </a:lnTo>
                <a:lnTo>
                  <a:pt x="f46" y="f47"/>
                </a:lnTo>
                <a:close/>
                <a:moveTo>
                  <a:pt x="f48" y="f49"/>
                </a:moveTo>
                <a:lnTo>
                  <a:pt x="f50" y="f49"/>
                </a:lnTo>
                <a:lnTo>
                  <a:pt x="f51" y="f52"/>
                </a:lnTo>
                <a:lnTo>
                  <a:pt x="f53" y="f54"/>
                </a:lnTo>
                <a:lnTo>
                  <a:pt x="f55" y="f56"/>
                </a:lnTo>
                <a:lnTo>
                  <a:pt x="f57" y="f58"/>
                </a:lnTo>
                <a:close/>
                <a:moveTo>
                  <a:pt x="f59" y="f49"/>
                </a:moveTo>
                <a:lnTo>
                  <a:pt x="f60" y="f49"/>
                </a:lnTo>
                <a:lnTo>
                  <a:pt x="f61" y="f62"/>
                </a:lnTo>
                <a:close/>
                <a:moveTo>
                  <a:pt x="f63" y="f4"/>
                </a:moveTo>
                <a:lnTo>
                  <a:pt x="f64" y="f4"/>
                </a:lnTo>
                <a:lnTo>
                  <a:pt x="f65" y="f66"/>
                </a:lnTo>
                <a:lnTo>
                  <a:pt x="f67" y="f66"/>
                </a:lnTo>
                <a:close/>
              </a:path>
            </a:pathLst>
          </a:custGeom>
          <a:solidFill>
            <a:schemeClr val="tx1"/>
          </a:solidFill>
          <a:ln cap="flat">
            <a:noFill/>
            <a:prstDash val="solid"/>
          </a:ln>
        </p:spPr>
        <p:txBody>
          <a:bodyPr vert="horz" wrap="square" lIns="91440" tIns="45720" rIns="91440" bIns="4572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itchFamily="2" charset="-78"/>
            </a:endParaRPr>
          </a:p>
        </p:txBody>
      </p:sp>
      <p:sp>
        <p:nvSpPr>
          <p:cNvPr id="171" name="Rectangle 9">
            <a:extLst>
              <a:ext uri="{FF2B5EF4-FFF2-40B4-BE49-F238E27FC236}">
                <a16:creationId xmlns:a16="http://schemas.microsoft.com/office/drawing/2014/main" id="{503A6BE8-A07D-9C02-0D33-7508427EBF05}"/>
              </a:ext>
            </a:extLst>
          </p:cNvPr>
          <p:cNvSpPr/>
          <p:nvPr/>
        </p:nvSpPr>
        <p:spPr>
          <a:xfrm>
            <a:off x="7275459" y="4582474"/>
            <a:ext cx="599053" cy="598077"/>
          </a:xfrm>
          <a:custGeom>
            <a:avLst/>
            <a:gdLst>
              <a:gd name="f0" fmla="val w"/>
              <a:gd name="f1" fmla="val h"/>
              <a:gd name="f2" fmla="val 0"/>
              <a:gd name="f3" fmla="val 3228210"/>
              <a:gd name="f4" fmla="val 3222968"/>
              <a:gd name="f5" fmla="val 1619999"/>
              <a:gd name="f6" fmla="val 642446"/>
              <a:gd name="f7" fmla="val 2664115"/>
              <a:gd name="f8" fmla="val 1686562"/>
              <a:gd name="f9" fmla="val 2664116"/>
              <a:gd name="f10" fmla="val 2015013"/>
              <a:gd name="f11" fmla="val 2511495"/>
              <a:gd name="f12" fmla="val 2399422"/>
              <a:gd name="f13" fmla="val 1924159"/>
              <a:gd name="f14" fmla="val 2308568"/>
              <a:gd name="f15" fmla="val 1812086"/>
              <a:gd name="f16" fmla="val 1427912"/>
              <a:gd name="f17" fmla="val 1315839"/>
              <a:gd name="f18" fmla="val 1224985"/>
              <a:gd name="f19" fmla="val 575882"/>
              <a:gd name="f20" fmla="val 575884"/>
              <a:gd name="f21" fmla="val 509997"/>
              <a:gd name="f22" fmla="val 122689"/>
              <a:gd name="f23" fmla="val 942045"/>
              <a:gd name="f24" fmla="val 542556"/>
              <a:gd name="f25" fmla="val 974604"/>
              <a:gd name="f26" fmla="val 1620001"/>
              <a:gd name="f27" fmla="val 7099"/>
              <a:gd name="f28" fmla="val 1686560"/>
              <a:gd name="f29" fmla="val 2900441"/>
              <a:gd name="f30" fmla="val 349390"/>
              <a:gd name="f31" fmla="val 342291"/>
              <a:gd name="f32" fmla="val 330172"/>
              <a:gd name="f33" fmla="val 1679462"/>
              <a:gd name="f34" fmla="*/ f0 1 3228210"/>
              <a:gd name="f35" fmla="*/ f1 1 3222968"/>
              <a:gd name="f36" fmla="val f2"/>
              <a:gd name="f37" fmla="val f3"/>
              <a:gd name="f38" fmla="val f4"/>
              <a:gd name="f39" fmla="+- f38 0 f36"/>
              <a:gd name="f40" fmla="+- f37 0 f36"/>
              <a:gd name="f41" fmla="*/ f40 1 3228210"/>
              <a:gd name="f42" fmla="*/ f39 1 3222968"/>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3228210" h="3222968">
                <a:moveTo>
                  <a:pt x="f5" y="f6"/>
                </a:moveTo>
                <a:lnTo>
                  <a:pt x="f7" y="f8"/>
                </a:lnTo>
                <a:lnTo>
                  <a:pt x="f9" y="f8"/>
                </a:lnTo>
                <a:lnTo>
                  <a:pt x="f9" y="f4"/>
                </a:lnTo>
                <a:lnTo>
                  <a:pt x="f10" y="f4"/>
                </a:lnTo>
                <a:lnTo>
                  <a:pt x="f10" y="f11"/>
                </a:lnTo>
                <a:cubicBezTo>
                  <a:pt x="f10" y="f12"/>
                  <a:pt x="f13" y="f14"/>
                  <a:pt x="f15" y="f14"/>
                </a:cubicBezTo>
                <a:lnTo>
                  <a:pt x="f16" y="f14"/>
                </a:lnTo>
                <a:cubicBezTo>
                  <a:pt x="f17" y="f14"/>
                  <a:pt x="f18" y="f12"/>
                  <a:pt x="f18" y="f11"/>
                </a:cubicBezTo>
                <a:lnTo>
                  <a:pt x="f18" y="f4"/>
                </a:lnTo>
                <a:lnTo>
                  <a:pt x="f19" y="f4"/>
                </a:lnTo>
                <a:lnTo>
                  <a:pt x="f19" y="f8"/>
                </a:lnTo>
                <a:lnTo>
                  <a:pt x="f20" y="f8"/>
                </a:lnTo>
                <a:close/>
                <a:moveTo>
                  <a:pt x="f21" y="f22"/>
                </a:moveTo>
                <a:lnTo>
                  <a:pt x="f23" y="f22"/>
                </a:lnTo>
                <a:lnTo>
                  <a:pt x="f23" y="f24"/>
                </a:lnTo>
                <a:lnTo>
                  <a:pt x="f21" y="f25"/>
                </a:lnTo>
                <a:close/>
                <a:moveTo>
                  <a:pt x="f26" y="f27"/>
                </a:moveTo>
                <a:lnTo>
                  <a:pt x="f3" y="f28"/>
                </a:lnTo>
                <a:lnTo>
                  <a:pt x="f29" y="f28"/>
                </a:lnTo>
                <a:lnTo>
                  <a:pt x="f26" y="f30"/>
                </a:lnTo>
                <a:close/>
                <a:moveTo>
                  <a:pt x="f5" y="f2"/>
                </a:moveTo>
                <a:lnTo>
                  <a:pt x="f5" y="f31"/>
                </a:lnTo>
                <a:lnTo>
                  <a:pt x="f32" y="f33"/>
                </a:lnTo>
                <a:lnTo>
                  <a:pt x="f2" y="f33"/>
                </a:lnTo>
                <a:close/>
              </a:path>
            </a:pathLst>
          </a:custGeom>
          <a:solidFill>
            <a:schemeClr val="tx1"/>
          </a:solidFill>
          <a:ln cap="flat">
            <a:noFill/>
            <a:prstDash val="solid"/>
          </a:ln>
        </p:spPr>
        <p:txBody>
          <a:bodyPr vert="horz" wrap="square" lIns="91440" tIns="45720" rIns="91440" bIns="4572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itchFamily="2" charset="-78"/>
            </a:endParaRPr>
          </a:p>
        </p:txBody>
      </p:sp>
      <p:sp>
        <p:nvSpPr>
          <p:cNvPr id="172" name="Freeform 18">
            <a:extLst>
              <a:ext uri="{FF2B5EF4-FFF2-40B4-BE49-F238E27FC236}">
                <a16:creationId xmlns:a16="http://schemas.microsoft.com/office/drawing/2014/main" id="{48B43283-62D5-521B-B148-A5844AEDBC5D}"/>
              </a:ext>
            </a:extLst>
          </p:cNvPr>
          <p:cNvSpPr/>
          <p:nvPr/>
        </p:nvSpPr>
        <p:spPr>
          <a:xfrm>
            <a:off x="9164269" y="4648067"/>
            <a:ext cx="578521" cy="466916"/>
          </a:xfrm>
          <a:custGeom>
            <a:avLst/>
            <a:gdLst>
              <a:gd name="f0" fmla="val w"/>
              <a:gd name="f1" fmla="val h"/>
              <a:gd name="f2" fmla="val 0"/>
              <a:gd name="f3" fmla="val 3307788"/>
              <a:gd name="f4" fmla="val 2669631"/>
              <a:gd name="f5" fmla="val 2793832"/>
              <a:gd name="f6" fmla="val 1478391"/>
              <a:gd name="f7" fmla="val 2772990"/>
              <a:gd name="f8" fmla="val 1635402"/>
              <a:gd name="f9" fmla="val 2717678"/>
              <a:gd name="f10" fmla="val 1784517"/>
              <a:gd name="f11" fmla="val 2633007"/>
              <a:gd name="f12" fmla="val 1915952"/>
              <a:gd name="f13" fmla="val 2695386"/>
              <a:gd name="f14" fmla="val 1951862"/>
              <a:gd name="f15" fmla="val 2772768"/>
              <a:gd name="f16" fmla="val 1955673"/>
              <a:gd name="f17" fmla="val 2841607"/>
              <a:gd name="f18" fmla="val 1924185"/>
              <a:gd name="f19" fmla="val 2943442"/>
              <a:gd name="f20" fmla="val 1877605"/>
              <a:gd name="f21" fmla="val 2999062"/>
              <a:gd name="f22" fmla="val 1766364"/>
              <a:gd name="f23" fmla="val 2975226"/>
              <a:gd name="f24" fmla="val 1656948"/>
              <a:gd name="f25" fmla="val 2955176"/>
              <a:gd name="f26" fmla="val 1564911"/>
              <a:gd name="f27" fmla="val 2883463"/>
              <a:gd name="f28" fmla="val 1495086"/>
              <a:gd name="f29" fmla="val 2807611"/>
              <a:gd name="f30" fmla="val 1247700"/>
              <a:gd name="f31" fmla="val 2807472"/>
              <a:gd name="f32" fmla="val 1256060"/>
              <a:gd name="f33" fmla="val 2994195"/>
              <a:gd name="f34" fmla="val 1281771"/>
              <a:gd name="f35" fmla="val 3148201"/>
              <a:gd name="f36" fmla="val 1421768"/>
              <a:gd name="f37" fmla="val 3189276"/>
              <a:gd name="f38" fmla="val 1610317"/>
              <a:gd name="f39" fmla="val 3235041"/>
              <a:gd name="f40" fmla="val 1820393"/>
              <a:gd name="f41" fmla="val 3128252"/>
              <a:gd name="f42" fmla="val 2033972"/>
              <a:gd name="f43" fmla="val 2932732"/>
              <a:gd name="f44" fmla="val 2123406"/>
              <a:gd name="f45" fmla="val 2789297"/>
              <a:gd name="f46" fmla="val 2189015"/>
              <a:gd name="f47" fmla="val 2626543"/>
              <a:gd name="f48" fmla="val 2174805"/>
              <a:gd name="f49" fmla="val 2499470"/>
              <a:gd name="f50" fmla="val 2094044"/>
              <a:gd name="f51" fmla="val 2427194"/>
              <a:gd name="f52" fmla="val 2172627"/>
              <a:gd name="f53" fmla="val 2343030"/>
              <a:gd name="f54" fmla="val 2241391"/>
              <a:gd name="f55" fmla="val 2248861"/>
              <a:gd name="f56" fmla="val 2297980"/>
              <a:gd name="f57" fmla="val 2178351"/>
              <a:gd name="f58" fmla="val 2340352"/>
              <a:gd name="f59" fmla="val 2104446"/>
              <a:gd name="f60" fmla="val 2374567"/>
              <a:gd name="f61" fmla="val 2027600"/>
              <a:gd name="f62" fmla="val 2398134"/>
              <a:gd name="f63" fmla="val 2397615"/>
              <a:gd name="f64" fmla="val 3265361"/>
              <a:gd name="f65" fmla="val 2549905"/>
              <a:gd name="f66" fmla="val 2537441"/>
              <a:gd name="f67" fmla="val 2669620"/>
              <a:gd name="f68" fmla="val 1653814"/>
              <a:gd name="f69" fmla="val 773102"/>
              <a:gd name="f70" fmla="val 2669642"/>
              <a:gd name="f71" fmla="val 46417"/>
              <a:gd name="f72" fmla="val 2550707"/>
              <a:gd name="f73" fmla="val 2398955"/>
              <a:gd name="f74" fmla="val 1280678"/>
              <a:gd name="f75" fmla="val 2398436"/>
              <a:gd name="f76" fmla="val 1203764"/>
              <a:gd name="f77" fmla="val 2374915"/>
              <a:gd name="f78" fmla="val 1129786"/>
              <a:gd name="f79" fmla="val 2340732"/>
              <a:gd name="f80" fmla="val 1059201"/>
              <a:gd name="f81" fmla="val 2298380"/>
              <a:gd name="f82" fmla="val 693039"/>
              <a:gd name="f83" fmla="val 2078675"/>
              <a:gd name="f84" fmla="val 477900"/>
              <a:gd name="f85" fmla="val 1674935"/>
              <a:gd name="f86" fmla="val 499745"/>
              <a:gd name="f87" fmla="val 1248476"/>
              <a:gd name="f88" fmla="val 1331611"/>
              <a:gd name="f89" fmla="val 201752"/>
              <a:gd name="f90" fmla="val 1206335"/>
              <a:gd name="f91" fmla="val 290902"/>
              <a:gd name="f92" fmla="val 1124761"/>
              <a:gd name="f93" fmla="val 308382"/>
              <a:gd name="f94" fmla="val 1132336"/>
              <a:gd name="f95" fmla="val 435988"/>
              <a:gd name="f96" fmla="val 1160888"/>
              <a:gd name="f97" fmla="val 640507"/>
              <a:gd name="f98" fmla="val 1527973"/>
              <a:gd name="f99" fmla="val 617783"/>
              <a:gd name="f100" fmla="val 1498839"/>
              <a:gd name="f101" fmla="val 840365"/>
              <a:gd name="f102" fmla="val 1455138"/>
              <a:gd name="f103" fmla="val 960979"/>
              <a:gd name="f104" fmla="val 1395705"/>
              <a:gd name="f105" fmla="val 987199"/>
              <a:gd name="f106" fmla="val 1213910"/>
              <a:gd name="f107" fmla="val 1052459"/>
              <a:gd name="f108" fmla="val 1331028"/>
              <a:gd name="f109" fmla="val 972050"/>
              <a:gd name="f110" fmla="val 1364241"/>
              <a:gd name="f111" fmla="val 921357"/>
              <a:gd name="f112" fmla="val 1360745"/>
              <a:gd name="f113" fmla="val 809484"/>
              <a:gd name="f114" fmla="val 1360746"/>
              <a:gd name="f115" fmla="val 646916"/>
              <a:gd name="f116" fmla="val 1111360"/>
              <a:gd name="f117" fmla="val 626523"/>
              <a:gd name="f118" fmla="val 1020462"/>
              <a:gd name="f119" fmla="val 495421"/>
              <a:gd name="f120" fmla="val 941218"/>
              <a:gd name="f121" fmla="val 374224"/>
              <a:gd name="f122" fmla="val 1061250"/>
              <a:gd name="f123" fmla="val 280996"/>
              <a:gd name="f124" fmla="val 2164365"/>
              <a:gd name="f125" fmla="val 80223"/>
              <a:gd name="f126" fmla="val 2021192"/>
              <a:gd name="f127" fmla="val 182108"/>
              <a:gd name="f128" fmla="val 1927964"/>
              <a:gd name="f129" fmla="val 202086"/>
              <a:gd name="f130" fmla="val 1936621"/>
              <a:gd name="f131" fmla="val 347922"/>
              <a:gd name="f132" fmla="val 1969252"/>
              <a:gd name="f133" fmla="val 581657"/>
              <a:gd name="f134" fmla="val 2388778"/>
              <a:gd name="f135" fmla="val 555687"/>
              <a:gd name="f136" fmla="val 2355482"/>
              <a:gd name="f137" fmla="val 810066"/>
              <a:gd name="f138" fmla="val 2305538"/>
              <a:gd name="f139" fmla="val 947910"/>
              <a:gd name="f140" fmla="val 2237615"/>
              <a:gd name="f141" fmla="val 977876"/>
              <a:gd name="f142" fmla="val 2029849"/>
              <a:gd name="f143" fmla="val 2163698"/>
              <a:gd name="f144" fmla="val 960563"/>
              <a:gd name="f145" fmla="val 2201656"/>
              <a:gd name="f146" fmla="val 902628"/>
              <a:gd name="f147" fmla="val 2197660"/>
              <a:gd name="f148" fmla="val 774773"/>
              <a:gd name="f149" fmla="val 2197661"/>
              <a:gd name="f150" fmla="val 588982"/>
              <a:gd name="f151" fmla="val 1912649"/>
              <a:gd name="f152" fmla="val 565676"/>
              <a:gd name="f153" fmla="val 1808765"/>
              <a:gd name="f154" fmla="val 415844"/>
              <a:gd name="f155" fmla="val 1718201"/>
              <a:gd name="f156" fmla="val 277334"/>
              <a:gd name="f157" fmla="val 1855380"/>
              <a:gd name="f158" fmla="val 170787"/>
              <a:gd name="f159" fmla="val 1754169"/>
              <a:gd name="f160" fmla="val 1583512"/>
              <a:gd name="f161" fmla="val 121444"/>
              <a:gd name="f162" fmla="val 1472387"/>
              <a:gd name="f163" fmla="val 145257"/>
              <a:gd name="f164" fmla="val 1482706"/>
              <a:gd name="f165" fmla="val 319088"/>
              <a:gd name="f166" fmla="val 1521601"/>
              <a:gd name="f167" fmla="val 597693"/>
              <a:gd name="f168" fmla="val 2021663"/>
              <a:gd name="f169" fmla="val 566738"/>
              <a:gd name="f170" fmla="val 1981975"/>
              <a:gd name="f171" fmla="val 869950"/>
              <a:gd name="f172" fmla="val 1922443"/>
              <a:gd name="f173" fmla="val 1034256"/>
              <a:gd name="f174" fmla="val 1841481"/>
              <a:gd name="f175" fmla="val 1069974"/>
              <a:gd name="f176" fmla="val 1593831"/>
              <a:gd name="f177" fmla="val 1158875"/>
              <a:gd name="f178" fmla="val 1753374"/>
              <a:gd name="f179" fmla="val 1049338"/>
              <a:gd name="f180" fmla="val 1798619"/>
              <a:gd name="f181" fmla="val 980281"/>
              <a:gd name="f182" fmla="val 1793856"/>
              <a:gd name="f183" fmla="val 827882"/>
              <a:gd name="f184" fmla="val 1793857"/>
              <a:gd name="f185" fmla="val 606424"/>
              <a:gd name="f186" fmla="val 1454132"/>
              <a:gd name="f187" fmla="val 578644"/>
              <a:gd name="f188" fmla="val 1330306"/>
              <a:gd name="f189" fmla="val 400050"/>
              <a:gd name="f190" fmla="val 1222356"/>
              <a:gd name="f191" fmla="val 234950"/>
              <a:gd name="f192" fmla="val 1385869"/>
              <a:gd name="f193" fmla="val 107950"/>
              <a:gd name="f194" fmla="*/ f0 1 3307788"/>
              <a:gd name="f195" fmla="*/ f1 1 2669631"/>
              <a:gd name="f196" fmla="val f2"/>
              <a:gd name="f197" fmla="val f3"/>
              <a:gd name="f198" fmla="val f4"/>
              <a:gd name="f199" fmla="+- f198 0 f196"/>
              <a:gd name="f200" fmla="+- f197 0 f196"/>
              <a:gd name="f201" fmla="*/ f200 1 3307788"/>
              <a:gd name="f202" fmla="*/ f199 1 2669631"/>
              <a:gd name="f203" fmla="*/ f196 1 f201"/>
              <a:gd name="f204" fmla="*/ f197 1 f201"/>
              <a:gd name="f205" fmla="*/ f196 1 f202"/>
              <a:gd name="f206" fmla="*/ f198 1 f202"/>
              <a:gd name="f207" fmla="*/ f203 f194 1"/>
              <a:gd name="f208" fmla="*/ f204 f194 1"/>
              <a:gd name="f209" fmla="*/ f206 f195 1"/>
              <a:gd name="f210" fmla="*/ f205 f195 1"/>
            </a:gdLst>
            <a:ahLst/>
            <a:cxnLst>
              <a:cxn ang="3cd4">
                <a:pos x="hc" y="t"/>
              </a:cxn>
              <a:cxn ang="0">
                <a:pos x="r" y="vc"/>
              </a:cxn>
              <a:cxn ang="cd4">
                <a:pos x="hc" y="b"/>
              </a:cxn>
              <a:cxn ang="cd2">
                <a:pos x="l" y="vc"/>
              </a:cxn>
            </a:cxnLst>
            <a:rect l="f207" t="f210" r="f208" b="f209"/>
            <a:pathLst>
              <a:path w="3307788" h="2669631">
                <a:moveTo>
                  <a:pt x="f5" y="f6"/>
                </a:moveTo>
                <a:cubicBezTo>
                  <a:pt x="f7" y="f8"/>
                  <a:pt x="f9" y="f10"/>
                  <a:pt x="f11" y="f12"/>
                </a:cubicBezTo>
                <a:cubicBezTo>
                  <a:pt x="f13" y="f14"/>
                  <a:pt x="f15" y="f16"/>
                  <a:pt x="f17" y="f18"/>
                </a:cubicBezTo>
                <a:cubicBezTo>
                  <a:pt x="f19" y="f20"/>
                  <a:pt x="f21" y="f22"/>
                  <a:pt x="f23" y="f24"/>
                </a:cubicBezTo>
                <a:cubicBezTo>
                  <a:pt x="f25" y="f26"/>
                  <a:pt x="f27" y="f28"/>
                  <a:pt x="f5" y="f6"/>
                </a:cubicBezTo>
                <a:close/>
                <a:moveTo>
                  <a:pt x="f29" y="f30"/>
                </a:moveTo>
                <a:lnTo>
                  <a:pt x="f31" y="f32"/>
                </a:lnTo>
                <a:cubicBezTo>
                  <a:pt x="f33" y="f34"/>
                  <a:pt x="f35" y="f36"/>
                  <a:pt x="f37" y="f38"/>
                </a:cubicBezTo>
                <a:cubicBezTo>
                  <a:pt x="f39" y="f40"/>
                  <a:pt x="f41" y="f42"/>
                  <a:pt x="f43" y="f44"/>
                </a:cubicBezTo>
                <a:cubicBezTo>
                  <a:pt x="f45" y="f46"/>
                  <a:pt x="f47" y="f48"/>
                  <a:pt x="f49" y="f50"/>
                </a:cubicBezTo>
                <a:cubicBezTo>
                  <a:pt x="f51" y="f52"/>
                  <a:pt x="f53" y="f54"/>
                  <a:pt x="f55" y="f56"/>
                </a:cubicBezTo>
                <a:cubicBezTo>
                  <a:pt x="f57" y="f58"/>
                  <a:pt x="f59" y="f60"/>
                  <a:pt x="f61" y="f62"/>
                </a:cubicBezTo>
                <a:lnTo>
                  <a:pt x="f3" y="f63"/>
                </a:lnTo>
                <a:cubicBezTo>
                  <a:pt x="f64" y="f65"/>
                  <a:pt x="f66" y="f67"/>
                  <a:pt x="f68" y="f4"/>
                </a:cubicBezTo>
                <a:cubicBezTo>
                  <a:pt x="f69" y="f70"/>
                  <a:pt x="f71" y="f72"/>
                  <a:pt x="f2" y="f73"/>
                </a:cubicBezTo>
                <a:lnTo>
                  <a:pt x="f74" y="f75"/>
                </a:lnTo>
                <a:cubicBezTo>
                  <a:pt x="f76" y="f77"/>
                  <a:pt x="f78" y="f79"/>
                  <a:pt x="f80" y="f81"/>
                </a:cubicBezTo>
                <a:cubicBezTo>
                  <a:pt x="f82" y="f83"/>
                  <a:pt x="f84" y="f85"/>
                  <a:pt x="f86" y="f87"/>
                </a:cubicBezTo>
                <a:close/>
                <a:moveTo>
                  <a:pt x="f88" y="f89"/>
                </a:moveTo>
                <a:cubicBezTo>
                  <a:pt x="f90" y="f91"/>
                  <a:pt x="f92" y="f93"/>
                  <a:pt x="f94" y="f95"/>
                </a:cubicBezTo>
                <a:cubicBezTo>
                  <a:pt x="f96" y="f97"/>
                  <a:pt x="f98" y="f99"/>
                  <a:pt x="f100" y="f101"/>
                </a:cubicBezTo>
                <a:cubicBezTo>
                  <a:pt x="f102" y="f103"/>
                  <a:pt x="f104" y="f105"/>
                  <a:pt x="f106" y="f107"/>
                </a:cubicBezTo>
                <a:cubicBezTo>
                  <a:pt x="f108" y="f109"/>
                  <a:pt x="f110" y="f111"/>
                  <a:pt x="f112" y="f113"/>
                </a:cubicBezTo>
                <a:cubicBezTo>
                  <a:pt x="f114" y="f115"/>
                  <a:pt x="f116" y="f117"/>
                  <a:pt x="f118" y="f119"/>
                </a:cubicBezTo>
                <a:cubicBezTo>
                  <a:pt x="f120" y="f121"/>
                  <a:pt x="f122" y="f123"/>
                  <a:pt x="f88" y="f89"/>
                </a:cubicBezTo>
                <a:close/>
                <a:moveTo>
                  <a:pt x="f124" y="f125"/>
                </a:moveTo>
                <a:cubicBezTo>
                  <a:pt x="f126" y="f127"/>
                  <a:pt x="f128" y="f129"/>
                  <a:pt x="f130" y="f131"/>
                </a:cubicBezTo>
                <a:cubicBezTo>
                  <a:pt x="f132" y="f133"/>
                  <a:pt x="f134" y="f135"/>
                  <a:pt x="f136" y="f137"/>
                </a:cubicBezTo>
                <a:cubicBezTo>
                  <a:pt x="f138" y="f139"/>
                  <a:pt x="f140" y="f141"/>
                  <a:pt x="f142" y="f107"/>
                </a:cubicBezTo>
                <a:cubicBezTo>
                  <a:pt x="f143" y="f144"/>
                  <a:pt x="f145" y="f146"/>
                  <a:pt x="f147" y="f148"/>
                </a:cubicBezTo>
                <a:cubicBezTo>
                  <a:pt x="f149" y="f150"/>
                  <a:pt x="f151" y="f152"/>
                  <a:pt x="f153" y="f154"/>
                </a:cubicBezTo>
                <a:cubicBezTo>
                  <a:pt x="f155" y="f156"/>
                  <a:pt x="f157" y="f158"/>
                  <a:pt x="f124" y="f125"/>
                </a:cubicBezTo>
                <a:close/>
                <a:moveTo>
                  <a:pt x="f159" y="f2"/>
                </a:moveTo>
                <a:cubicBezTo>
                  <a:pt x="f160" y="f161"/>
                  <a:pt x="f162" y="f163"/>
                  <a:pt x="f164" y="f165"/>
                </a:cubicBezTo>
                <a:cubicBezTo>
                  <a:pt x="f166" y="f167"/>
                  <a:pt x="f168" y="f169"/>
                  <a:pt x="f170" y="f171"/>
                </a:cubicBezTo>
                <a:cubicBezTo>
                  <a:pt x="f172" y="f173"/>
                  <a:pt x="f174" y="f175"/>
                  <a:pt x="f176" y="f177"/>
                </a:cubicBezTo>
                <a:cubicBezTo>
                  <a:pt x="f178" y="f179"/>
                  <a:pt x="f180" y="f181"/>
                  <a:pt x="f182" y="f183"/>
                </a:cubicBezTo>
                <a:cubicBezTo>
                  <a:pt x="f184" y="f185"/>
                  <a:pt x="f186" y="f187"/>
                  <a:pt x="f188" y="f189"/>
                </a:cubicBezTo>
                <a:cubicBezTo>
                  <a:pt x="f190" y="f191"/>
                  <a:pt x="f192" y="f193"/>
                  <a:pt x="f159" y="f2"/>
                </a:cubicBezTo>
                <a:close/>
              </a:path>
            </a:pathLst>
          </a:custGeom>
          <a:solidFill>
            <a:schemeClr val="tx1"/>
          </a:solidFill>
          <a:ln cap="flat">
            <a:noFill/>
            <a:prstDash val="solid"/>
          </a:ln>
        </p:spPr>
        <p:txBody>
          <a:bodyPr vert="horz" wrap="square" lIns="91440" tIns="45720" rIns="91440" bIns="4572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itchFamily="2" charset="-78"/>
            </a:endParaRPr>
          </a:p>
        </p:txBody>
      </p:sp>
      <p:sp>
        <p:nvSpPr>
          <p:cNvPr id="173" name="Rounded Rectangle 25">
            <a:extLst>
              <a:ext uri="{FF2B5EF4-FFF2-40B4-BE49-F238E27FC236}">
                <a16:creationId xmlns:a16="http://schemas.microsoft.com/office/drawing/2014/main" id="{A5EECB12-68BC-5FF2-3860-7F7701BB7A76}"/>
              </a:ext>
            </a:extLst>
          </p:cNvPr>
          <p:cNvSpPr/>
          <p:nvPr/>
        </p:nvSpPr>
        <p:spPr>
          <a:xfrm>
            <a:off x="9222826" y="5849479"/>
            <a:ext cx="664121" cy="486704"/>
          </a:xfrm>
          <a:custGeom>
            <a:avLst/>
            <a:gdLst>
              <a:gd name="f0" fmla="val w"/>
              <a:gd name="f1" fmla="val h"/>
              <a:gd name="f2" fmla="val 0"/>
              <a:gd name="f3" fmla="val 3248842"/>
              <a:gd name="f4" fmla="val 2380886"/>
              <a:gd name="f5" fmla="val 1194785"/>
              <a:gd name="f6" fmla="val 1472263"/>
              <a:gd name="f7" fmla="val 1150014"/>
              <a:gd name="f8" fmla="val 1113720"/>
              <a:gd name="f9" fmla="val 1508557"/>
              <a:gd name="f10" fmla="val 1553328"/>
              <a:gd name="f11" fmla="val 1600880"/>
              <a:gd name="f12" fmla="val 1645651"/>
              <a:gd name="f13" fmla="val 1681945"/>
              <a:gd name="f14" fmla="val 2067186"/>
              <a:gd name="f15" fmla="val 2111957"/>
              <a:gd name="f16" fmla="val 2148251"/>
              <a:gd name="f17" fmla="val 2582402"/>
              <a:gd name="f18" fmla="val 986449"/>
              <a:gd name="f19" fmla="val 2477247"/>
              <a:gd name="f20" fmla="val 2392002"/>
              <a:gd name="f21" fmla="val 1071694"/>
              <a:gd name="f22" fmla="val 1176848"/>
              <a:gd name="f23" fmla="val 1282003"/>
              <a:gd name="f24" fmla="val 1367248"/>
              <a:gd name="f25" fmla="val 2687557"/>
              <a:gd name="f26" fmla="val 2772801"/>
              <a:gd name="f27" fmla="val 679570"/>
              <a:gd name="f28" fmla="val 574415"/>
              <a:gd name="f29" fmla="val 489171"/>
              <a:gd name="f30" fmla="val 784725"/>
              <a:gd name="f31" fmla="val 869970"/>
              <a:gd name="f32" fmla="val 867954"/>
              <a:gd name="f33" fmla="val 155801"/>
              <a:gd name="f34" fmla="val 726849"/>
              <a:gd name="f35" fmla="val 858549"/>
              <a:gd name="f36" fmla="val 2535122"/>
              <a:gd name="f37" fmla="val 2394017"/>
              <a:gd name="f38" fmla="val 677268"/>
              <a:gd name="f39" fmla="val 2584703"/>
              <a:gd name="f40" fmla="val 2736658"/>
              <a:gd name="f41" fmla="val 607820"/>
              <a:gd name="f42" fmla="val 2766265"/>
              <a:gd name="f43" fmla="val 579906"/>
              <a:gd name="f44" fmla="val 2806392"/>
              <a:gd name="f45" fmla="val 564164"/>
              <a:gd name="f46" fmla="val 2850195"/>
              <a:gd name="f47" fmla="val 3069929"/>
              <a:gd name="f48" fmla="val 3168740"/>
              <a:gd name="f49" fmla="val 644266"/>
              <a:gd name="f50" fmla="val 743077"/>
              <a:gd name="f51" fmla="val 792706"/>
              <a:gd name="f52" fmla="val 891517"/>
              <a:gd name="f53" fmla="val 971619"/>
              <a:gd name="f54" fmla="val 3054536"/>
              <a:gd name="f55" fmla="val 3060628"/>
              <a:gd name="f56" fmla="val 989042"/>
              <a:gd name="f57" fmla="val 3063411"/>
              <a:gd name="f58" fmla="val 1007758"/>
              <a:gd name="f59" fmla="val 1027125"/>
              <a:gd name="f60" fmla="val 2015961"/>
              <a:gd name="f61" fmla="val 2889080"/>
              <a:gd name="f62" fmla="val 2260325"/>
              <a:gd name="f63" fmla="val 2326909"/>
              <a:gd name="f64" fmla="val 2835102"/>
              <a:gd name="f65" fmla="val 2768518"/>
              <a:gd name="f66" fmla="val 2286284"/>
              <a:gd name="f67" fmla="val 2219700"/>
              <a:gd name="f68" fmla="val 2165723"/>
              <a:gd name="f69" fmla="val 1096248"/>
              <a:gd name="f70" fmla="val 1042270"/>
              <a:gd name="f71" fmla="val 975686"/>
              <a:gd name="f72" fmla="val 493453"/>
              <a:gd name="f73" fmla="val 426869"/>
              <a:gd name="f74" fmla="val 372891"/>
              <a:gd name="f75" fmla="val 198560"/>
              <a:gd name="f76" fmla="val 201343"/>
              <a:gd name="f77" fmla="val 207435"/>
              <a:gd name="f78" fmla="val 178913"/>
              <a:gd name="f79" fmla="val 80102"/>
              <a:gd name="f80" fmla="val 398647"/>
              <a:gd name="f81" fmla="val 447310"/>
              <a:gd name="f82" fmla="val 491436"/>
              <a:gd name="f83" fmla="val 583593"/>
              <a:gd name="f84" fmla="val 523419"/>
              <a:gd name="f85" fmla="val 615395"/>
              <a:gd name="f86" fmla="*/ f0 1 3248842"/>
              <a:gd name="f87" fmla="*/ f1 1 2380886"/>
              <a:gd name="f88" fmla="val f2"/>
              <a:gd name="f89" fmla="val f3"/>
              <a:gd name="f90" fmla="val f4"/>
              <a:gd name="f91" fmla="+- f90 0 f88"/>
              <a:gd name="f92" fmla="+- f89 0 f88"/>
              <a:gd name="f93" fmla="*/ f92 1 3248842"/>
              <a:gd name="f94" fmla="*/ f91 1 2380886"/>
              <a:gd name="f95" fmla="*/ f88 1 f93"/>
              <a:gd name="f96" fmla="*/ f89 1 f93"/>
              <a:gd name="f97" fmla="*/ f88 1 f94"/>
              <a:gd name="f98" fmla="*/ f90 1 f94"/>
              <a:gd name="f99" fmla="*/ f95 f86 1"/>
              <a:gd name="f100" fmla="*/ f96 f86 1"/>
              <a:gd name="f101" fmla="*/ f98 f87 1"/>
              <a:gd name="f102" fmla="*/ f97 f87 1"/>
            </a:gdLst>
            <a:ahLst/>
            <a:cxnLst>
              <a:cxn ang="3cd4">
                <a:pos x="hc" y="t"/>
              </a:cxn>
              <a:cxn ang="0">
                <a:pos x="r" y="vc"/>
              </a:cxn>
              <a:cxn ang="cd4">
                <a:pos x="hc" y="b"/>
              </a:cxn>
              <a:cxn ang="cd2">
                <a:pos x="l" y="vc"/>
              </a:cxn>
            </a:cxnLst>
            <a:rect l="f99" t="f102" r="f100" b="f101"/>
            <a:pathLst>
              <a:path w="3248842" h="2380886">
                <a:moveTo>
                  <a:pt x="f5" y="f6"/>
                </a:moveTo>
                <a:cubicBezTo>
                  <a:pt x="f7" y="f6"/>
                  <a:pt x="f8" y="f9"/>
                  <a:pt x="f8" y="f10"/>
                </a:cubicBezTo>
                <a:lnTo>
                  <a:pt x="f8" y="f11"/>
                </a:lnTo>
                <a:cubicBezTo>
                  <a:pt x="f8" y="f12"/>
                  <a:pt x="f7" y="f13"/>
                  <a:pt x="f5" y="f13"/>
                </a:cubicBezTo>
                <a:lnTo>
                  <a:pt x="f14" y="f13"/>
                </a:lnTo>
                <a:cubicBezTo>
                  <a:pt x="f15" y="f13"/>
                  <a:pt x="f16" y="f12"/>
                  <a:pt x="f16" y="f11"/>
                </a:cubicBezTo>
                <a:lnTo>
                  <a:pt x="f16" y="f10"/>
                </a:lnTo>
                <a:cubicBezTo>
                  <a:pt x="f16" y="f9"/>
                  <a:pt x="f15" y="f6"/>
                  <a:pt x="f14" y="f6"/>
                </a:cubicBezTo>
                <a:close/>
                <a:moveTo>
                  <a:pt x="f17" y="f18"/>
                </a:moveTo>
                <a:cubicBezTo>
                  <a:pt x="f19" y="f18"/>
                  <a:pt x="f20" y="f21"/>
                  <a:pt x="f20" y="f22"/>
                </a:cubicBezTo>
                <a:cubicBezTo>
                  <a:pt x="f20" y="f23"/>
                  <a:pt x="f19" y="f24"/>
                  <a:pt x="f17" y="f24"/>
                </a:cubicBezTo>
                <a:cubicBezTo>
                  <a:pt x="f25" y="f24"/>
                  <a:pt x="f26" y="f23"/>
                  <a:pt x="f26" y="f22"/>
                </a:cubicBezTo>
                <a:cubicBezTo>
                  <a:pt x="f26" y="f21"/>
                  <a:pt x="f25" y="f18"/>
                  <a:pt x="f17" y="f18"/>
                </a:cubicBezTo>
                <a:close/>
                <a:moveTo>
                  <a:pt x="f27" y="f18"/>
                </a:moveTo>
                <a:cubicBezTo>
                  <a:pt x="f28" y="f18"/>
                  <a:pt x="f29" y="f21"/>
                  <a:pt x="f29" y="f22"/>
                </a:cubicBezTo>
                <a:cubicBezTo>
                  <a:pt x="f29" y="f23"/>
                  <a:pt x="f28" y="f24"/>
                  <a:pt x="f27" y="f24"/>
                </a:cubicBezTo>
                <a:cubicBezTo>
                  <a:pt x="f30" y="f24"/>
                  <a:pt x="f31" y="f23"/>
                  <a:pt x="f31" y="f22"/>
                </a:cubicBezTo>
                <a:cubicBezTo>
                  <a:pt x="f31" y="f21"/>
                  <a:pt x="f30" y="f18"/>
                  <a:pt x="f27" y="f18"/>
                </a:cubicBezTo>
                <a:close/>
                <a:moveTo>
                  <a:pt x="f32" y="f33"/>
                </a:moveTo>
                <a:lnTo>
                  <a:pt x="f34" y="f35"/>
                </a:lnTo>
                <a:lnTo>
                  <a:pt x="f36" y="f35"/>
                </a:lnTo>
                <a:lnTo>
                  <a:pt x="f37" y="f33"/>
                </a:lnTo>
                <a:close/>
                <a:moveTo>
                  <a:pt x="f38" y="f2"/>
                </a:moveTo>
                <a:lnTo>
                  <a:pt x="f39" y="f2"/>
                </a:lnTo>
                <a:lnTo>
                  <a:pt x="f40" y="f41"/>
                </a:lnTo>
                <a:cubicBezTo>
                  <a:pt x="f42" y="f43"/>
                  <a:pt x="f44" y="f45"/>
                  <a:pt x="f46" y="f45"/>
                </a:cubicBezTo>
                <a:lnTo>
                  <a:pt x="f47" y="f45"/>
                </a:lnTo>
                <a:cubicBezTo>
                  <a:pt x="f48" y="f45"/>
                  <a:pt x="f3" y="f49"/>
                  <a:pt x="f3" y="f50"/>
                </a:cubicBezTo>
                <a:lnTo>
                  <a:pt x="f3" y="f51"/>
                </a:lnTo>
                <a:cubicBezTo>
                  <a:pt x="f3" y="f52"/>
                  <a:pt x="f48" y="f53"/>
                  <a:pt x="f47" y="f53"/>
                </a:cubicBezTo>
                <a:lnTo>
                  <a:pt x="f54" y="f53"/>
                </a:lnTo>
                <a:cubicBezTo>
                  <a:pt x="f55" y="f56"/>
                  <a:pt x="f57" y="f58"/>
                  <a:pt x="f57" y="f59"/>
                </a:cubicBezTo>
                <a:lnTo>
                  <a:pt x="f57" y="f60"/>
                </a:lnTo>
                <a:lnTo>
                  <a:pt x="f61" y="f60"/>
                </a:lnTo>
                <a:lnTo>
                  <a:pt x="f61" y="f62"/>
                </a:lnTo>
                <a:cubicBezTo>
                  <a:pt x="f61" y="f63"/>
                  <a:pt x="f64" y="f4"/>
                  <a:pt x="f65" y="f4"/>
                </a:cubicBezTo>
                <a:lnTo>
                  <a:pt x="f66" y="f4"/>
                </a:lnTo>
                <a:cubicBezTo>
                  <a:pt x="f67" y="f4"/>
                  <a:pt x="f68" y="f63"/>
                  <a:pt x="f68" y="f62"/>
                </a:cubicBezTo>
                <a:lnTo>
                  <a:pt x="f68" y="f60"/>
                </a:lnTo>
                <a:lnTo>
                  <a:pt x="f69" y="f60"/>
                </a:lnTo>
                <a:lnTo>
                  <a:pt x="f69" y="f62"/>
                </a:lnTo>
                <a:cubicBezTo>
                  <a:pt x="f69" y="f63"/>
                  <a:pt x="f70" y="f4"/>
                  <a:pt x="f71" y="f4"/>
                </a:cubicBezTo>
                <a:lnTo>
                  <a:pt x="f72" y="f4"/>
                </a:lnTo>
                <a:cubicBezTo>
                  <a:pt x="f73" y="f4"/>
                  <a:pt x="f74" y="f63"/>
                  <a:pt x="f74" y="f62"/>
                </a:cubicBezTo>
                <a:lnTo>
                  <a:pt x="f74" y="f60"/>
                </a:lnTo>
                <a:lnTo>
                  <a:pt x="f75" y="f60"/>
                </a:lnTo>
                <a:lnTo>
                  <a:pt x="f75" y="f59"/>
                </a:lnTo>
                <a:cubicBezTo>
                  <a:pt x="f75" y="f58"/>
                  <a:pt x="f76" y="f56"/>
                  <a:pt x="f77" y="f53"/>
                </a:cubicBezTo>
                <a:lnTo>
                  <a:pt x="f78" y="f53"/>
                </a:lnTo>
                <a:cubicBezTo>
                  <a:pt x="f79" y="f53"/>
                  <a:pt x="f2" y="f52"/>
                  <a:pt x="f2" y="f51"/>
                </a:cubicBezTo>
                <a:lnTo>
                  <a:pt x="f2" y="f50"/>
                </a:lnTo>
                <a:cubicBezTo>
                  <a:pt x="f2" y="f49"/>
                  <a:pt x="f79" y="f45"/>
                  <a:pt x="f78" y="f45"/>
                </a:cubicBezTo>
                <a:lnTo>
                  <a:pt x="f80" y="f45"/>
                </a:lnTo>
                <a:cubicBezTo>
                  <a:pt x="f81" y="f45"/>
                  <a:pt x="f82" y="f83"/>
                  <a:pt x="f84" y="f85"/>
                </a:cubicBezTo>
                <a:close/>
              </a:path>
            </a:pathLst>
          </a:custGeom>
          <a:solidFill>
            <a:schemeClr val="tx1"/>
          </a:solidFill>
          <a:ln cap="flat">
            <a:noFill/>
            <a:prstDash val="solid"/>
          </a:ln>
        </p:spPr>
        <p:txBody>
          <a:bodyPr vert="horz" wrap="square" lIns="91440" tIns="45720" rIns="91440" bIns="4572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itchFamily="2" charset="-78"/>
            </a:endParaRPr>
          </a:p>
        </p:txBody>
      </p:sp>
      <p:sp>
        <p:nvSpPr>
          <p:cNvPr id="174" name="Donut 39">
            <a:extLst>
              <a:ext uri="{FF2B5EF4-FFF2-40B4-BE49-F238E27FC236}">
                <a16:creationId xmlns:a16="http://schemas.microsoft.com/office/drawing/2014/main" id="{8F85E86D-09E5-2034-CB3F-45A7D6CC6F89}"/>
              </a:ext>
            </a:extLst>
          </p:cNvPr>
          <p:cNvSpPr/>
          <p:nvPr/>
        </p:nvSpPr>
        <p:spPr>
          <a:xfrm>
            <a:off x="2429078" y="4555934"/>
            <a:ext cx="651175" cy="651175"/>
          </a:xfrm>
          <a:custGeom>
            <a:avLst/>
            <a:gdLst>
              <a:gd name="f0" fmla="val w"/>
              <a:gd name="f1" fmla="val h"/>
              <a:gd name="f2" fmla="val 0"/>
              <a:gd name="f3" fmla="val 3240000"/>
              <a:gd name="f4" fmla="val 1152300"/>
              <a:gd name="f5" fmla="val 922782"/>
              <a:gd name="f6" fmla="val 2354400"/>
              <a:gd name="f7" fmla="val 1620000"/>
              <a:gd name="f8" fmla="val 2317218"/>
              <a:gd name="f9" fmla="val 342403"/>
              <a:gd name="f10" fmla="val 914403"/>
              <a:gd name="f11" fmla="val 2325597"/>
              <a:gd name="f12" fmla="val 2897597"/>
              <a:gd name="f13" fmla="val 2514701"/>
              <a:gd name="f14" fmla="val 725299"/>
              <a:gd name="f15" fmla="*/ f0 1 3240000"/>
              <a:gd name="f16" fmla="*/ f1 1 3240000"/>
              <a:gd name="f17" fmla="val f2"/>
              <a:gd name="f18" fmla="val f3"/>
              <a:gd name="f19" fmla="+- f18 0 f17"/>
              <a:gd name="f20" fmla="*/ f19 1 3240000"/>
              <a:gd name="f21" fmla="*/ f17 1 f20"/>
              <a:gd name="f22" fmla="*/ f18 1 f20"/>
              <a:gd name="f23" fmla="*/ f21 f15 1"/>
              <a:gd name="f24" fmla="*/ f22 f15 1"/>
              <a:gd name="f25" fmla="*/ f22 f16 1"/>
              <a:gd name="f26" fmla="*/ f21 f16 1"/>
            </a:gdLst>
            <a:ahLst/>
            <a:cxnLst>
              <a:cxn ang="3cd4">
                <a:pos x="hc" y="t"/>
              </a:cxn>
              <a:cxn ang="0">
                <a:pos x="r" y="vc"/>
              </a:cxn>
              <a:cxn ang="cd4">
                <a:pos x="hc" y="b"/>
              </a:cxn>
              <a:cxn ang="cd2">
                <a:pos x="l" y="vc"/>
              </a:cxn>
            </a:cxnLst>
            <a:rect l="f23" t="f26" r="f24" b="f25"/>
            <a:pathLst>
              <a:path w="3240000" h="3240000">
                <a:moveTo>
                  <a:pt x="f4" y="f5"/>
                </a:moveTo>
                <a:lnTo>
                  <a:pt x="f6" y="f7"/>
                </a:lnTo>
                <a:lnTo>
                  <a:pt x="f4" y="f8"/>
                </a:lnTo>
                <a:close/>
                <a:moveTo>
                  <a:pt x="f7" y="f9"/>
                </a:moveTo>
                <a:cubicBezTo>
                  <a:pt x="f10" y="f9"/>
                  <a:pt x="f9" y="f10"/>
                  <a:pt x="f9" y="f7"/>
                </a:cubicBezTo>
                <a:cubicBezTo>
                  <a:pt x="f9" y="f11"/>
                  <a:pt x="f10" y="f12"/>
                  <a:pt x="f7" y="f12"/>
                </a:cubicBezTo>
                <a:cubicBezTo>
                  <a:pt x="f11" y="f12"/>
                  <a:pt x="f12" y="f11"/>
                  <a:pt x="f12" y="f7"/>
                </a:cubicBezTo>
                <a:cubicBezTo>
                  <a:pt x="f12" y="f10"/>
                  <a:pt x="f11" y="f9"/>
                  <a:pt x="f7" y="f9"/>
                </a:cubicBezTo>
                <a:close/>
                <a:moveTo>
                  <a:pt x="f7" y="f2"/>
                </a:moveTo>
                <a:cubicBezTo>
                  <a:pt x="f13" y="f2"/>
                  <a:pt x="f3" y="f14"/>
                  <a:pt x="f3" y="f7"/>
                </a:cubicBezTo>
                <a:cubicBezTo>
                  <a:pt x="f3" y="f13"/>
                  <a:pt x="f13" y="f3"/>
                  <a:pt x="f7" y="f3"/>
                </a:cubicBezTo>
                <a:cubicBezTo>
                  <a:pt x="f14" y="f3"/>
                  <a:pt x="f2" y="f13"/>
                  <a:pt x="f2" y="f7"/>
                </a:cubicBezTo>
                <a:cubicBezTo>
                  <a:pt x="f2" y="f14"/>
                  <a:pt x="f14" y="f2"/>
                  <a:pt x="f7" y="f2"/>
                </a:cubicBezTo>
                <a:close/>
              </a:path>
            </a:pathLst>
          </a:custGeom>
          <a:solidFill>
            <a:schemeClr val="tx1"/>
          </a:solidFill>
          <a:ln cap="flat">
            <a:noFill/>
            <a:prstDash val="solid"/>
          </a:ln>
        </p:spPr>
        <p:txBody>
          <a:bodyPr vert="horz" wrap="square" lIns="91440" tIns="45720" rIns="91440" bIns="4572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itchFamily="2" charset="-78"/>
            </a:endParaRPr>
          </a:p>
        </p:txBody>
      </p:sp>
      <p:sp>
        <p:nvSpPr>
          <p:cNvPr id="175" name="Chord 38">
            <a:extLst>
              <a:ext uri="{FF2B5EF4-FFF2-40B4-BE49-F238E27FC236}">
                <a16:creationId xmlns:a16="http://schemas.microsoft.com/office/drawing/2014/main" id="{2AD98AC4-E4A6-C01B-EB03-E282D2DDF0F7}"/>
              </a:ext>
            </a:extLst>
          </p:cNvPr>
          <p:cNvSpPr/>
          <p:nvPr/>
        </p:nvSpPr>
        <p:spPr>
          <a:xfrm>
            <a:off x="4914976" y="5636473"/>
            <a:ext cx="548664" cy="705539"/>
          </a:xfrm>
          <a:custGeom>
            <a:avLst/>
            <a:gdLst>
              <a:gd name="f0" fmla="val w"/>
              <a:gd name="f1" fmla="val h"/>
              <a:gd name="f2" fmla="val 0"/>
              <a:gd name="f3" fmla="val 2519554"/>
              <a:gd name="f4" fmla="val 3240000"/>
              <a:gd name="f5" fmla="val 1259778"/>
              <a:gd name="f6" fmla="val 1299543"/>
              <a:gd name="f7" fmla="val 1331778"/>
              <a:gd name="f8" fmla="val 32235"/>
              <a:gd name="f9" fmla="val 72000"/>
              <a:gd name="f10" fmla="val 292696"/>
              <a:gd name="f11" fmla="val 1526887"/>
              <a:gd name="f12" fmla="val 301316"/>
              <a:gd name="f13" fmla="val 1719796"/>
              <a:gd name="f14" fmla="val 357828"/>
              <a:gd name="f15" fmla="val 1894309"/>
              <a:gd name="f16" fmla="val 459601"/>
              <a:gd name="f17" fmla="val 2284331"/>
              <a:gd name="f18" fmla="val 687055"/>
              <a:gd name="f19" fmla="val 2522839"/>
              <a:gd name="f20" fmla="val 1105809"/>
              <a:gd name="f21" fmla="val 2519520"/>
              <a:gd name="f22" fmla="val 1557297"/>
              <a:gd name="f23" fmla="val 2509882"/>
              <a:gd name="f24" fmla="val 1557270"/>
              <a:gd name="f25" fmla="val 2413806"/>
              <a:gd name="f26" fmla="val 1435449"/>
              <a:gd name="f27" fmla="val 2264527"/>
              <a:gd name="f28" fmla="val 1358626"/>
              <a:gd name="f29" fmla="val 2097304"/>
              <a:gd name="f30" fmla="val 1931567"/>
              <a:gd name="f31" fmla="val 1783455"/>
              <a:gd name="f32" fmla="val 1434091"/>
              <a:gd name="f33" fmla="val 1688484"/>
              <a:gd name="f34" fmla="val 1554913"/>
              <a:gd name="f35" fmla="val 1657888"/>
              <a:gd name="f36" fmla="val 1554825"/>
              <a:gd name="f37" fmla="val 1579123"/>
              <a:gd name="f38" fmla="val 1454657"/>
              <a:gd name="f39" fmla="val 1463823"/>
              <a:gd name="f40" fmla="val 1385682"/>
              <a:gd name="f41" fmla="val 1368008"/>
              <a:gd name="f42" fmla="val 2507895"/>
              <a:gd name="f43" fmla="val 1356113"/>
              <a:gd name="f44" fmla="val 2868215"/>
              <a:gd name="f45" fmla="val 1353558"/>
              <a:gd name="f46" fmla="val 1347515"/>
              <a:gd name="f47" fmla="val 3074779"/>
              <a:gd name="f48" fmla="val 1177830"/>
              <a:gd name="f49" fmla="val 969556"/>
              <a:gd name="f50" fmla="val 759529"/>
              <a:gd name="f51" fmla="val 588743"/>
              <a:gd name="f52" fmla="val 3071985"/>
              <a:gd name="f53" fmla="val 585029"/>
              <a:gd name="f54" fmla="val 2863014"/>
              <a:gd name="f55" fmla="val 584214"/>
              <a:gd name="f56" fmla="val 2861474"/>
              <a:gd name="f57" fmla="val 584183"/>
              <a:gd name="f58" fmla="val 2859896"/>
              <a:gd name="f59" fmla="val 2858310"/>
              <a:gd name="f60" fmla="val 584422"/>
              <a:gd name="f61" fmla="val 2856985"/>
              <a:gd name="f62" fmla="val 584186"/>
              <a:gd name="f63" fmla="val 2856201"/>
              <a:gd name="f64" fmla="val 584184"/>
              <a:gd name="f65" fmla="val 2855415"/>
              <a:gd name="f66" fmla="val 2854628"/>
              <a:gd name="f67" fmla="val 584846"/>
              <a:gd name="f68" fmla="val 585977"/>
              <a:gd name="f69" fmla="val 2797047"/>
              <a:gd name="f70" fmla="val 628115"/>
              <a:gd name="f71" fmla="val 2750982"/>
              <a:gd name="f72" fmla="val 679843"/>
              <a:gd name="f73" fmla="val 731571"/>
              <a:gd name="f74" fmla="val 773709"/>
              <a:gd name="f75" fmla="val 774841"/>
              <a:gd name="f76" fmla="val 776870"/>
              <a:gd name="f77" fmla="val 2961046"/>
              <a:gd name="f78" fmla="val 863138"/>
              <a:gd name="f79" fmla="val 3047314"/>
              <a:gd name="f80" fmla="val 1075974"/>
              <a:gd name="f81" fmla="val 1162242"/>
              <a:gd name="f82" fmla="val 1163439"/>
              <a:gd name="f83" fmla="val 1187778"/>
              <a:gd name="f84" fmla="val 1365548"/>
              <a:gd name="f85" fmla="val 1048083"/>
              <a:gd name="f86" fmla="val 1378241"/>
              <a:gd name="f87" fmla="val 925400"/>
              <a:gd name="f88" fmla="val 1448176"/>
              <a:gd name="f89" fmla="val 842602"/>
              <a:gd name="f90" fmla="val 1552487"/>
              <a:gd name="f91" fmla="val 807450"/>
              <a:gd name="f92" fmla="val 1552386"/>
              <a:gd name="f93" fmla="val 712615"/>
              <a:gd name="f94" fmla="val 1432960"/>
              <a:gd name="f95" fmla="val 565486"/>
              <a:gd name="f96" fmla="val 400996"/>
              <a:gd name="f97" fmla="val 240343"/>
              <a:gd name="f98" fmla="val 96251"/>
              <a:gd name="f99" fmla="val 1429532"/>
              <a:gd name="f100" fmla="val 1543232"/>
              <a:gd name="f101" fmla="val 1264"/>
              <a:gd name="f102" fmla="val 1094357"/>
              <a:gd name="f103" fmla="val 241710"/>
              <a:gd name="f104" fmla="val 680052"/>
              <a:gd name="f105" fmla="val 631054"/>
              <a:gd name="f106" fmla="val 455977"/>
              <a:gd name="f107" fmla="val 804121"/>
              <a:gd name="f108" fmla="val 356374"/>
              <a:gd name="f109" fmla="val 994908"/>
              <a:gd name="f110" fmla="val 301092"/>
              <a:gd name="f111" fmla="val 292721"/>
              <a:gd name="f112" fmla="val 1220013"/>
              <a:gd name="f113" fmla="*/ f0 1 2519554"/>
              <a:gd name="f114" fmla="*/ f1 1 3240000"/>
              <a:gd name="f115" fmla="val f2"/>
              <a:gd name="f116" fmla="val f3"/>
              <a:gd name="f117" fmla="val f4"/>
              <a:gd name="f118" fmla="+- f117 0 f115"/>
              <a:gd name="f119" fmla="+- f116 0 f115"/>
              <a:gd name="f120" fmla="*/ f119 1 2519554"/>
              <a:gd name="f121" fmla="*/ f118 1 3240000"/>
              <a:gd name="f122" fmla="*/ f115 1 f120"/>
              <a:gd name="f123" fmla="*/ f116 1 f120"/>
              <a:gd name="f124" fmla="*/ f115 1 f121"/>
              <a:gd name="f125" fmla="*/ f117 1 f121"/>
              <a:gd name="f126" fmla="*/ f122 f113 1"/>
              <a:gd name="f127" fmla="*/ f123 f113 1"/>
              <a:gd name="f128" fmla="*/ f125 f114 1"/>
              <a:gd name="f129" fmla="*/ f124 f114 1"/>
            </a:gdLst>
            <a:ahLst/>
            <a:cxnLst>
              <a:cxn ang="3cd4">
                <a:pos x="hc" y="t"/>
              </a:cxn>
              <a:cxn ang="0">
                <a:pos x="r" y="vc"/>
              </a:cxn>
              <a:cxn ang="cd4">
                <a:pos x="hc" y="b"/>
              </a:cxn>
              <a:cxn ang="cd2">
                <a:pos x="l" y="vc"/>
              </a:cxn>
            </a:cxnLst>
            <a:rect l="f126" t="f129" r="f127" b="f128"/>
            <a:pathLst>
              <a:path w="2519554" h="3240000">
                <a:moveTo>
                  <a:pt x="f5" y="f2"/>
                </a:moveTo>
                <a:cubicBezTo>
                  <a:pt x="f6" y="f2"/>
                  <a:pt x="f7" y="f8"/>
                  <a:pt x="f7" y="f9"/>
                </a:cubicBezTo>
                <a:lnTo>
                  <a:pt x="f7" y="f10"/>
                </a:lnTo>
                <a:cubicBezTo>
                  <a:pt x="f11" y="f12"/>
                  <a:pt x="f13" y="f14"/>
                  <a:pt x="f15" y="f16"/>
                </a:cubicBezTo>
                <a:cubicBezTo>
                  <a:pt x="f17" y="f18"/>
                  <a:pt x="f19" y="f20"/>
                  <a:pt x="f21" y="f22"/>
                </a:cubicBezTo>
                <a:lnTo>
                  <a:pt x="f23" y="f24"/>
                </a:lnTo>
                <a:cubicBezTo>
                  <a:pt x="f25" y="f26"/>
                  <a:pt x="f27" y="f28"/>
                  <a:pt x="f29" y="f28"/>
                </a:cubicBezTo>
                <a:cubicBezTo>
                  <a:pt x="f30" y="f28"/>
                  <a:pt x="f31" y="f32"/>
                  <a:pt x="f33" y="f34"/>
                </a:cubicBezTo>
                <a:lnTo>
                  <a:pt x="f35" y="f36"/>
                </a:lnTo>
                <a:cubicBezTo>
                  <a:pt x="f37" y="f38"/>
                  <a:pt x="f39" y="f40"/>
                  <a:pt x="f7" y="f41"/>
                </a:cubicBezTo>
                <a:lnTo>
                  <a:pt x="f7" y="f42"/>
                </a:lnTo>
                <a:lnTo>
                  <a:pt x="f43" y="f42"/>
                </a:lnTo>
                <a:lnTo>
                  <a:pt x="f43" y="f44"/>
                </a:lnTo>
                <a:lnTo>
                  <a:pt x="f45" y="f44"/>
                </a:lnTo>
                <a:cubicBezTo>
                  <a:pt x="f46" y="f47"/>
                  <a:pt x="f48" y="f4"/>
                  <a:pt x="f49" y="f4"/>
                </a:cubicBezTo>
                <a:cubicBezTo>
                  <a:pt x="f50" y="f4"/>
                  <a:pt x="f51" y="f52"/>
                  <a:pt x="f53" y="f54"/>
                </a:cubicBezTo>
                <a:cubicBezTo>
                  <a:pt x="f55" y="f56"/>
                  <a:pt x="f57" y="f58"/>
                  <a:pt x="f57" y="f59"/>
                </a:cubicBezTo>
                <a:lnTo>
                  <a:pt x="f60" y="f61"/>
                </a:lnTo>
                <a:cubicBezTo>
                  <a:pt x="f62" y="f63"/>
                  <a:pt x="f64" y="f65"/>
                  <a:pt x="f64" y="f66"/>
                </a:cubicBezTo>
                <a:lnTo>
                  <a:pt x="f67" y="f66"/>
                </a:lnTo>
                <a:cubicBezTo>
                  <a:pt x="f68" y="f69"/>
                  <a:pt x="f70" y="f71"/>
                  <a:pt x="f72" y="f71"/>
                </a:cubicBezTo>
                <a:cubicBezTo>
                  <a:pt x="f73" y="f71"/>
                  <a:pt x="f74" y="f69"/>
                  <a:pt x="f75" y="f66"/>
                </a:cubicBezTo>
                <a:lnTo>
                  <a:pt x="f76" y="f66"/>
                </a:lnTo>
                <a:cubicBezTo>
                  <a:pt x="f76" y="f77"/>
                  <a:pt x="f78" y="f79"/>
                  <a:pt x="f49" y="f79"/>
                </a:cubicBezTo>
                <a:cubicBezTo>
                  <a:pt x="f80" y="f79"/>
                  <a:pt x="f81" y="f77"/>
                  <a:pt x="f81" y="f66"/>
                </a:cubicBezTo>
                <a:lnTo>
                  <a:pt x="f82" y="f66"/>
                </a:lnTo>
                <a:lnTo>
                  <a:pt x="f82" y="f42"/>
                </a:lnTo>
                <a:lnTo>
                  <a:pt x="f83" y="f42"/>
                </a:lnTo>
                <a:lnTo>
                  <a:pt x="f83" y="f84"/>
                </a:lnTo>
                <a:cubicBezTo>
                  <a:pt x="f85" y="f86"/>
                  <a:pt x="f87" y="f88"/>
                  <a:pt x="f89" y="f90"/>
                </a:cubicBezTo>
                <a:lnTo>
                  <a:pt x="f91" y="f92"/>
                </a:lnTo>
                <a:cubicBezTo>
                  <a:pt x="f93" y="f94"/>
                  <a:pt x="f95" y="f28"/>
                  <a:pt x="f96" y="f28"/>
                </a:cubicBezTo>
                <a:cubicBezTo>
                  <a:pt x="f97" y="f28"/>
                  <a:pt x="f98" y="f99"/>
                  <a:pt x="f2" y="f100"/>
                </a:cubicBezTo>
                <a:cubicBezTo>
                  <a:pt x="f101" y="f102"/>
                  <a:pt x="f103" y="f104"/>
                  <a:pt x="f105" y="f106"/>
                </a:cubicBezTo>
                <a:cubicBezTo>
                  <a:pt x="f107" y="f108"/>
                  <a:pt x="f109" y="f110"/>
                  <a:pt x="f83" y="f111"/>
                </a:cubicBezTo>
                <a:lnTo>
                  <a:pt x="f83" y="f9"/>
                </a:lnTo>
                <a:cubicBezTo>
                  <a:pt x="f83" y="f8"/>
                  <a:pt x="f112" y="f2"/>
                  <a:pt x="f5" y="f2"/>
                </a:cubicBezTo>
                <a:close/>
              </a:path>
            </a:pathLst>
          </a:custGeom>
          <a:solidFill>
            <a:schemeClr val="tx1"/>
          </a:solidFill>
          <a:ln cap="flat">
            <a:noFill/>
            <a:prstDash val="solid"/>
          </a:ln>
        </p:spPr>
        <p:txBody>
          <a:bodyPr vert="horz" wrap="square" lIns="121920" tIns="60960" rIns="121920" bIns="6096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itchFamily="2" charset="-78"/>
            </a:endParaRPr>
          </a:p>
        </p:txBody>
      </p:sp>
      <p:sp>
        <p:nvSpPr>
          <p:cNvPr id="176" name="Oval 6">
            <a:extLst>
              <a:ext uri="{FF2B5EF4-FFF2-40B4-BE49-F238E27FC236}">
                <a16:creationId xmlns:a16="http://schemas.microsoft.com/office/drawing/2014/main" id="{706FFD40-C911-1C18-801D-6519EC49EED6}"/>
              </a:ext>
            </a:extLst>
          </p:cNvPr>
          <p:cNvSpPr/>
          <p:nvPr/>
        </p:nvSpPr>
        <p:spPr>
          <a:xfrm>
            <a:off x="5752422" y="5806845"/>
            <a:ext cx="574719" cy="568695"/>
          </a:xfrm>
          <a:custGeom>
            <a:avLst/>
            <a:gdLst>
              <a:gd name="f0" fmla="val w"/>
              <a:gd name="f1" fmla="val h"/>
              <a:gd name="f2" fmla="val 0"/>
              <a:gd name="f3" fmla="val 3220460"/>
              <a:gd name="f4" fmla="val 3186731"/>
              <a:gd name="f5" fmla="val 1762834"/>
              <a:gd name="f6" fmla="val 1282034"/>
              <a:gd name="f7" fmla="val 273698"/>
              <a:gd name="f8" fmla="val 2771171"/>
              <a:gd name="f9" fmla="val 253145"/>
              <a:gd name="f10" fmla="val 2791724"/>
              <a:gd name="f11" fmla="val 2825048"/>
              <a:gd name="f12" fmla="val 2845601"/>
              <a:gd name="f13" fmla="val 294251"/>
              <a:gd name="f14" fmla="val 2866154"/>
              <a:gd name="f15" fmla="val 327575"/>
              <a:gd name="f16" fmla="val 348128"/>
              <a:gd name="f17" fmla="val 1830131"/>
              <a:gd name="f18" fmla="val 1363598"/>
              <a:gd name="f19" fmla="val 2703218"/>
              <a:gd name="f20" fmla="val 237332"/>
              <a:gd name="f21" fmla="val 2623680"/>
              <a:gd name="f22" fmla="val 2559202"/>
              <a:gd name="f23" fmla="val 301810"/>
              <a:gd name="f24" fmla="val 381348"/>
              <a:gd name="f25" fmla="val 460886"/>
              <a:gd name="f26" fmla="val 525364"/>
              <a:gd name="f27" fmla="val 2782756"/>
              <a:gd name="f28" fmla="val 2847234"/>
              <a:gd name="f29" fmla="val 2413103"/>
              <a:gd name="f30" fmla="val 2858994"/>
              <a:gd name="f31" fmla="val 361466"/>
              <a:gd name="f32" fmla="val 807357"/>
              <a:gd name="f33" fmla="val 1253248"/>
              <a:gd name="f34" fmla="val 1614714"/>
              <a:gd name="f35" fmla="val 2305542"/>
              <a:gd name="f36" fmla="val 2202893"/>
              <a:gd name="f37" fmla="val 1593680"/>
              <a:gd name="f38" fmla="val 2109223"/>
              <a:gd name="f39" fmla="val 1555067"/>
              <a:gd name="f40" fmla="val 2191945"/>
              <a:gd name="f41" fmla="val 1637789"/>
              <a:gd name="f42" fmla="val 2226856"/>
              <a:gd name="f43" fmla="val 1672699"/>
              <a:gd name="f44" fmla="val 2226855"/>
              <a:gd name="f45" fmla="val 1729300"/>
              <a:gd name="f46" fmla="val 1764210"/>
              <a:gd name="f47" fmla="val 2045068"/>
              <a:gd name="f48" fmla="val 1911087"/>
              <a:gd name="f49" fmla="val 2010158"/>
              <a:gd name="f50" fmla="val 1945998"/>
              <a:gd name="f51" fmla="val 1953557"/>
              <a:gd name="f52" fmla="val 1918647"/>
              <a:gd name="f53" fmla="val 1799123"/>
              <a:gd name="f54" fmla="val 1791564"/>
              <a:gd name="f55" fmla="val 1749496"/>
              <a:gd name="f56" fmla="val 1841190"/>
              <a:gd name="f57" fmla="val 1832980"/>
              <a:gd name="f58" fmla="val 1924673"/>
              <a:gd name="f59" fmla="val 1761893"/>
              <a:gd name="f60" fmla="val 1995760"/>
              <a:gd name="f61" fmla="val 1678410"/>
              <a:gd name="f62" fmla="val 1912277"/>
              <a:gd name="f63" fmla="val 1650246"/>
              <a:gd name="f64" fmla="val 1940441"/>
              <a:gd name="f65" fmla="val 1735612"/>
              <a:gd name="f66" fmla="val 2025807"/>
              <a:gd name="f67" fmla="val 1573330"/>
              <a:gd name="f68" fmla="val 2188089"/>
              <a:gd name="f69" fmla="val 1487964"/>
              <a:gd name="f70" fmla="val 2102723"/>
              <a:gd name="f71" fmla="val 1451742"/>
              <a:gd name="f72" fmla="val 2138944"/>
              <a:gd name="f73" fmla="val 1537109"/>
              <a:gd name="f74" fmla="val 2224311"/>
              <a:gd name="f75" fmla="val 1374830"/>
              <a:gd name="f76" fmla="val 2386590"/>
              <a:gd name="f77" fmla="val 1289463"/>
              <a:gd name="f78" fmla="val 2301223"/>
              <a:gd name="f79" fmla="val 1225079"/>
              <a:gd name="f80" fmla="val 2365608"/>
              <a:gd name="f81" fmla="val 1310445"/>
              <a:gd name="f82" fmla="val 2450974"/>
              <a:gd name="f83" fmla="val 1239358"/>
              <a:gd name="f84" fmla="val 2522061"/>
              <a:gd name="f85" fmla="val 1153992"/>
              <a:gd name="f86" fmla="val 2436695"/>
              <a:gd name="f87" fmla="val 1104364"/>
              <a:gd name="f88" fmla="val 2486322"/>
              <a:gd name="f89" fmla="val 1189730"/>
              <a:gd name="f90" fmla="val 2571689"/>
              <a:gd name="f91" fmla="val 1034153"/>
              <a:gd name="f92" fmla="val 2727266"/>
              <a:gd name="f93" fmla="val 948787"/>
              <a:gd name="f94" fmla="val 2641900"/>
              <a:gd name="f95" fmla="val 905863"/>
              <a:gd name="f96" fmla="val 2684824"/>
              <a:gd name="f97" fmla="val 991230"/>
              <a:gd name="f98" fmla="val 2770191"/>
              <a:gd name="f99" fmla="val 842353"/>
              <a:gd name="f100" fmla="val 2919067"/>
              <a:gd name="f101" fmla="val 756986"/>
              <a:gd name="f102" fmla="val 2833700"/>
              <a:gd name="f103" fmla="val 692119"/>
              <a:gd name="f104" fmla="val 2898567"/>
              <a:gd name="f105" fmla="val 777486"/>
              <a:gd name="f106" fmla="val 2983934"/>
              <a:gd name="f107" fmla="val 628610"/>
              <a:gd name="f108" fmla="val 3132811"/>
              <a:gd name="f109" fmla="val 618557"/>
              <a:gd name="f110" fmla="val 3122757"/>
              <a:gd name="f111" fmla="val 622830"/>
              <a:gd name="f112" fmla="val 3134825"/>
              <a:gd name="f113" fmla="val 346551"/>
              <a:gd name="f114" fmla="val 3150831"/>
              <a:gd name="f115" fmla="val 51749"/>
              <a:gd name="f116" fmla="val 2750557"/>
              <a:gd name="f117" fmla="val 48979"/>
              <a:gd name="f118" fmla="val 2747788"/>
              <a:gd name="f119" fmla="val 52495"/>
              <a:gd name="f120" fmla="val 2744272"/>
              <a:gd name="f121" fmla="val 52938"/>
              <a:gd name="f122" fmla="val 2740533"/>
              <a:gd name="f123" fmla="val 54575"/>
              <a:gd name="f124" fmla="val 2742192"/>
              <a:gd name="f125" fmla="val 1671288"/>
              <a:gd name="f126" fmla="val 1125479"/>
              <a:gd name="f127" fmla="val 1628971"/>
              <a:gd name="f128" fmla="val 1027979"/>
              <a:gd name="f129" fmla="val 1605746"/>
              <a:gd name="f130" fmla="val 920380"/>
              <a:gd name="f131" fmla="val 1967212"/>
              <a:gd name="f132" fmla="*/ f0 1 3220460"/>
              <a:gd name="f133" fmla="*/ f1 1 3186731"/>
              <a:gd name="f134" fmla="val f2"/>
              <a:gd name="f135" fmla="val f3"/>
              <a:gd name="f136" fmla="val f4"/>
              <a:gd name="f137" fmla="+- f136 0 f134"/>
              <a:gd name="f138" fmla="+- f135 0 f134"/>
              <a:gd name="f139" fmla="*/ f138 1 3220460"/>
              <a:gd name="f140" fmla="*/ f137 1 3186731"/>
              <a:gd name="f141" fmla="*/ f134 1 f139"/>
              <a:gd name="f142" fmla="*/ f135 1 f139"/>
              <a:gd name="f143" fmla="*/ f134 1 f140"/>
              <a:gd name="f144" fmla="*/ f136 1 f140"/>
              <a:gd name="f145" fmla="*/ f141 f132 1"/>
              <a:gd name="f146" fmla="*/ f142 f132 1"/>
              <a:gd name="f147" fmla="*/ f144 f133 1"/>
              <a:gd name="f148" fmla="*/ f143 f133 1"/>
            </a:gdLst>
            <a:ahLst/>
            <a:cxnLst>
              <a:cxn ang="3cd4">
                <a:pos x="hc" y="t"/>
              </a:cxn>
              <a:cxn ang="0">
                <a:pos x="r" y="vc"/>
              </a:cxn>
              <a:cxn ang="cd4">
                <a:pos x="hc" y="b"/>
              </a:cxn>
              <a:cxn ang="cd2">
                <a:pos x="l" y="vc"/>
              </a:cxn>
            </a:cxnLst>
            <a:rect l="f145" t="f148" r="f146" b="f147"/>
            <a:pathLst>
              <a:path w="3220460" h="3186731">
                <a:moveTo>
                  <a:pt x="f5" y="f6"/>
                </a:moveTo>
                <a:lnTo>
                  <a:pt x="f7" y="f8"/>
                </a:lnTo>
                <a:cubicBezTo>
                  <a:pt x="f9" y="f10"/>
                  <a:pt x="f9" y="f11"/>
                  <a:pt x="f7" y="f12"/>
                </a:cubicBezTo>
                <a:cubicBezTo>
                  <a:pt x="f13" y="f14"/>
                  <a:pt x="f15" y="f14"/>
                  <a:pt x="f16" y="f12"/>
                </a:cubicBezTo>
                <a:lnTo>
                  <a:pt x="f17" y="f18"/>
                </a:lnTo>
                <a:close/>
                <a:moveTo>
                  <a:pt x="f19" y="f20"/>
                </a:moveTo>
                <a:cubicBezTo>
                  <a:pt x="f21" y="f20"/>
                  <a:pt x="f22" y="f23"/>
                  <a:pt x="f22" y="f24"/>
                </a:cubicBezTo>
                <a:cubicBezTo>
                  <a:pt x="f22" y="f25"/>
                  <a:pt x="f21" y="f26"/>
                  <a:pt x="f19" y="f26"/>
                </a:cubicBezTo>
                <a:cubicBezTo>
                  <a:pt x="f27" y="f26"/>
                  <a:pt x="f28" y="f25"/>
                  <a:pt x="f28" y="f24"/>
                </a:cubicBezTo>
                <a:cubicBezTo>
                  <a:pt x="f28" y="f23"/>
                  <a:pt x="f27" y="f20"/>
                  <a:pt x="f19" y="f20"/>
                </a:cubicBezTo>
                <a:close/>
                <a:moveTo>
                  <a:pt x="f29" y="f2"/>
                </a:moveTo>
                <a:cubicBezTo>
                  <a:pt x="f30" y="f2"/>
                  <a:pt x="f3" y="f31"/>
                  <a:pt x="f3" y="f32"/>
                </a:cubicBezTo>
                <a:cubicBezTo>
                  <a:pt x="f3" y="f33"/>
                  <a:pt x="f30" y="f34"/>
                  <a:pt x="f29" y="f34"/>
                </a:cubicBezTo>
                <a:cubicBezTo>
                  <a:pt x="f35" y="f34"/>
                  <a:pt x="f36" y="f37"/>
                  <a:pt x="f38" y="f39"/>
                </a:cubicBezTo>
                <a:lnTo>
                  <a:pt x="f40" y="f41"/>
                </a:lnTo>
                <a:cubicBezTo>
                  <a:pt x="f42" y="f43"/>
                  <a:pt x="f44" y="f45"/>
                  <a:pt x="f40" y="f46"/>
                </a:cubicBezTo>
                <a:lnTo>
                  <a:pt x="f47" y="f48"/>
                </a:lnTo>
                <a:cubicBezTo>
                  <a:pt x="f49" y="f50"/>
                  <a:pt x="f51" y="f50"/>
                  <a:pt x="f52" y="f48"/>
                </a:cubicBez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83" y="f84"/>
                </a:lnTo>
                <a:lnTo>
                  <a:pt x="f85" y="f86"/>
                </a:lnTo>
                <a:lnTo>
                  <a:pt x="f87" y="f88"/>
                </a:lnTo>
                <a:lnTo>
                  <a:pt x="f89" y="f90"/>
                </a:lnTo>
                <a:lnTo>
                  <a:pt x="f91" y="f92"/>
                </a:lnTo>
                <a:lnTo>
                  <a:pt x="f93" y="f94"/>
                </a:lnTo>
                <a:lnTo>
                  <a:pt x="f95" y="f96"/>
                </a:lnTo>
                <a:lnTo>
                  <a:pt x="f97" y="f98"/>
                </a:lnTo>
                <a:lnTo>
                  <a:pt x="f99" y="f100"/>
                </a:lnTo>
                <a:lnTo>
                  <a:pt x="f101" y="f102"/>
                </a:lnTo>
                <a:lnTo>
                  <a:pt x="f103" y="f104"/>
                </a:lnTo>
                <a:lnTo>
                  <a:pt x="f105" y="f106"/>
                </a:lnTo>
                <a:lnTo>
                  <a:pt x="f107" y="f108"/>
                </a:lnTo>
                <a:lnTo>
                  <a:pt x="f109" y="f110"/>
                </a:lnTo>
                <a:lnTo>
                  <a:pt x="f111" y="f112"/>
                </a:lnTo>
                <a:lnTo>
                  <a:pt x="f113" y="f114"/>
                </a:lnTo>
                <a:lnTo>
                  <a:pt x="f2" y="f4"/>
                </a:lnTo>
                <a:lnTo>
                  <a:pt x="f115" y="f116"/>
                </a:lnTo>
                <a:lnTo>
                  <a:pt x="f117" y="f118"/>
                </a:lnTo>
                <a:lnTo>
                  <a:pt x="f119" y="f120"/>
                </a:lnTo>
                <a:lnTo>
                  <a:pt x="f121" y="f122"/>
                </a:lnTo>
                <a:lnTo>
                  <a:pt x="f123" y="f124"/>
                </a:lnTo>
                <a:lnTo>
                  <a:pt x="f125" y="f126"/>
                </a:lnTo>
                <a:cubicBezTo>
                  <a:pt x="f127" y="f128"/>
                  <a:pt x="f129" y="f130"/>
                  <a:pt x="f129" y="f32"/>
                </a:cubicBezTo>
                <a:cubicBezTo>
                  <a:pt x="f129" y="f31"/>
                  <a:pt x="f131" y="f2"/>
                  <a:pt x="f29" y="f2"/>
                </a:cubicBezTo>
                <a:close/>
              </a:path>
            </a:pathLst>
          </a:custGeom>
          <a:solidFill>
            <a:schemeClr val="tx1"/>
          </a:solidFill>
          <a:ln cap="flat">
            <a:noFill/>
            <a:prstDash val="solid"/>
          </a:ln>
        </p:spPr>
        <p:txBody>
          <a:bodyPr vert="horz" wrap="square" lIns="121920" tIns="60960" rIns="121920" bIns="6096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itchFamily="2" charset="-78"/>
            </a:endParaRPr>
          </a:p>
        </p:txBody>
      </p:sp>
      <p:sp>
        <p:nvSpPr>
          <p:cNvPr id="177" name="Block Arc 25">
            <a:extLst>
              <a:ext uri="{FF2B5EF4-FFF2-40B4-BE49-F238E27FC236}">
                <a16:creationId xmlns:a16="http://schemas.microsoft.com/office/drawing/2014/main" id="{4BE7216B-0E7F-5CAB-B0E5-FC5A58E656BE}"/>
              </a:ext>
            </a:extLst>
          </p:cNvPr>
          <p:cNvSpPr/>
          <p:nvPr/>
        </p:nvSpPr>
        <p:spPr>
          <a:xfrm>
            <a:off x="3373983" y="5700919"/>
            <a:ext cx="395399" cy="571243"/>
          </a:xfrm>
          <a:custGeom>
            <a:avLst/>
            <a:gdLst>
              <a:gd name="f0" fmla="val w"/>
              <a:gd name="f1" fmla="val h"/>
              <a:gd name="f2" fmla="val 0"/>
              <a:gd name="f3" fmla="val 2215656"/>
              <a:gd name="f4" fmla="val 3200962"/>
              <a:gd name="f5" fmla="val 1107829"/>
              <a:gd name="f6" fmla="val 2097026"/>
              <a:gd name="f7" fmla="val 1025315"/>
              <a:gd name="f8" fmla="val 958423"/>
              <a:gd name="f9" fmla="val 2163918"/>
              <a:gd name="f10" fmla="val 2246432"/>
              <a:gd name="f11" fmla="val 2302715"/>
              <a:gd name="f12" fmla="val 989546"/>
              <a:gd name="f13" fmla="val 2351730"/>
              <a:gd name="f14" fmla="val 1036590"/>
              <a:gd name="f15" fmla="val 2375275"/>
              <a:gd name="f16" fmla="val 985422"/>
              <a:gd name="f17" fmla="val 2684898"/>
              <a:gd name="f18" fmla="val 1230236"/>
              <a:gd name="f19" fmla="val 1179068"/>
              <a:gd name="f20" fmla="val 1226112"/>
              <a:gd name="f21" fmla="val 1257234"/>
              <a:gd name="f22" fmla="val 1190343"/>
              <a:gd name="f23" fmla="val 1102513"/>
              <a:gd name="f24" fmla="val 266871"/>
              <a:gd name="f25" fmla="val 874876"/>
              <a:gd name="f26" fmla="val 269781"/>
              <a:gd name="f27" fmla="val 691868"/>
              <a:gd name="f28" fmla="val 455143"/>
              <a:gd name="f29" fmla="val 682798"/>
              <a:gd name="f30" fmla="val 690469"/>
              <a:gd name="f31" fmla="val 1580962"/>
              <a:gd name="f32" fmla="val 1525188"/>
              <a:gd name="f33" fmla="val 672127"/>
              <a:gd name="f34" fmla="val 1523654"/>
              <a:gd name="f35" fmla="val 672166"/>
              <a:gd name="f36" fmla="val 1517835"/>
              <a:gd name="f37" fmla="val 444585"/>
              <a:gd name="f38" fmla="val 1330149"/>
              <a:gd name="f39" fmla="val 263961"/>
              <a:gd name="f40" fmla="val 1099102"/>
              <a:gd name="f41" fmla="val 56"/>
              <a:gd name="f42" fmla="val 1472767"/>
              <a:gd name="f43" fmla="val -4720"/>
              <a:gd name="f44" fmla="val 1780852"/>
              <a:gd name="f45" fmla="val 291773"/>
              <a:gd name="f46" fmla="val 1790404"/>
              <a:gd name="f47" fmla="val 665346"/>
              <a:gd name="f48" fmla="val 1742843"/>
              <a:gd name="f49" fmla="val 666562"/>
              <a:gd name="f50" fmla="val 1790627"/>
              <a:gd name="f51" fmla="val 2041344"/>
              <a:gd name="f52" fmla="val 2137614"/>
              <a:gd name="f53" fmla="val 1659004"/>
              <a:gd name="f54" fmla="val 1755274"/>
              <a:gd name="f55" fmla="val 3026650"/>
              <a:gd name="f56" fmla="val 3122920"/>
              <a:gd name="f57" fmla="val 174312"/>
              <a:gd name="f58" fmla="val 78042"/>
              <a:gd name="f59" fmla="val 425030"/>
              <a:gd name="f60" fmla="val 676764"/>
              <a:gd name="f61" fmla="val 425634"/>
              <a:gd name="f62" fmla="val 428273"/>
              <a:gd name="f63" fmla="val 305830"/>
              <a:gd name="f64" fmla="val 727452"/>
              <a:gd name="f65" fmla="val 4806"/>
              <a:gd name="f66" fmla="*/ f0 1 2215656"/>
              <a:gd name="f67" fmla="*/ f1 1 3200962"/>
              <a:gd name="f68" fmla="val f2"/>
              <a:gd name="f69" fmla="val f3"/>
              <a:gd name="f70" fmla="val f4"/>
              <a:gd name="f71" fmla="+- f70 0 f68"/>
              <a:gd name="f72" fmla="+- f69 0 f68"/>
              <a:gd name="f73" fmla="*/ f72 1 2215656"/>
              <a:gd name="f74" fmla="*/ f71 1 3200962"/>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2215656" h="3200962">
                <a:moveTo>
                  <a:pt x="f5" y="f6"/>
                </a:moveTo>
                <a:cubicBezTo>
                  <a:pt x="f7" y="f6"/>
                  <a:pt x="f8" y="f9"/>
                  <a:pt x="f8" y="f10"/>
                </a:cubicBezTo>
                <a:cubicBezTo>
                  <a:pt x="f8" y="f11"/>
                  <a:pt x="f12" y="f13"/>
                  <a:pt x="f14" y="f15"/>
                </a:cubicBezTo>
                <a:lnTo>
                  <a:pt x="f16" y="f17"/>
                </a:lnTo>
                <a:lnTo>
                  <a:pt x="f18" y="f17"/>
                </a:lnTo>
                <a:lnTo>
                  <a:pt x="f19" y="f15"/>
                </a:lnTo>
                <a:cubicBezTo>
                  <a:pt x="f20" y="f13"/>
                  <a:pt x="f21" y="f11"/>
                  <a:pt x="f21" y="f10"/>
                </a:cubicBezTo>
                <a:cubicBezTo>
                  <a:pt x="f21" y="f9"/>
                  <a:pt x="f22" y="f6"/>
                  <a:pt x="f5" y="f6"/>
                </a:cubicBezTo>
                <a:close/>
                <a:moveTo>
                  <a:pt x="f23" y="f24"/>
                </a:moveTo>
                <a:cubicBezTo>
                  <a:pt x="f25" y="f26"/>
                  <a:pt x="f27" y="f28"/>
                  <a:pt x="f27" y="f29"/>
                </a:cubicBezTo>
                <a:lnTo>
                  <a:pt x="f30" y="f29"/>
                </a:lnTo>
                <a:lnTo>
                  <a:pt x="f30" y="f31"/>
                </a:lnTo>
                <a:lnTo>
                  <a:pt x="f32" y="f31"/>
                </a:lnTo>
                <a:lnTo>
                  <a:pt x="f32" y="f33"/>
                </a:lnTo>
                <a:lnTo>
                  <a:pt x="f34" y="f35"/>
                </a:lnTo>
                <a:cubicBezTo>
                  <a:pt x="f36" y="f37"/>
                  <a:pt x="f38" y="f39"/>
                  <a:pt x="f23" y="f24"/>
                </a:cubicBezTo>
                <a:close/>
                <a:moveTo>
                  <a:pt x="f40" y="f41"/>
                </a:moveTo>
                <a:cubicBezTo>
                  <a:pt x="f42" y="f43"/>
                  <a:pt x="f44" y="f45"/>
                  <a:pt x="f46" y="f47"/>
                </a:cubicBezTo>
                <a:lnTo>
                  <a:pt x="f48" y="f49"/>
                </a:lnTo>
                <a:lnTo>
                  <a:pt x="f50" y="f49"/>
                </a:lnTo>
                <a:lnTo>
                  <a:pt x="f50" y="f31"/>
                </a:lnTo>
                <a:lnTo>
                  <a:pt x="f51" y="f31"/>
                </a:lnTo>
                <a:cubicBezTo>
                  <a:pt x="f52" y="f31"/>
                  <a:pt x="f3" y="f53"/>
                  <a:pt x="f3" y="f54"/>
                </a:cubicBezTo>
                <a:lnTo>
                  <a:pt x="f3" y="f55"/>
                </a:lnTo>
                <a:cubicBezTo>
                  <a:pt x="f3" y="f56"/>
                  <a:pt x="f52" y="f4"/>
                  <a:pt x="f51" y="f4"/>
                </a:cubicBezTo>
                <a:lnTo>
                  <a:pt x="f57" y="f4"/>
                </a:lnTo>
                <a:cubicBezTo>
                  <a:pt x="f58" y="f4"/>
                  <a:pt x="f2" y="f56"/>
                  <a:pt x="f2" y="f55"/>
                </a:cubicBezTo>
                <a:lnTo>
                  <a:pt x="f2" y="f54"/>
                </a:lnTo>
                <a:cubicBezTo>
                  <a:pt x="f2" y="f53"/>
                  <a:pt x="f58" y="f31"/>
                  <a:pt x="f57" y="f31"/>
                </a:cubicBezTo>
                <a:lnTo>
                  <a:pt x="f59" y="f31"/>
                </a:lnTo>
                <a:lnTo>
                  <a:pt x="f59" y="f60"/>
                </a:lnTo>
                <a:lnTo>
                  <a:pt x="f61" y="f60"/>
                </a:lnTo>
                <a:cubicBezTo>
                  <a:pt x="f62" y="f63"/>
                  <a:pt x="f64" y="f65"/>
                  <a:pt x="f40" y="f41"/>
                </a:cubicBezTo>
                <a:close/>
              </a:path>
            </a:pathLst>
          </a:custGeom>
          <a:solidFill>
            <a:schemeClr val="tx1"/>
          </a:solidFill>
          <a:ln cap="flat">
            <a:noFill/>
            <a:prstDash val="solid"/>
          </a:ln>
        </p:spPr>
        <p:txBody>
          <a:bodyPr vert="horz" wrap="square" lIns="121920" tIns="60960" rIns="121920" bIns="6096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itchFamily="2" charset="-78"/>
            </a:endParaRPr>
          </a:p>
        </p:txBody>
      </p:sp>
      <p:sp>
        <p:nvSpPr>
          <p:cNvPr id="178" name="Block Arc 31">
            <a:extLst>
              <a:ext uri="{FF2B5EF4-FFF2-40B4-BE49-F238E27FC236}">
                <a16:creationId xmlns:a16="http://schemas.microsoft.com/office/drawing/2014/main" id="{7BA45734-AB07-3325-EED5-8D7DD6535EBC}"/>
              </a:ext>
            </a:extLst>
          </p:cNvPr>
          <p:cNvSpPr/>
          <p:nvPr/>
        </p:nvSpPr>
        <p:spPr>
          <a:xfrm>
            <a:off x="6598436" y="5743189"/>
            <a:ext cx="515880" cy="571243"/>
          </a:xfrm>
          <a:custGeom>
            <a:avLst/>
            <a:gdLst>
              <a:gd name="f0" fmla="val w"/>
              <a:gd name="f1" fmla="val h"/>
              <a:gd name="f2" fmla="val 0"/>
              <a:gd name="f3" fmla="val 2890784"/>
              <a:gd name="f4" fmla="val 3200962"/>
              <a:gd name="f5" fmla="val 1107828"/>
              <a:gd name="f6" fmla="val 2097026"/>
              <a:gd name="f7" fmla="val 1025313"/>
              <a:gd name="f8" fmla="val 958422"/>
              <a:gd name="f9" fmla="val 2163918"/>
              <a:gd name="f10" fmla="val 2246432"/>
              <a:gd name="f11" fmla="val 2302715"/>
              <a:gd name="f12" fmla="val 989545"/>
              <a:gd name="f13" fmla="val 2351730"/>
              <a:gd name="f14" fmla="val 1036589"/>
              <a:gd name="f15" fmla="val 2375275"/>
              <a:gd name="f16" fmla="val 985421"/>
              <a:gd name="f17" fmla="val 2684898"/>
              <a:gd name="f18" fmla="val 1230235"/>
              <a:gd name="f19" fmla="val 1179067"/>
              <a:gd name="f20" fmla="val 1226111"/>
              <a:gd name="f21" fmla="val 1257233"/>
              <a:gd name="f22" fmla="val 1190342"/>
              <a:gd name="f23" fmla="val 2199259"/>
              <a:gd name="f24" fmla="val 56"/>
              <a:gd name="f25" fmla="val 2572924"/>
              <a:gd name="f26" fmla="val -4720"/>
              <a:gd name="f27" fmla="val 2881009"/>
              <a:gd name="f28" fmla="val 291773"/>
              <a:gd name="f29" fmla="val 2890561"/>
              <a:gd name="f30" fmla="val 665346"/>
              <a:gd name="f31" fmla="val 2843000"/>
              <a:gd name="f32" fmla="val 666562"/>
              <a:gd name="f33" fmla="val 1580962"/>
              <a:gd name="f34" fmla="val 2625345"/>
              <a:gd name="f35" fmla="val 672127"/>
              <a:gd name="f36" fmla="val 2623811"/>
              <a:gd name="f37" fmla="val 672166"/>
              <a:gd name="f38" fmla="val 2617992"/>
              <a:gd name="f39" fmla="val 444585"/>
              <a:gd name="f40" fmla="val 2430306"/>
              <a:gd name="f41" fmla="val 263961"/>
              <a:gd name="f42" fmla="val 2202670"/>
              <a:gd name="f43" fmla="val 266871"/>
              <a:gd name="f44" fmla="val 1975033"/>
              <a:gd name="f45" fmla="val 269781"/>
              <a:gd name="f46" fmla="val 1792025"/>
              <a:gd name="f47" fmla="val 455143"/>
              <a:gd name="f48" fmla="val 682798"/>
              <a:gd name="f49" fmla="val 1790626"/>
              <a:gd name="f50" fmla="val 2041344"/>
              <a:gd name="f51" fmla="val 2137614"/>
              <a:gd name="f52" fmla="val 2215656"/>
              <a:gd name="f53" fmla="val 1659004"/>
              <a:gd name="f54" fmla="val 1755274"/>
              <a:gd name="f55" fmla="val 3026650"/>
              <a:gd name="f56" fmla="val 3122920"/>
              <a:gd name="f57" fmla="val 174312"/>
              <a:gd name="f58" fmla="val 78042"/>
              <a:gd name="f59" fmla="val 1525187"/>
              <a:gd name="f60" fmla="val 676764"/>
              <a:gd name="f61" fmla="val 1525791"/>
              <a:gd name="f62" fmla="val 1528430"/>
              <a:gd name="f63" fmla="val 305830"/>
              <a:gd name="f64" fmla="val 1827609"/>
              <a:gd name="f65" fmla="val 4806"/>
              <a:gd name="f66" fmla="*/ f0 1 2890784"/>
              <a:gd name="f67" fmla="*/ f1 1 3200962"/>
              <a:gd name="f68" fmla="val f2"/>
              <a:gd name="f69" fmla="val f3"/>
              <a:gd name="f70" fmla="val f4"/>
              <a:gd name="f71" fmla="+- f70 0 f68"/>
              <a:gd name="f72" fmla="+- f69 0 f68"/>
              <a:gd name="f73" fmla="*/ f72 1 2890784"/>
              <a:gd name="f74" fmla="*/ f71 1 3200962"/>
              <a:gd name="f75" fmla="*/ f68 1 f73"/>
              <a:gd name="f76" fmla="*/ f69 1 f73"/>
              <a:gd name="f77" fmla="*/ f68 1 f74"/>
              <a:gd name="f78" fmla="*/ f70 1 f74"/>
              <a:gd name="f79" fmla="*/ f75 f66 1"/>
              <a:gd name="f80" fmla="*/ f76 f66 1"/>
              <a:gd name="f81" fmla="*/ f78 f67 1"/>
              <a:gd name="f82" fmla="*/ f77 f67 1"/>
            </a:gdLst>
            <a:ahLst/>
            <a:cxnLst>
              <a:cxn ang="3cd4">
                <a:pos x="hc" y="t"/>
              </a:cxn>
              <a:cxn ang="0">
                <a:pos x="r" y="vc"/>
              </a:cxn>
              <a:cxn ang="cd4">
                <a:pos x="hc" y="b"/>
              </a:cxn>
              <a:cxn ang="cd2">
                <a:pos x="l" y="vc"/>
              </a:cxn>
            </a:cxnLst>
            <a:rect l="f79" t="f82" r="f80" b="f81"/>
            <a:pathLst>
              <a:path w="2890784" h="3200962">
                <a:moveTo>
                  <a:pt x="f5" y="f6"/>
                </a:moveTo>
                <a:cubicBezTo>
                  <a:pt x="f7" y="f6"/>
                  <a:pt x="f8" y="f9"/>
                  <a:pt x="f8" y="f10"/>
                </a:cubicBezTo>
                <a:cubicBezTo>
                  <a:pt x="f8" y="f11"/>
                  <a:pt x="f12" y="f13"/>
                  <a:pt x="f14" y="f15"/>
                </a:cubicBezTo>
                <a:lnTo>
                  <a:pt x="f16" y="f17"/>
                </a:lnTo>
                <a:lnTo>
                  <a:pt x="f18" y="f17"/>
                </a:lnTo>
                <a:lnTo>
                  <a:pt x="f19" y="f15"/>
                </a:lnTo>
                <a:cubicBezTo>
                  <a:pt x="f20" y="f13"/>
                  <a:pt x="f21" y="f11"/>
                  <a:pt x="f21" y="f10"/>
                </a:cubicBezTo>
                <a:cubicBezTo>
                  <a:pt x="f21" y="f9"/>
                  <a:pt x="f22" y="f6"/>
                  <a:pt x="f5" y="f6"/>
                </a:cubicBezTo>
                <a:close/>
                <a:moveTo>
                  <a:pt x="f23" y="f24"/>
                </a:moveTo>
                <a:cubicBezTo>
                  <a:pt x="f25" y="f26"/>
                  <a:pt x="f27" y="f28"/>
                  <a:pt x="f29" y="f30"/>
                </a:cubicBezTo>
                <a:lnTo>
                  <a:pt x="f31" y="f32"/>
                </a:lnTo>
                <a:lnTo>
                  <a:pt x="f3" y="f32"/>
                </a:lnTo>
                <a:lnTo>
                  <a:pt x="f3" y="f33"/>
                </a:lnTo>
                <a:lnTo>
                  <a:pt x="f34" y="f33"/>
                </a:lnTo>
                <a:lnTo>
                  <a:pt x="f34" y="f35"/>
                </a:lnTo>
                <a:lnTo>
                  <a:pt x="f36" y="f37"/>
                </a:lnTo>
                <a:cubicBezTo>
                  <a:pt x="f38" y="f39"/>
                  <a:pt x="f40" y="f41"/>
                  <a:pt x="f42" y="f43"/>
                </a:cubicBezTo>
                <a:cubicBezTo>
                  <a:pt x="f44" y="f45"/>
                  <a:pt x="f46" y="f47"/>
                  <a:pt x="f46" y="f48"/>
                </a:cubicBezTo>
                <a:lnTo>
                  <a:pt x="f49" y="f48"/>
                </a:lnTo>
                <a:lnTo>
                  <a:pt x="f49" y="f33"/>
                </a:lnTo>
                <a:lnTo>
                  <a:pt x="f50" y="f33"/>
                </a:lnTo>
                <a:cubicBezTo>
                  <a:pt x="f51" y="f33"/>
                  <a:pt x="f52" y="f53"/>
                  <a:pt x="f52" y="f54"/>
                </a:cubicBezTo>
                <a:lnTo>
                  <a:pt x="f52" y="f55"/>
                </a:lnTo>
                <a:cubicBezTo>
                  <a:pt x="f52" y="f56"/>
                  <a:pt x="f51" y="f4"/>
                  <a:pt x="f50" y="f4"/>
                </a:cubicBezTo>
                <a:lnTo>
                  <a:pt x="f57" y="f4"/>
                </a:lnTo>
                <a:cubicBezTo>
                  <a:pt x="f58" y="f4"/>
                  <a:pt x="f2" y="f56"/>
                  <a:pt x="f2" y="f55"/>
                </a:cubicBezTo>
                <a:lnTo>
                  <a:pt x="f2" y="f54"/>
                </a:lnTo>
                <a:cubicBezTo>
                  <a:pt x="f2" y="f53"/>
                  <a:pt x="f58" y="f33"/>
                  <a:pt x="f57" y="f33"/>
                </a:cubicBezTo>
                <a:lnTo>
                  <a:pt x="f59" y="f33"/>
                </a:lnTo>
                <a:lnTo>
                  <a:pt x="f59" y="f60"/>
                </a:lnTo>
                <a:lnTo>
                  <a:pt x="f61" y="f60"/>
                </a:lnTo>
                <a:cubicBezTo>
                  <a:pt x="f62" y="f63"/>
                  <a:pt x="f64" y="f65"/>
                  <a:pt x="f23" y="f24"/>
                </a:cubicBezTo>
                <a:close/>
              </a:path>
            </a:pathLst>
          </a:custGeom>
          <a:solidFill>
            <a:schemeClr val="tx1"/>
          </a:solidFill>
          <a:ln cap="flat">
            <a:noFill/>
            <a:prstDash val="solid"/>
          </a:ln>
        </p:spPr>
        <p:txBody>
          <a:bodyPr vert="horz" wrap="square" lIns="121920" tIns="60960" rIns="121920" bIns="6096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itchFamily="2" charset="-78"/>
            </a:endParaRPr>
          </a:p>
        </p:txBody>
      </p:sp>
      <p:sp>
        <p:nvSpPr>
          <p:cNvPr id="179" name="Freeform 53">
            <a:extLst>
              <a:ext uri="{FF2B5EF4-FFF2-40B4-BE49-F238E27FC236}">
                <a16:creationId xmlns:a16="http://schemas.microsoft.com/office/drawing/2014/main" id="{8C5EB935-5B30-F065-B921-B7803A3B7659}"/>
              </a:ext>
            </a:extLst>
          </p:cNvPr>
          <p:cNvSpPr/>
          <p:nvPr/>
        </p:nvSpPr>
        <p:spPr>
          <a:xfrm>
            <a:off x="8325300" y="5778291"/>
            <a:ext cx="565331" cy="579644"/>
          </a:xfrm>
          <a:custGeom>
            <a:avLst/>
            <a:gdLst>
              <a:gd name="f0" fmla="val 10800000"/>
              <a:gd name="f1" fmla="val 5400000"/>
              <a:gd name="f2" fmla="val 180"/>
              <a:gd name="f3" fmla="val w"/>
              <a:gd name="f4" fmla="val h"/>
              <a:gd name="f5" fmla="val 0"/>
              <a:gd name="f6" fmla="val 2296406"/>
              <a:gd name="f7" fmla="val 2354521"/>
              <a:gd name="f8" fmla="val 2279640"/>
              <a:gd name="f9" fmla="val 1747818"/>
              <a:gd name="f10" fmla="val 1827546"/>
              <a:gd name="f11" fmla="val 1826304"/>
              <a:gd name="f12" fmla="val 1873723"/>
              <a:gd name="f13" fmla="val 1907635"/>
              <a:gd name="f14" fmla="val 1985737"/>
              <a:gd name="f15" fmla="val 2047488"/>
              <a:gd name="f16" fmla="val 1955104"/>
              <a:gd name="f17" fmla="val 2095900"/>
              <a:gd name="f18" fmla="val 1897166"/>
              <a:gd name="f19" fmla="val 2139232"/>
              <a:gd name="f20" fmla="val 1773393"/>
              <a:gd name="f21" fmla="val 2006999"/>
              <a:gd name="f22" fmla="val 1682537"/>
              <a:gd name="f23" fmla="val 1962549"/>
              <a:gd name="f24" fmla="val 1528613"/>
              <a:gd name="f25" fmla="val 1380482"/>
              <a:gd name="f26" fmla="val 2120816"/>
              <a:gd name="f27" fmla="val 1495542"/>
              <a:gd name="f28" fmla="val 1788127"/>
              <a:gd name="f29" fmla="val 909489"/>
              <a:gd name="f30" fmla="val 1225390"/>
              <a:gd name="f31" fmla="val 414951"/>
              <a:gd name="f32" fmla="val 2322212"/>
              <a:gd name="f33" fmla="val 293184"/>
              <a:gd name="f34" fmla="val 2052845"/>
              <a:gd name="f35" fmla="val 520411"/>
              <a:gd name="f36" fmla="val 767428"/>
              <a:gd name="f37" fmla="val 325060"/>
              <a:gd name="f38" fmla="val 542715"/>
              <a:gd name="f39" fmla="val -71458"/>
              <a:gd name="f40" fmla="val 102202"/>
              <a:gd name="f41" fmla="val 11167"/>
              <a:gd name="f42" fmla="val 5505"/>
              <a:gd name="f43" fmla="val 111065"/>
              <a:gd name="f44" fmla="val -52229"/>
              <a:gd name="f45" fmla="val 554777"/>
              <a:gd name="f46" fmla="val 358209"/>
              <a:gd name="f47" fmla="val 771719"/>
              <a:gd name="f48" fmla="val 578452"/>
              <a:gd name="f49" fmla="val 2041440"/>
              <a:gd name="f50" fmla="val 514597"/>
              <a:gd name="f51" fmla="val 662729"/>
              <a:gd name="f52" fmla="val 1124906"/>
              <a:gd name="f53" fmla="val 1004182"/>
              <a:gd name="f54" fmla="val 1676517"/>
              <a:gd name="f55" fmla="val 1608523"/>
              <a:gd name="f56" fmla="val 1795262"/>
              <a:gd name="f57" fmla="val 1589016"/>
              <a:gd name="f58" fmla="val 2094931"/>
              <a:gd name="f59" fmla="val 1557316"/>
              <a:gd name="f60" fmla="+- 0 0 -90"/>
              <a:gd name="f61" fmla="*/ f3 1 2296406"/>
              <a:gd name="f62" fmla="*/ f4 1 2354521"/>
              <a:gd name="f63" fmla="val f5"/>
              <a:gd name="f64" fmla="val f6"/>
              <a:gd name="f65" fmla="val f7"/>
              <a:gd name="f66" fmla="*/ f60 f0 1"/>
              <a:gd name="f67" fmla="+- f65 0 f63"/>
              <a:gd name="f68" fmla="+- f64 0 f63"/>
              <a:gd name="f69" fmla="*/ f66 1 f2"/>
              <a:gd name="f70" fmla="*/ f68 1 2296406"/>
              <a:gd name="f71" fmla="*/ f67 1 2354521"/>
              <a:gd name="f72" fmla="*/ 1495542 f68 1"/>
              <a:gd name="f73" fmla="*/ 909489 f68 1"/>
              <a:gd name="f74" fmla="*/ 414951 f68 1"/>
              <a:gd name="f75" fmla="*/ 293184 f68 1"/>
              <a:gd name="f76" fmla="*/ 520411 f68 1"/>
              <a:gd name="f77" fmla="*/ 11167 f68 1"/>
              <a:gd name="f78" fmla="*/ 771719 f68 1"/>
              <a:gd name="f79" fmla="*/ 2041440 f68 1"/>
              <a:gd name="f80" fmla="*/ 2296406 f68 1"/>
              <a:gd name="f81" fmla="*/ 1124906 f68 1"/>
              <a:gd name="f82" fmla="*/ 1676517 f68 1"/>
              <a:gd name="f83" fmla="*/ 2279640 f68 1"/>
              <a:gd name="f84" fmla="*/ 2094931 f68 1"/>
              <a:gd name="f85" fmla="*/ 1380482 f68 1"/>
              <a:gd name="f86" fmla="*/ 1747818 f67 1"/>
              <a:gd name="f87" fmla="*/ 1528613 f68 1"/>
              <a:gd name="f88" fmla="*/ 2354521 f67 1"/>
              <a:gd name="f89" fmla="*/ 2120816 f67 1"/>
              <a:gd name="f90" fmla="*/ 1788127 f67 1"/>
              <a:gd name="f91" fmla="*/ 1225390 f67 1"/>
              <a:gd name="f92" fmla="*/ 2322212 f67 1"/>
              <a:gd name="f93" fmla="*/ 2052845 f67 1"/>
              <a:gd name="f94" fmla="*/ 767428 f67 1"/>
              <a:gd name="f95" fmla="*/ 5505 f67 1"/>
              <a:gd name="f96" fmla="*/ 578452 f67 1"/>
              <a:gd name="f97" fmla="*/ 514597 f67 1"/>
              <a:gd name="f98" fmla="*/ 662729 f67 1"/>
              <a:gd name="f99" fmla="*/ 1004182 f67 1"/>
              <a:gd name="f100" fmla="*/ 1608523 f67 1"/>
              <a:gd name="f101" fmla="*/ 1557316 f67 1"/>
              <a:gd name="f102" fmla="*/ 1682537 f68 1"/>
              <a:gd name="f103" fmla="*/ 1962549 f67 1"/>
              <a:gd name="f104" fmla="*/ 1955104 f68 1"/>
              <a:gd name="f105" fmla="*/ 2095900 f67 1"/>
              <a:gd name="f106" fmla="*/ 1827546 f68 1"/>
              <a:gd name="f107" fmla="*/ 1826304 f67 1"/>
              <a:gd name="f108" fmla="+- f69 0 f1"/>
              <a:gd name="f109" fmla="*/ f72 1 2296406"/>
              <a:gd name="f110" fmla="*/ f73 1 2296406"/>
              <a:gd name="f111" fmla="*/ f74 1 2296406"/>
              <a:gd name="f112" fmla="*/ f75 1 2296406"/>
              <a:gd name="f113" fmla="*/ f76 1 2296406"/>
              <a:gd name="f114" fmla="*/ f77 1 2296406"/>
              <a:gd name="f115" fmla="*/ f78 1 2296406"/>
              <a:gd name="f116" fmla="*/ f79 1 2296406"/>
              <a:gd name="f117" fmla="*/ f80 1 2296406"/>
              <a:gd name="f118" fmla="*/ f81 1 2296406"/>
              <a:gd name="f119" fmla="*/ f82 1 2296406"/>
              <a:gd name="f120" fmla="*/ f83 1 2296406"/>
              <a:gd name="f121" fmla="*/ f84 1 2296406"/>
              <a:gd name="f122" fmla="*/ f85 1 2296406"/>
              <a:gd name="f123" fmla="*/ f86 1 2354521"/>
              <a:gd name="f124" fmla="*/ f87 1 2296406"/>
              <a:gd name="f125" fmla="*/ f88 1 2354521"/>
              <a:gd name="f126" fmla="*/ f89 1 2354521"/>
              <a:gd name="f127" fmla="*/ f90 1 2354521"/>
              <a:gd name="f128" fmla="*/ f91 1 2354521"/>
              <a:gd name="f129" fmla="*/ f92 1 2354521"/>
              <a:gd name="f130" fmla="*/ f93 1 2354521"/>
              <a:gd name="f131" fmla="*/ f94 1 2354521"/>
              <a:gd name="f132" fmla="*/ f95 1 2354521"/>
              <a:gd name="f133" fmla="*/ f96 1 2354521"/>
              <a:gd name="f134" fmla="*/ f97 1 2354521"/>
              <a:gd name="f135" fmla="*/ f98 1 2354521"/>
              <a:gd name="f136" fmla="*/ f99 1 2354521"/>
              <a:gd name="f137" fmla="*/ f100 1 2354521"/>
              <a:gd name="f138" fmla="*/ f101 1 2354521"/>
              <a:gd name="f139" fmla="*/ f102 1 2296406"/>
              <a:gd name="f140" fmla="*/ f103 1 2354521"/>
              <a:gd name="f141" fmla="*/ f104 1 2296406"/>
              <a:gd name="f142" fmla="*/ f105 1 2354521"/>
              <a:gd name="f143" fmla="*/ f106 1 2296406"/>
              <a:gd name="f144" fmla="*/ f107 1 2354521"/>
              <a:gd name="f145" fmla="*/ f63 1 f70"/>
              <a:gd name="f146" fmla="*/ f64 1 f70"/>
              <a:gd name="f147" fmla="*/ f63 1 f71"/>
              <a:gd name="f148" fmla="*/ f65 1 f71"/>
              <a:gd name="f149" fmla="*/ f120 1 f70"/>
              <a:gd name="f150" fmla="*/ f123 1 f71"/>
              <a:gd name="f151" fmla="*/ f143 1 f70"/>
              <a:gd name="f152" fmla="*/ f144 1 f71"/>
              <a:gd name="f153" fmla="*/ f141 1 f70"/>
              <a:gd name="f154" fmla="*/ f142 1 f71"/>
              <a:gd name="f155" fmla="*/ f139 1 f70"/>
              <a:gd name="f156" fmla="*/ f140 1 f71"/>
              <a:gd name="f157" fmla="*/ f124 1 f70"/>
              <a:gd name="f158" fmla="*/ f125 1 f71"/>
              <a:gd name="f159" fmla="*/ f122 1 f70"/>
              <a:gd name="f160" fmla="*/ f126 1 f71"/>
              <a:gd name="f161" fmla="*/ f109 1 f70"/>
              <a:gd name="f162" fmla="*/ f127 1 f71"/>
              <a:gd name="f163" fmla="*/ f110 1 f70"/>
              <a:gd name="f164" fmla="*/ f128 1 f71"/>
              <a:gd name="f165" fmla="*/ f111 1 f70"/>
              <a:gd name="f166" fmla="*/ f129 1 f71"/>
              <a:gd name="f167" fmla="*/ f112 1 f70"/>
              <a:gd name="f168" fmla="*/ f130 1 f71"/>
              <a:gd name="f169" fmla="*/ f113 1 f70"/>
              <a:gd name="f170" fmla="*/ f131 1 f71"/>
              <a:gd name="f171" fmla="*/ f114 1 f70"/>
              <a:gd name="f172" fmla="*/ f132 1 f71"/>
              <a:gd name="f173" fmla="*/ f115 1 f70"/>
              <a:gd name="f174" fmla="*/ f133 1 f71"/>
              <a:gd name="f175" fmla="*/ f116 1 f70"/>
              <a:gd name="f176" fmla="*/ f134 1 f71"/>
              <a:gd name="f177" fmla="*/ f117 1 f70"/>
              <a:gd name="f178" fmla="*/ f135 1 f71"/>
              <a:gd name="f179" fmla="*/ f118 1 f70"/>
              <a:gd name="f180" fmla="*/ f136 1 f71"/>
              <a:gd name="f181" fmla="*/ f119 1 f70"/>
              <a:gd name="f182" fmla="*/ f137 1 f71"/>
              <a:gd name="f183" fmla="*/ f121 1 f70"/>
              <a:gd name="f184" fmla="*/ f138 1 f71"/>
              <a:gd name="f185" fmla="*/ f145 f61 1"/>
              <a:gd name="f186" fmla="*/ f146 f61 1"/>
              <a:gd name="f187" fmla="*/ f148 f62 1"/>
              <a:gd name="f188" fmla="*/ f147 f62 1"/>
              <a:gd name="f189" fmla="*/ f149 f61 1"/>
              <a:gd name="f190" fmla="*/ f150 f62 1"/>
              <a:gd name="f191" fmla="*/ f151 f61 1"/>
              <a:gd name="f192" fmla="*/ f152 f62 1"/>
              <a:gd name="f193" fmla="*/ f153 f61 1"/>
              <a:gd name="f194" fmla="*/ f154 f62 1"/>
              <a:gd name="f195" fmla="*/ f155 f61 1"/>
              <a:gd name="f196" fmla="*/ f156 f62 1"/>
              <a:gd name="f197" fmla="*/ f157 f61 1"/>
              <a:gd name="f198" fmla="*/ f158 f62 1"/>
              <a:gd name="f199" fmla="*/ f159 f61 1"/>
              <a:gd name="f200" fmla="*/ f160 f62 1"/>
              <a:gd name="f201" fmla="*/ f161 f61 1"/>
              <a:gd name="f202" fmla="*/ f162 f62 1"/>
              <a:gd name="f203" fmla="*/ f163 f61 1"/>
              <a:gd name="f204" fmla="*/ f164 f62 1"/>
              <a:gd name="f205" fmla="*/ f165 f61 1"/>
              <a:gd name="f206" fmla="*/ f166 f62 1"/>
              <a:gd name="f207" fmla="*/ f167 f61 1"/>
              <a:gd name="f208" fmla="*/ f168 f62 1"/>
              <a:gd name="f209" fmla="*/ f169 f61 1"/>
              <a:gd name="f210" fmla="*/ f170 f62 1"/>
              <a:gd name="f211" fmla="*/ f171 f61 1"/>
              <a:gd name="f212" fmla="*/ f172 f62 1"/>
              <a:gd name="f213" fmla="*/ f173 f61 1"/>
              <a:gd name="f214" fmla="*/ f174 f62 1"/>
              <a:gd name="f215" fmla="*/ f175 f61 1"/>
              <a:gd name="f216" fmla="*/ f176 f62 1"/>
              <a:gd name="f217" fmla="*/ f177 f61 1"/>
              <a:gd name="f218" fmla="*/ f178 f62 1"/>
              <a:gd name="f219" fmla="*/ f179 f61 1"/>
              <a:gd name="f220" fmla="*/ f180 f62 1"/>
              <a:gd name="f221" fmla="*/ f181 f61 1"/>
              <a:gd name="f222" fmla="*/ f182 f62 1"/>
              <a:gd name="f223" fmla="*/ f183 f61 1"/>
              <a:gd name="f224" fmla="*/ f184 f62 1"/>
            </a:gdLst>
            <a:ahLst/>
            <a:cxnLst>
              <a:cxn ang="3cd4">
                <a:pos x="hc" y="t"/>
              </a:cxn>
              <a:cxn ang="0">
                <a:pos x="r" y="vc"/>
              </a:cxn>
              <a:cxn ang="cd4">
                <a:pos x="hc" y="b"/>
              </a:cxn>
              <a:cxn ang="cd2">
                <a:pos x="l" y="vc"/>
              </a:cxn>
              <a:cxn ang="f108">
                <a:pos x="f189" y="f190"/>
              </a:cxn>
              <a:cxn ang="f108">
                <a:pos x="f191" y="f192"/>
              </a:cxn>
              <a:cxn ang="f108">
                <a:pos x="f193" y="f194"/>
              </a:cxn>
              <a:cxn ang="f108">
                <a:pos x="f195" y="f196"/>
              </a:cxn>
              <a:cxn ang="f108">
                <a:pos x="f197" y="f198"/>
              </a:cxn>
              <a:cxn ang="f108">
                <a:pos x="f199" y="f200"/>
              </a:cxn>
              <a:cxn ang="f108">
                <a:pos x="f201" y="f202"/>
              </a:cxn>
              <a:cxn ang="f108">
                <a:pos x="f203" y="f204"/>
              </a:cxn>
              <a:cxn ang="f108">
                <a:pos x="f205" y="f206"/>
              </a:cxn>
              <a:cxn ang="f108">
                <a:pos x="f207" y="f208"/>
              </a:cxn>
              <a:cxn ang="f108">
                <a:pos x="f209" y="f210"/>
              </a:cxn>
              <a:cxn ang="f108">
                <a:pos x="f211" y="f212"/>
              </a:cxn>
              <a:cxn ang="f108">
                <a:pos x="f213" y="f214"/>
              </a:cxn>
              <a:cxn ang="f108">
                <a:pos x="f215" y="f216"/>
              </a:cxn>
              <a:cxn ang="f108">
                <a:pos x="f217" y="f218"/>
              </a:cxn>
              <a:cxn ang="f108">
                <a:pos x="f219" y="f220"/>
              </a:cxn>
              <a:cxn ang="f108">
                <a:pos x="f221" y="f222"/>
              </a:cxn>
              <a:cxn ang="f108">
                <a:pos x="f223" y="f224"/>
              </a:cxn>
            </a:cxnLst>
            <a:rect l="f185" t="f188" r="f186" b="f187"/>
            <a:pathLst>
              <a:path w="2296406" h="2354521">
                <a:moveTo>
                  <a:pt x="f8" y="f9"/>
                </a:moveTo>
                <a:lnTo>
                  <a:pt x="f10" y="f11"/>
                </a:lnTo>
                <a:cubicBezTo>
                  <a:pt x="f12" y="f13"/>
                  <a:pt x="f14" y="f15"/>
                  <a:pt x="f16" y="f17"/>
                </a:cubicBezTo>
                <a:cubicBezTo>
                  <a:pt x="f18" y="f19"/>
                  <a:pt x="f20" y="f21"/>
                  <a:pt x="f22" y="f23"/>
                </a:cubicBezTo>
                <a:lnTo>
                  <a:pt x="f24" y="f7"/>
                </a:lnTo>
                <a:lnTo>
                  <a:pt x="f25" y="f26"/>
                </a:lnTo>
                <a:lnTo>
                  <a:pt x="f27" y="f28"/>
                </a:lnTo>
                <a:lnTo>
                  <a:pt x="f29" y="f30"/>
                </a:lnTo>
                <a:lnTo>
                  <a:pt x="f31" y="f32"/>
                </a:lnTo>
                <a:lnTo>
                  <a:pt x="f33" y="f34"/>
                </a:lnTo>
                <a:lnTo>
                  <a:pt x="f35" y="f36"/>
                </a:lnTo>
                <a:cubicBezTo>
                  <a:pt x="f37" y="f38"/>
                  <a:pt x="f39" y="f40"/>
                  <a:pt x="f41" y="f42"/>
                </a:cubicBezTo>
                <a:cubicBezTo>
                  <a:pt x="f43" y="f44"/>
                  <a:pt x="f45" y="f46"/>
                  <a:pt x="f47" y="f48"/>
                </a:cubicBezTo>
                <a:lnTo>
                  <a:pt x="f49" y="f50"/>
                </a:lnTo>
                <a:lnTo>
                  <a:pt x="f6" y="f51"/>
                </a:lnTo>
                <a:lnTo>
                  <a:pt x="f52" y="f53"/>
                </a:lnTo>
                <a:lnTo>
                  <a:pt x="f54" y="f55"/>
                </a:lnTo>
                <a:cubicBezTo>
                  <a:pt x="f56" y="f57"/>
                  <a:pt x="f58" y="f59"/>
                  <a:pt x="f58" y="f59"/>
                </a:cubicBezTo>
              </a:path>
            </a:pathLst>
          </a:custGeom>
          <a:solidFill>
            <a:schemeClr val="tx1"/>
          </a:solidFill>
          <a:ln cap="flat">
            <a:noFill/>
            <a:prstDash val="solid"/>
          </a:ln>
        </p:spPr>
        <p:txBody>
          <a:bodyPr vert="horz" wrap="square" lIns="121920" tIns="60960" rIns="121920" bIns="6096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itchFamily="2" charset="-78"/>
            </a:endParaRPr>
          </a:p>
        </p:txBody>
      </p:sp>
      <p:sp>
        <p:nvSpPr>
          <p:cNvPr id="180" name="Block Arc 10">
            <a:extLst>
              <a:ext uri="{FF2B5EF4-FFF2-40B4-BE49-F238E27FC236}">
                <a16:creationId xmlns:a16="http://schemas.microsoft.com/office/drawing/2014/main" id="{C1C30108-B3F4-E47B-A321-07A64C34CC6D}"/>
              </a:ext>
            </a:extLst>
          </p:cNvPr>
          <p:cNvSpPr/>
          <p:nvPr/>
        </p:nvSpPr>
        <p:spPr>
          <a:xfrm>
            <a:off x="3239346" y="4686447"/>
            <a:ext cx="695285" cy="470952"/>
          </a:xfrm>
          <a:custGeom>
            <a:avLst/>
            <a:gdLst>
              <a:gd name="f0" fmla="val w"/>
              <a:gd name="f1" fmla="val h"/>
              <a:gd name="f2" fmla="val 0"/>
              <a:gd name="f3" fmla="val 3219104"/>
              <a:gd name="f4" fmla="val 2180445"/>
              <a:gd name="f5" fmla="val 631935"/>
              <a:gd name="f6" fmla="val 660566"/>
              <a:gd name="f7" fmla="val 582229"/>
              <a:gd name="f8" fmla="val 541935"/>
              <a:gd name="f9" fmla="val 700860"/>
              <a:gd name="f10" fmla="val 750566"/>
              <a:gd name="f11" fmla="val 800272"/>
              <a:gd name="f12" fmla="val 840566"/>
              <a:gd name="f13" fmla="val 681641"/>
              <a:gd name="f14" fmla="val 721935"/>
              <a:gd name="f15" fmla="val 2920524"/>
              <a:gd name="f16" fmla="val 132986"/>
              <a:gd name="f17" fmla="val 2884582"/>
              <a:gd name="f18" fmla="val 2855445"/>
              <a:gd name="f19" fmla="val 171564"/>
              <a:gd name="f20" fmla="val 219152"/>
              <a:gd name="f21" fmla="val 266740"/>
              <a:gd name="f22" fmla="val 305318"/>
              <a:gd name="f23" fmla="val 2956466"/>
              <a:gd name="f24" fmla="val 2985603"/>
              <a:gd name="f25" fmla="val 1840097"/>
              <a:gd name="f26" fmla="val 123357"/>
              <a:gd name="f27" fmla="val 1690593"/>
              <a:gd name="f28" fmla="val 125267"/>
              <a:gd name="f29" fmla="val 1541569"/>
              <a:gd name="f30" fmla="val 163386"/>
              <a:gd name="f31" fmla="val 1407089"/>
              <a:gd name="f32" fmla="val 237534"/>
              <a:gd name="f33" fmla="val 1442443"/>
              <a:gd name="f34" fmla="val 299445"/>
              <a:gd name="f35" fmla="val 1690026"/>
              <a:gd name="f36" fmla="val 162934"/>
              <a:gd name="f37" fmla="val 1991162"/>
              <a:gd name="f38" fmla="val 159087"/>
              <a:gd name="f39" fmla="val 2242273"/>
              <a:gd name="f40" fmla="val 289227"/>
              <a:gd name="f41" fmla="val 2275978"/>
              <a:gd name="f42" fmla="val 226435"/>
              <a:gd name="f43" fmla="val 2139582"/>
              <a:gd name="f44" fmla="val 155746"/>
              <a:gd name="f45" fmla="val 1989600"/>
              <a:gd name="f46" fmla="val 121447"/>
              <a:gd name="f47" fmla="val 1808744"/>
              <a:gd name="f48" fmla="val 1233"/>
              <a:gd name="f49" fmla="val 2156106"/>
              <a:gd name="f50" fmla="val -14520"/>
              <a:gd name="f51" fmla="val 2554236"/>
              <a:gd name="f52" fmla="val 122009"/>
              <a:gd name="f53" fmla="val 2727916"/>
              <a:gd name="f54" fmla="val 332053"/>
              <a:gd name="f55" fmla="val 2797407"/>
              <a:gd name="f56" fmla="val 426906"/>
              <a:gd name="f57" fmla="val 2816730"/>
              <a:gd name="f58" fmla="val 407744"/>
              <a:gd name="f59" fmla="val 2822914"/>
              <a:gd name="f60" fmla="val 396798"/>
              <a:gd name="f61" fmla="val 2848347"/>
              <a:gd name="f62" fmla="val 374270"/>
              <a:gd name="f63" fmla="val 2789714"/>
              <a:gd name="f64" fmla="val 335227"/>
              <a:gd name="f65" fmla="val 2770554"/>
              <a:gd name="f66" fmla="val 301522"/>
              <a:gd name="f67" fmla="val 211287"/>
              <a:gd name="f68" fmla="val 109060"/>
              <a:gd name="f69" fmla="val 2826850"/>
              <a:gd name="f70" fmla="val 34523"/>
              <a:gd name="f71" fmla="val 2918697"/>
              <a:gd name="f72" fmla="val 33333"/>
              <a:gd name="f73" fmla="val 3010544"/>
              <a:gd name="f74" fmla="val 32143"/>
              <a:gd name="f75" fmla="val 3068737"/>
              <a:gd name="f76" fmla="val 122977"/>
              <a:gd name="f77" fmla="val 3064459"/>
              <a:gd name="f78" fmla="val 218431"/>
              <a:gd name="f79" fmla="val 3062319"/>
              <a:gd name="f80" fmla="val 266188"/>
              <a:gd name="f81" fmla="val 3063213"/>
              <a:gd name="f82" fmla="val 242475"/>
              <a:gd name="f83" fmla="val 3054577"/>
              <a:gd name="f84" fmla="val 285936"/>
              <a:gd name="f85" fmla="val 3088600"/>
              <a:gd name="f86" fmla="val 260795"/>
              <a:gd name="f87" fmla="val 3146396"/>
              <a:gd name="f88" fmla="val 297212"/>
              <a:gd name="f89" fmla="val 3198377"/>
              <a:gd name="f90" fmla="val 27802"/>
              <a:gd name="f91" fmla="val 3270974"/>
              <a:gd name="f92" fmla="val 270322"/>
              <a:gd name="f93" fmla="val 3142267"/>
              <a:gd name="f94" fmla="val 378871"/>
              <a:gd name="f95" fmla="val 2977023"/>
              <a:gd name="f96" fmla="val 405424"/>
              <a:gd name="f97" fmla="val 2937650"/>
              <a:gd name="f98" fmla="val 455263"/>
              <a:gd name="f99" fmla="val 2906651"/>
              <a:gd name="f100" fmla="val 507366"/>
              <a:gd name="f101" fmla="val 2854455"/>
              <a:gd name="f102" fmla="val 531728"/>
              <a:gd name="f103" fmla="val 2854593"/>
              <a:gd name="f104" fmla="val 531917"/>
              <a:gd name="f105" fmla="val 2854687"/>
              <a:gd name="f106" fmla="val 532126"/>
              <a:gd name="f107" fmla="val 2854781"/>
              <a:gd name="f108" fmla="val 532336"/>
              <a:gd name="f109" fmla="val 2914835"/>
              <a:gd name="f110" fmla="val 719911"/>
              <a:gd name="f111" fmla="val 2982387"/>
              <a:gd name="f112" fmla="val 1030651"/>
              <a:gd name="f113" fmla="val 2875068"/>
              <a:gd name="f114" fmla="val 1334999"/>
              <a:gd name="f115" fmla="val 2751965"/>
              <a:gd name="f116" fmla="val 1458417"/>
              <a:gd name="f117" fmla="val 2718119"/>
              <a:gd name="f118" fmla="val 1752479"/>
              <a:gd name="f119" fmla="val 2636178"/>
              <a:gd name="f120" fmla="val 1904762"/>
              <a:gd name="f121" fmla="val 2564924"/>
              <a:gd name="f122" fmla="val 2133185"/>
              <a:gd name="f123" fmla="val 2548001"/>
              <a:gd name="f124" fmla="val 2174319"/>
              <a:gd name="f125" fmla="val 2290597"/>
              <a:gd name="f126" fmla="val 2162941"/>
              <a:gd name="f127" fmla="val 2284362"/>
              <a:gd name="f128" fmla="val 2130560"/>
              <a:gd name="f129" fmla="val 2253189"/>
              <a:gd name="f130" fmla="val 1989654"/>
              <a:gd name="f131" fmla="val 2205984"/>
              <a:gd name="f132" fmla="val 1832997"/>
              <a:gd name="f133" fmla="val 2190842"/>
              <a:gd name="f134" fmla="val 1681589"/>
              <a:gd name="f135" fmla="val 1937891"/>
              <a:gd name="f136" fmla="val 1727975"/>
              <a:gd name="f137" fmla="val 1628829"/>
              <a:gd name="f138" fmla="val 1727099"/>
              <a:gd name="f139" fmla="val 1429318"/>
              <a:gd name="f140" fmla="val 1710471"/>
              <a:gd name="f141" fmla="val 1387456"/>
              <a:gd name="f142" fmla="val 1891634"/>
              <a:gd name="f143" fmla="val 1268107"/>
              <a:gd name="f144" fmla="val 2057044"/>
              <a:gd name="f145" fmla="val 1143413"/>
              <a:gd name="f146" fmla="val 943012"/>
              <a:gd name="f147" fmla="val 894916"/>
              <a:gd name="f148" fmla="val 2170818"/>
              <a:gd name="f149" fmla="val 902932"/>
              <a:gd name="f150" fmla="val 1825120"/>
              <a:gd name="f151" fmla="val 910948"/>
              <a:gd name="f152" fmla="val 1650083"/>
              <a:gd name="f153" fmla="val 600994"/>
              <a:gd name="f154" fmla="val 1508303"/>
              <a:gd name="f155" fmla="val -80369"/>
              <a:gd name="f156" fmla="val 1319263"/>
              <a:gd name="f157" fmla="val 7807"/>
              <a:gd name="f158" fmla="val 838786"/>
              <a:gd name="f159" fmla="val 13151"/>
              <a:gd name="f160" fmla="val 796777"/>
              <a:gd name="f161" fmla="val 184160"/>
              <a:gd name="f162" fmla="val 802028"/>
              <a:gd name="f163" fmla="val 275009"/>
              <a:gd name="f164" fmla="val 799402"/>
              <a:gd name="f165" fmla="val 369419"/>
              <a:gd name="f166" fmla="val 659373"/>
              <a:gd name="f167" fmla="val 418407"/>
              <a:gd name="f168" fmla="val 582356"/>
              <a:gd name="f169" fmla="val 555570"/>
              <a:gd name="f170" fmla="val 465957"/>
              <a:gd name="f171" fmla="val 547554"/>
              <a:gd name="f172" fmla="val 374062"/>
              <a:gd name="f173" fmla="val 496786"/>
              <a:gd name="f174" fmla="val 206026"/>
              <a:gd name="f175" fmla="val 531522"/>
              <a:gd name="f176" fmla="val 190273"/>
              <a:gd name="f177" fmla="val 764877"/>
              <a:gd name="f178" fmla="val 64246"/>
              <a:gd name="f179" fmla="val 803177"/>
              <a:gd name="f180" fmla="val 250661"/>
              <a:gd name="f181" fmla="val 924308"/>
              <a:gd name="f182" fmla="val 355683"/>
              <a:gd name="f183" fmla="val 1130053"/>
              <a:gd name="f184" fmla="val 143013"/>
              <a:gd name="f185" fmla="val 1554903"/>
              <a:gd name="f186" fmla="val 11735"/>
              <a:gd name="f187" fmla="*/ f0 1 3219104"/>
              <a:gd name="f188" fmla="*/ f1 1 2180445"/>
              <a:gd name="f189" fmla="val f2"/>
              <a:gd name="f190" fmla="val f3"/>
              <a:gd name="f191" fmla="val f4"/>
              <a:gd name="f192" fmla="+- f191 0 f189"/>
              <a:gd name="f193" fmla="+- f190 0 f189"/>
              <a:gd name="f194" fmla="*/ f193 1 3219104"/>
              <a:gd name="f195" fmla="*/ f192 1 2180445"/>
              <a:gd name="f196" fmla="*/ f189 1 f194"/>
              <a:gd name="f197" fmla="*/ f190 1 f194"/>
              <a:gd name="f198" fmla="*/ f189 1 f195"/>
              <a:gd name="f199" fmla="*/ f191 1 f195"/>
              <a:gd name="f200" fmla="*/ f196 f187 1"/>
              <a:gd name="f201" fmla="*/ f197 f187 1"/>
              <a:gd name="f202" fmla="*/ f199 f188 1"/>
              <a:gd name="f203" fmla="*/ f198 f188 1"/>
            </a:gdLst>
            <a:ahLst/>
            <a:cxnLst>
              <a:cxn ang="3cd4">
                <a:pos x="hc" y="t"/>
              </a:cxn>
              <a:cxn ang="0">
                <a:pos x="r" y="vc"/>
              </a:cxn>
              <a:cxn ang="cd4">
                <a:pos x="hc" y="b"/>
              </a:cxn>
              <a:cxn ang="cd2">
                <a:pos x="l" y="vc"/>
              </a:cxn>
            </a:cxnLst>
            <a:rect l="f200" t="f203" r="f201" b="f202"/>
            <a:pathLst>
              <a:path w="3219104" h="2180445">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15" y="f16"/>
                </a:moveTo>
                <a:cubicBezTo>
                  <a:pt x="f17" y="f16"/>
                  <a:pt x="f18" y="f19"/>
                  <a:pt x="f18" y="f20"/>
                </a:cubicBezTo>
                <a:cubicBezTo>
                  <a:pt x="f18" y="f21"/>
                  <a:pt x="f17" y="f22"/>
                  <a:pt x="f15" y="f22"/>
                </a:cubicBezTo>
                <a:cubicBezTo>
                  <a:pt x="f23" y="f22"/>
                  <a:pt x="f24" y="f21"/>
                  <a:pt x="f24" y="f20"/>
                </a:cubicBezTo>
                <a:cubicBezTo>
                  <a:pt x="f24" y="f19"/>
                  <a:pt x="f23" y="f16"/>
                  <a:pt x="f15" y="f16"/>
                </a:cubicBezTo>
                <a:close/>
                <a:moveTo>
                  <a:pt x="f25" y="f26"/>
                </a:moveTo>
                <a:cubicBezTo>
                  <a:pt x="f27" y="f28"/>
                  <a:pt x="f29" y="f30"/>
                  <a:pt x="f31" y="f32"/>
                </a:cubicBezTo>
                <a:lnTo>
                  <a:pt x="f33" y="f34"/>
                </a:lnTo>
                <a:cubicBezTo>
                  <a:pt x="f35" y="f36"/>
                  <a:pt x="f37" y="f38"/>
                  <a:pt x="f39" y="f40"/>
                </a:cubicBezTo>
                <a:lnTo>
                  <a:pt x="f41" y="f42"/>
                </a:lnTo>
                <a:cubicBezTo>
                  <a:pt x="f43" y="f44"/>
                  <a:pt x="f45" y="f46"/>
                  <a:pt x="f25" y="f26"/>
                </a:cubicBezTo>
                <a:close/>
                <a:moveTo>
                  <a:pt x="f47" y="f48"/>
                </a:moveTo>
                <a:cubicBezTo>
                  <a:pt x="f49" y="f50"/>
                  <a:pt x="f51" y="f52"/>
                  <a:pt x="f53" y="f54"/>
                </a:cubicBezTo>
                <a:lnTo>
                  <a:pt x="f55" y="f56"/>
                </a:lnTo>
                <a:cubicBezTo>
                  <a:pt x="f57" y="f58"/>
                  <a:pt x="f59" y="f60"/>
                  <a:pt x="f61" y="f62"/>
                </a:cubicBezTo>
                <a:cubicBezTo>
                  <a:pt x="f63" y="f64"/>
                  <a:pt x="f65" y="f66"/>
                  <a:pt x="f65" y="f67"/>
                </a:cubicBezTo>
                <a:cubicBezTo>
                  <a:pt x="f65" y="f68"/>
                  <a:pt x="f69" y="f70"/>
                  <a:pt x="f71" y="f72"/>
                </a:cubicBezTo>
                <a:cubicBezTo>
                  <a:pt x="f73" y="f74"/>
                  <a:pt x="f75" y="f76"/>
                  <a:pt x="f77" y="f78"/>
                </a:cubicBezTo>
                <a:cubicBezTo>
                  <a:pt x="f79" y="f80"/>
                  <a:pt x="f81" y="f82"/>
                  <a:pt x="f83" y="f84"/>
                </a:cubicBezTo>
                <a:cubicBezTo>
                  <a:pt x="f85" y="f86"/>
                  <a:pt x="f87" y="f88"/>
                  <a:pt x="f89" y="f90"/>
                </a:cubicBezTo>
                <a:cubicBezTo>
                  <a:pt x="f91" y="f92"/>
                  <a:pt x="f93" y="f94"/>
                  <a:pt x="f95" y="f96"/>
                </a:cubicBezTo>
                <a:cubicBezTo>
                  <a:pt x="f97" y="f98"/>
                  <a:pt x="f99" y="f100"/>
                  <a:pt x="f101" y="f102"/>
                </a:cubicBezTo>
                <a:cubicBezTo>
                  <a:pt x="f103" y="f104"/>
                  <a:pt x="f105" y="f106"/>
                  <a:pt x="f107" y="f108"/>
                </a:cubicBezTo>
                <a:lnTo>
                  <a:pt x="f109" y="f110"/>
                </a:lnTo>
                <a:cubicBezTo>
                  <a:pt x="f111" y="f112"/>
                  <a:pt x="f113" y="f114"/>
                  <a:pt x="f115" y="f116"/>
                </a:cubicBezTo>
                <a:cubicBezTo>
                  <a:pt x="f117" y="f118"/>
                  <a:pt x="f119" y="f120"/>
                  <a:pt x="f121" y="f122"/>
                </a:cubicBezTo>
                <a:cubicBezTo>
                  <a:pt x="f123" y="f124"/>
                  <a:pt x="f125" y="f126"/>
                  <a:pt x="f127" y="f128"/>
                </a:cubicBezTo>
                <a:cubicBezTo>
                  <a:pt x="f129" y="f130"/>
                  <a:pt x="f131" y="f132"/>
                  <a:pt x="f133" y="f134"/>
                </a:cubicBezTo>
                <a:cubicBezTo>
                  <a:pt x="f135" y="f136"/>
                  <a:pt x="f137" y="f138"/>
                  <a:pt x="f139" y="f140"/>
                </a:cubicBezTo>
                <a:cubicBezTo>
                  <a:pt x="f141" y="f142"/>
                  <a:pt x="f143" y="f144"/>
                  <a:pt x="f145" y="f4"/>
                </a:cubicBezTo>
                <a:lnTo>
                  <a:pt x="f146" y="f4"/>
                </a:lnTo>
                <a:cubicBezTo>
                  <a:pt x="f147" y="f148"/>
                  <a:pt x="f149" y="f150"/>
                  <a:pt x="f151" y="f152"/>
                </a:cubicBezTo>
                <a:cubicBezTo>
                  <a:pt x="f153" y="f154"/>
                  <a:pt x="f155" y="f156"/>
                  <a:pt x="f157" y="f158"/>
                </a:cubicBezTo>
                <a:cubicBezTo>
                  <a:pt x="f159" y="f160"/>
                  <a:pt x="f161" y="f162"/>
                  <a:pt x="f163" y="f164"/>
                </a:cubicBezTo>
                <a:cubicBezTo>
                  <a:pt x="f165" y="f166"/>
                  <a:pt x="f167" y="f168"/>
                  <a:pt x="f169" y="f170"/>
                </a:cubicBezTo>
                <a:cubicBezTo>
                  <a:pt x="f171" y="f172"/>
                  <a:pt x="f173" y="f174"/>
                  <a:pt x="f175" y="f176"/>
                </a:cubicBezTo>
                <a:cubicBezTo>
                  <a:pt x="f177" y="f178"/>
                  <a:pt x="f179" y="f180"/>
                  <a:pt x="f181" y="f182"/>
                </a:cubicBezTo>
                <a:cubicBezTo>
                  <a:pt x="f183" y="f184"/>
                  <a:pt x="f185" y="f186"/>
                  <a:pt x="f47" y="f48"/>
                </a:cubicBezTo>
                <a:close/>
              </a:path>
            </a:pathLst>
          </a:custGeom>
          <a:solidFill>
            <a:schemeClr val="tx1"/>
          </a:solidFill>
          <a:ln cap="flat">
            <a:noFill/>
            <a:prstDash val="solid"/>
          </a:ln>
        </p:spPr>
        <p:txBody>
          <a:bodyPr vert="horz" wrap="square" lIns="121920" tIns="60960" rIns="121920" bIns="6096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itchFamily="2" charset="-78"/>
            </a:endParaRPr>
          </a:p>
        </p:txBody>
      </p:sp>
      <p:sp>
        <p:nvSpPr>
          <p:cNvPr id="181" name="Freeform 55">
            <a:extLst>
              <a:ext uri="{FF2B5EF4-FFF2-40B4-BE49-F238E27FC236}">
                <a16:creationId xmlns:a16="http://schemas.microsoft.com/office/drawing/2014/main" id="{543FD7F1-196E-61BC-4142-9CFDC866D819}"/>
              </a:ext>
            </a:extLst>
          </p:cNvPr>
          <p:cNvSpPr/>
          <p:nvPr/>
        </p:nvSpPr>
        <p:spPr>
          <a:xfrm>
            <a:off x="2628940" y="5548277"/>
            <a:ext cx="357712" cy="876519"/>
          </a:xfrm>
          <a:custGeom>
            <a:avLst/>
            <a:gdLst>
              <a:gd name="f0" fmla="val w"/>
              <a:gd name="f1" fmla="val h"/>
              <a:gd name="f2" fmla="val 0"/>
              <a:gd name="f3" fmla="val 1060423"/>
              <a:gd name="f4" fmla="val 2598393"/>
              <a:gd name="f5" fmla="val 511607"/>
              <a:gd name="f6" fmla="val 1989888"/>
              <a:gd name="f7" fmla="val 421916"/>
              <a:gd name="f8" fmla="val 2038892"/>
              <a:gd name="f9" fmla="val 392123"/>
              <a:gd name="f10" fmla="val 2248491"/>
              <a:gd name="f11" fmla="val 577615"/>
              <a:gd name="f12" fmla="val 2379095"/>
              <a:gd name="f13" fmla="val 531205"/>
              <a:gd name="f14" fmla="val 2257454"/>
              <a:gd name="f15" fmla="val 562054"/>
              <a:gd name="f16" fmla="val 2197447"/>
              <a:gd name="f17" fmla="val 592034"/>
              <a:gd name="f18" fmla="val 2136572"/>
              <a:gd name="f19" fmla="val 592534"/>
              <a:gd name="f20" fmla="val 2167519"/>
              <a:gd name="f21" fmla="val 560915"/>
              <a:gd name="f22" fmla="val 2234057"/>
              <a:gd name="f23" fmla="val 638675"/>
              <a:gd name="f24" fmla="val 2272816"/>
              <a:gd name="f25" fmla="val 602283"/>
              <a:gd name="f26" fmla="val 2156226"/>
              <a:gd name="f27" fmla="val 756001"/>
              <a:gd name="f28" fmla="val 2119500"/>
              <a:gd name="f29" fmla="val 594605"/>
              <a:gd name="f30" fmla="val 1990756"/>
              <a:gd name="f31" fmla="val 828052"/>
              <a:gd name="f32" fmla="val 2024484"/>
              <a:gd name="f33" fmla="val 759407"/>
              <a:gd name="f34" fmla="val 2143283"/>
              <a:gd name="f35" fmla="val 814896"/>
              <a:gd name="f36" fmla="val 2262952"/>
              <a:gd name="f37" fmla="val 774295"/>
              <a:gd name="f38" fmla="val 2270013"/>
              <a:gd name="f39" fmla="val 715464"/>
              <a:gd name="f40" fmla="val 2161619"/>
              <a:gd name="f41" fmla="val 728685"/>
              <a:gd name="f42" fmla="val 2212952"/>
              <a:gd name="f43" fmla="val 798068"/>
              <a:gd name="f44" fmla="val 2415798"/>
              <a:gd name="f45" fmla="val 590532"/>
              <a:gd name="f46" fmla="val 2421590"/>
              <a:gd name="f47" fmla="val 656442"/>
              <a:gd name="f48" fmla="val 451592"/>
              <a:gd name="f49" fmla="val 2586815"/>
              <a:gd name="f50" fmla="val 511509"/>
              <a:gd name="f51" fmla="val 2396411"/>
              <a:gd name="f52" fmla="val 415171"/>
              <a:gd name="f53" fmla="val 2350110"/>
              <a:gd name="f54" fmla="val 389023"/>
              <a:gd name="f55" fmla="val 2345435"/>
              <a:gd name="f56" fmla="val 357666"/>
              <a:gd name="f57" fmla="val 2366802"/>
              <a:gd name="f58" fmla="val 415723"/>
              <a:gd name="f59" fmla="val 2461957"/>
              <a:gd name="f60" fmla="val 77590"/>
              <a:gd name="f61" fmla="val 2209980"/>
              <a:gd name="f62" fmla="val 314998"/>
              <a:gd name="f63" fmla="val 2004011"/>
              <a:gd name="f64" fmla="val 344786"/>
              <a:gd name="f65" fmla="val 1884983"/>
              <a:gd name="f66" fmla="val 722598"/>
              <a:gd name="f67" fmla="val 716460"/>
              <a:gd name="f68" fmla="val 1906965"/>
              <a:gd name="f69" fmla="val 711917"/>
              <a:gd name="f70" fmla="val 1928321"/>
              <a:gd name="f71" fmla="val 707988"/>
              <a:gd name="f72" fmla="val 1948728"/>
              <a:gd name="f73" fmla="val 357819"/>
              <a:gd name="f74" fmla="val 1948059"/>
              <a:gd name="f75" fmla="val 530212"/>
              <a:gd name="f76" fmla="val 651224"/>
              <a:gd name="f77" fmla="val 585486"/>
              <a:gd name="f78" fmla="val 630294"/>
              <a:gd name="f79" fmla="val 696033"/>
              <a:gd name="f80" fmla="val 751307"/>
              <a:gd name="f81" fmla="val 806581"/>
              <a:gd name="f82" fmla="val 851389"/>
              <a:gd name="f83" fmla="val 474938"/>
              <a:gd name="f84" fmla="val 430129"/>
              <a:gd name="f85" fmla="val 551141"/>
              <a:gd name="f86" fmla="val 419664"/>
              <a:gd name="f87" fmla="val 330046"/>
              <a:gd name="f88" fmla="val 640759"/>
              <a:gd name="f89" fmla="val 861855"/>
              <a:gd name="f90" fmla="val 951472"/>
              <a:gd name="f91" fmla="val 640760"/>
              <a:gd name="f92" fmla="val 730377"/>
              <a:gd name="f93" fmla="val 286245"/>
              <a:gd name="f94" fmla="val 353827"/>
              <a:gd name="f95" fmla="val 438132"/>
              <a:gd name="f96" fmla="val 439406"/>
              <a:gd name="f97" fmla="val 623290"/>
              <a:gd name="f98" fmla="val 440561"/>
              <a:gd name="f99" fmla="val 776100"/>
              <a:gd name="f100" fmla="val 356932"/>
              <a:gd name="f101" fmla="val 941305"/>
              <a:gd name="f102" fmla="val 720175"/>
              <a:gd name="f103" fmla="val 898096"/>
              <a:gd name="f104" fmla="val 1115325"/>
              <a:gd name="f105" fmla="val 825241"/>
              <a:gd name="f106" fmla="val 1447764"/>
              <a:gd name="f107" fmla="val 1673413"/>
              <a:gd name="f108" fmla="val 1021935"/>
              <a:gd name="f109" fmla="val 1978110"/>
              <a:gd name="f110" fmla="val 745125"/>
              <a:gd name="f111" fmla="val 1786699"/>
              <a:gd name="f112" fmla="val 734250"/>
              <a:gd name="f113" fmla="val 1834148"/>
              <a:gd name="f114" fmla="val 332991"/>
              <a:gd name="f115" fmla="val 330005"/>
              <a:gd name="f116" fmla="val 1820736"/>
              <a:gd name="f117" fmla="val 326662"/>
              <a:gd name="f118" fmla="val 1807037"/>
              <a:gd name="f119" fmla="val 323192"/>
              <a:gd name="f120" fmla="val 1793020"/>
              <a:gd name="f121" fmla="val 38489"/>
              <a:gd name="f122" fmla="val 1685191"/>
              <a:gd name="f123" fmla="val 237343"/>
              <a:gd name="f124" fmla="val 1457469"/>
              <a:gd name="f125" fmla="val 238009"/>
              <a:gd name="f126" fmla="val 1459571"/>
              <a:gd name="f127" fmla="val 242012"/>
              <a:gd name="f128" fmla="val 1446515"/>
              <a:gd name="f129" fmla="val 171205"/>
              <a:gd name="f130" fmla="val 1115067"/>
              <a:gd name="f131" fmla="val 127758"/>
              <a:gd name="f132" fmla="val 714059"/>
              <a:gd name="f133" fmla="val 527942"/>
              <a:gd name="f134" fmla="val 622760"/>
              <a:gd name="f135" fmla="val 95693"/>
              <a:gd name="f136" fmla="val 695048"/>
              <a:gd name="f137" fmla="val 196745"/>
              <a:gd name="f138" fmla="val 748164"/>
              <a:gd name="f139" fmla="val 301374"/>
              <a:gd name="f140" fmla="val 612692"/>
              <a:gd name="f141" fmla="val 376844"/>
              <a:gd name="f142" fmla="val 447588"/>
              <a:gd name="f143" fmla="val 375495"/>
              <a:gd name="f144" fmla="val 312997"/>
              <a:gd name="f145" fmla="val 298024"/>
              <a:gd name="f146" fmla="val 364591"/>
              <a:gd name="f147" fmla="val 193505"/>
              <a:gd name="f148" fmla="val 435080"/>
              <a:gd name="f149" fmla="val 93397"/>
              <a:gd name="f150" fmla="*/ f0 1 1060423"/>
              <a:gd name="f151" fmla="*/ f1 1 2598393"/>
              <a:gd name="f152" fmla="val f2"/>
              <a:gd name="f153" fmla="val f3"/>
              <a:gd name="f154" fmla="val f4"/>
              <a:gd name="f155" fmla="+- f154 0 f152"/>
              <a:gd name="f156" fmla="+- f153 0 f152"/>
              <a:gd name="f157" fmla="*/ f156 1 1060423"/>
              <a:gd name="f158" fmla="*/ f155 1 2598393"/>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1060423" h="2598393">
                <a:moveTo>
                  <a:pt x="f5" y="f6"/>
                </a:moveTo>
                <a:cubicBezTo>
                  <a:pt x="f7" y="f8"/>
                  <a:pt x="f9" y="f10"/>
                  <a:pt x="f11" y="f12"/>
                </a:cubicBezTo>
                <a:cubicBezTo>
                  <a:pt x="f13" y="f14"/>
                  <a:pt x="f15" y="f16"/>
                  <a:pt x="f17" y="f18"/>
                </a:cubicBezTo>
                <a:cubicBezTo>
                  <a:pt x="f19" y="f20"/>
                  <a:pt x="f21" y="f22"/>
                  <a:pt x="f23" y="f24"/>
                </a:cubicBezTo>
                <a:cubicBezTo>
                  <a:pt x="f25" y="f26"/>
                  <a:pt x="f27" y="f28"/>
                  <a:pt x="f29" y="f30"/>
                </a:cubicBezTo>
                <a:cubicBezTo>
                  <a:pt x="f31" y="f32"/>
                  <a:pt x="f33" y="f34"/>
                  <a:pt x="f35" y="f36"/>
                </a:cubicBezTo>
                <a:cubicBezTo>
                  <a:pt x="f37" y="f38"/>
                  <a:pt x="f39" y="f40"/>
                  <a:pt x="f41" y="f42"/>
                </a:cubicBezTo>
                <a:cubicBezTo>
                  <a:pt x="f43" y="f44"/>
                  <a:pt x="f45" y="f46"/>
                  <a:pt x="f47" y="f4"/>
                </a:cubicBezTo>
                <a:cubicBezTo>
                  <a:pt x="f48" y="f49"/>
                  <a:pt x="f50" y="f51"/>
                  <a:pt x="f52" y="f53"/>
                </a:cubicBezTo>
                <a:cubicBezTo>
                  <a:pt x="f54" y="f55"/>
                  <a:pt x="f56" y="f57"/>
                  <a:pt x="f58" y="f59"/>
                </a:cubicBezTo>
                <a:cubicBezTo>
                  <a:pt x="f60" y="f61"/>
                  <a:pt x="f62" y="f63"/>
                  <a:pt x="f5" y="f6"/>
                </a:cubicBezTo>
                <a:close/>
                <a:moveTo>
                  <a:pt x="f64" y="f65"/>
                </a:moveTo>
                <a:lnTo>
                  <a:pt x="f66" y="f65"/>
                </a:lnTo>
                <a:cubicBezTo>
                  <a:pt x="f67" y="f68"/>
                  <a:pt x="f69" y="f70"/>
                  <a:pt x="f71" y="f72"/>
                </a:cubicBezTo>
                <a:lnTo>
                  <a:pt x="f73" y="f74"/>
                </a:lnTo>
                <a:close/>
                <a:moveTo>
                  <a:pt x="f75" y="f76"/>
                </a:moveTo>
                <a:cubicBezTo>
                  <a:pt x="f77" y="f76"/>
                  <a:pt x="f78" y="f79"/>
                  <a:pt x="f78" y="f80"/>
                </a:cubicBezTo>
                <a:cubicBezTo>
                  <a:pt x="f78" y="f81"/>
                  <a:pt x="f77" y="f82"/>
                  <a:pt x="f75" y="f82"/>
                </a:cubicBezTo>
                <a:cubicBezTo>
                  <a:pt x="f83" y="f82"/>
                  <a:pt x="f84" y="f81"/>
                  <a:pt x="f84" y="f80"/>
                </a:cubicBezTo>
                <a:cubicBezTo>
                  <a:pt x="f84" y="f79"/>
                  <a:pt x="f83" y="f76"/>
                  <a:pt x="f75" y="f76"/>
                </a:cubicBezTo>
                <a:close/>
                <a:moveTo>
                  <a:pt x="f75" y="f85"/>
                </a:moveTo>
                <a:cubicBezTo>
                  <a:pt x="f86" y="f85"/>
                  <a:pt x="f87" y="f88"/>
                  <a:pt x="f87" y="f80"/>
                </a:cubicBezTo>
                <a:cubicBezTo>
                  <a:pt x="f87" y="f89"/>
                  <a:pt x="f86" y="f90"/>
                  <a:pt x="f75" y="f90"/>
                </a:cubicBezTo>
                <a:cubicBezTo>
                  <a:pt x="f91" y="f90"/>
                  <a:pt x="f92" y="f89"/>
                  <a:pt x="f92" y="f80"/>
                </a:cubicBezTo>
                <a:cubicBezTo>
                  <a:pt x="f92" y="f88"/>
                  <a:pt x="f91" y="f85"/>
                  <a:pt x="f75" y="f85"/>
                </a:cubicBezTo>
                <a:close/>
                <a:moveTo>
                  <a:pt x="f93" y="f94"/>
                </a:moveTo>
                <a:cubicBezTo>
                  <a:pt x="f95" y="f96"/>
                  <a:pt x="f97" y="f98"/>
                  <a:pt x="f99" y="f100"/>
                </a:cubicBezTo>
                <a:cubicBezTo>
                  <a:pt x="f101" y="f102"/>
                  <a:pt x="f103" y="f104"/>
                  <a:pt x="f105" y="f106"/>
                </a:cubicBezTo>
                <a:lnTo>
                  <a:pt x="f3" y="f107"/>
                </a:lnTo>
                <a:lnTo>
                  <a:pt x="f108" y="f109"/>
                </a:lnTo>
                <a:lnTo>
                  <a:pt x="f110" y="f111"/>
                </a:lnTo>
                <a:lnTo>
                  <a:pt x="f112" y="f113"/>
                </a:lnTo>
                <a:lnTo>
                  <a:pt x="f114" y="f113"/>
                </a:lnTo>
                <a:cubicBezTo>
                  <a:pt x="f115" y="f116"/>
                  <a:pt x="f117" y="f118"/>
                  <a:pt x="f119" y="f120"/>
                </a:cubicBezTo>
                <a:lnTo>
                  <a:pt x="f121" y="f6"/>
                </a:lnTo>
                <a:lnTo>
                  <a:pt x="f2" y="f122"/>
                </a:lnTo>
                <a:lnTo>
                  <a:pt x="f123" y="f124"/>
                </a:lnTo>
                <a:lnTo>
                  <a:pt x="f125" y="f126"/>
                </a:lnTo>
                <a:lnTo>
                  <a:pt x="f127" y="f128"/>
                </a:lnTo>
                <a:cubicBezTo>
                  <a:pt x="f129" y="f130"/>
                  <a:pt x="f131" y="f132"/>
                  <a:pt x="f93" y="f94"/>
                </a:cubicBezTo>
                <a:close/>
                <a:moveTo>
                  <a:pt x="f133" y="f2"/>
                </a:moveTo>
                <a:cubicBezTo>
                  <a:pt x="f134" y="f135"/>
                  <a:pt x="f136" y="f137"/>
                  <a:pt x="f138" y="f139"/>
                </a:cubicBezTo>
                <a:cubicBezTo>
                  <a:pt x="f140" y="f141"/>
                  <a:pt x="f142" y="f143"/>
                  <a:pt x="f144" y="f145"/>
                </a:cubicBezTo>
                <a:cubicBezTo>
                  <a:pt x="f146" y="f147"/>
                  <a:pt x="f148" y="f149"/>
                  <a:pt x="f133" y="f2"/>
                </a:cubicBezTo>
                <a:close/>
              </a:path>
            </a:pathLst>
          </a:custGeom>
          <a:solidFill>
            <a:schemeClr val="tx1"/>
          </a:solidFill>
          <a:ln cap="flat">
            <a:noFill/>
            <a:prstDash val="solid"/>
          </a:ln>
        </p:spPr>
        <p:txBody>
          <a:bodyPr vert="horz" wrap="square" lIns="121920" tIns="60960" rIns="121920" bIns="6096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itchFamily="2" charset="-78"/>
            </a:endParaRPr>
          </a:p>
        </p:txBody>
      </p:sp>
      <p:sp>
        <p:nvSpPr>
          <p:cNvPr id="182" name="Round Same Side Corner Rectangle 36">
            <a:extLst>
              <a:ext uri="{FF2B5EF4-FFF2-40B4-BE49-F238E27FC236}">
                <a16:creationId xmlns:a16="http://schemas.microsoft.com/office/drawing/2014/main" id="{5E74CA51-F256-F7F6-7360-5B83E7AFD2C5}"/>
              </a:ext>
            </a:extLst>
          </p:cNvPr>
          <p:cNvSpPr/>
          <p:nvPr/>
        </p:nvSpPr>
        <p:spPr>
          <a:xfrm>
            <a:off x="7337677" y="5778279"/>
            <a:ext cx="655441" cy="518196"/>
          </a:xfrm>
          <a:custGeom>
            <a:avLst/>
            <a:gdLst>
              <a:gd name="f0" fmla="val w"/>
              <a:gd name="f1" fmla="val h"/>
              <a:gd name="f2" fmla="val 0"/>
              <a:gd name="f3" fmla="val 3219104"/>
              <a:gd name="f4" fmla="val 2545072"/>
              <a:gd name="f5" fmla="val 2779672"/>
              <a:gd name="f6" fmla="val 457200"/>
              <a:gd name="f7" fmla="val 2975888"/>
              <a:gd name="f8" fmla="val 3110212"/>
              <a:gd name="f9" fmla="val 566092"/>
              <a:gd name="f10" fmla="val 700416"/>
              <a:gd name="f11" fmla="val 2301856"/>
              <a:gd name="f12" fmla="val 2436180"/>
              <a:gd name="f13" fmla="val 243216"/>
              <a:gd name="f14" fmla="val 439432"/>
              <a:gd name="f15" fmla="val 108892"/>
              <a:gd name="f16" fmla="val 1428476"/>
              <a:gd name="f17" fmla="val 174246"/>
              <a:gd name="f18" fmla="val 1372210"/>
              <a:gd name="f19" fmla="val 1326598"/>
              <a:gd name="f20" fmla="val 219858"/>
              <a:gd name="f21" fmla="val 276124"/>
              <a:gd name="f22" fmla="val 1892506"/>
              <a:gd name="f23" fmla="val 1846894"/>
              <a:gd name="f24" fmla="val 1790628"/>
              <a:gd name="f25" fmla="val 1285704"/>
              <a:gd name="f26" fmla="val 1933400"/>
              <a:gd name="f27" fmla="val 2007048"/>
              <a:gd name="f28" fmla="val 2066752"/>
              <a:gd name="f29" fmla="val 59704"/>
              <a:gd name="f30" fmla="val 133352"/>
              <a:gd name="f31" fmla="val 2599672"/>
              <a:gd name="f32" fmla="val 619432"/>
              <a:gd name="f33" fmla="val 1152352"/>
              <a:gd name="f34" fmla="val 1212056"/>
              <a:gd name="f35" fmla="*/ f0 1 3219104"/>
              <a:gd name="f36" fmla="*/ f1 1 2545072"/>
              <a:gd name="f37" fmla="val f2"/>
              <a:gd name="f38" fmla="val f3"/>
              <a:gd name="f39" fmla="val f4"/>
              <a:gd name="f40" fmla="+- f39 0 f37"/>
              <a:gd name="f41" fmla="+- f38 0 f37"/>
              <a:gd name="f42" fmla="*/ f41 1 3219104"/>
              <a:gd name="f43" fmla="*/ f40 1 2545072"/>
              <a:gd name="f44" fmla="*/ f37 1 f42"/>
              <a:gd name="f45" fmla="*/ f38 1 f42"/>
              <a:gd name="f46" fmla="*/ f37 1 f43"/>
              <a:gd name="f47" fmla="*/ f39 1 f43"/>
              <a:gd name="f48" fmla="*/ f44 f35 1"/>
              <a:gd name="f49" fmla="*/ f45 f35 1"/>
              <a:gd name="f50" fmla="*/ f47 f36 1"/>
              <a:gd name="f51" fmla="*/ f46 f36 1"/>
            </a:gdLst>
            <a:ahLst/>
            <a:cxnLst>
              <a:cxn ang="3cd4">
                <a:pos x="hc" y="t"/>
              </a:cxn>
              <a:cxn ang="0">
                <a:pos x="r" y="vc"/>
              </a:cxn>
              <a:cxn ang="cd4">
                <a:pos x="hc" y="b"/>
              </a:cxn>
              <a:cxn ang="cd2">
                <a:pos x="l" y="vc"/>
              </a:cxn>
            </a:cxnLst>
            <a:rect l="f48" t="f51" r="f49" b="f50"/>
            <a:pathLst>
              <a:path w="3219104" h="2545072">
                <a:moveTo>
                  <a:pt x="f5" y="f6"/>
                </a:moveTo>
                <a:lnTo>
                  <a:pt x="f7" y="f6"/>
                </a:lnTo>
                <a:cubicBezTo>
                  <a:pt x="f8" y="f6"/>
                  <a:pt x="f3" y="f9"/>
                  <a:pt x="f3" y="f10"/>
                </a:cubicBezTo>
                <a:lnTo>
                  <a:pt x="f3" y="f11"/>
                </a:lnTo>
                <a:cubicBezTo>
                  <a:pt x="f3" y="f12"/>
                  <a:pt x="f8" y="f4"/>
                  <a:pt x="f7" y="f4"/>
                </a:cubicBezTo>
                <a:lnTo>
                  <a:pt x="f5" y="f4"/>
                </a:lnTo>
                <a:close/>
                <a:moveTo>
                  <a:pt x="f13" y="f6"/>
                </a:moveTo>
                <a:lnTo>
                  <a:pt x="f14" y="f6"/>
                </a:lnTo>
                <a:lnTo>
                  <a:pt x="f14" y="f4"/>
                </a:lnTo>
                <a:lnTo>
                  <a:pt x="f13" y="f4"/>
                </a:lnTo>
                <a:cubicBezTo>
                  <a:pt x="f15" y="f4"/>
                  <a:pt x="f2" y="f12"/>
                  <a:pt x="f2" y="f11"/>
                </a:cubicBezTo>
                <a:lnTo>
                  <a:pt x="f2" y="f10"/>
                </a:lnTo>
                <a:cubicBezTo>
                  <a:pt x="f2" y="f9"/>
                  <a:pt x="f15" y="f6"/>
                  <a:pt x="f13" y="f6"/>
                </a:cubicBezTo>
                <a:close/>
                <a:moveTo>
                  <a:pt x="f16" y="f17"/>
                </a:moveTo>
                <a:cubicBezTo>
                  <a:pt x="f18" y="f17"/>
                  <a:pt x="f19" y="f20"/>
                  <a:pt x="f19" y="f21"/>
                </a:cubicBezTo>
                <a:lnTo>
                  <a:pt x="f19" y="f6"/>
                </a:lnTo>
                <a:lnTo>
                  <a:pt x="f22" y="f6"/>
                </a:lnTo>
                <a:lnTo>
                  <a:pt x="f22" y="f21"/>
                </a:lnTo>
                <a:cubicBezTo>
                  <a:pt x="f22" y="f20"/>
                  <a:pt x="f23" y="f17"/>
                  <a:pt x="f24" y="f17"/>
                </a:cubicBezTo>
                <a:close/>
                <a:moveTo>
                  <a:pt x="f25" y="f2"/>
                </a:moveTo>
                <a:lnTo>
                  <a:pt x="f26" y="f2"/>
                </a:lnTo>
                <a:cubicBezTo>
                  <a:pt x="f27" y="f2"/>
                  <a:pt x="f28" y="f29"/>
                  <a:pt x="f28" y="f30"/>
                </a:cubicBezTo>
                <a:lnTo>
                  <a:pt x="f28" y="f6"/>
                </a:lnTo>
                <a:lnTo>
                  <a:pt x="f31" y="f6"/>
                </a:lnTo>
                <a:lnTo>
                  <a:pt x="f31" y="f4"/>
                </a:lnTo>
                <a:lnTo>
                  <a:pt x="f32" y="f4"/>
                </a:lnTo>
                <a:lnTo>
                  <a:pt x="f32" y="f6"/>
                </a:lnTo>
                <a:lnTo>
                  <a:pt x="f33" y="f6"/>
                </a:lnTo>
                <a:lnTo>
                  <a:pt x="f33" y="f30"/>
                </a:lnTo>
                <a:cubicBezTo>
                  <a:pt x="f33" y="f29"/>
                  <a:pt x="f34" y="f2"/>
                  <a:pt x="f25" y="f2"/>
                </a:cubicBezTo>
                <a:close/>
              </a:path>
            </a:pathLst>
          </a:custGeom>
          <a:solidFill>
            <a:schemeClr val="tx1"/>
          </a:solidFill>
          <a:ln cap="flat">
            <a:noFill/>
            <a:prstDash val="solid"/>
          </a:ln>
        </p:spPr>
        <p:txBody>
          <a:bodyPr vert="horz" wrap="square" lIns="121920" tIns="60960" rIns="121920" bIns="6096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itchFamily="2" charset="-78"/>
            </a:endParaRPr>
          </a:p>
        </p:txBody>
      </p:sp>
      <p:sp>
        <p:nvSpPr>
          <p:cNvPr id="183" name="Oval 21">
            <a:extLst>
              <a:ext uri="{FF2B5EF4-FFF2-40B4-BE49-F238E27FC236}">
                <a16:creationId xmlns:a16="http://schemas.microsoft.com/office/drawing/2014/main" id="{C856FCF1-75B7-9988-2A31-D2EDCB4AF1D3}"/>
              </a:ext>
            </a:extLst>
          </p:cNvPr>
          <p:cNvSpPr/>
          <p:nvPr/>
        </p:nvSpPr>
        <p:spPr>
          <a:xfrm>
            <a:off x="4142883" y="5752371"/>
            <a:ext cx="539605" cy="544116"/>
          </a:xfrm>
          <a:custGeom>
            <a:avLst/>
            <a:gdLst>
              <a:gd name="f0" fmla="val w"/>
              <a:gd name="f1" fmla="val h"/>
              <a:gd name="f2" fmla="val 0"/>
              <a:gd name="f3" fmla="val 1652142"/>
              <a:gd name="f4" fmla="val 1665940"/>
              <a:gd name="f5" fmla="val 898689"/>
              <a:gd name="f6" fmla="val 548008"/>
              <a:gd name="f7" fmla="val 737950"/>
              <a:gd name="f8" fmla="val 504938"/>
              <a:gd name="f9" fmla="val 572731"/>
              <a:gd name="f10" fmla="val 600328"/>
              <a:gd name="f11" fmla="val 529661"/>
              <a:gd name="f12" fmla="val 761066"/>
              <a:gd name="f13" fmla="val 486591"/>
              <a:gd name="f14" fmla="val 921805"/>
              <a:gd name="f15" fmla="val 581980"/>
              <a:gd name="f16" fmla="val 1087025"/>
              <a:gd name="f17" fmla="val 742719"/>
              <a:gd name="f18" fmla="val 1130094"/>
              <a:gd name="f19" fmla="val 903458"/>
              <a:gd name="f20" fmla="val 1173164"/>
              <a:gd name="f21" fmla="val 1068677"/>
              <a:gd name="f22" fmla="val 1077775"/>
              <a:gd name="f23" fmla="val 1111747"/>
              <a:gd name="f24" fmla="val 917036"/>
              <a:gd name="f25" fmla="val 1154817"/>
              <a:gd name="f26" fmla="val 756297"/>
              <a:gd name="f27" fmla="val 1059428"/>
              <a:gd name="f28" fmla="val 591077"/>
              <a:gd name="f29" fmla="val 952303"/>
              <a:gd name="f30" fmla="val 347916"/>
              <a:gd name="f31" fmla="val 1223549"/>
              <a:gd name="f32" fmla="val 420596"/>
              <a:gd name="f33" fmla="val 1384519"/>
              <a:gd name="f34" fmla="val 699404"/>
              <a:gd name="f35" fmla="val 1311839"/>
              <a:gd name="f36" fmla="val 970650"/>
              <a:gd name="f37" fmla="val 1239159"/>
              <a:gd name="f38" fmla="val 1241896"/>
              <a:gd name="f39" fmla="val 960351"/>
              <a:gd name="f40" fmla="val 1402866"/>
              <a:gd name="f41" fmla="val 689105"/>
              <a:gd name="f42" fmla="val 1330186"/>
              <a:gd name="f43" fmla="val 417859"/>
              <a:gd name="f44" fmla="val 1257506"/>
              <a:gd name="f45" fmla="val 256889"/>
              <a:gd name="f46" fmla="val 978698"/>
              <a:gd name="f47" fmla="val 329569"/>
              <a:gd name="f48" fmla="val 707451"/>
              <a:gd name="f49" fmla="val 402249"/>
              <a:gd name="f50" fmla="val 436205"/>
              <a:gd name="f51" fmla="val 681057"/>
              <a:gd name="f52" fmla="val 275235"/>
              <a:gd name="f53" fmla="val 971799"/>
              <a:gd name="f54" fmla="val 275155"/>
              <a:gd name="f55" fmla="val 660368"/>
              <a:gd name="f56" fmla="val 191707"/>
              <a:gd name="f57" fmla="val 340256"/>
              <a:gd name="f58" fmla="val 376524"/>
              <a:gd name="f59" fmla="val 256808"/>
              <a:gd name="f60" fmla="val 687955"/>
              <a:gd name="f61" fmla="val 173361"/>
              <a:gd name="f62" fmla="val 999387"/>
              <a:gd name="f63" fmla="val 358178"/>
              <a:gd name="f64" fmla="val 1319499"/>
              <a:gd name="f65" fmla="val 669609"/>
              <a:gd name="f66" fmla="val 1402947"/>
              <a:gd name="f67" fmla="val 981040"/>
              <a:gd name="f68" fmla="val 1486395"/>
              <a:gd name="f69" fmla="val 1301152"/>
              <a:gd name="f70" fmla="val 1301577"/>
              <a:gd name="f71" fmla="val 1384600"/>
              <a:gd name="f72" fmla="val 990146"/>
              <a:gd name="f73" fmla="val 1468047"/>
              <a:gd name="f74" fmla="val 678715"/>
              <a:gd name="f75" fmla="val 1283230"/>
              <a:gd name="f76" fmla="val 358603"/>
              <a:gd name="f77" fmla="val 394531"/>
              <a:gd name="f78" fmla="val 1649662"/>
              <a:gd name="f79" fmla="val 403784"/>
              <a:gd name="f80" fmla="val 1647140"/>
              <a:gd name="f81" fmla="val 399895"/>
              <a:gd name="f82" fmla="val 1158157"/>
              <a:gd name="f83" fmla="val 65026"/>
              <a:gd name="f84" fmla="val 1154679"/>
              <a:gd name="f85" fmla="val 271718"/>
              <a:gd name="f86" fmla="val 1148331"/>
              <a:gd name="f87" fmla="val 270017"/>
              <a:gd name="f88" fmla="val 1200055"/>
              <a:gd name="f89" fmla="val 299127"/>
              <a:gd name="f90" fmla="val 1246804"/>
              <a:gd name="f91" fmla="val 334821"/>
              <a:gd name="f92" fmla="val 1286346"/>
              <a:gd name="f93" fmla="val 377149"/>
              <a:gd name="f94" fmla="val 1470353"/>
              <a:gd name="f95" fmla="val 331395"/>
              <a:gd name="f96" fmla="val 1588305"/>
              <a:gd name="f97" fmla="val 553229"/>
              <a:gd name="f98" fmla="val 1457194"/>
              <a:gd name="f99" fmla="val 671432"/>
              <a:gd name="f100" fmla="val 1473630"/>
              <a:gd name="f101" fmla="val 731297"/>
              <a:gd name="f102" fmla="val 1481376"/>
              <a:gd name="f103" fmla="val 793983"/>
              <a:gd name="f104" fmla="val 1478595"/>
              <a:gd name="f105" fmla="val 857704"/>
              <a:gd name="f106" fmla="val 1642362"/>
              <a:gd name="f107" fmla="val 948616"/>
              <a:gd name="f108" fmla="val 1577335"/>
              <a:gd name="f109" fmla="val 1191298"/>
              <a:gd name="f110" fmla="val 1378614"/>
              <a:gd name="f111" fmla="val 1187955"/>
              <a:gd name="f112" fmla="val 1353489"/>
              <a:gd name="f113" fmla="val 1229936"/>
              <a:gd name="f114" fmla="val 1323048"/>
              <a:gd name="f115" fmla="val 1267799"/>
              <a:gd name="f116" fmla="val 1288939"/>
              <a:gd name="f117" fmla="val 1301599"/>
              <a:gd name="f118" fmla="val 1354201"/>
              <a:gd name="f119" fmla="val 1471932"/>
              <a:gd name="f120" fmla="val 1148396"/>
              <a:gd name="f121" fmla="val 1616039"/>
              <a:gd name="f122" fmla="val 992294"/>
              <a:gd name="f123" fmla="val 1480516"/>
              <a:gd name="f124" fmla="val 1011291"/>
              <a:gd name="f125" fmla="val 1467215"/>
              <a:gd name="f126" fmla="val 951500"/>
              <a:gd name="f127" fmla="val 1486565"/>
              <a:gd name="f128" fmla="val 888271"/>
              <a:gd name="f129" fmla="val 1495869"/>
              <a:gd name="f130" fmla="val 823805"/>
              <a:gd name="f131" fmla="val 1495510"/>
              <a:gd name="f132" fmla="val 729193"/>
              <a:gd name="f133" fmla="val 486511"/>
              <a:gd name="f134" fmla="val 1600914"/>
              <a:gd name="f135" fmla="val 489790"/>
              <a:gd name="f136" fmla="val 1406012"/>
              <a:gd name="f137" fmla="val 438364"/>
              <a:gd name="f138" fmla="val 1376702"/>
              <a:gd name="f139" fmla="val 391917"/>
              <a:gd name="f140" fmla="val 1340859"/>
              <a:gd name="f141" fmla="val 352658"/>
              <a:gd name="f142" fmla="val 1298452"/>
              <a:gd name="f143" fmla="val 355803"/>
              <a:gd name="f144" fmla="val 1305197"/>
              <a:gd name="f145" fmla="val 152856"/>
              <a:gd name="f146" fmla="val 1344512"/>
              <a:gd name="f147" fmla="val 46675"/>
              <a:gd name="f148" fmla="val 1116809"/>
              <a:gd name="f149" fmla="val 183929"/>
              <a:gd name="f150" fmla="val 1005520"/>
              <a:gd name="f151" fmla="val 169279"/>
              <a:gd name="f152" fmla="val 951824"/>
              <a:gd name="f153" fmla="val 161626"/>
              <a:gd name="f154" fmla="val 895865"/>
              <a:gd name="f155" fmla="val 161615"/>
              <a:gd name="f156" fmla="val 838915"/>
              <a:gd name="f157" fmla="val 749197"/>
              <a:gd name="f158" fmla="val 506515"/>
              <a:gd name="f159" fmla="val 250227"/>
              <a:gd name="f160" fmla="val 509630"/>
              <a:gd name="f161" fmla="val 275353"/>
              <a:gd name="f162" fmla="val 465291"/>
              <a:gd name="f163" fmla="val 305693"/>
              <a:gd name="f164" fmla="val 424864"/>
              <a:gd name="f165" fmla="val 340015"/>
              <a:gd name="f166" fmla="val 388679"/>
              <a:gd name="f167" fmla="val 277984"/>
              <a:gd name="f168" fmla="val 197357"/>
              <a:gd name="f169" fmla="val 491050"/>
              <a:gd name="f170" fmla="val 64219"/>
              <a:gd name="f171" fmla="val 639843"/>
              <a:gd name="f172" fmla="val 207726"/>
              <a:gd name="f173" fmla="val 638348"/>
              <a:gd name="f174" fmla="val 208660"/>
              <a:gd name="f175" fmla="val 696840"/>
              <a:gd name="f176" fmla="val 190256"/>
              <a:gd name="f177" fmla="val 758594"/>
              <a:gd name="f178" fmla="val 181748"/>
              <a:gd name="f179" fmla="val 821488"/>
              <a:gd name="f180" fmla="val 182440"/>
              <a:gd name="f181" fmla="val 815140"/>
              <a:gd name="f182" fmla="val 180739"/>
              <a:gd name="f183" fmla="val 915476"/>
              <a:gd name="f184" fmla="*/ f0 1 1652142"/>
              <a:gd name="f185" fmla="*/ f1 1 1665940"/>
              <a:gd name="f186" fmla="val f2"/>
              <a:gd name="f187" fmla="val f3"/>
              <a:gd name="f188" fmla="val f4"/>
              <a:gd name="f189" fmla="+- f188 0 f186"/>
              <a:gd name="f190" fmla="+- f187 0 f186"/>
              <a:gd name="f191" fmla="*/ f190 1 1652142"/>
              <a:gd name="f192" fmla="*/ f189 1 1665940"/>
              <a:gd name="f193" fmla="*/ f186 1 f191"/>
              <a:gd name="f194" fmla="*/ f187 1 f191"/>
              <a:gd name="f195" fmla="*/ f186 1 f192"/>
              <a:gd name="f196" fmla="*/ f188 1 f192"/>
              <a:gd name="f197" fmla="*/ f193 f184 1"/>
              <a:gd name="f198" fmla="*/ f194 f184 1"/>
              <a:gd name="f199" fmla="*/ f196 f185 1"/>
              <a:gd name="f200" fmla="*/ f195 f185 1"/>
            </a:gdLst>
            <a:ahLst/>
            <a:cxnLst>
              <a:cxn ang="3cd4">
                <a:pos x="hc" y="t"/>
              </a:cxn>
              <a:cxn ang="0">
                <a:pos x="r" y="vc"/>
              </a:cxn>
              <a:cxn ang="cd4">
                <a:pos x="hc" y="b"/>
              </a:cxn>
              <a:cxn ang="cd2">
                <a:pos x="l" y="vc"/>
              </a:cxn>
            </a:cxnLst>
            <a:rect l="f197" t="f200" r="f198" b="f199"/>
            <a:pathLst>
              <a:path w="1652142" h="1665940">
                <a:moveTo>
                  <a:pt x="f5" y="f6"/>
                </a:moveTo>
                <a:cubicBezTo>
                  <a:pt x="f7" y="f8"/>
                  <a:pt x="f9" y="f10"/>
                  <a:pt x="f11" y="f12"/>
                </a:cubicBezTo>
                <a:cubicBezTo>
                  <a:pt x="f13" y="f14"/>
                  <a:pt x="f15" y="f16"/>
                  <a:pt x="f17" y="f18"/>
                </a:cubicBezTo>
                <a:cubicBezTo>
                  <a:pt x="f19" y="f20"/>
                  <a:pt x="f21" y="f22"/>
                  <a:pt x="f23" y="f24"/>
                </a:cubicBezTo>
                <a:cubicBezTo>
                  <a:pt x="f25" y="f26"/>
                  <a:pt x="f27" y="f28"/>
                  <a:pt x="f5" y="f6"/>
                </a:cubicBezTo>
                <a:close/>
                <a:moveTo>
                  <a:pt x="f29" y="f30"/>
                </a:moveTo>
                <a:cubicBezTo>
                  <a:pt x="f31" y="f32"/>
                  <a:pt x="f33" y="f34"/>
                  <a:pt x="f35" y="f36"/>
                </a:cubicBezTo>
                <a:cubicBezTo>
                  <a:pt x="f37" y="f38"/>
                  <a:pt x="f39" y="f40"/>
                  <a:pt x="f41" y="f42"/>
                </a:cubicBezTo>
                <a:cubicBezTo>
                  <a:pt x="f43" y="f44"/>
                  <a:pt x="f45" y="f46"/>
                  <a:pt x="f47" y="f48"/>
                </a:cubicBezTo>
                <a:cubicBezTo>
                  <a:pt x="f49" y="f50"/>
                  <a:pt x="f51" y="f52"/>
                  <a:pt x="f29" y="f30"/>
                </a:cubicBezTo>
                <a:close/>
                <a:moveTo>
                  <a:pt x="f53" y="f54"/>
                </a:moveTo>
                <a:cubicBezTo>
                  <a:pt x="f55" y="f56"/>
                  <a:pt x="f57" y="f58"/>
                  <a:pt x="f59" y="f60"/>
                </a:cubicBezTo>
                <a:cubicBezTo>
                  <a:pt x="f61" y="f62"/>
                  <a:pt x="f63" y="f64"/>
                  <a:pt x="f65" y="f66"/>
                </a:cubicBezTo>
                <a:cubicBezTo>
                  <a:pt x="f67" y="f68"/>
                  <a:pt x="f69" y="f70"/>
                  <a:pt x="f71" y="f72"/>
                </a:cubicBezTo>
                <a:cubicBezTo>
                  <a:pt x="f73" y="f74"/>
                  <a:pt x="f75" y="f76"/>
                  <a:pt x="f53" y="f54"/>
                </a:cubicBezTo>
                <a:close/>
                <a:moveTo>
                  <a:pt x="f3" y="f77"/>
                </a:moveTo>
                <a:lnTo>
                  <a:pt x="f78" y="f79"/>
                </a:lnTo>
                <a:lnTo>
                  <a:pt x="f80" y="f81"/>
                </a:lnTo>
                <a:close/>
                <a:moveTo>
                  <a:pt x="f82" y="f83"/>
                </a:moveTo>
                <a:lnTo>
                  <a:pt x="f84" y="f85"/>
                </a:lnTo>
                <a:lnTo>
                  <a:pt x="f86" y="f87"/>
                </a:lnTo>
                <a:cubicBezTo>
                  <a:pt x="f88" y="f89"/>
                  <a:pt x="f90" y="f91"/>
                  <a:pt x="f92" y="f93"/>
                </a:cubicBezTo>
                <a:lnTo>
                  <a:pt x="f94" y="f95"/>
                </a:lnTo>
                <a:lnTo>
                  <a:pt x="f96" y="f97"/>
                </a:lnTo>
                <a:lnTo>
                  <a:pt x="f98" y="f99"/>
                </a:lnTo>
                <a:cubicBezTo>
                  <a:pt x="f100" y="f101"/>
                  <a:pt x="f102" y="f103"/>
                  <a:pt x="f104" y="f105"/>
                </a:cubicBezTo>
                <a:lnTo>
                  <a:pt x="f106" y="f107"/>
                </a:lnTo>
                <a:lnTo>
                  <a:pt x="f108" y="f109"/>
                </a:lnTo>
                <a:lnTo>
                  <a:pt x="f110" y="f111"/>
                </a:lnTo>
                <a:cubicBezTo>
                  <a:pt x="f112" y="f113"/>
                  <a:pt x="f114" y="f115"/>
                  <a:pt x="f116" y="f117"/>
                </a:cubicBezTo>
                <a:lnTo>
                  <a:pt x="f118" y="f119"/>
                </a:lnTo>
                <a:lnTo>
                  <a:pt x="f120" y="f121"/>
                </a:lnTo>
                <a:lnTo>
                  <a:pt x="f122" y="f123"/>
                </a:lnTo>
                <a:lnTo>
                  <a:pt x="f124" y="f125"/>
                </a:lnTo>
                <a:cubicBezTo>
                  <a:pt x="f126" y="f127"/>
                  <a:pt x="f128" y="f129"/>
                  <a:pt x="f130" y="f131"/>
                </a:cubicBezTo>
                <a:lnTo>
                  <a:pt x="f132" y="f4"/>
                </a:lnTo>
                <a:lnTo>
                  <a:pt x="f133" y="f134"/>
                </a:lnTo>
                <a:lnTo>
                  <a:pt x="f135" y="f136"/>
                </a:lnTo>
                <a:cubicBezTo>
                  <a:pt x="f137" y="f138"/>
                  <a:pt x="f139" y="f140"/>
                  <a:pt x="f141" y="f142"/>
                </a:cubicBezTo>
                <a:lnTo>
                  <a:pt x="f143" y="f144"/>
                </a:lnTo>
                <a:lnTo>
                  <a:pt x="f145" y="f146"/>
                </a:lnTo>
                <a:lnTo>
                  <a:pt x="f147" y="f148"/>
                </a:lnTo>
                <a:lnTo>
                  <a:pt x="f149" y="f150"/>
                </a:lnTo>
                <a:cubicBezTo>
                  <a:pt x="f151" y="f152"/>
                  <a:pt x="f153" y="f154"/>
                  <a:pt x="f155" y="f156"/>
                </a:cubicBezTo>
                <a:lnTo>
                  <a:pt x="f2" y="f157"/>
                </a:lnTo>
                <a:lnTo>
                  <a:pt x="f83" y="f158"/>
                </a:lnTo>
                <a:lnTo>
                  <a:pt x="f159" y="f160"/>
                </a:lnTo>
                <a:cubicBezTo>
                  <a:pt x="f161" y="f162"/>
                  <a:pt x="f163" y="f164"/>
                  <a:pt x="f165" y="f166"/>
                </a:cubicBezTo>
                <a:lnTo>
                  <a:pt x="f167" y="f168"/>
                </a:lnTo>
                <a:lnTo>
                  <a:pt x="f169" y="f170"/>
                </a:lnTo>
                <a:lnTo>
                  <a:pt x="f171" y="f172"/>
                </a:lnTo>
                <a:lnTo>
                  <a:pt x="f173" y="f174"/>
                </a:lnTo>
                <a:cubicBezTo>
                  <a:pt x="f175" y="f176"/>
                  <a:pt x="f177" y="f178"/>
                  <a:pt x="f179" y="f180"/>
                </a:cubicBezTo>
                <a:lnTo>
                  <a:pt x="f181" y="f182"/>
                </a:lnTo>
                <a:lnTo>
                  <a:pt x="f183" y="f2"/>
                </a:lnTo>
                <a:close/>
              </a:path>
            </a:pathLst>
          </a:custGeom>
          <a:solidFill>
            <a:schemeClr val="tx1"/>
          </a:solidFill>
          <a:ln cap="flat">
            <a:noFill/>
            <a:prstDash val="solid"/>
          </a:ln>
        </p:spPr>
        <p:txBody>
          <a:bodyPr vert="horz" wrap="square" lIns="91440" tIns="45720" rIns="91440" bIns="4572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itchFamily="2" charset="-78"/>
            </a:endParaRPr>
          </a:p>
        </p:txBody>
      </p:sp>
      <p:sp>
        <p:nvSpPr>
          <p:cNvPr id="184" name="Oval 32">
            <a:extLst>
              <a:ext uri="{FF2B5EF4-FFF2-40B4-BE49-F238E27FC236}">
                <a16:creationId xmlns:a16="http://schemas.microsoft.com/office/drawing/2014/main" id="{7E226CE5-C388-89D4-D43C-73926014F6F1}"/>
              </a:ext>
            </a:extLst>
          </p:cNvPr>
          <p:cNvSpPr/>
          <p:nvPr/>
        </p:nvSpPr>
        <p:spPr>
          <a:xfrm>
            <a:off x="8262487" y="4572454"/>
            <a:ext cx="513807" cy="618121"/>
          </a:xfrm>
          <a:custGeom>
            <a:avLst/>
            <a:gdLst>
              <a:gd name="f0" fmla="val w"/>
              <a:gd name="f1" fmla="val h"/>
              <a:gd name="f2" fmla="val 0"/>
              <a:gd name="f3" fmla="val 2671236"/>
              <a:gd name="f4" fmla="val 3213546"/>
              <a:gd name="f5" fmla="val 1336943"/>
              <a:gd name="f6" fmla="val 151152"/>
              <a:gd name="f7" fmla="val 1223677"/>
              <a:gd name="f8" fmla="val 1131857"/>
              <a:gd name="f9" fmla="val 242973"/>
              <a:gd name="f10" fmla="val 356239"/>
              <a:gd name="f11" fmla="val 469506"/>
              <a:gd name="f12" fmla="val 561326"/>
              <a:gd name="f13" fmla="val 1450210"/>
              <a:gd name="f14" fmla="val 1542030"/>
              <a:gd name="f15" fmla="val 1533689"/>
              <a:gd name="f16" fmla="val 1693182"/>
              <a:gd name="f17" fmla="val 159493"/>
              <a:gd name="f18" fmla="val 499348"/>
              <a:gd name="f19" fmla="val 1608797"/>
              <a:gd name="f20" fmla="val 622748"/>
              <a:gd name="f21" fmla="val 1486649"/>
              <a:gd name="f22" fmla="val 678491"/>
              <a:gd name="f23" fmla="val 1504985"/>
              <a:gd name="f24" fmla="val 861628"/>
              <a:gd name="f25" fmla="val 2050955"/>
              <a:gd name="f26" fmla="val 2073924"/>
              <a:gd name="f27" fmla="val 808095"/>
              <a:gd name="f28" fmla="val 2127168"/>
              <a:gd name="f29" fmla="val 770742"/>
              <a:gd name="f30" fmla="val 2189136"/>
              <a:gd name="f31" fmla="val 2272476"/>
              <a:gd name="f32" fmla="val 2340037"/>
              <a:gd name="f33" fmla="val 838303"/>
              <a:gd name="f34" fmla="val 921643"/>
              <a:gd name="f35" fmla="val 1004983"/>
              <a:gd name="f36" fmla="val 1072544"/>
              <a:gd name="f37" fmla="val 1035191"/>
              <a:gd name="f38" fmla="val 981658"/>
              <a:gd name="f39" fmla="val 1517002"/>
              <a:gd name="f40" fmla="val 1678124"/>
              <a:gd name="f41" fmla="val 2590970"/>
              <a:gd name="f42" fmla="val 2063444"/>
              <a:gd name="f43" fmla="val 2451708"/>
              <a:gd name="f44" fmla="val 2360829"/>
              <a:gd name="f45" fmla="val 2287813"/>
              <a:gd name="f46" fmla="val 2381761"/>
              <a:gd name="f47" fmla="val 1860600"/>
              <a:gd name="f48" fmla="val 2329006"/>
              <a:gd name="f49" fmla="val 1862811"/>
              <a:gd name="f50" fmla="val 2276981"/>
              <a:gd name="f51" fmla="val 1871755"/>
              <a:gd name="f52" fmla="val 2228094"/>
              <a:gd name="f53" fmla="val 1886075"/>
              <a:gd name="f54" fmla="val 2324645"/>
              <a:gd name="f55" fmla="val 1771974"/>
              <a:gd name="f56" fmla="val 2415523"/>
              <a:gd name="f57" fmla="val 1665436"/>
              <a:gd name="f58" fmla="val 2449665"/>
              <a:gd name="f59" fmla="val 1504055"/>
              <a:gd name="f60" fmla="val 2485699"/>
              <a:gd name="f61" fmla="val 1663545"/>
              <a:gd name="f62" fmla="val 2574685"/>
              <a:gd name="f63" fmla="val 1764408"/>
              <a:gd name="f64" fmla="val 2622475"/>
              <a:gd name="f65" fmla="val 1872164"/>
              <a:gd name="f66" fmla="val 2568855"/>
              <a:gd name="f67" fmla="val 1862858"/>
              <a:gd name="f68" fmla="val 2513341"/>
              <a:gd name="f69" fmla="val 1860541"/>
              <a:gd name="f70" fmla="val 2486075"/>
              <a:gd name="f71" fmla="val 2436981"/>
              <a:gd name="f72" fmla="val 2151724"/>
              <a:gd name="f73" fmla="val 2992040"/>
              <a:gd name="f74" fmla="val 1522375"/>
              <a:gd name="f75" fmla="val 3040581"/>
              <a:gd name="f76" fmla="val 1427529"/>
              <a:gd name="f77" fmla="val 3119259"/>
              <a:gd name="f78" fmla="val 1392747"/>
              <a:gd name="f79" fmla="val 3155891"/>
              <a:gd name="f80" fmla="val 1284048"/>
              <a:gd name="f81" fmla="val 3153728"/>
              <a:gd name="f82" fmla="val 1252174"/>
              <a:gd name="f83" fmla="val 3120936"/>
              <a:gd name="f84" fmla="val 1157234"/>
              <a:gd name="f85" fmla="val 3046101"/>
              <a:gd name="f86" fmla="val 592479"/>
              <a:gd name="f87" fmla="val 2980043"/>
              <a:gd name="f88" fmla="val 187829"/>
              <a:gd name="f89" fmla="val 2438320"/>
              <a:gd name="f90" fmla="val 160409"/>
              <a:gd name="f91" fmla="val 1860193"/>
              <a:gd name="f92" fmla="val 105366"/>
              <a:gd name="f93" fmla="val 1862056"/>
              <a:gd name="f94" fmla="val 50978"/>
              <a:gd name="f95" fmla="val 1871143"/>
              <a:gd name="f96" fmla="val 96552"/>
              <a:gd name="f97" fmla="val 187429"/>
              <a:gd name="f98" fmla="val 221571"/>
              <a:gd name="f99" fmla="val 257605"/>
              <a:gd name="f100" fmla="val 346591"/>
              <a:gd name="f101" fmla="val 443143"/>
              <a:gd name="f102" fmla="val 396276"/>
              <a:gd name="f103" fmla="val 1872705"/>
              <a:gd name="f104" fmla="val 344922"/>
              <a:gd name="f105" fmla="val 1863589"/>
              <a:gd name="f106" fmla="val 291687"/>
              <a:gd name="f107" fmla="val 1860996"/>
              <a:gd name="f108" fmla="val 313360"/>
              <a:gd name="f109" fmla="val 2289054"/>
              <a:gd name="f110" fmla="val 617325"/>
              <a:gd name="f111" fmla="val 2454996"/>
              <a:gd name="f112" fmla="val 1001768"/>
              <a:gd name="f113" fmla="val 2593980"/>
              <a:gd name="f114" fmla="val 1157883"/>
              <a:gd name="f115" fmla="val 666108"/>
              <a:gd name="f116" fmla="val 643139"/>
              <a:gd name="f117" fmla="val 589896"/>
              <a:gd name="f118" fmla="val 1072543"/>
              <a:gd name="f119" fmla="val 527928"/>
              <a:gd name="f120" fmla="val 444588"/>
              <a:gd name="f121" fmla="val 377027"/>
              <a:gd name="f122" fmla="val 1004982"/>
              <a:gd name="f123" fmla="val 921642"/>
              <a:gd name="f124" fmla="val 838302"/>
              <a:gd name="f125" fmla="val 770741"/>
              <a:gd name="f126" fmla="val 643141"/>
              <a:gd name="f127" fmla="val 666110"/>
              <a:gd name="f128" fmla="val 1169505"/>
              <a:gd name="f129" fmla="val 1187237"/>
              <a:gd name="f130" fmla="val 1065090"/>
              <a:gd name="f131" fmla="val 980704"/>
              <a:gd name="f132" fmla="val 1140198"/>
              <a:gd name="f133" fmla="*/ f0 1 2671236"/>
              <a:gd name="f134" fmla="*/ f1 1 3213546"/>
              <a:gd name="f135" fmla="val f2"/>
              <a:gd name="f136" fmla="val f3"/>
              <a:gd name="f137" fmla="val f4"/>
              <a:gd name="f138" fmla="+- f137 0 f135"/>
              <a:gd name="f139" fmla="+- f136 0 f135"/>
              <a:gd name="f140" fmla="*/ f139 1 2671236"/>
              <a:gd name="f141" fmla="*/ f138 1 3213546"/>
              <a:gd name="f142" fmla="*/ f135 1 f140"/>
              <a:gd name="f143" fmla="*/ f136 1 f140"/>
              <a:gd name="f144" fmla="*/ f135 1 f141"/>
              <a:gd name="f145" fmla="*/ f137 1 f141"/>
              <a:gd name="f146" fmla="*/ f142 f133 1"/>
              <a:gd name="f147" fmla="*/ f143 f133 1"/>
              <a:gd name="f148" fmla="*/ f145 f134 1"/>
              <a:gd name="f149" fmla="*/ f144 f134 1"/>
            </a:gdLst>
            <a:ahLst/>
            <a:cxnLst>
              <a:cxn ang="3cd4">
                <a:pos x="hc" y="t"/>
              </a:cxn>
              <a:cxn ang="0">
                <a:pos x="r" y="vc"/>
              </a:cxn>
              <a:cxn ang="cd4">
                <a:pos x="hc" y="b"/>
              </a:cxn>
              <a:cxn ang="cd2">
                <a:pos x="l" y="vc"/>
              </a:cxn>
            </a:cxnLst>
            <a:rect l="f146" t="f149" r="f147" b="f148"/>
            <a:pathLst>
              <a:path w="2671236" h="3213546">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5" y="f2"/>
                </a:moveTo>
                <a:cubicBezTo>
                  <a:pt x="f15" y="f2"/>
                  <a:pt x="f16" y="f17"/>
                  <a:pt x="f16" y="f10"/>
                </a:cubicBezTo>
                <a:cubicBezTo>
                  <a:pt x="f16" y="f18"/>
                  <a:pt x="f19" y="f20"/>
                  <a:pt x="f21" y="f22"/>
                </a:cubicBezTo>
                <a:lnTo>
                  <a:pt x="f23" y="f24"/>
                </a:lnTo>
                <a:lnTo>
                  <a:pt x="f25" y="f24"/>
                </a:lnTo>
                <a:cubicBezTo>
                  <a:pt x="f26" y="f27"/>
                  <a:pt x="f28" y="f29"/>
                  <a:pt x="f30" y="f29"/>
                </a:cubicBezTo>
                <a:cubicBezTo>
                  <a:pt x="f31" y="f29"/>
                  <a:pt x="f32" y="f33"/>
                  <a:pt x="f32" y="f34"/>
                </a:cubicBezTo>
                <a:cubicBezTo>
                  <a:pt x="f32" y="f35"/>
                  <a:pt x="f31" y="f36"/>
                  <a:pt x="f30" y="f36"/>
                </a:cubicBezTo>
                <a:cubicBezTo>
                  <a:pt x="f28" y="f36"/>
                  <a:pt x="f26" y="f37"/>
                  <a:pt x="f25" y="f38"/>
                </a:cubicBezTo>
                <a:lnTo>
                  <a:pt x="f39" y="f38"/>
                </a:lnTo>
                <a:lnTo>
                  <a:pt x="f40" y="f41"/>
                </a:lnTo>
                <a:cubicBezTo>
                  <a:pt x="f42" y="f43"/>
                  <a:pt x="f44" y="f45"/>
                  <a:pt x="f46" y="f47"/>
                </a:cubicBezTo>
                <a:cubicBezTo>
                  <a:pt x="f48" y="f49"/>
                  <a:pt x="f50" y="f51"/>
                  <a:pt x="f52" y="f53"/>
                </a:cubicBezTo>
                <a:cubicBezTo>
                  <a:pt x="f54" y="f55"/>
                  <a:pt x="f56" y="f57"/>
                  <a:pt x="f58" y="f59"/>
                </a:cubicBezTo>
                <a:cubicBezTo>
                  <a:pt x="f60" y="f61"/>
                  <a:pt x="f62" y="f63"/>
                  <a:pt x="f3" y="f53"/>
                </a:cubicBezTo>
                <a:cubicBezTo>
                  <a:pt x="f64" y="f65"/>
                  <a:pt x="f66" y="f67"/>
                  <a:pt x="f68" y="f69"/>
                </a:cubicBezTo>
                <a:cubicBezTo>
                  <a:pt x="f70" y="f71"/>
                  <a:pt x="f72" y="f73"/>
                  <a:pt x="f74" y="f75"/>
                </a:cubicBezTo>
                <a:cubicBezTo>
                  <a:pt x="f76" y="f77"/>
                  <a:pt x="f78" y="f79"/>
                  <a:pt x="f5" y="f4"/>
                </a:cubicBezTo>
                <a:cubicBezTo>
                  <a:pt x="f80" y="f81"/>
                  <a:pt x="f82" y="f83"/>
                  <a:pt x="f84" y="f85"/>
                </a:cubicBezTo>
                <a:cubicBezTo>
                  <a:pt x="f86" y="f87"/>
                  <a:pt x="f88" y="f89"/>
                  <a:pt x="f90" y="f91"/>
                </a:cubicBezTo>
                <a:cubicBezTo>
                  <a:pt x="f92" y="f93"/>
                  <a:pt x="f94" y="f95"/>
                  <a:pt x="f2" y="f53"/>
                </a:cubicBezTo>
                <a:cubicBezTo>
                  <a:pt x="f96" y="f55"/>
                  <a:pt x="f97" y="f57"/>
                  <a:pt x="f98" y="f59"/>
                </a:cubicBezTo>
                <a:cubicBezTo>
                  <a:pt x="f99" y="f61"/>
                  <a:pt x="f100" y="f63"/>
                  <a:pt x="f101" y="f53"/>
                </a:cubicBezTo>
                <a:cubicBezTo>
                  <a:pt x="f102" y="f103"/>
                  <a:pt x="f104" y="f105"/>
                  <a:pt x="f106" y="f107"/>
                </a:cubicBezTo>
                <a:cubicBezTo>
                  <a:pt x="f108" y="f109"/>
                  <a:pt x="f110" y="f111"/>
                  <a:pt x="f112" y="f113"/>
                </a:cubicBezTo>
                <a:lnTo>
                  <a:pt x="f114" y="f38"/>
                </a:lnTo>
                <a:lnTo>
                  <a:pt x="f115" y="f38"/>
                </a:lnTo>
                <a:cubicBezTo>
                  <a:pt x="f116" y="f37"/>
                  <a:pt x="f117" y="f118"/>
                  <a:pt x="f119" y="f118"/>
                </a:cubicBezTo>
                <a:cubicBezTo>
                  <a:pt x="f120" y="f118"/>
                  <a:pt x="f121" y="f122"/>
                  <a:pt x="f121" y="f123"/>
                </a:cubicBezTo>
                <a:cubicBezTo>
                  <a:pt x="f121" y="f124"/>
                  <a:pt x="f120" y="f125"/>
                  <a:pt x="f119" y="f125"/>
                </a:cubicBezTo>
                <a:cubicBezTo>
                  <a:pt x="f117" y="f125"/>
                  <a:pt x="f126" y="f27"/>
                  <a:pt x="f127" y="f24"/>
                </a:cubicBezTo>
                <a:lnTo>
                  <a:pt x="f128" y="f24"/>
                </a:lnTo>
                <a:lnTo>
                  <a:pt x="f129" y="f22"/>
                </a:lnTo>
                <a:cubicBezTo>
                  <a:pt x="f130" y="f20"/>
                  <a:pt x="f131" y="f18"/>
                  <a:pt x="f131" y="f10"/>
                </a:cubicBezTo>
                <a:cubicBezTo>
                  <a:pt x="f131" y="f17"/>
                  <a:pt x="f132" y="f2"/>
                  <a:pt x="f5" y="f2"/>
                </a:cubicBezTo>
                <a:close/>
              </a:path>
            </a:pathLst>
          </a:custGeom>
          <a:solidFill>
            <a:schemeClr val="tx1"/>
          </a:solidFill>
          <a:ln cap="flat">
            <a:noFill/>
            <a:prstDash val="solid"/>
          </a:ln>
        </p:spPr>
        <p:txBody>
          <a:bodyPr vert="horz" wrap="square" lIns="91440" tIns="45720" rIns="91440" bIns="45720" anchor="ctr" anchorCtr="1" compatLnSpc="1">
            <a:noAutofit/>
          </a:bodyPr>
          <a:lstStyle/>
          <a:p>
            <a:pPr algn="ctr" defTabSz="1219140">
              <a:defRPr sz="1800" b="0" i="0" u="none" strike="noStrike" kern="0" cap="none" spc="0" baseline="0">
                <a:solidFill>
                  <a:srgbClr val="000000"/>
                </a:solidFill>
                <a:uFillTx/>
              </a:defRPr>
            </a:pPr>
            <a:endParaRPr lang="en-US" sz="1400">
              <a:ea typeface="맑은 고딕" pitchFamily="34"/>
              <a:cs typeface="B Nazanin" pitchFamily="2" charset="-78"/>
            </a:endParaRPr>
          </a:p>
        </p:txBody>
      </p:sp>
      <p:grpSp>
        <p:nvGrpSpPr>
          <p:cNvPr id="185" name="Google Shape;6783;p88">
            <a:extLst>
              <a:ext uri="{FF2B5EF4-FFF2-40B4-BE49-F238E27FC236}">
                <a16:creationId xmlns:a16="http://schemas.microsoft.com/office/drawing/2014/main" id="{9F4C099B-3341-7557-9CB8-5206C996AA1D}"/>
              </a:ext>
            </a:extLst>
          </p:cNvPr>
          <p:cNvGrpSpPr/>
          <p:nvPr/>
        </p:nvGrpSpPr>
        <p:grpSpPr>
          <a:xfrm>
            <a:off x="9191846" y="1235319"/>
            <a:ext cx="566855" cy="566464"/>
            <a:chOff x="8211055" y="926488"/>
            <a:chExt cx="425141" cy="424848"/>
          </a:xfrm>
          <a:solidFill>
            <a:schemeClr val="tx1"/>
          </a:solidFill>
        </p:grpSpPr>
        <p:sp>
          <p:nvSpPr>
            <p:cNvPr id="186" name="Google Shape;6784;p88">
              <a:extLst>
                <a:ext uri="{FF2B5EF4-FFF2-40B4-BE49-F238E27FC236}">
                  <a16:creationId xmlns:a16="http://schemas.microsoft.com/office/drawing/2014/main" id="{70DE5BED-4A18-0AB7-01A5-310AE7F50ECA}"/>
                </a:ext>
              </a:extLst>
            </p:cNvPr>
            <p:cNvSpPr/>
            <p:nvPr/>
          </p:nvSpPr>
          <p:spPr>
            <a:xfrm>
              <a:off x="8461976" y="926488"/>
              <a:ext cx="150144" cy="224338"/>
            </a:xfrm>
            <a:custGeom>
              <a:avLst/>
              <a:gdLst>
                <a:gd name="f0" fmla="val w"/>
                <a:gd name="f1" fmla="val h"/>
                <a:gd name="f2" fmla="val 0"/>
                <a:gd name="f3" fmla="val 4128"/>
                <a:gd name="f4" fmla="val 6168"/>
                <a:gd name="f5" fmla="val 2426"/>
                <a:gd name="f6" fmla="val 1"/>
                <a:gd name="f7" fmla="val 2286"/>
                <a:gd name="f8" fmla="val 2136"/>
                <a:gd name="f9" fmla="val 77"/>
                <a:gd name="f10" fmla="val 2112"/>
                <a:gd name="f11" fmla="val 244"/>
                <a:gd name="f12" fmla="val 64"/>
                <a:gd name="f13" fmla="val 5064"/>
                <a:gd name="f14" fmla="val 5222"/>
                <a:gd name="f15" fmla="val 5474"/>
                <a:gd name="f16" fmla="val 253"/>
                <a:gd name="f17" fmla="val 5506"/>
                <a:gd name="f18" fmla="val 295"/>
                <a:gd name="f19" fmla="val 5531"/>
                <a:gd name="f20" fmla="val 342"/>
                <a:gd name="f21" fmla="val 5543"/>
                <a:gd name="f22" fmla="val 389"/>
                <a:gd name="f23" fmla="val 517"/>
                <a:gd name="f24" fmla="val 648"/>
                <a:gd name="f25" fmla="val 5455"/>
                <a:gd name="f26" fmla="val 694"/>
                <a:gd name="f27" fmla="val 5317"/>
                <a:gd name="f28" fmla="val 1261"/>
                <a:gd name="f29" fmla="val 4025"/>
                <a:gd name="f30" fmla="val 1419"/>
                <a:gd name="f31" fmla="val 4088"/>
                <a:gd name="f32" fmla="val 1576"/>
                <a:gd name="f33" fmla="val 4119"/>
                <a:gd name="f34" fmla="val 1765"/>
                <a:gd name="f35" fmla="val 1891"/>
                <a:gd name="f36" fmla="val 1986"/>
                <a:gd name="f37" fmla="val 4056"/>
                <a:gd name="f38" fmla="val 4844"/>
                <a:gd name="f39" fmla="val 1450"/>
                <a:gd name="f40" fmla="val 4970"/>
                <a:gd name="f41" fmla="val 946"/>
                <a:gd name="f42" fmla="val 789"/>
                <a:gd name="f43" fmla="val 6167"/>
                <a:gd name="f44" fmla="val 4002"/>
                <a:gd name="f45" fmla="val 3466"/>
                <a:gd name="f46" fmla="val 5001"/>
                <a:gd name="f47" fmla="val 2773"/>
                <a:gd name="f48" fmla="val 3143"/>
                <a:gd name="f49" fmla="val 2670"/>
                <a:gd name="f50" fmla="val 2458"/>
                <a:gd name="f51" fmla="val 2324"/>
                <a:gd name="f52" fmla="val 2080"/>
                <a:gd name="f53" fmla="val 2166"/>
                <a:gd name="f54" fmla="val 496"/>
                <a:gd name="f55" fmla="val 307"/>
                <a:gd name="f56" fmla="val 2710"/>
                <a:gd name="f57" fmla="val 118"/>
                <a:gd name="f58" fmla="val 2553"/>
                <a:gd name="f59" fmla="val 24"/>
                <a:gd name="f60" fmla="val 2515"/>
                <a:gd name="f61" fmla="val 8"/>
                <a:gd name="f62" fmla="val 2471"/>
                <a:gd name="f63" fmla="*/ f0 1 4128"/>
                <a:gd name="f64" fmla="*/ f1 1 6168"/>
                <a:gd name="f65" fmla="val f2"/>
                <a:gd name="f66" fmla="val f3"/>
                <a:gd name="f67" fmla="val f4"/>
                <a:gd name="f68" fmla="+- f67 0 f65"/>
                <a:gd name="f69" fmla="+- f66 0 f65"/>
                <a:gd name="f70" fmla="*/ f69 1 4128"/>
                <a:gd name="f71" fmla="*/ f68 1 6168"/>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4128" h="6168">
                  <a:moveTo>
                    <a:pt x="f5" y="f6"/>
                  </a:moveTo>
                  <a:cubicBezTo>
                    <a:pt x="f7" y="f6"/>
                    <a:pt x="f8" y="f9"/>
                    <a:pt x="f10" y="f11"/>
                  </a:cubicBezTo>
                  <a:lnTo>
                    <a:pt x="f12" y="f13"/>
                  </a:lnTo>
                  <a:cubicBezTo>
                    <a:pt x="f6" y="f14"/>
                    <a:pt x="f12" y="f15"/>
                    <a:pt x="f16" y="f17"/>
                  </a:cubicBezTo>
                  <a:cubicBezTo>
                    <a:pt x="f18" y="f19"/>
                    <a:pt x="f20" y="f21"/>
                    <a:pt x="f22" y="f21"/>
                  </a:cubicBezTo>
                  <a:cubicBezTo>
                    <a:pt x="f23" y="f21"/>
                    <a:pt x="f24" y="f25"/>
                    <a:pt x="f26" y="f27"/>
                  </a:cubicBezTo>
                  <a:lnTo>
                    <a:pt x="f28" y="f29"/>
                  </a:lnTo>
                  <a:cubicBezTo>
                    <a:pt x="f30" y="f31"/>
                    <a:pt x="f32" y="f33"/>
                    <a:pt x="f34" y="f33"/>
                  </a:cubicBezTo>
                  <a:cubicBezTo>
                    <a:pt x="f35" y="f33"/>
                    <a:pt x="f36" y="f31"/>
                    <a:pt x="f10" y="f37"/>
                  </a:cubicBezTo>
                  <a:lnTo>
                    <a:pt x="f10" y="f38"/>
                  </a:lnTo>
                  <a:cubicBezTo>
                    <a:pt x="f39" y="f40"/>
                    <a:pt x="f41" y="f17"/>
                    <a:pt x="f42" y="f43"/>
                  </a:cubicBezTo>
                  <a:lnTo>
                    <a:pt x="f3" y="f43"/>
                  </a:lnTo>
                  <a:cubicBezTo>
                    <a:pt x="f44" y="f17"/>
                    <a:pt x="f45" y="f46"/>
                    <a:pt x="f47" y="f38"/>
                  </a:cubicBezTo>
                  <a:lnTo>
                    <a:pt x="f47" y="f48"/>
                  </a:lnTo>
                  <a:cubicBezTo>
                    <a:pt x="f47" y="f49"/>
                    <a:pt x="f50" y="f51"/>
                    <a:pt x="f52" y="f53"/>
                  </a:cubicBezTo>
                  <a:lnTo>
                    <a:pt x="f47" y="f54"/>
                  </a:lnTo>
                  <a:cubicBezTo>
                    <a:pt x="f47" y="f55"/>
                    <a:pt x="f56" y="f57"/>
                    <a:pt x="f58" y="f59"/>
                  </a:cubicBezTo>
                  <a:cubicBezTo>
                    <a:pt x="f60" y="f61"/>
                    <a:pt x="f62"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187" name="Google Shape;6785;p88">
              <a:extLst>
                <a:ext uri="{FF2B5EF4-FFF2-40B4-BE49-F238E27FC236}">
                  <a16:creationId xmlns:a16="http://schemas.microsoft.com/office/drawing/2014/main" id="{05FAD554-45CA-B26A-B65D-5A58814C9E27}"/>
                </a:ext>
              </a:extLst>
            </p:cNvPr>
            <p:cNvSpPr/>
            <p:nvPr/>
          </p:nvSpPr>
          <p:spPr>
            <a:xfrm>
              <a:off x="8211055" y="1078589"/>
              <a:ext cx="225756" cy="272747"/>
            </a:xfrm>
            <a:custGeom>
              <a:avLst/>
              <a:gdLst>
                <a:gd name="f0" fmla="val w"/>
                <a:gd name="f1" fmla="val h"/>
                <a:gd name="f2" fmla="val 0"/>
                <a:gd name="f3" fmla="val 6207"/>
                <a:gd name="f4" fmla="val 7499"/>
                <a:gd name="f5" fmla="val 693"/>
                <a:gd name="f6" fmla="val 315"/>
                <a:gd name="f7" fmla="val 662"/>
                <a:gd name="f8" fmla="val 6490"/>
                <a:gd name="f9" fmla="val 32"/>
                <a:gd name="f10" fmla="val 7026"/>
                <a:gd name="f11" fmla="val 504"/>
                <a:gd name="f12" fmla="val 7498"/>
                <a:gd name="f13" fmla="val 1103"/>
                <a:gd name="f14" fmla="val 5797"/>
                <a:gd name="f15" fmla="val 5608"/>
                <a:gd name="f16" fmla="val 6049"/>
                <a:gd name="f17" fmla="val 5451"/>
                <a:gd name="f18" fmla="val 5860"/>
                <a:gd name="f19" fmla="val 1765"/>
                <a:gd name="f20" fmla="val 1576"/>
                <a:gd name="f21" fmla="val 1418"/>
                <a:gd name="f22" fmla="val 5293"/>
                <a:gd name="f23" fmla="val 5104"/>
                <a:gd name="f24" fmla="val 252"/>
                <a:gd name="f25" fmla="*/ f0 1 6207"/>
                <a:gd name="f26" fmla="*/ f1 1 7499"/>
                <a:gd name="f27" fmla="val f2"/>
                <a:gd name="f28" fmla="val f3"/>
                <a:gd name="f29" fmla="val f4"/>
                <a:gd name="f30" fmla="+- f29 0 f27"/>
                <a:gd name="f31" fmla="+- f28 0 f27"/>
                <a:gd name="f32" fmla="*/ f31 1 6207"/>
                <a:gd name="f33" fmla="*/ f30 1 7499"/>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6207" h="7499">
                  <a:moveTo>
                    <a:pt x="f5" y="f2"/>
                  </a:moveTo>
                  <a:cubicBezTo>
                    <a:pt x="f6" y="f2"/>
                    <a:pt x="f2" y="f6"/>
                    <a:pt x="f2" y="f7"/>
                  </a:cubicBezTo>
                  <a:lnTo>
                    <a:pt x="f2" y="f8"/>
                  </a:lnTo>
                  <a:cubicBezTo>
                    <a:pt x="f9" y="f10"/>
                    <a:pt x="f11" y="f12"/>
                    <a:pt x="f13" y="f12"/>
                  </a:cubicBezTo>
                  <a:lnTo>
                    <a:pt x="f3" y="f12"/>
                  </a:lnTo>
                  <a:lnTo>
                    <a:pt x="f3" y="f14"/>
                  </a:lnTo>
                  <a:cubicBezTo>
                    <a:pt x="f3" y="f15"/>
                    <a:pt x="f16" y="f17"/>
                    <a:pt x="f18" y="f17"/>
                  </a:cubicBezTo>
                  <a:lnTo>
                    <a:pt x="f19" y="f17"/>
                  </a:lnTo>
                  <a:cubicBezTo>
                    <a:pt x="f20" y="f17"/>
                    <a:pt x="f21" y="f22"/>
                    <a:pt x="f21" y="f23"/>
                  </a:cubicBezTo>
                  <a:lnTo>
                    <a:pt x="f21" y="f7"/>
                  </a:lnTo>
                  <a:cubicBezTo>
                    <a:pt x="f21" y="f24"/>
                    <a:pt x="f13"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188" name="Google Shape;6786;p88">
              <a:extLst>
                <a:ext uri="{FF2B5EF4-FFF2-40B4-BE49-F238E27FC236}">
                  <a16:creationId xmlns:a16="http://schemas.microsoft.com/office/drawing/2014/main" id="{F0030865-E815-15CF-D70B-EA2AD798DCBC}"/>
                </a:ext>
              </a:extLst>
            </p:cNvPr>
            <p:cNvSpPr/>
            <p:nvPr/>
          </p:nvSpPr>
          <p:spPr>
            <a:xfrm>
              <a:off x="8310743" y="977731"/>
              <a:ext cx="74487" cy="74523"/>
            </a:xfrm>
            <a:custGeom>
              <a:avLst/>
              <a:gdLst>
                <a:gd name="f0" fmla="val w"/>
                <a:gd name="f1" fmla="val h"/>
                <a:gd name="f2" fmla="val 0"/>
                <a:gd name="f3" fmla="val 2048"/>
                <a:gd name="f4" fmla="val 2049"/>
                <a:gd name="f5" fmla="val 1040"/>
                <a:gd name="f6" fmla="val 1"/>
                <a:gd name="f7" fmla="val 473"/>
                <a:gd name="f8" fmla="val 1041"/>
                <a:gd name="f9" fmla="val 1576"/>
                <a:gd name="f10" fmla="val 1607"/>
                <a:gd name="f11" fmla="*/ f0 1 2048"/>
                <a:gd name="f12" fmla="*/ f1 1 2049"/>
                <a:gd name="f13" fmla="val f2"/>
                <a:gd name="f14" fmla="val f3"/>
                <a:gd name="f15" fmla="val f4"/>
                <a:gd name="f16" fmla="+- f15 0 f13"/>
                <a:gd name="f17" fmla="+- f14 0 f13"/>
                <a:gd name="f18" fmla="*/ f17 1 2048"/>
                <a:gd name="f19" fmla="*/ f16 1 2049"/>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2048" h="2049">
                  <a:moveTo>
                    <a:pt x="f5" y="f6"/>
                  </a:moveTo>
                  <a:cubicBezTo>
                    <a:pt x="f7" y="f6"/>
                    <a:pt x="f2" y="f7"/>
                    <a:pt x="f2" y="f8"/>
                  </a:cubicBezTo>
                  <a:cubicBezTo>
                    <a:pt x="f2" y="f9"/>
                    <a:pt x="f7" y="f4"/>
                    <a:pt x="f5" y="f4"/>
                  </a:cubicBezTo>
                  <a:cubicBezTo>
                    <a:pt x="f9" y="f4"/>
                    <a:pt x="f3" y="f9"/>
                    <a:pt x="f3" y="f8"/>
                  </a:cubicBezTo>
                  <a:cubicBezTo>
                    <a:pt x="f3" y="f7"/>
                    <a:pt x="f10"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189" name="Google Shape;6787;p88">
              <a:extLst>
                <a:ext uri="{FF2B5EF4-FFF2-40B4-BE49-F238E27FC236}">
                  <a16:creationId xmlns:a16="http://schemas.microsoft.com/office/drawing/2014/main" id="{07B16DF9-1775-48D4-2EBA-7BEDEB8A3DC4}"/>
                </a:ext>
              </a:extLst>
            </p:cNvPr>
            <p:cNvSpPr/>
            <p:nvPr/>
          </p:nvSpPr>
          <p:spPr>
            <a:xfrm>
              <a:off x="8286667" y="1078187"/>
              <a:ext cx="226917" cy="271979"/>
            </a:xfrm>
            <a:custGeom>
              <a:avLst/>
              <a:gdLst>
                <a:gd name="f0" fmla="val w"/>
                <a:gd name="f1" fmla="val h"/>
                <a:gd name="f2" fmla="val 0"/>
                <a:gd name="f3" fmla="val 6239"/>
                <a:gd name="f4" fmla="val 7478"/>
                <a:gd name="f5" fmla="val 1641"/>
                <a:gd name="f6" fmla="val 1"/>
                <a:gd name="f7" fmla="val 1242"/>
                <a:gd name="f8" fmla="val 819"/>
                <a:gd name="f9" fmla="val 205"/>
                <a:gd name="f10" fmla="val 568"/>
                <a:gd name="f11" fmla="val 484"/>
                <a:gd name="f12" fmla="val 190"/>
                <a:gd name="f13" fmla="val 799"/>
                <a:gd name="f14" fmla="val 1209"/>
                <a:gd name="f15" fmla="val 1681"/>
                <a:gd name="f16" fmla="val 4769"/>
                <a:gd name="f17" fmla="val 2679"/>
                <a:gd name="f18" fmla="val 2521"/>
                <a:gd name="f19" fmla="val 4359"/>
                <a:gd name="f20" fmla="val 2175"/>
                <a:gd name="f21" fmla="val 4107"/>
                <a:gd name="f22" fmla="val 1702"/>
                <a:gd name="f23" fmla="val 1040"/>
                <a:gd name="f24" fmla="val 820"/>
                <a:gd name="f25" fmla="val 662"/>
                <a:gd name="f26" fmla="val 3949"/>
                <a:gd name="f27" fmla="val 3729"/>
                <a:gd name="f28" fmla="val 2374"/>
                <a:gd name="f29" fmla="val 2154"/>
                <a:gd name="f30" fmla="val 1996"/>
                <a:gd name="f31" fmla="val 1229"/>
                <a:gd name="f32" fmla="val 1387"/>
                <a:gd name="f33" fmla="val 3382"/>
                <a:gd name="f34" fmla="val 1733"/>
                <a:gd name="f35" fmla="val 2553"/>
                <a:gd name="f36" fmla="val 3277"/>
                <a:gd name="f37" fmla="val 3981"/>
                <a:gd name="f38" fmla="val 3435"/>
                <a:gd name="f39" fmla="val 3813"/>
                <a:gd name="f40" fmla="val 4380"/>
                <a:gd name="f41" fmla="val 4852"/>
                <a:gd name="f42" fmla="val 5241"/>
                <a:gd name="f43" fmla="val 5777"/>
                <a:gd name="f44" fmla="val 5084"/>
                <a:gd name="f45" fmla="val 6176"/>
                <a:gd name="f46" fmla="val 4580"/>
                <a:gd name="f47" fmla="val 5703"/>
                <a:gd name="f48" fmla="val 5168"/>
                <a:gd name="f49" fmla="val 3781"/>
                <a:gd name="f50" fmla="val 3592"/>
                <a:gd name="f51" fmla="val 1807"/>
                <a:gd name="f52" fmla="val 862"/>
                <a:gd name="f53" fmla="val 2710"/>
                <a:gd name="f54" fmla="val 43"/>
                <a:gd name="f55" fmla="val 1796"/>
                <a:gd name="f56" fmla="val 11"/>
                <a:gd name="f57" fmla="val 1745"/>
                <a:gd name="f58" fmla="val 4"/>
                <a:gd name="f59" fmla="val 1694"/>
                <a:gd name="f60" fmla="*/ f0 1 6239"/>
                <a:gd name="f61" fmla="*/ f1 1 7478"/>
                <a:gd name="f62" fmla="val f2"/>
                <a:gd name="f63" fmla="val f3"/>
                <a:gd name="f64" fmla="val f4"/>
                <a:gd name="f65" fmla="+- f64 0 f62"/>
                <a:gd name="f66" fmla="+- f63 0 f62"/>
                <a:gd name="f67" fmla="*/ f66 1 6239"/>
                <a:gd name="f68" fmla="*/ f65 1 7478"/>
                <a:gd name="f69" fmla="*/ f62 1 f67"/>
                <a:gd name="f70" fmla="*/ f63 1 f67"/>
                <a:gd name="f71" fmla="*/ f62 1 f68"/>
                <a:gd name="f72" fmla="*/ f64 1 f68"/>
                <a:gd name="f73" fmla="*/ f69 f60 1"/>
                <a:gd name="f74" fmla="*/ f70 f60 1"/>
                <a:gd name="f75" fmla="*/ f72 f61 1"/>
                <a:gd name="f76" fmla="*/ f71 f61 1"/>
              </a:gdLst>
              <a:ahLst/>
              <a:cxnLst>
                <a:cxn ang="3cd4">
                  <a:pos x="hc" y="t"/>
                </a:cxn>
                <a:cxn ang="0">
                  <a:pos x="r" y="vc"/>
                </a:cxn>
                <a:cxn ang="cd4">
                  <a:pos x="hc" y="b"/>
                </a:cxn>
                <a:cxn ang="cd2">
                  <a:pos x="l" y="vc"/>
                </a:cxn>
              </a:cxnLst>
              <a:rect l="f73" t="f76" r="f74" b="f75"/>
              <a:pathLst>
                <a:path w="6239" h="7478">
                  <a:moveTo>
                    <a:pt x="f5" y="f6"/>
                  </a:moveTo>
                  <a:cubicBezTo>
                    <a:pt x="f7" y="f6"/>
                    <a:pt x="f8" y="f9"/>
                    <a:pt x="f10" y="f11"/>
                  </a:cubicBezTo>
                  <a:cubicBezTo>
                    <a:pt x="f12" y="f13"/>
                    <a:pt x="f6" y="f14"/>
                    <a:pt x="f6" y="f15"/>
                  </a:cubicBezTo>
                  <a:lnTo>
                    <a:pt x="f6" y="f16"/>
                  </a:lnTo>
                  <a:lnTo>
                    <a:pt x="f17" y="f16"/>
                  </a:lnTo>
                  <a:cubicBezTo>
                    <a:pt x="f18" y="f19"/>
                    <a:pt x="f20" y="f21"/>
                    <a:pt x="f22" y="f21"/>
                  </a:cubicBezTo>
                  <a:lnTo>
                    <a:pt x="f23" y="f21"/>
                  </a:lnTo>
                  <a:cubicBezTo>
                    <a:pt x="f24" y="f21"/>
                    <a:pt x="f25" y="f26"/>
                    <a:pt x="f25" y="f27"/>
                  </a:cubicBezTo>
                  <a:lnTo>
                    <a:pt x="f25" y="f28"/>
                  </a:lnTo>
                  <a:cubicBezTo>
                    <a:pt x="f25" y="f29"/>
                    <a:pt x="f24" y="f30"/>
                    <a:pt x="f23" y="f30"/>
                  </a:cubicBezTo>
                  <a:cubicBezTo>
                    <a:pt x="f31" y="f30"/>
                    <a:pt x="f32" y="f29"/>
                    <a:pt x="f32" y="f28"/>
                  </a:cubicBezTo>
                  <a:lnTo>
                    <a:pt x="f32" y="f33"/>
                  </a:lnTo>
                  <a:lnTo>
                    <a:pt x="f34" y="f33"/>
                  </a:lnTo>
                  <a:cubicBezTo>
                    <a:pt x="f35" y="f33"/>
                    <a:pt x="f36" y="f37"/>
                    <a:pt x="f38" y="f16"/>
                  </a:cubicBezTo>
                  <a:lnTo>
                    <a:pt x="f39" y="f16"/>
                  </a:lnTo>
                  <a:cubicBezTo>
                    <a:pt x="f40" y="f16"/>
                    <a:pt x="f41" y="f42"/>
                    <a:pt x="f41" y="f43"/>
                  </a:cubicBezTo>
                  <a:lnTo>
                    <a:pt x="f41" y="f4"/>
                  </a:lnTo>
                  <a:lnTo>
                    <a:pt x="f3" y="f4"/>
                  </a:lnTo>
                  <a:lnTo>
                    <a:pt x="f3" y="f44"/>
                  </a:lnTo>
                  <a:cubicBezTo>
                    <a:pt x="f45" y="f46"/>
                    <a:pt x="f47" y="f21"/>
                    <a:pt x="f48" y="f21"/>
                  </a:cubicBezTo>
                  <a:lnTo>
                    <a:pt x="f49" y="f21"/>
                  </a:lnTo>
                  <a:cubicBezTo>
                    <a:pt x="f50" y="f21"/>
                    <a:pt x="f38" y="f26"/>
                    <a:pt x="f38" y="f27"/>
                  </a:cubicBezTo>
                  <a:lnTo>
                    <a:pt x="f38" y="f51"/>
                  </a:lnTo>
                  <a:cubicBezTo>
                    <a:pt x="f38" y="f52"/>
                    <a:pt x="f53" y="f54"/>
                    <a:pt x="f55" y="f56"/>
                  </a:cubicBezTo>
                  <a:cubicBezTo>
                    <a:pt x="f57" y="f58"/>
                    <a:pt x="f59"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190" name="Google Shape;6788;p88">
              <a:extLst>
                <a:ext uri="{FF2B5EF4-FFF2-40B4-BE49-F238E27FC236}">
                  <a16:creationId xmlns:a16="http://schemas.microsoft.com/office/drawing/2014/main" id="{1B88936F-8082-7765-2963-2C1D9414AFCC}"/>
                </a:ext>
              </a:extLst>
            </p:cNvPr>
            <p:cNvSpPr/>
            <p:nvPr/>
          </p:nvSpPr>
          <p:spPr>
            <a:xfrm>
              <a:off x="8436775" y="1177116"/>
              <a:ext cx="199421" cy="48152"/>
            </a:xfrm>
            <a:custGeom>
              <a:avLst/>
              <a:gdLst>
                <a:gd name="f0" fmla="val w"/>
                <a:gd name="f1" fmla="val h"/>
                <a:gd name="f2" fmla="val 0"/>
                <a:gd name="f3" fmla="val 5483"/>
                <a:gd name="f4" fmla="val 1324"/>
                <a:gd name="f5" fmla="val 1"/>
                <a:gd name="f6" fmla="val 662"/>
                <a:gd name="f7" fmla="val 1041"/>
                <a:gd name="f8" fmla="val 1576"/>
                <a:gd name="f9" fmla="val 2080"/>
                <a:gd name="f10" fmla="val 946"/>
                <a:gd name="f11" fmla="val 2395"/>
                <a:gd name="f12" fmla="val 5136"/>
                <a:gd name="f13" fmla="val 5325"/>
                <a:gd name="f14" fmla="val 1166"/>
                <a:gd name="f15" fmla="val 977"/>
                <a:gd name="f16" fmla="val 316"/>
                <a:gd name="f17" fmla="val 158"/>
                <a:gd name="f18" fmla="*/ f0 1 5483"/>
                <a:gd name="f19" fmla="*/ f1 1 1324"/>
                <a:gd name="f20" fmla="val f2"/>
                <a:gd name="f21" fmla="val f3"/>
                <a:gd name="f22" fmla="val f4"/>
                <a:gd name="f23" fmla="+- f22 0 f20"/>
                <a:gd name="f24" fmla="+- f21 0 f20"/>
                <a:gd name="f25" fmla="*/ f24 1 5483"/>
                <a:gd name="f26" fmla="*/ f23 1 1324"/>
                <a:gd name="f27" fmla="*/ f20 1 f25"/>
                <a:gd name="f28" fmla="*/ f21 1 f25"/>
                <a:gd name="f29" fmla="*/ f20 1 f26"/>
                <a:gd name="f30" fmla="*/ f22 1 f26"/>
                <a:gd name="f31" fmla="*/ f27 f18 1"/>
                <a:gd name="f32" fmla="*/ f28 f18 1"/>
                <a:gd name="f33" fmla="*/ f30 f19 1"/>
                <a:gd name="f34" fmla="*/ f29 f19 1"/>
              </a:gdLst>
              <a:ahLst/>
              <a:cxnLst>
                <a:cxn ang="3cd4">
                  <a:pos x="hc" y="t"/>
                </a:cxn>
                <a:cxn ang="0">
                  <a:pos x="r" y="vc"/>
                </a:cxn>
                <a:cxn ang="cd4">
                  <a:pos x="hc" y="b"/>
                </a:cxn>
                <a:cxn ang="cd2">
                  <a:pos x="l" y="vc"/>
                </a:cxn>
              </a:cxnLst>
              <a:rect l="f31" t="f34" r="f32" b="f33"/>
              <a:pathLst>
                <a:path w="5483" h="1324">
                  <a:moveTo>
                    <a:pt x="f5" y="f5"/>
                  </a:moveTo>
                  <a:lnTo>
                    <a:pt x="f5" y="f6"/>
                  </a:lnTo>
                  <a:lnTo>
                    <a:pt x="f7" y="f6"/>
                  </a:lnTo>
                  <a:cubicBezTo>
                    <a:pt x="f8" y="f6"/>
                    <a:pt x="f9" y="f10"/>
                    <a:pt x="f11" y="f4"/>
                  </a:cubicBezTo>
                  <a:lnTo>
                    <a:pt x="f12" y="f4"/>
                  </a:lnTo>
                  <a:cubicBezTo>
                    <a:pt x="f13" y="f4"/>
                    <a:pt x="f3" y="f14"/>
                    <a:pt x="f3" y="f15"/>
                  </a:cubicBezTo>
                  <a:lnTo>
                    <a:pt x="f3" y="f16"/>
                  </a:lnTo>
                  <a:cubicBezTo>
                    <a:pt x="f3" y="f17"/>
                    <a:pt x="f13" y="f5"/>
                    <a:pt x="f12" y="f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grpSp>
      <p:grpSp>
        <p:nvGrpSpPr>
          <p:cNvPr id="191" name="Google Shape;6800;p88">
            <a:extLst>
              <a:ext uri="{FF2B5EF4-FFF2-40B4-BE49-F238E27FC236}">
                <a16:creationId xmlns:a16="http://schemas.microsoft.com/office/drawing/2014/main" id="{DDEF24A9-14EE-A0AF-486C-A8763BF21BF6}"/>
              </a:ext>
            </a:extLst>
          </p:cNvPr>
          <p:cNvGrpSpPr/>
          <p:nvPr/>
        </p:nvGrpSpPr>
        <p:grpSpPr>
          <a:xfrm>
            <a:off x="8237335" y="2304730"/>
            <a:ext cx="552076" cy="550615"/>
            <a:chOff x="7495172" y="1728545"/>
            <a:chExt cx="414057" cy="412961"/>
          </a:xfrm>
          <a:solidFill>
            <a:schemeClr val="tx1"/>
          </a:solidFill>
        </p:grpSpPr>
        <p:sp>
          <p:nvSpPr>
            <p:cNvPr id="192" name="Google Shape;6801;p88">
              <a:extLst>
                <a:ext uri="{FF2B5EF4-FFF2-40B4-BE49-F238E27FC236}">
                  <a16:creationId xmlns:a16="http://schemas.microsoft.com/office/drawing/2014/main" id="{832CC025-9F7C-D46C-8C90-76E262FC8D6A}"/>
                </a:ext>
              </a:extLst>
            </p:cNvPr>
            <p:cNvSpPr/>
            <p:nvPr/>
          </p:nvSpPr>
          <p:spPr>
            <a:xfrm>
              <a:off x="7519714" y="1728545"/>
              <a:ext cx="366098" cy="171376"/>
            </a:xfrm>
            <a:custGeom>
              <a:avLst/>
              <a:gdLst>
                <a:gd name="f0" fmla="val w"/>
                <a:gd name="f1" fmla="val h"/>
                <a:gd name="f2" fmla="val 0"/>
                <a:gd name="f3" fmla="val 10335"/>
                <a:gd name="f4" fmla="val 4838"/>
                <a:gd name="f5" fmla="val 1040"/>
                <a:gd name="f6" fmla="val 473"/>
                <a:gd name="f7" fmla="val 1"/>
                <a:gd name="f8" fmla="val 1071"/>
                <a:gd name="f9" fmla="val 2458"/>
                <a:gd name="f10" fmla="val 2993"/>
                <a:gd name="f11" fmla="val 3466"/>
                <a:gd name="f12" fmla="val 2048"/>
                <a:gd name="f13" fmla="val 4505"/>
                <a:gd name="f14" fmla="val 4663"/>
                <a:gd name="f15" fmla="val 2143"/>
                <a:gd name="f16" fmla="val 4757"/>
                <a:gd name="f17" fmla="val 2269"/>
                <a:gd name="f18" fmla="val 4820"/>
                <a:gd name="f19" fmla="val 2300"/>
                <a:gd name="f20" fmla="val 4831"/>
                <a:gd name="f21" fmla="val 2339"/>
                <a:gd name="f22" fmla="val 2380"/>
                <a:gd name="f23" fmla="val 2461"/>
                <a:gd name="f24" fmla="val 2552"/>
                <a:gd name="f25" fmla="val 4810"/>
                <a:gd name="f26" fmla="val 2615"/>
                <a:gd name="f27" fmla="val 4726"/>
                <a:gd name="f28" fmla="val 3876"/>
                <a:gd name="f29" fmla="val 6365"/>
                <a:gd name="f30" fmla="val 7625"/>
                <a:gd name="f31" fmla="val 7688"/>
                <a:gd name="f32" fmla="val 7765"/>
                <a:gd name="f33" fmla="val 7846"/>
                <a:gd name="f34" fmla="val 7887"/>
                <a:gd name="f35" fmla="val 7929"/>
                <a:gd name="f36" fmla="val 7971"/>
                <a:gd name="f37" fmla="val 8097"/>
                <a:gd name="f38" fmla="val 4789"/>
                <a:gd name="f39" fmla="val 8160"/>
                <a:gd name="f40" fmla="val 4631"/>
                <a:gd name="f41" fmla="val 9231"/>
                <a:gd name="f42" fmla="val 9862"/>
                <a:gd name="f43" fmla="val 10334"/>
                <a:gd name="f44" fmla="val 536"/>
                <a:gd name="f45" fmla="val 9294"/>
                <a:gd name="f46" fmla="*/ f0 1 10335"/>
                <a:gd name="f47" fmla="*/ f1 1 4838"/>
                <a:gd name="f48" fmla="val f2"/>
                <a:gd name="f49" fmla="val f3"/>
                <a:gd name="f50" fmla="val f4"/>
                <a:gd name="f51" fmla="+- f50 0 f48"/>
                <a:gd name="f52" fmla="+- f49 0 f48"/>
                <a:gd name="f53" fmla="*/ f52 1 10335"/>
                <a:gd name="f54" fmla="*/ f51 1 4838"/>
                <a:gd name="f55" fmla="*/ f48 1 f53"/>
                <a:gd name="f56" fmla="*/ f49 1 f53"/>
                <a:gd name="f57" fmla="*/ f48 1 f54"/>
                <a:gd name="f58" fmla="*/ f50 1 f54"/>
                <a:gd name="f59" fmla="*/ f55 f46 1"/>
                <a:gd name="f60" fmla="*/ f56 f46 1"/>
                <a:gd name="f61" fmla="*/ f58 f47 1"/>
                <a:gd name="f62" fmla="*/ f57 f47 1"/>
              </a:gdLst>
              <a:ahLst/>
              <a:cxnLst>
                <a:cxn ang="3cd4">
                  <a:pos x="hc" y="t"/>
                </a:cxn>
                <a:cxn ang="0">
                  <a:pos x="r" y="vc"/>
                </a:cxn>
                <a:cxn ang="cd4">
                  <a:pos x="hc" y="b"/>
                </a:cxn>
                <a:cxn ang="cd2">
                  <a:pos x="l" y="vc"/>
                </a:cxn>
              </a:cxnLst>
              <a:rect l="f59" t="f62" r="f60" b="f61"/>
              <a:pathLst>
                <a:path w="10335" h="4838">
                  <a:moveTo>
                    <a:pt x="f5" y="f2"/>
                  </a:moveTo>
                  <a:cubicBezTo>
                    <a:pt x="f6" y="f2"/>
                    <a:pt x="f7" y="f6"/>
                    <a:pt x="f7" y="f8"/>
                  </a:cubicBezTo>
                  <a:lnTo>
                    <a:pt x="f7" y="f9"/>
                  </a:lnTo>
                  <a:cubicBezTo>
                    <a:pt x="f7" y="f10"/>
                    <a:pt x="f6" y="f11"/>
                    <a:pt x="f5" y="f11"/>
                  </a:cubicBezTo>
                  <a:lnTo>
                    <a:pt x="f12" y="f11"/>
                  </a:lnTo>
                  <a:lnTo>
                    <a:pt x="f12" y="f13"/>
                  </a:lnTo>
                  <a:cubicBezTo>
                    <a:pt x="f12" y="f14"/>
                    <a:pt x="f15" y="f16"/>
                    <a:pt x="f17" y="f18"/>
                  </a:cubicBezTo>
                  <a:cubicBezTo>
                    <a:pt x="f19" y="f20"/>
                    <a:pt x="f21" y="f4"/>
                    <a:pt x="f22" y="f4"/>
                  </a:cubicBezTo>
                  <a:cubicBezTo>
                    <a:pt x="f23" y="f4"/>
                    <a:pt x="f24" y="f25"/>
                    <a:pt x="f26" y="f27"/>
                  </a:cubicBezTo>
                  <a:lnTo>
                    <a:pt x="f28" y="f11"/>
                  </a:lnTo>
                  <a:lnTo>
                    <a:pt x="f29" y="f11"/>
                  </a:lnTo>
                  <a:lnTo>
                    <a:pt x="f30" y="f27"/>
                  </a:lnTo>
                  <a:cubicBezTo>
                    <a:pt x="f31" y="f25"/>
                    <a:pt x="f32" y="f4"/>
                    <a:pt x="f33" y="f4"/>
                  </a:cubicBezTo>
                  <a:cubicBezTo>
                    <a:pt x="f34" y="f4"/>
                    <a:pt x="f35" y="f20"/>
                    <a:pt x="f36" y="f18"/>
                  </a:cubicBezTo>
                  <a:cubicBezTo>
                    <a:pt x="f37" y="f38"/>
                    <a:pt x="f39" y="f40"/>
                    <a:pt x="f39" y="f13"/>
                  </a:cubicBezTo>
                  <a:lnTo>
                    <a:pt x="f39" y="f11"/>
                  </a:lnTo>
                  <a:lnTo>
                    <a:pt x="f41" y="f11"/>
                  </a:lnTo>
                  <a:cubicBezTo>
                    <a:pt x="f42" y="f11"/>
                    <a:pt x="f43" y="f10"/>
                    <a:pt x="f43" y="f9"/>
                  </a:cubicBezTo>
                  <a:lnTo>
                    <a:pt x="f43" y="f8"/>
                  </a:lnTo>
                  <a:cubicBezTo>
                    <a:pt x="f43" y="f44"/>
                    <a:pt x="f42" y="f2"/>
                    <a:pt x="f4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193" name="Google Shape;6802;p88">
              <a:extLst>
                <a:ext uri="{FF2B5EF4-FFF2-40B4-BE49-F238E27FC236}">
                  <a16:creationId xmlns:a16="http://schemas.microsoft.com/office/drawing/2014/main" id="{F0B5CECB-47B2-86F5-559E-F971AB276EC5}"/>
                </a:ext>
              </a:extLst>
            </p:cNvPr>
            <p:cNvSpPr/>
            <p:nvPr/>
          </p:nvSpPr>
          <p:spPr>
            <a:xfrm>
              <a:off x="7544266" y="1923833"/>
              <a:ext cx="97127" cy="98261"/>
            </a:xfrm>
            <a:custGeom>
              <a:avLst/>
              <a:gdLst>
                <a:gd name="f0" fmla="val w"/>
                <a:gd name="f1" fmla="val h"/>
                <a:gd name="f2" fmla="val 0"/>
                <a:gd name="f3" fmla="val 2742"/>
                <a:gd name="f4" fmla="val 2774"/>
                <a:gd name="f5" fmla="val 1387"/>
                <a:gd name="f6" fmla="val 1"/>
                <a:gd name="f7" fmla="val 599"/>
                <a:gd name="f8" fmla="val 631"/>
                <a:gd name="f9" fmla="val 2143"/>
                <a:gd name="f10" fmla="val 2773"/>
                <a:gd name="f11" fmla="*/ f0 1 2742"/>
                <a:gd name="f12" fmla="*/ f1 1 2774"/>
                <a:gd name="f13" fmla="val f2"/>
                <a:gd name="f14" fmla="val f3"/>
                <a:gd name="f15" fmla="val f4"/>
                <a:gd name="f16" fmla="+- f15 0 f13"/>
                <a:gd name="f17" fmla="+- f14 0 f13"/>
                <a:gd name="f18" fmla="*/ f17 1 2742"/>
                <a:gd name="f19" fmla="*/ f16 1 2774"/>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2742" h="2774">
                  <a:moveTo>
                    <a:pt x="f5" y="f6"/>
                  </a:moveTo>
                  <a:cubicBezTo>
                    <a:pt x="f7" y="f6"/>
                    <a:pt x="f6" y="f8"/>
                    <a:pt x="f6" y="f5"/>
                  </a:cubicBezTo>
                  <a:cubicBezTo>
                    <a:pt x="f6" y="f9"/>
                    <a:pt x="f7" y="f10"/>
                    <a:pt x="f5" y="f10"/>
                  </a:cubicBezTo>
                  <a:cubicBezTo>
                    <a:pt x="f9" y="f10"/>
                    <a:pt x="f3" y="f9"/>
                    <a:pt x="f3" y="f5"/>
                  </a:cubicBezTo>
                  <a:cubicBezTo>
                    <a:pt x="f3" y="f8"/>
                    <a:pt x="f9"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194" name="Google Shape;6803;p88">
              <a:extLst>
                <a:ext uri="{FF2B5EF4-FFF2-40B4-BE49-F238E27FC236}">
                  <a16:creationId xmlns:a16="http://schemas.microsoft.com/office/drawing/2014/main" id="{E62AD202-04D2-5301-9008-1620D7E132E2}"/>
                </a:ext>
              </a:extLst>
            </p:cNvPr>
            <p:cNvSpPr/>
            <p:nvPr/>
          </p:nvSpPr>
          <p:spPr>
            <a:xfrm>
              <a:off x="7495172" y="2045476"/>
              <a:ext cx="194227" cy="96030"/>
            </a:xfrm>
            <a:custGeom>
              <a:avLst/>
              <a:gdLst>
                <a:gd name="f0" fmla="val w"/>
                <a:gd name="f1" fmla="val h"/>
                <a:gd name="f2" fmla="val 0"/>
                <a:gd name="f3" fmla="val 5483"/>
                <a:gd name="f4" fmla="val 2711"/>
                <a:gd name="f5" fmla="val 2741"/>
                <a:gd name="f6" fmla="val 1"/>
                <a:gd name="f7" fmla="val 1387"/>
                <a:gd name="f8" fmla="val 221"/>
                <a:gd name="f9" fmla="val 1040"/>
                <a:gd name="f10" fmla="val 32"/>
                <a:gd name="f11" fmla="val 2332"/>
                <a:gd name="f12" fmla="val 2521"/>
                <a:gd name="f13" fmla="val 158"/>
                <a:gd name="f14" fmla="val 2710"/>
                <a:gd name="f15" fmla="val 378"/>
                <a:gd name="f16" fmla="val 5104"/>
                <a:gd name="f17" fmla="val 5325"/>
                <a:gd name="f18" fmla="val 5482"/>
                <a:gd name="f19" fmla="val 5262"/>
                <a:gd name="f20" fmla="val 977"/>
                <a:gd name="f21" fmla="val 4128"/>
                <a:gd name="f22" fmla="*/ f0 1 5483"/>
                <a:gd name="f23" fmla="*/ f1 1 2711"/>
                <a:gd name="f24" fmla="val f2"/>
                <a:gd name="f25" fmla="val f3"/>
                <a:gd name="f26" fmla="val f4"/>
                <a:gd name="f27" fmla="+- f26 0 f24"/>
                <a:gd name="f28" fmla="+- f25 0 f24"/>
                <a:gd name="f29" fmla="*/ f28 1 5483"/>
                <a:gd name="f30" fmla="*/ f27 1 2711"/>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5483" h="2711">
                  <a:moveTo>
                    <a:pt x="f5" y="f6"/>
                  </a:moveTo>
                  <a:cubicBezTo>
                    <a:pt x="f7" y="f6"/>
                    <a:pt x="f8" y="f9"/>
                    <a:pt x="f10" y="f11"/>
                  </a:cubicBezTo>
                  <a:cubicBezTo>
                    <a:pt x="f2" y="f12"/>
                    <a:pt x="f13" y="f14"/>
                    <a:pt x="f15" y="f14"/>
                  </a:cubicBezTo>
                  <a:lnTo>
                    <a:pt x="f16" y="f14"/>
                  </a:lnTo>
                  <a:cubicBezTo>
                    <a:pt x="f17" y="f14"/>
                    <a:pt x="f18" y="f12"/>
                    <a:pt x="f18" y="f11"/>
                  </a:cubicBezTo>
                  <a:cubicBezTo>
                    <a:pt x="f19" y="f20"/>
                    <a:pt x="f21"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195" name="Google Shape;6804;p88">
              <a:extLst>
                <a:ext uri="{FF2B5EF4-FFF2-40B4-BE49-F238E27FC236}">
                  <a16:creationId xmlns:a16="http://schemas.microsoft.com/office/drawing/2014/main" id="{A2260699-D7B8-2364-117B-C906533DBF65}"/>
                </a:ext>
              </a:extLst>
            </p:cNvPr>
            <p:cNvSpPr/>
            <p:nvPr/>
          </p:nvSpPr>
          <p:spPr>
            <a:xfrm>
              <a:off x="7763009" y="1923833"/>
              <a:ext cx="97127" cy="98261"/>
            </a:xfrm>
            <a:custGeom>
              <a:avLst/>
              <a:gdLst>
                <a:gd name="f0" fmla="val w"/>
                <a:gd name="f1" fmla="val h"/>
                <a:gd name="f2" fmla="val 0"/>
                <a:gd name="f3" fmla="val 2742"/>
                <a:gd name="f4" fmla="val 2774"/>
                <a:gd name="f5" fmla="val 1387"/>
                <a:gd name="f6" fmla="val 1"/>
                <a:gd name="f7" fmla="val 631"/>
                <a:gd name="f8" fmla="val 2143"/>
                <a:gd name="f9" fmla="val 2773"/>
                <a:gd name="f10" fmla="val 2111"/>
                <a:gd name="f11" fmla="*/ f0 1 2742"/>
                <a:gd name="f12" fmla="*/ f1 1 2774"/>
                <a:gd name="f13" fmla="val f2"/>
                <a:gd name="f14" fmla="val f3"/>
                <a:gd name="f15" fmla="val f4"/>
                <a:gd name="f16" fmla="+- f15 0 f13"/>
                <a:gd name="f17" fmla="+- f14 0 f13"/>
                <a:gd name="f18" fmla="*/ f17 1 2742"/>
                <a:gd name="f19" fmla="*/ f16 1 2774"/>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2742" h="2774">
                  <a:moveTo>
                    <a:pt x="f5" y="f6"/>
                  </a:moveTo>
                  <a:cubicBezTo>
                    <a:pt x="f7" y="f6"/>
                    <a:pt x="f6" y="f7"/>
                    <a:pt x="f6" y="f5"/>
                  </a:cubicBezTo>
                  <a:cubicBezTo>
                    <a:pt x="f6" y="f8"/>
                    <a:pt x="f7" y="f9"/>
                    <a:pt x="f5" y="f9"/>
                  </a:cubicBezTo>
                  <a:cubicBezTo>
                    <a:pt x="f10" y="f9"/>
                    <a:pt x="f3" y="f8"/>
                    <a:pt x="f3" y="f5"/>
                  </a:cubicBezTo>
                  <a:cubicBezTo>
                    <a:pt x="f3" y="f7"/>
                    <a:pt x="f10"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196" name="Google Shape;6805;p88">
              <a:extLst>
                <a:ext uri="{FF2B5EF4-FFF2-40B4-BE49-F238E27FC236}">
                  <a16:creationId xmlns:a16="http://schemas.microsoft.com/office/drawing/2014/main" id="{C310394C-774C-CE19-8C63-D304C7A157DF}"/>
                </a:ext>
              </a:extLst>
            </p:cNvPr>
            <p:cNvSpPr/>
            <p:nvPr/>
          </p:nvSpPr>
          <p:spPr>
            <a:xfrm>
              <a:off x="7713905" y="2045476"/>
              <a:ext cx="195324" cy="96030"/>
            </a:xfrm>
            <a:custGeom>
              <a:avLst/>
              <a:gdLst>
                <a:gd name="f0" fmla="val w"/>
                <a:gd name="f1" fmla="val h"/>
                <a:gd name="f2" fmla="val 0"/>
                <a:gd name="f3" fmla="val 5514"/>
                <a:gd name="f4" fmla="val 2711"/>
                <a:gd name="f5" fmla="val 2773"/>
                <a:gd name="f6" fmla="val 1"/>
                <a:gd name="f7" fmla="val 1387"/>
                <a:gd name="f8" fmla="val 252"/>
                <a:gd name="f9" fmla="val 1040"/>
                <a:gd name="f10" fmla="val 32"/>
                <a:gd name="f11" fmla="val 2332"/>
                <a:gd name="f12" fmla="val 2521"/>
                <a:gd name="f13" fmla="val 158"/>
                <a:gd name="f14" fmla="val 2710"/>
                <a:gd name="f15" fmla="val 410"/>
                <a:gd name="f16" fmla="val 5167"/>
                <a:gd name="f17" fmla="val 5356"/>
                <a:gd name="f18" fmla="val 5293"/>
                <a:gd name="f19" fmla="val 977"/>
                <a:gd name="f20" fmla="val 4128"/>
                <a:gd name="f21" fmla="*/ f0 1 5514"/>
                <a:gd name="f22" fmla="*/ f1 1 2711"/>
                <a:gd name="f23" fmla="val f2"/>
                <a:gd name="f24" fmla="val f3"/>
                <a:gd name="f25" fmla="val f4"/>
                <a:gd name="f26" fmla="+- f25 0 f23"/>
                <a:gd name="f27" fmla="+- f24 0 f23"/>
                <a:gd name="f28" fmla="*/ f27 1 5514"/>
                <a:gd name="f29" fmla="*/ f26 1 2711"/>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5514" h="2711">
                  <a:moveTo>
                    <a:pt x="f5" y="f6"/>
                  </a:moveTo>
                  <a:cubicBezTo>
                    <a:pt x="f7" y="f6"/>
                    <a:pt x="f8" y="f9"/>
                    <a:pt x="f10" y="f11"/>
                  </a:cubicBezTo>
                  <a:cubicBezTo>
                    <a:pt x="f2" y="f12"/>
                    <a:pt x="f13" y="f14"/>
                    <a:pt x="f15" y="f14"/>
                  </a:cubicBezTo>
                  <a:lnTo>
                    <a:pt x="f16" y="f14"/>
                  </a:lnTo>
                  <a:cubicBezTo>
                    <a:pt x="f17" y="f14"/>
                    <a:pt x="f3" y="f12"/>
                    <a:pt x="f3" y="f11"/>
                  </a:cubicBezTo>
                  <a:cubicBezTo>
                    <a:pt x="f18" y="f19"/>
                    <a:pt x="f20"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grpSp>
      <p:grpSp>
        <p:nvGrpSpPr>
          <p:cNvPr id="197" name="Google Shape;6866;p88">
            <a:extLst>
              <a:ext uri="{FF2B5EF4-FFF2-40B4-BE49-F238E27FC236}">
                <a16:creationId xmlns:a16="http://schemas.microsoft.com/office/drawing/2014/main" id="{152B2E1A-D521-AE67-089A-2836045D5DB5}"/>
              </a:ext>
            </a:extLst>
          </p:cNvPr>
          <p:cNvGrpSpPr/>
          <p:nvPr/>
        </p:nvGrpSpPr>
        <p:grpSpPr>
          <a:xfrm>
            <a:off x="4157355" y="4644031"/>
            <a:ext cx="508856" cy="563075"/>
            <a:chOff x="4435187" y="3483022"/>
            <a:chExt cx="381642" cy="422306"/>
          </a:xfrm>
          <a:solidFill>
            <a:schemeClr val="tx1"/>
          </a:solidFill>
        </p:grpSpPr>
        <p:sp>
          <p:nvSpPr>
            <p:cNvPr id="198" name="Google Shape;6867;p88">
              <a:extLst>
                <a:ext uri="{FF2B5EF4-FFF2-40B4-BE49-F238E27FC236}">
                  <a16:creationId xmlns:a16="http://schemas.microsoft.com/office/drawing/2014/main" id="{95CBA281-66A0-0C1B-8B01-489EE9C82A07}"/>
                </a:ext>
              </a:extLst>
            </p:cNvPr>
            <p:cNvSpPr/>
            <p:nvPr/>
          </p:nvSpPr>
          <p:spPr>
            <a:xfrm>
              <a:off x="4435187" y="3534256"/>
              <a:ext cx="180045" cy="369947"/>
            </a:xfrm>
            <a:custGeom>
              <a:avLst/>
              <a:gdLst>
                <a:gd name="f0" fmla="val w"/>
                <a:gd name="f1" fmla="val h"/>
                <a:gd name="f2" fmla="val 0"/>
                <a:gd name="f3" fmla="val 5515"/>
                <a:gd name="f4" fmla="val 10240"/>
                <a:gd name="f5" fmla="val 662"/>
                <a:gd name="f6" fmla="val 284"/>
                <a:gd name="f7" fmla="val 1"/>
                <a:gd name="f8" fmla="val 315"/>
                <a:gd name="f9" fmla="val 4411"/>
                <a:gd name="f10" fmla="val 4632"/>
                <a:gd name="f11" fmla="val 64"/>
                <a:gd name="f12" fmla="val 4884"/>
                <a:gd name="f13" fmla="val 190"/>
                <a:gd name="f14" fmla="val 5073"/>
                <a:gd name="f15" fmla="val 1639"/>
                <a:gd name="f16" fmla="val 7467"/>
                <a:gd name="f17" fmla="val 1891"/>
                <a:gd name="f18" fmla="val 7877"/>
                <a:gd name="f19" fmla="val 2049"/>
                <a:gd name="f20" fmla="val 8097"/>
                <a:gd name="f21" fmla="val 8538"/>
                <a:gd name="f22" fmla="val 9861"/>
                <a:gd name="f23" fmla="val 10082"/>
                <a:gd name="f24" fmla="val 2206"/>
                <a:gd name="f25" fmla="val 10239"/>
                <a:gd name="f26" fmla="val 2395"/>
                <a:gd name="f27" fmla="val 5514"/>
                <a:gd name="f28" fmla="val 6364"/>
                <a:gd name="f29" fmla="val 5986"/>
                <a:gd name="f30" fmla="val 5357"/>
                <a:gd name="f31" fmla="val 5671"/>
                <a:gd name="f32" fmla="val 5168"/>
                <a:gd name="f33" fmla="val 5419"/>
                <a:gd name="f34" fmla="val 5167"/>
                <a:gd name="f35" fmla="val 5420"/>
                <a:gd name="f36" fmla="val 5165"/>
                <a:gd name="f37" fmla="val 5421"/>
                <a:gd name="f38" fmla="val 5163"/>
                <a:gd name="f39" fmla="val 5042"/>
                <a:gd name="f40" fmla="val 3214"/>
                <a:gd name="f41" fmla="val 3623"/>
                <a:gd name="f42" fmla="val 3183"/>
                <a:gd name="f43" fmla="val 3592"/>
                <a:gd name="f44" fmla="val 3041"/>
                <a:gd name="f45" fmla="val 3432"/>
                <a:gd name="f46" fmla="val 2828"/>
                <a:gd name="f47" fmla="val 3332"/>
                <a:gd name="f48" fmla="val 2613"/>
                <a:gd name="f49" fmla="val 2448"/>
                <a:gd name="f50" fmla="val 2280"/>
                <a:gd name="f51" fmla="val 3392"/>
                <a:gd name="f52" fmla="val 2143"/>
                <a:gd name="f53" fmla="val 3529"/>
                <a:gd name="f54" fmla="val 3812"/>
                <a:gd name="f55" fmla="val 1923"/>
                <a:gd name="f56" fmla="val 4285"/>
                <a:gd name="f57" fmla="val 2112"/>
                <a:gd name="f58" fmla="val 4442"/>
                <a:gd name="f59" fmla="val 3970"/>
                <a:gd name="f60" fmla="val 6301"/>
                <a:gd name="f61" fmla="val 4097"/>
                <a:gd name="f62" fmla="val 6427"/>
                <a:gd name="f63" fmla="val 6648"/>
                <a:gd name="f64" fmla="val 6774"/>
                <a:gd name="f65" fmla="val 3907"/>
                <a:gd name="f66" fmla="val 6821"/>
                <a:gd name="f67" fmla="val 3821"/>
                <a:gd name="f68" fmla="val 6845"/>
                <a:gd name="f69" fmla="val 3734"/>
                <a:gd name="f70" fmla="val 3648"/>
                <a:gd name="f71" fmla="val 3561"/>
                <a:gd name="f72" fmla="val 3498"/>
                <a:gd name="f73" fmla="val 4915"/>
                <a:gd name="f74" fmla="val 1450"/>
                <a:gd name="f75" fmla="val 4726"/>
                <a:gd name="f76" fmla="val 1324"/>
                <a:gd name="f77" fmla="val 4190"/>
                <a:gd name="f78" fmla="val 252"/>
                <a:gd name="f79" fmla="val 1009"/>
                <a:gd name="f80" fmla="*/ f0 1 5515"/>
                <a:gd name="f81" fmla="*/ f1 1 10240"/>
                <a:gd name="f82" fmla="val f2"/>
                <a:gd name="f83" fmla="val f3"/>
                <a:gd name="f84" fmla="val f4"/>
                <a:gd name="f85" fmla="+- f84 0 f82"/>
                <a:gd name="f86" fmla="+- f83 0 f82"/>
                <a:gd name="f87" fmla="*/ f86 1 5515"/>
                <a:gd name="f88" fmla="*/ f85 1 10240"/>
                <a:gd name="f89" fmla="*/ f82 1 f87"/>
                <a:gd name="f90" fmla="*/ f83 1 f87"/>
                <a:gd name="f91" fmla="*/ f82 1 f88"/>
                <a:gd name="f92" fmla="*/ f84 1 f88"/>
                <a:gd name="f93" fmla="*/ f89 f80 1"/>
                <a:gd name="f94" fmla="*/ f90 f80 1"/>
                <a:gd name="f95" fmla="*/ f92 f81 1"/>
                <a:gd name="f96" fmla="*/ f91 f81 1"/>
              </a:gdLst>
              <a:ahLst/>
              <a:cxnLst>
                <a:cxn ang="3cd4">
                  <a:pos x="hc" y="t"/>
                </a:cxn>
                <a:cxn ang="0">
                  <a:pos x="r" y="vc"/>
                </a:cxn>
                <a:cxn ang="cd4">
                  <a:pos x="hc" y="b"/>
                </a:cxn>
                <a:cxn ang="cd2">
                  <a:pos x="l" y="vc"/>
                </a:cxn>
              </a:cxnLst>
              <a:rect l="f93" t="f96" r="f94" b="f95"/>
              <a:pathLst>
                <a:path w="5515" h="10240">
                  <a:moveTo>
                    <a:pt x="f5" y="f2"/>
                  </a:moveTo>
                  <a:cubicBezTo>
                    <a:pt x="f6" y="f2"/>
                    <a:pt x="f7" y="f8"/>
                    <a:pt x="f7" y="f5"/>
                  </a:cubicBezTo>
                  <a:lnTo>
                    <a:pt x="f7" y="f9"/>
                  </a:lnTo>
                  <a:cubicBezTo>
                    <a:pt x="f7" y="f10"/>
                    <a:pt x="f11" y="f12"/>
                    <a:pt x="f13" y="f14"/>
                  </a:cubicBezTo>
                  <a:lnTo>
                    <a:pt x="f15" y="f16"/>
                  </a:lnTo>
                  <a:cubicBezTo>
                    <a:pt x="f17" y="f18"/>
                    <a:pt x="f19" y="f20"/>
                    <a:pt x="f19" y="f21"/>
                  </a:cubicBezTo>
                  <a:lnTo>
                    <a:pt x="f19" y="f22"/>
                  </a:lnTo>
                  <a:cubicBezTo>
                    <a:pt x="f19" y="f23"/>
                    <a:pt x="f24" y="f25"/>
                    <a:pt x="f26" y="f25"/>
                  </a:cubicBezTo>
                  <a:lnTo>
                    <a:pt x="f27" y="f25"/>
                  </a:lnTo>
                  <a:lnTo>
                    <a:pt x="f27" y="f28"/>
                  </a:lnTo>
                  <a:cubicBezTo>
                    <a:pt x="f27" y="f29"/>
                    <a:pt x="f30" y="f31"/>
                    <a:pt x="f32" y="f33"/>
                  </a:cubicBezTo>
                  <a:cubicBezTo>
                    <a:pt x="f34" y="f35"/>
                    <a:pt x="f36" y="f37"/>
                    <a:pt x="f38" y="f37"/>
                  </a:cubicBezTo>
                  <a:cubicBezTo>
                    <a:pt x="f39" y="f37"/>
                    <a:pt x="f40" y="f41"/>
                    <a:pt x="f42" y="f43"/>
                  </a:cubicBezTo>
                  <a:cubicBezTo>
                    <a:pt x="f44" y="f45"/>
                    <a:pt x="f46" y="f47"/>
                    <a:pt x="f48" y="f47"/>
                  </a:cubicBezTo>
                  <a:cubicBezTo>
                    <a:pt x="f49" y="f47"/>
                    <a:pt x="f50" y="f51"/>
                    <a:pt x="f52" y="f53"/>
                  </a:cubicBezTo>
                  <a:cubicBezTo>
                    <a:pt x="f17" y="f54"/>
                    <a:pt x="f55" y="f56"/>
                    <a:pt x="f57" y="f58"/>
                  </a:cubicBezTo>
                  <a:lnTo>
                    <a:pt x="f59" y="f60"/>
                  </a:lnTo>
                  <a:cubicBezTo>
                    <a:pt x="f61" y="f62"/>
                    <a:pt x="f61" y="f63"/>
                    <a:pt x="f59" y="f64"/>
                  </a:cubicBezTo>
                  <a:cubicBezTo>
                    <a:pt x="f65" y="f66"/>
                    <a:pt x="f67" y="f68"/>
                    <a:pt x="f69" y="f68"/>
                  </a:cubicBezTo>
                  <a:cubicBezTo>
                    <a:pt x="f70" y="f68"/>
                    <a:pt x="f71" y="f66"/>
                    <a:pt x="f72" y="f64"/>
                  </a:cubicBezTo>
                  <a:lnTo>
                    <a:pt x="f15" y="f73"/>
                  </a:lnTo>
                  <a:cubicBezTo>
                    <a:pt x="f74" y="f75"/>
                    <a:pt x="f76" y="f58"/>
                    <a:pt x="f76" y="f77"/>
                  </a:cubicBezTo>
                  <a:lnTo>
                    <a:pt x="f76" y="f5"/>
                  </a:lnTo>
                  <a:cubicBezTo>
                    <a:pt x="f76" y="f78"/>
                    <a:pt x="f79"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199" name="Google Shape;6868;p88">
              <a:extLst>
                <a:ext uri="{FF2B5EF4-FFF2-40B4-BE49-F238E27FC236}">
                  <a16:creationId xmlns:a16="http://schemas.microsoft.com/office/drawing/2014/main" id="{052BB28F-429E-211A-9B88-F9B3E30A11C5}"/>
                </a:ext>
              </a:extLst>
            </p:cNvPr>
            <p:cNvSpPr/>
            <p:nvPr/>
          </p:nvSpPr>
          <p:spPr>
            <a:xfrm>
              <a:off x="4637827" y="3534256"/>
              <a:ext cx="179002" cy="371072"/>
            </a:xfrm>
            <a:custGeom>
              <a:avLst/>
              <a:gdLst>
                <a:gd name="f0" fmla="val w"/>
                <a:gd name="f1" fmla="val h"/>
                <a:gd name="f2" fmla="val 0"/>
                <a:gd name="f3" fmla="val 5483"/>
                <a:gd name="f4" fmla="val 10271"/>
                <a:gd name="f5" fmla="val 4758"/>
                <a:gd name="f6" fmla="val 4380"/>
                <a:gd name="f7" fmla="val 4096"/>
                <a:gd name="f8" fmla="val 315"/>
                <a:gd name="f9" fmla="val 662"/>
                <a:gd name="f10" fmla="val 4190"/>
                <a:gd name="f11" fmla="val 4474"/>
                <a:gd name="f12" fmla="val 3970"/>
                <a:gd name="f13" fmla="val 3781"/>
                <a:gd name="f14" fmla="val 4915"/>
                <a:gd name="f15" fmla="val 1922"/>
                <a:gd name="f16" fmla="val 6774"/>
                <a:gd name="f17" fmla="val 1875"/>
                <a:gd name="f18" fmla="val 6821"/>
                <a:gd name="f19" fmla="val 1788"/>
                <a:gd name="f20" fmla="val 6845"/>
                <a:gd name="f21" fmla="val 1698"/>
                <a:gd name="f22" fmla="val 1607"/>
                <a:gd name="f23" fmla="val 1513"/>
                <a:gd name="f24" fmla="val 1450"/>
                <a:gd name="f25" fmla="val 1355"/>
                <a:gd name="f26" fmla="val 6648"/>
                <a:gd name="f27" fmla="val 6427"/>
                <a:gd name="f28" fmla="val 6301"/>
                <a:gd name="f29" fmla="val 3308"/>
                <a:gd name="f30" fmla="val 4442"/>
                <a:gd name="f31" fmla="val 3497"/>
                <a:gd name="f32" fmla="val 4285"/>
                <a:gd name="f33" fmla="val 3560"/>
                <a:gd name="f34" fmla="val 3812"/>
                <a:gd name="f35" fmla="val 3277"/>
                <a:gd name="f36" fmla="val 3529"/>
                <a:gd name="f37" fmla="val 3140"/>
                <a:gd name="f38" fmla="val 3392"/>
                <a:gd name="f39" fmla="val 2972"/>
                <a:gd name="f40" fmla="val 3332"/>
                <a:gd name="f41" fmla="val 2807"/>
                <a:gd name="f42" fmla="val 2592"/>
                <a:gd name="f43" fmla="val 2379"/>
                <a:gd name="f44" fmla="val 3432"/>
                <a:gd name="f45" fmla="val 2237"/>
                <a:gd name="f46" fmla="val 3592"/>
                <a:gd name="f47" fmla="val 347"/>
                <a:gd name="f48" fmla="val 5419"/>
                <a:gd name="f49" fmla="val 5482"/>
                <a:gd name="f50" fmla="val 158"/>
                <a:gd name="f51" fmla="val 5671"/>
                <a:gd name="f52" fmla="val 6018"/>
                <a:gd name="f53" fmla="val 8129"/>
                <a:gd name="f54" fmla="val 8412"/>
                <a:gd name="f55" fmla="val 3088"/>
                <a:gd name="f56" fmla="val 3434"/>
                <a:gd name="f57" fmla="val 10113"/>
                <a:gd name="f58" fmla="val 9924"/>
                <a:gd name="f59" fmla="val 8570"/>
                <a:gd name="f60" fmla="val 3623"/>
                <a:gd name="f61" fmla="val 7908"/>
                <a:gd name="f62" fmla="val 7530"/>
                <a:gd name="f63" fmla="val 5293"/>
                <a:gd name="f64" fmla="val 5104"/>
                <a:gd name="f65" fmla="val 5388"/>
                <a:gd name="f66" fmla="val 4663"/>
                <a:gd name="f67" fmla="val 4411"/>
                <a:gd name="f68" fmla="val 5451"/>
                <a:gd name="f69" fmla="val 284"/>
                <a:gd name="f70" fmla="val 5136"/>
                <a:gd name="f71" fmla="*/ f0 1 5483"/>
                <a:gd name="f72" fmla="*/ f1 1 10271"/>
                <a:gd name="f73" fmla="val f2"/>
                <a:gd name="f74" fmla="val f3"/>
                <a:gd name="f75" fmla="val f4"/>
                <a:gd name="f76" fmla="+- f75 0 f73"/>
                <a:gd name="f77" fmla="+- f74 0 f73"/>
                <a:gd name="f78" fmla="*/ f77 1 5483"/>
                <a:gd name="f79" fmla="*/ f76 1 10271"/>
                <a:gd name="f80" fmla="*/ f73 1 f78"/>
                <a:gd name="f81" fmla="*/ f74 1 f78"/>
                <a:gd name="f82" fmla="*/ f73 1 f79"/>
                <a:gd name="f83" fmla="*/ f75 1 f79"/>
                <a:gd name="f84" fmla="*/ f80 f71 1"/>
                <a:gd name="f85" fmla="*/ f81 f71 1"/>
                <a:gd name="f86" fmla="*/ f83 f72 1"/>
                <a:gd name="f87" fmla="*/ f82 f72 1"/>
              </a:gdLst>
              <a:ahLst/>
              <a:cxnLst>
                <a:cxn ang="3cd4">
                  <a:pos x="hc" y="t"/>
                </a:cxn>
                <a:cxn ang="0">
                  <a:pos x="r" y="vc"/>
                </a:cxn>
                <a:cxn ang="cd4">
                  <a:pos x="hc" y="b"/>
                </a:cxn>
                <a:cxn ang="cd2">
                  <a:pos x="l" y="vc"/>
                </a:cxn>
              </a:cxnLst>
              <a:rect l="f84" t="f87" r="f85" b="f86"/>
              <a:pathLst>
                <a:path w="5483" h="10271">
                  <a:moveTo>
                    <a:pt x="f5" y="f2"/>
                  </a:moveTo>
                  <a:cubicBezTo>
                    <a:pt x="f6" y="f2"/>
                    <a:pt x="f7" y="f8"/>
                    <a:pt x="f7" y="f9"/>
                  </a:cubicBezTo>
                  <a:lnTo>
                    <a:pt x="f7" y="f10"/>
                  </a:lnTo>
                  <a:cubicBezTo>
                    <a:pt x="f7" y="f11"/>
                    <a:pt x="f12" y="f5"/>
                    <a:pt x="f13" y="f14"/>
                  </a:cubicBezTo>
                  <a:lnTo>
                    <a:pt x="f15" y="f16"/>
                  </a:lnTo>
                  <a:cubicBezTo>
                    <a:pt x="f17" y="f18"/>
                    <a:pt x="f19" y="f20"/>
                    <a:pt x="f21" y="f20"/>
                  </a:cubicBezTo>
                  <a:cubicBezTo>
                    <a:pt x="f22" y="f20"/>
                    <a:pt x="f23" y="f18"/>
                    <a:pt x="f24" y="f16"/>
                  </a:cubicBezTo>
                  <a:cubicBezTo>
                    <a:pt x="f25" y="f26"/>
                    <a:pt x="f25" y="f27"/>
                    <a:pt x="f24" y="f28"/>
                  </a:cubicBezTo>
                  <a:lnTo>
                    <a:pt x="f29" y="f30"/>
                  </a:lnTo>
                  <a:cubicBezTo>
                    <a:pt x="f31" y="f32"/>
                    <a:pt x="f33" y="f34"/>
                    <a:pt x="f35" y="f36"/>
                  </a:cubicBezTo>
                  <a:cubicBezTo>
                    <a:pt x="f37" y="f38"/>
                    <a:pt x="f39" y="f40"/>
                    <a:pt x="f41" y="f40"/>
                  </a:cubicBezTo>
                  <a:cubicBezTo>
                    <a:pt x="f42" y="f40"/>
                    <a:pt x="f43" y="f44"/>
                    <a:pt x="f45" y="f46"/>
                  </a:cubicBezTo>
                  <a:cubicBezTo>
                    <a:pt x="f45" y="f46"/>
                    <a:pt x="f47" y="f48"/>
                    <a:pt x="f47" y="f49"/>
                  </a:cubicBezTo>
                  <a:cubicBezTo>
                    <a:pt x="f50" y="f51"/>
                    <a:pt x="f2" y="f52"/>
                    <a:pt x="f2" y="f27"/>
                  </a:cubicBezTo>
                  <a:lnTo>
                    <a:pt x="f2" y="f53"/>
                  </a:lnTo>
                  <a:lnTo>
                    <a:pt x="f2" y="f54"/>
                  </a:lnTo>
                  <a:lnTo>
                    <a:pt x="f2" y="f4"/>
                  </a:lnTo>
                  <a:lnTo>
                    <a:pt x="f55" y="f4"/>
                  </a:lnTo>
                  <a:cubicBezTo>
                    <a:pt x="f35" y="f4"/>
                    <a:pt x="f56" y="f57"/>
                    <a:pt x="f56" y="f58"/>
                  </a:cubicBezTo>
                  <a:lnTo>
                    <a:pt x="f56" y="f59"/>
                  </a:lnTo>
                  <a:cubicBezTo>
                    <a:pt x="f56" y="f53"/>
                    <a:pt x="f60" y="f61"/>
                    <a:pt x="f34" y="f62"/>
                  </a:cubicBezTo>
                  <a:lnTo>
                    <a:pt x="f63" y="f64"/>
                  </a:lnTo>
                  <a:cubicBezTo>
                    <a:pt x="f65" y="f14"/>
                    <a:pt x="f49" y="f66"/>
                    <a:pt x="f49" y="f67"/>
                  </a:cubicBezTo>
                  <a:lnTo>
                    <a:pt x="f49" y="f9"/>
                  </a:lnTo>
                  <a:cubicBezTo>
                    <a:pt x="f68" y="f69"/>
                    <a:pt x="f70"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00" name="Google Shape;6869;p88">
              <a:extLst>
                <a:ext uri="{FF2B5EF4-FFF2-40B4-BE49-F238E27FC236}">
                  <a16:creationId xmlns:a16="http://schemas.microsoft.com/office/drawing/2014/main" id="{92158650-E0D8-2E64-412C-ECA2DB759B41}"/>
                </a:ext>
              </a:extLst>
            </p:cNvPr>
            <p:cNvSpPr/>
            <p:nvPr/>
          </p:nvSpPr>
          <p:spPr>
            <a:xfrm>
              <a:off x="4714966" y="3580927"/>
              <a:ext cx="33951" cy="54662"/>
            </a:xfrm>
            <a:custGeom>
              <a:avLst/>
              <a:gdLst>
                <a:gd name="f0" fmla="val w"/>
                <a:gd name="f1" fmla="val h"/>
                <a:gd name="f2" fmla="val 0"/>
                <a:gd name="f3" fmla="val 1040"/>
                <a:gd name="f4" fmla="val 1513"/>
                <a:gd name="f5" fmla="val 504"/>
                <a:gd name="f6" fmla="val 252"/>
                <a:gd name="f7" fmla="val 32"/>
                <a:gd name="f8" fmla="val 284"/>
                <a:gd name="f9" fmla="val 567"/>
                <a:gd name="f10" fmla="val 1418"/>
                <a:gd name="f11" fmla="val 126"/>
                <a:gd name="f12" fmla="val 1386"/>
                <a:gd name="f13" fmla="val 1355"/>
                <a:gd name="f14" fmla="val 410"/>
                <a:gd name="f15" fmla="val 630"/>
                <a:gd name="f16" fmla="val 819"/>
                <a:gd name="f17" fmla="val 1512"/>
                <a:gd name="f18" fmla="val 788"/>
                <a:gd name="f19" fmla="*/ f0 1 1040"/>
                <a:gd name="f20" fmla="*/ f1 1 1513"/>
                <a:gd name="f21" fmla="val f2"/>
                <a:gd name="f22" fmla="val f3"/>
                <a:gd name="f23" fmla="val f4"/>
                <a:gd name="f24" fmla="+- f23 0 f21"/>
                <a:gd name="f25" fmla="+- f22 0 f21"/>
                <a:gd name="f26" fmla="*/ f25 1 1040"/>
                <a:gd name="f27" fmla="*/ f24 1 1513"/>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1040" h="1513">
                  <a:moveTo>
                    <a:pt x="f5" y="f2"/>
                  </a:moveTo>
                  <a:cubicBezTo>
                    <a:pt x="f6" y="f7"/>
                    <a:pt x="f2" y="f8"/>
                    <a:pt x="f2" y="f9"/>
                  </a:cubicBezTo>
                  <a:lnTo>
                    <a:pt x="f2" y="f10"/>
                  </a:lnTo>
                  <a:cubicBezTo>
                    <a:pt x="f11" y="f12"/>
                    <a:pt x="f6" y="f13"/>
                    <a:pt x="f14" y="f13"/>
                  </a:cubicBezTo>
                  <a:cubicBezTo>
                    <a:pt x="f15" y="f13"/>
                    <a:pt x="f16" y="f12"/>
                    <a:pt x="f3" y="f17"/>
                  </a:cubicBezTo>
                  <a:lnTo>
                    <a:pt x="f3" y="f5"/>
                  </a:lnTo>
                  <a:cubicBezTo>
                    <a:pt x="f3" y="f6"/>
                    <a:pt x="f18"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01" name="Google Shape;6870;p88">
              <a:extLst>
                <a:ext uri="{FF2B5EF4-FFF2-40B4-BE49-F238E27FC236}">
                  <a16:creationId xmlns:a16="http://schemas.microsoft.com/office/drawing/2014/main" id="{9144B3FD-F63F-548E-C4C3-9A07DFABBE73}"/>
                </a:ext>
              </a:extLst>
            </p:cNvPr>
            <p:cNvSpPr/>
            <p:nvPr/>
          </p:nvSpPr>
          <p:spPr>
            <a:xfrm>
              <a:off x="4502048" y="3583963"/>
              <a:ext cx="32936" cy="52742"/>
            </a:xfrm>
            <a:custGeom>
              <a:avLst/>
              <a:gdLst>
                <a:gd name="f0" fmla="val w"/>
                <a:gd name="f1" fmla="val h"/>
                <a:gd name="f2" fmla="val 0"/>
                <a:gd name="f3" fmla="val 1009"/>
                <a:gd name="f4" fmla="val 1460"/>
                <a:gd name="f5" fmla="val 418"/>
                <a:gd name="f6" fmla="val 1"/>
                <a:gd name="f7" fmla="val 177"/>
                <a:gd name="f8" fmla="val 229"/>
                <a:gd name="f9" fmla="val 483"/>
                <a:gd name="f10" fmla="val 190"/>
                <a:gd name="f11" fmla="val 1334"/>
                <a:gd name="f12" fmla="val 379"/>
                <a:gd name="f13" fmla="val 1302"/>
                <a:gd name="f14" fmla="val 631"/>
                <a:gd name="f15" fmla="val 725"/>
                <a:gd name="f16" fmla="val 883"/>
                <a:gd name="f17" fmla="val 1365"/>
                <a:gd name="f18" fmla="val 515"/>
                <a:gd name="f19" fmla="val 231"/>
                <a:gd name="f20" fmla="val 788"/>
                <a:gd name="f21" fmla="val 11"/>
                <a:gd name="f22" fmla="val 505"/>
                <a:gd name="f23" fmla="val 475"/>
                <a:gd name="f24" fmla="val 4"/>
                <a:gd name="f25" fmla="val 446"/>
                <a:gd name="f26" fmla="*/ f0 1 1009"/>
                <a:gd name="f27" fmla="*/ f1 1 1460"/>
                <a:gd name="f28" fmla="val f2"/>
                <a:gd name="f29" fmla="val f3"/>
                <a:gd name="f30" fmla="val f4"/>
                <a:gd name="f31" fmla="+- f30 0 f28"/>
                <a:gd name="f32" fmla="+- f29 0 f28"/>
                <a:gd name="f33" fmla="*/ f32 1 1009"/>
                <a:gd name="f34" fmla="*/ f31 1 1460"/>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1009" h="1460">
                  <a:moveTo>
                    <a:pt x="f5" y="f6"/>
                  </a:moveTo>
                  <a:cubicBezTo>
                    <a:pt x="f7" y="f6"/>
                    <a:pt x="f6" y="f8"/>
                    <a:pt x="f6" y="f9"/>
                  </a:cubicBezTo>
                  <a:lnTo>
                    <a:pt x="f6" y="f4"/>
                  </a:lnTo>
                  <a:cubicBezTo>
                    <a:pt x="f10" y="f11"/>
                    <a:pt x="f12" y="f13"/>
                    <a:pt x="f14" y="f13"/>
                  </a:cubicBezTo>
                  <a:cubicBezTo>
                    <a:pt x="f15" y="f13"/>
                    <a:pt x="f16" y="f11"/>
                    <a:pt x="f3" y="f17"/>
                  </a:cubicBezTo>
                  <a:lnTo>
                    <a:pt x="f3" y="f18"/>
                  </a:lnTo>
                  <a:cubicBezTo>
                    <a:pt x="f3" y="f19"/>
                    <a:pt x="f20" y="f21"/>
                    <a:pt x="f22" y="f21"/>
                  </a:cubicBezTo>
                  <a:cubicBezTo>
                    <a:pt x="f23" y="f24"/>
                    <a:pt x="f25"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02" name="Google Shape;6871;p88">
              <a:extLst>
                <a:ext uri="{FF2B5EF4-FFF2-40B4-BE49-F238E27FC236}">
                  <a16:creationId xmlns:a16="http://schemas.microsoft.com/office/drawing/2014/main" id="{F87EA417-D9C1-48C2-7492-23C1D9BC19D9}"/>
                </a:ext>
              </a:extLst>
            </p:cNvPr>
            <p:cNvSpPr/>
            <p:nvPr/>
          </p:nvSpPr>
          <p:spPr>
            <a:xfrm>
              <a:off x="4580238" y="3483022"/>
              <a:ext cx="89483" cy="99066"/>
            </a:xfrm>
            <a:custGeom>
              <a:avLst/>
              <a:gdLst>
                <a:gd name="f0" fmla="val w"/>
                <a:gd name="f1" fmla="val h"/>
                <a:gd name="f2" fmla="val 0"/>
                <a:gd name="f3" fmla="val 2741"/>
                <a:gd name="f4" fmla="val 2742"/>
                <a:gd name="f5" fmla="val 1386"/>
                <a:gd name="f6" fmla="val 1"/>
                <a:gd name="f7" fmla="val 630"/>
                <a:gd name="f8" fmla="val 631"/>
                <a:gd name="f9" fmla="val 1387"/>
                <a:gd name="f10" fmla="val 2174"/>
                <a:gd name="f11" fmla="val 2111"/>
                <a:gd name="f12" fmla="*/ f0 1 2741"/>
                <a:gd name="f13" fmla="*/ f1 1 2742"/>
                <a:gd name="f14" fmla="val f2"/>
                <a:gd name="f15" fmla="val f3"/>
                <a:gd name="f16" fmla="val f4"/>
                <a:gd name="f17" fmla="+- f16 0 f14"/>
                <a:gd name="f18" fmla="+- f15 0 f14"/>
                <a:gd name="f19" fmla="*/ f18 1 2741"/>
                <a:gd name="f20" fmla="*/ f17 1 2742"/>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2741" h="2742">
                  <a:moveTo>
                    <a:pt x="f5" y="f6"/>
                  </a:moveTo>
                  <a:cubicBezTo>
                    <a:pt x="f7" y="f6"/>
                    <a:pt x="f2" y="f8"/>
                    <a:pt x="f2" y="f9"/>
                  </a:cubicBezTo>
                  <a:cubicBezTo>
                    <a:pt x="f2" y="f10"/>
                    <a:pt x="f7" y="f4"/>
                    <a:pt x="f5" y="f4"/>
                  </a:cubicBezTo>
                  <a:cubicBezTo>
                    <a:pt x="f11" y="f4"/>
                    <a:pt x="f3" y="f11"/>
                    <a:pt x="f3" y="f9"/>
                  </a:cubicBezTo>
                  <a:cubicBezTo>
                    <a:pt x="f3" y="f8"/>
                    <a:pt x="f11"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03" name="Google Shape;6872;p88">
              <a:extLst>
                <a:ext uri="{FF2B5EF4-FFF2-40B4-BE49-F238E27FC236}">
                  <a16:creationId xmlns:a16="http://schemas.microsoft.com/office/drawing/2014/main" id="{35482717-F558-8F45-D4EB-414300724C6E}"/>
                </a:ext>
              </a:extLst>
            </p:cNvPr>
            <p:cNvSpPr/>
            <p:nvPr/>
          </p:nvSpPr>
          <p:spPr>
            <a:xfrm>
              <a:off x="4554507" y="3607088"/>
              <a:ext cx="140936" cy="99066"/>
            </a:xfrm>
            <a:custGeom>
              <a:avLst/>
              <a:gdLst>
                <a:gd name="f0" fmla="val w"/>
                <a:gd name="f1" fmla="val h"/>
                <a:gd name="f2" fmla="val 0"/>
                <a:gd name="f3" fmla="val 4317"/>
                <a:gd name="f4" fmla="val 2742"/>
                <a:gd name="f5" fmla="val 2174"/>
                <a:gd name="f6" fmla="val 1"/>
                <a:gd name="f7" fmla="val 1292"/>
                <a:gd name="f8" fmla="val 505"/>
                <a:gd name="f9" fmla="val 379"/>
                <a:gd name="f10" fmla="val 1040"/>
                <a:gd name="f11" fmla="val 32"/>
                <a:gd name="f12" fmla="val 1103"/>
                <a:gd name="f13" fmla="val 946"/>
                <a:gd name="f14" fmla="val 1985"/>
                <a:gd name="f15" fmla="val 1450"/>
                <a:gd name="f16" fmla="val 2458"/>
                <a:gd name="f17" fmla="val 1702"/>
                <a:gd name="f18" fmla="val 2647"/>
                <a:gd name="f19" fmla="val 4254"/>
                <a:gd name="f20" fmla="val 1135"/>
                <a:gd name="f21" fmla="val 3813"/>
                <a:gd name="f22" fmla="val 410"/>
                <a:gd name="f23" fmla="val 3025"/>
                <a:gd name="f24" fmla="*/ f0 1 4317"/>
                <a:gd name="f25" fmla="*/ f1 1 2742"/>
                <a:gd name="f26" fmla="val f2"/>
                <a:gd name="f27" fmla="val f3"/>
                <a:gd name="f28" fmla="val f4"/>
                <a:gd name="f29" fmla="+- f28 0 f26"/>
                <a:gd name="f30" fmla="+- f27 0 f26"/>
                <a:gd name="f31" fmla="*/ f30 1 4317"/>
                <a:gd name="f32" fmla="*/ f29 1 2742"/>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4317" h="2742">
                  <a:moveTo>
                    <a:pt x="f5" y="f6"/>
                  </a:moveTo>
                  <a:cubicBezTo>
                    <a:pt x="f7" y="f6"/>
                    <a:pt x="f8" y="f9"/>
                    <a:pt x="f2" y="f10"/>
                  </a:cubicBezTo>
                  <a:lnTo>
                    <a:pt x="f11" y="f12"/>
                  </a:lnTo>
                  <a:cubicBezTo>
                    <a:pt x="f13" y="f14"/>
                    <a:pt x="f15" y="f16"/>
                    <a:pt x="f17" y="f4"/>
                  </a:cubicBezTo>
                  <a:lnTo>
                    <a:pt x="f18" y="f4"/>
                  </a:lnTo>
                  <a:lnTo>
                    <a:pt x="f19" y="f20"/>
                  </a:lnTo>
                  <a:lnTo>
                    <a:pt x="f3" y="f10"/>
                  </a:lnTo>
                  <a:cubicBezTo>
                    <a:pt x="f21" y="f22"/>
                    <a:pt x="f23"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grpSp>
      <p:grpSp>
        <p:nvGrpSpPr>
          <p:cNvPr id="204" name="Google Shape;6957;p88">
            <a:extLst>
              <a:ext uri="{FF2B5EF4-FFF2-40B4-BE49-F238E27FC236}">
                <a16:creationId xmlns:a16="http://schemas.microsoft.com/office/drawing/2014/main" id="{F4CFAF21-D238-B193-4C97-DF40D2D3DBB8}"/>
              </a:ext>
            </a:extLst>
          </p:cNvPr>
          <p:cNvGrpSpPr/>
          <p:nvPr/>
        </p:nvGrpSpPr>
        <p:grpSpPr>
          <a:xfrm>
            <a:off x="3218366" y="1314739"/>
            <a:ext cx="498079" cy="497116"/>
            <a:chOff x="3730944" y="986052"/>
            <a:chExt cx="373559" cy="372837"/>
          </a:xfrm>
          <a:solidFill>
            <a:schemeClr val="tx1"/>
          </a:solidFill>
        </p:grpSpPr>
        <p:sp>
          <p:nvSpPr>
            <p:cNvPr id="205" name="Google Shape;6958;p88">
              <a:extLst>
                <a:ext uri="{FF2B5EF4-FFF2-40B4-BE49-F238E27FC236}">
                  <a16:creationId xmlns:a16="http://schemas.microsoft.com/office/drawing/2014/main" id="{026D1A2E-4DD3-3F35-0319-1D5C3EAC9525}"/>
                </a:ext>
              </a:extLst>
            </p:cNvPr>
            <p:cNvSpPr/>
            <p:nvPr/>
          </p:nvSpPr>
          <p:spPr>
            <a:xfrm>
              <a:off x="3808475" y="986052"/>
              <a:ext cx="131929" cy="43589"/>
            </a:xfrm>
            <a:custGeom>
              <a:avLst/>
              <a:gdLst>
                <a:gd name="f0" fmla="val w"/>
                <a:gd name="f1" fmla="val h"/>
                <a:gd name="f2" fmla="val 0"/>
                <a:gd name="f3" fmla="val 4128"/>
                <a:gd name="f4" fmla="val 1364"/>
                <a:gd name="f5" fmla="val 645"/>
                <a:gd name="f6" fmla="val 263"/>
                <a:gd name="f7" fmla="val 296"/>
                <a:gd name="f8" fmla="val 670"/>
                <a:gd name="f9" fmla="val 1016"/>
                <a:gd name="f10" fmla="val 1205"/>
                <a:gd name="f11" fmla="val 158"/>
                <a:gd name="f12" fmla="val 1363"/>
                <a:gd name="f13" fmla="val 347"/>
                <a:gd name="f14" fmla="val 3781"/>
                <a:gd name="f15" fmla="val 3970"/>
                <a:gd name="f16" fmla="val 4127"/>
                <a:gd name="f17" fmla="val 260"/>
                <a:gd name="f18" fmla="val 3812"/>
                <a:gd name="f19" fmla="val 8"/>
                <a:gd name="f20" fmla="val 3466"/>
                <a:gd name="f21" fmla="val 756"/>
                <a:gd name="f22" fmla="val 718"/>
                <a:gd name="f23" fmla="val 3"/>
                <a:gd name="f24" fmla="val 681"/>
                <a:gd name="f25" fmla="*/ f0 1 4128"/>
                <a:gd name="f26" fmla="*/ f1 1 1364"/>
                <a:gd name="f27" fmla="val f2"/>
                <a:gd name="f28" fmla="val f3"/>
                <a:gd name="f29" fmla="val f4"/>
                <a:gd name="f30" fmla="+- f29 0 f27"/>
                <a:gd name="f31" fmla="+- f28 0 f27"/>
                <a:gd name="f32" fmla="*/ f31 1 4128"/>
                <a:gd name="f33" fmla="*/ f30 1 1364"/>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4128" h="1364">
                  <a:moveTo>
                    <a:pt x="f5" y="f2"/>
                  </a:moveTo>
                  <a:cubicBezTo>
                    <a:pt x="f6" y="f2"/>
                    <a:pt x="f2" y="f7"/>
                    <a:pt x="f2" y="f8"/>
                  </a:cubicBezTo>
                  <a:lnTo>
                    <a:pt x="f2" y="f9"/>
                  </a:lnTo>
                  <a:cubicBezTo>
                    <a:pt x="f2" y="f10"/>
                    <a:pt x="f11" y="f12"/>
                    <a:pt x="f13" y="f12"/>
                  </a:cubicBezTo>
                  <a:lnTo>
                    <a:pt x="f14" y="f12"/>
                  </a:lnTo>
                  <a:cubicBezTo>
                    <a:pt x="f15" y="f12"/>
                    <a:pt x="f16" y="f10"/>
                    <a:pt x="f16" y="f9"/>
                  </a:cubicBezTo>
                  <a:lnTo>
                    <a:pt x="f16" y="f8"/>
                  </a:lnTo>
                  <a:cubicBezTo>
                    <a:pt x="f16" y="f17"/>
                    <a:pt x="f18" y="f19"/>
                    <a:pt x="f20" y="f19"/>
                  </a:cubicBezTo>
                  <a:lnTo>
                    <a:pt x="f21" y="f19"/>
                  </a:lnTo>
                  <a:cubicBezTo>
                    <a:pt x="f22" y="f23"/>
                    <a:pt x="f24"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06" name="Google Shape;6959;p88">
              <a:extLst>
                <a:ext uri="{FF2B5EF4-FFF2-40B4-BE49-F238E27FC236}">
                  <a16:creationId xmlns:a16="http://schemas.microsoft.com/office/drawing/2014/main" id="{4F6855A5-85EA-25D5-0848-39DF74C14097}"/>
                </a:ext>
              </a:extLst>
            </p:cNvPr>
            <p:cNvSpPr/>
            <p:nvPr/>
          </p:nvSpPr>
          <p:spPr>
            <a:xfrm>
              <a:off x="3797384" y="1180618"/>
              <a:ext cx="21159" cy="23198"/>
            </a:xfrm>
            <a:custGeom>
              <a:avLst/>
              <a:gdLst>
                <a:gd name="f0" fmla="val w"/>
                <a:gd name="f1" fmla="val h"/>
                <a:gd name="f2" fmla="val 0"/>
                <a:gd name="f3" fmla="val 662"/>
                <a:gd name="f4" fmla="val 726"/>
                <a:gd name="f5" fmla="val 1"/>
                <a:gd name="f6" fmla="val 725"/>
                <a:gd name="f7" fmla="*/ f0 1 662"/>
                <a:gd name="f8" fmla="*/ f1 1 726"/>
                <a:gd name="f9" fmla="val f2"/>
                <a:gd name="f10" fmla="val f3"/>
                <a:gd name="f11" fmla="val f4"/>
                <a:gd name="f12" fmla="+- f11 0 f9"/>
                <a:gd name="f13" fmla="+- f10 0 f9"/>
                <a:gd name="f14" fmla="*/ f13 1 662"/>
                <a:gd name="f15" fmla="*/ f12 1 726"/>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662" h="726">
                  <a:moveTo>
                    <a:pt x="f5" y="f5"/>
                  </a:moveTo>
                  <a:lnTo>
                    <a:pt x="f5" y="f6"/>
                  </a:lnTo>
                  <a:lnTo>
                    <a:pt x="f3" y="f6"/>
                  </a:lnTo>
                  <a:lnTo>
                    <a:pt x="f3" y="f5"/>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07" name="Google Shape;6960;p88">
              <a:extLst>
                <a:ext uri="{FF2B5EF4-FFF2-40B4-BE49-F238E27FC236}">
                  <a16:creationId xmlns:a16="http://schemas.microsoft.com/office/drawing/2014/main" id="{E312346A-492E-4DB9-CA9C-1485A0C67742}"/>
                </a:ext>
              </a:extLst>
            </p:cNvPr>
            <p:cNvSpPr/>
            <p:nvPr/>
          </p:nvSpPr>
          <p:spPr>
            <a:xfrm>
              <a:off x="3797384" y="1094043"/>
              <a:ext cx="21159" cy="21159"/>
            </a:xfrm>
            <a:custGeom>
              <a:avLst/>
              <a:gdLst>
                <a:gd name="f0" fmla="val w"/>
                <a:gd name="f1" fmla="val h"/>
                <a:gd name="f2" fmla="val 0"/>
                <a:gd name="f3" fmla="val 662"/>
                <a:gd name="f4" fmla="val 1"/>
                <a:gd name="f5" fmla="*/ f0 1 662"/>
                <a:gd name="f6" fmla="*/ f1 1 662"/>
                <a:gd name="f7" fmla="val f2"/>
                <a:gd name="f8" fmla="val f3"/>
                <a:gd name="f9" fmla="+- f8 0 f7"/>
                <a:gd name="f10" fmla="*/ f9 1 662"/>
                <a:gd name="f11" fmla="*/ f7 1 f10"/>
                <a:gd name="f12" fmla="*/ f8 1 f10"/>
                <a:gd name="f13" fmla="*/ f11 f5 1"/>
                <a:gd name="f14" fmla="*/ f12 f5 1"/>
                <a:gd name="f15" fmla="*/ f12 f6 1"/>
                <a:gd name="f16" fmla="*/ f11 f6 1"/>
              </a:gdLst>
              <a:ahLst/>
              <a:cxnLst>
                <a:cxn ang="3cd4">
                  <a:pos x="hc" y="t"/>
                </a:cxn>
                <a:cxn ang="0">
                  <a:pos x="r" y="vc"/>
                </a:cxn>
                <a:cxn ang="cd4">
                  <a:pos x="hc" y="b"/>
                </a:cxn>
                <a:cxn ang="cd2">
                  <a:pos x="l" y="vc"/>
                </a:cxn>
              </a:cxnLst>
              <a:rect l="f13" t="f16" r="f14" b="f15"/>
              <a:pathLst>
                <a:path w="662" h="662">
                  <a:moveTo>
                    <a:pt x="f4" y="f2"/>
                  </a:moveTo>
                  <a:lnTo>
                    <a:pt x="f4" y="f3"/>
                  </a:lnTo>
                  <a:lnTo>
                    <a:pt x="f3" y="f3"/>
                  </a:lnTo>
                  <a:lnTo>
                    <a:pt x="f3"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08" name="Google Shape;6961;p88">
              <a:extLst>
                <a:ext uri="{FF2B5EF4-FFF2-40B4-BE49-F238E27FC236}">
                  <a16:creationId xmlns:a16="http://schemas.microsoft.com/office/drawing/2014/main" id="{9F2ACAB5-84B3-7B02-ACCE-ACF1D7A0DCAF}"/>
                </a:ext>
              </a:extLst>
            </p:cNvPr>
            <p:cNvSpPr/>
            <p:nvPr/>
          </p:nvSpPr>
          <p:spPr>
            <a:xfrm>
              <a:off x="3797384" y="1270229"/>
              <a:ext cx="21159" cy="21186"/>
            </a:xfrm>
            <a:custGeom>
              <a:avLst/>
              <a:gdLst>
                <a:gd name="f0" fmla="val w"/>
                <a:gd name="f1" fmla="val h"/>
                <a:gd name="f2" fmla="val 0"/>
                <a:gd name="f3" fmla="val 662"/>
                <a:gd name="f4" fmla="val 663"/>
                <a:gd name="f5" fmla="val 1"/>
                <a:gd name="f6" fmla="*/ f0 1 662"/>
                <a:gd name="f7" fmla="*/ f1 1 663"/>
                <a:gd name="f8" fmla="val f2"/>
                <a:gd name="f9" fmla="val f3"/>
                <a:gd name="f10" fmla="val f4"/>
                <a:gd name="f11" fmla="+- f10 0 f8"/>
                <a:gd name="f12" fmla="+- f9 0 f8"/>
                <a:gd name="f13" fmla="*/ f12 1 662"/>
                <a:gd name="f14" fmla="*/ f11 1 66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662" h="663">
                  <a:moveTo>
                    <a:pt x="f5" y="f5"/>
                  </a:moveTo>
                  <a:lnTo>
                    <a:pt x="f5" y="f3"/>
                  </a:lnTo>
                  <a:lnTo>
                    <a:pt x="f3" y="f3"/>
                  </a:lnTo>
                  <a:lnTo>
                    <a:pt x="f3" y="f5"/>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09" name="Google Shape;6962;p88">
              <a:extLst>
                <a:ext uri="{FF2B5EF4-FFF2-40B4-BE49-F238E27FC236}">
                  <a16:creationId xmlns:a16="http://schemas.microsoft.com/office/drawing/2014/main" id="{A8A9BC69-651D-4AD2-C3AE-2FDD24D792C6}"/>
                </a:ext>
              </a:extLst>
            </p:cNvPr>
            <p:cNvSpPr/>
            <p:nvPr/>
          </p:nvSpPr>
          <p:spPr>
            <a:xfrm>
              <a:off x="3730944" y="1007440"/>
              <a:ext cx="284945" cy="351449"/>
            </a:xfrm>
            <a:custGeom>
              <a:avLst/>
              <a:gdLst>
                <a:gd name="f0" fmla="val w"/>
                <a:gd name="f1" fmla="val h"/>
                <a:gd name="f2" fmla="val 0"/>
                <a:gd name="f3" fmla="val 8916"/>
                <a:gd name="f4" fmla="val 10997"/>
                <a:gd name="f5" fmla="val 7183"/>
                <a:gd name="f6" fmla="val 2049"/>
                <a:gd name="f7" fmla="val 7404"/>
                <a:gd name="f8" fmla="val 7561"/>
                <a:gd name="f9" fmla="val 2206"/>
                <a:gd name="f10" fmla="val 2395"/>
                <a:gd name="f11" fmla="val 2584"/>
                <a:gd name="f12" fmla="val 2742"/>
                <a:gd name="f13" fmla="val 4474"/>
                <a:gd name="f14" fmla="val 4285"/>
                <a:gd name="f15" fmla="val 4127"/>
                <a:gd name="f16" fmla="val 3151"/>
                <a:gd name="f17" fmla="val 2017"/>
                <a:gd name="f18" fmla="val 3340"/>
                <a:gd name="f19" fmla="val 3497"/>
                <a:gd name="f20" fmla="val 2175"/>
                <a:gd name="f21" fmla="val 2364"/>
                <a:gd name="f22" fmla="val 3750"/>
                <a:gd name="f23" fmla="val 3939"/>
                <a:gd name="f24" fmla="val 4097"/>
                <a:gd name="f25" fmla="val 1764"/>
                <a:gd name="f26" fmla="val 1575"/>
                <a:gd name="f27" fmla="val 1418"/>
                <a:gd name="f28" fmla="val 5860"/>
                <a:gd name="f29" fmla="val 3372"/>
                <a:gd name="f30" fmla="val 6049"/>
                <a:gd name="f31" fmla="val 6207"/>
                <a:gd name="f32" fmla="val 3529"/>
                <a:gd name="f33" fmla="val 4758"/>
                <a:gd name="f34" fmla="val 4916"/>
                <a:gd name="f35" fmla="val 5105"/>
                <a:gd name="f36" fmla="val 5325"/>
                <a:gd name="f37" fmla="val 5483"/>
                <a:gd name="f38" fmla="val 6491"/>
                <a:gd name="f39" fmla="val 6680"/>
                <a:gd name="f40" fmla="val 6837"/>
                <a:gd name="f41" fmla="val 6144"/>
                <a:gd name="f42" fmla="val 6302"/>
                <a:gd name="f43" fmla="val 7562"/>
                <a:gd name="f44" fmla="val 7720"/>
                <a:gd name="f45" fmla="val 7909"/>
                <a:gd name="f46" fmla="val 8098"/>
                <a:gd name="f47" fmla="val 8255"/>
                <a:gd name="f48" fmla="val 7531"/>
                <a:gd name="f49" fmla="val 7657"/>
                <a:gd name="f50" fmla="val 7877"/>
                <a:gd name="f51" fmla="val 9232"/>
                <a:gd name="f52" fmla="val 9452"/>
                <a:gd name="f53" fmla="val 9610"/>
                <a:gd name="f54" fmla="val 8885"/>
                <a:gd name="f55" fmla="val 9043"/>
                <a:gd name="f56" fmla="val 1040"/>
                <a:gd name="f57" fmla="val 1"/>
                <a:gd name="f58" fmla="val 504"/>
                <a:gd name="f59" fmla="val 473"/>
                <a:gd name="f60" fmla="val 1009"/>
                <a:gd name="f61" fmla="val 9956"/>
                <a:gd name="f62" fmla="val 32"/>
                <a:gd name="f63" fmla="val 10524"/>
                <a:gd name="f64" fmla="val 10996"/>
                <a:gd name="f65" fmla="val 7908"/>
                <a:gd name="f66" fmla="val 8444"/>
                <a:gd name="f67" fmla="val 347"/>
                <a:gd name="f68" fmla="val 915"/>
                <a:gd name="f69" fmla="val 6711"/>
                <a:gd name="f70" fmla="val 1387"/>
                <a:gd name="f71" fmla="val 6175"/>
                <a:gd name="f72" fmla="val 2741"/>
                <a:gd name="f73" fmla="val 1733"/>
                <a:gd name="f74" fmla="*/ f0 1 8916"/>
                <a:gd name="f75" fmla="*/ f1 1 10997"/>
                <a:gd name="f76" fmla="val f2"/>
                <a:gd name="f77" fmla="val f3"/>
                <a:gd name="f78" fmla="val f4"/>
                <a:gd name="f79" fmla="+- f78 0 f76"/>
                <a:gd name="f80" fmla="+- f77 0 f76"/>
                <a:gd name="f81" fmla="*/ f80 1 8916"/>
                <a:gd name="f82" fmla="*/ f79 1 10997"/>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8916" h="10997">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17"/>
                  </a:moveTo>
                  <a:cubicBezTo>
                    <a:pt x="f18" y="f17"/>
                    <a:pt x="f19" y="f20"/>
                    <a:pt x="f19" y="f21"/>
                  </a:cubicBezTo>
                  <a:lnTo>
                    <a:pt x="f19" y="f22"/>
                  </a:lnTo>
                  <a:cubicBezTo>
                    <a:pt x="f19" y="f23"/>
                    <a:pt x="f18" y="f24"/>
                    <a:pt x="f16" y="f24"/>
                  </a:cubicBezTo>
                  <a:lnTo>
                    <a:pt x="f25" y="f24"/>
                  </a:lnTo>
                  <a:cubicBezTo>
                    <a:pt x="f26" y="f24"/>
                    <a:pt x="f27" y="f23"/>
                    <a:pt x="f27" y="f22"/>
                  </a:cubicBezTo>
                  <a:lnTo>
                    <a:pt x="f27" y="f21"/>
                  </a:lnTo>
                  <a:cubicBezTo>
                    <a:pt x="f27" y="f20"/>
                    <a:pt x="f26" y="f17"/>
                    <a:pt x="f25" y="f17"/>
                  </a:cubicBezTo>
                  <a:close/>
                  <a:moveTo>
                    <a:pt x="f28" y="f29"/>
                  </a:moveTo>
                  <a:cubicBezTo>
                    <a:pt x="f30" y="f29"/>
                    <a:pt x="f31" y="f32"/>
                    <a:pt x="f31" y="f22"/>
                  </a:cubicBezTo>
                  <a:cubicBezTo>
                    <a:pt x="f31" y="f23"/>
                    <a:pt x="f30" y="f24"/>
                    <a:pt x="f28" y="f24"/>
                  </a:cubicBezTo>
                  <a:lnTo>
                    <a:pt x="f13" y="f24"/>
                  </a:lnTo>
                  <a:cubicBezTo>
                    <a:pt x="f14" y="f24"/>
                    <a:pt x="f15" y="f23"/>
                    <a:pt x="f15" y="f22"/>
                  </a:cubicBezTo>
                  <a:cubicBezTo>
                    <a:pt x="f15" y="f32"/>
                    <a:pt x="f14" y="f29"/>
                    <a:pt x="f13" y="f29"/>
                  </a:cubicBezTo>
                  <a:close/>
                  <a:moveTo>
                    <a:pt x="f5" y="f33"/>
                  </a:moveTo>
                  <a:cubicBezTo>
                    <a:pt x="f7" y="f33"/>
                    <a:pt x="f8" y="f34"/>
                    <a:pt x="f8" y="f35"/>
                  </a:cubicBezTo>
                  <a:cubicBezTo>
                    <a:pt x="f8" y="f36"/>
                    <a:pt x="f7" y="f37"/>
                    <a:pt x="f5" y="f37"/>
                  </a:cubicBezTo>
                  <a:lnTo>
                    <a:pt x="f13" y="f37"/>
                  </a:lnTo>
                  <a:cubicBezTo>
                    <a:pt x="f14" y="f37"/>
                    <a:pt x="f15" y="f36"/>
                    <a:pt x="f15" y="f35"/>
                  </a:cubicBezTo>
                  <a:cubicBezTo>
                    <a:pt x="f15" y="f34"/>
                    <a:pt x="f14" y="f33"/>
                    <a:pt x="f13" y="f33"/>
                  </a:cubicBezTo>
                  <a:close/>
                  <a:moveTo>
                    <a:pt x="f16" y="f33"/>
                  </a:moveTo>
                  <a:cubicBezTo>
                    <a:pt x="f18" y="f33"/>
                    <a:pt x="f19" y="f34"/>
                    <a:pt x="f19" y="f35"/>
                  </a:cubicBezTo>
                  <a:lnTo>
                    <a:pt x="f19" y="f38"/>
                  </a:lnTo>
                  <a:cubicBezTo>
                    <a:pt x="f19" y="f39"/>
                    <a:pt x="f18" y="f40"/>
                    <a:pt x="f16" y="f40"/>
                  </a:cubicBezTo>
                  <a:lnTo>
                    <a:pt x="f25" y="f40"/>
                  </a:lnTo>
                  <a:cubicBezTo>
                    <a:pt x="f26" y="f40"/>
                    <a:pt x="f27" y="f39"/>
                    <a:pt x="f27" y="f38"/>
                  </a:cubicBezTo>
                  <a:lnTo>
                    <a:pt x="f27" y="f35"/>
                  </a:lnTo>
                  <a:cubicBezTo>
                    <a:pt x="f27" y="f34"/>
                    <a:pt x="f26" y="f33"/>
                    <a:pt x="f25" y="f33"/>
                  </a:cubicBezTo>
                  <a:close/>
                  <a:moveTo>
                    <a:pt x="f28" y="f41"/>
                  </a:moveTo>
                  <a:cubicBezTo>
                    <a:pt x="f30" y="f41"/>
                    <a:pt x="f31" y="f42"/>
                    <a:pt x="f31" y="f38"/>
                  </a:cubicBezTo>
                  <a:cubicBezTo>
                    <a:pt x="f31" y="f39"/>
                    <a:pt x="f30" y="f40"/>
                    <a:pt x="f28" y="f40"/>
                  </a:cubicBezTo>
                  <a:lnTo>
                    <a:pt x="f13" y="f40"/>
                  </a:lnTo>
                  <a:cubicBezTo>
                    <a:pt x="f14" y="f40"/>
                    <a:pt x="f15" y="f39"/>
                    <a:pt x="f15" y="f38"/>
                  </a:cubicBezTo>
                  <a:cubicBezTo>
                    <a:pt x="f15" y="f42"/>
                    <a:pt x="f14" y="f41"/>
                    <a:pt x="f13" y="f41"/>
                  </a:cubicBezTo>
                  <a:close/>
                  <a:moveTo>
                    <a:pt x="f5" y="f43"/>
                  </a:moveTo>
                  <a:cubicBezTo>
                    <a:pt x="f7" y="f43"/>
                    <a:pt x="f8" y="f44"/>
                    <a:pt x="f8" y="f45"/>
                  </a:cubicBezTo>
                  <a:cubicBezTo>
                    <a:pt x="f8" y="f46"/>
                    <a:pt x="f7" y="f47"/>
                    <a:pt x="f5" y="f47"/>
                  </a:cubicBezTo>
                  <a:lnTo>
                    <a:pt x="f13" y="f47"/>
                  </a:lnTo>
                  <a:cubicBezTo>
                    <a:pt x="f14" y="f47"/>
                    <a:pt x="f15" y="f46"/>
                    <a:pt x="f15" y="f45"/>
                  </a:cubicBezTo>
                  <a:cubicBezTo>
                    <a:pt x="f15" y="f44"/>
                    <a:pt x="f14" y="f43"/>
                    <a:pt x="f13" y="f43"/>
                  </a:cubicBezTo>
                  <a:close/>
                  <a:moveTo>
                    <a:pt x="f16" y="f48"/>
                  </a:moveTo>
                  <a:cubicBezTo>
                    <a:pt x="f18" y="f48"/>
                    <a:pt x="f19" y="f49"/>
                    <a:pt x="f19" y="f50"/>
                  </a:cubicBezTo>
                  <a:lnTo>
                    <a:pt x="f19" y="f51"/>
                  </a:lnTo>
                  <a:cubicBezTo>
                    <a:pt x="f19" y="f52"/>
                    <a:pt x="f18" y="f53"/>
                    <a:pt x="f16" y="f53"/>
                  </a:cubicBezTo>
                  <a:lnTo>
                    <a:pt x="f25" y="f53"/>
                  </a:lnTo>
                  <a:cubicBezTo>
                    <a:pt x="f26" y="f53"/>
                    <a:pt x="f27" y="f52"/>
                    <a:pt x="f27" y="f51"/>
                  </a:cubicBezTo>
                  <a:lnTo>
                    <a:pt x="f27" y="f50"/>
                  </a:lnTo>
                  <a:cubicBezTo>
                    <a:pt x="f27" y="f49"/>
                    <a:pt x="f26" y="f48"/>
                    <a:pt x="f25" y="f48"/>
                  </a:cubicBezTo>
                  <a:close/>
                  <a:moveTo>
                    <a:pt x="f28" y="f54"/>
                  </a:moveTo>
                  <a:cubicBezTo>
                    <a:pt x="f30" y="f54"/>
                    <a:pt x="f31" y="f55"/>
                    <a:pt x="f31" y="f51"/>
                  </a:cubicBezTo>
                  <a:cubicBezTo>
                    <a:pt x="f31" y="f52"/>
                    <a:pt x="f30" y="f53"/>
                    <a:pt x="f28" y="f53"/>
                  </a:cubicBezTo>
                  <a:lnTo>
                    <a:pt x="f13" y="f53"/>
                  </a:lnTo>
                  <a:cubicBezTo>
                    <a:pt x="f14" y="f53"/>
                    <a:pt x="f15" y="f52"/>
                    <a:pt x="f15" y="f51"/>
                  </a:cubicBezTo>
                  <a:cubicBezTo>
                    <a:pt x="f15" y="f55"/>
                    <a:pt x="f14" y="f54"/>
                    <a:pt x="f13" y="f54"/>
                  </a:cubicBezTo>
                  <a:close/>
                  <a:moveTo>
                    <a:pt x="f56" y="f57"/>
                  </a:moveTo>
                  <a:cubicBezTo>
                    <a:pt x="f58" y="f57"/>
                    <a:pt x="f2" y="f59"/>
                    <a:pt x="f2" y="f60"/>
                  </a:cubicBezTo>
                  <a:lnTo>
                    <a:pt x="f2" y="f61"/>
                  </a:lnTo>
                  <a:cubicBezTo>
                    <a:pt x="f62" y="f63"/>
                    <a:pt x="f58" y="f64"/>
                    <a:pt x="f56" y="f64"/>
                  </a:cubicBezTo>
                  <a:lnTo>
                    <a:pt x="f65" y="f64"/>
                  </a:lnTo>
                  <a:cubicBezTo>
                    <a:pt x="f66" y="f64"/>
                    <a:pt x="f3" y="f63"/>
                    <a:pt x="f3" y="f61"/>
                  </a:cubicBezTo>
                  <a:lnTo>
                    <a:pt x="f3" y="f60"/>
                  </a:lnTo>
                  <a:cubicBezTo>
                    <a:pt x="f3" y="f59"/>
                    <a:pt x="f66" y="f57"/>
                    <a:pt x="f65" y="f57"/>
                  </a:cubicBezTo>
                  <a:lnTo>
                    <a:pt x="f5" y="f57"/>
                  </a:lnTo>
                  <a:lnTo>
                    <a:pt x="f5" y="f67"/>
                  </a:lnTo>
                  <a:cubicBezTo>
                    <a:pt x="f5" y="f68"/>
                    <a:pt x="f69" y="f70"/>
                    <a:pt x="f71" y="f70"/>
                  </a:cubicBezTo>
                  <a:lnTo>
                    <a:pt x="f72" y="f70"/>
                  </a:lnTo>
                  <a:cubicBezTo>
                    <a:pt x="f9" y="f70"/>
                    <a:pt x="f73" y="f68"/>
                    <a:pt x="f73" y="f67"/>
                  </a:cubicBezTo>
                  <a:lnTo>
                    <a:pt x="f73" y="f57"/>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10" name="Google Shape;6963;p88">
              <a:extLst>
                <a:ext uri="{FF2B5EF4-FFF2-40B4-BE49-F238E27FC236}">
                  <a16:creationId xmlns:a16="http://schemas.microsoft.com/office/drawing/2014/main" id="{18EF2B26-9D8D-303D-ACCC-C5D69B8B85F9}"/>
                </a:ext>
              </a:extLst>
            </p:cNvPr>
            <p:cNvSpPr/>
            <p:nvPr/>
          </p:nvSpPr>
          <p:spPr>
            <a:xfrm>
              <a:off x="4039023" y="1115165"/>
              <a:ext cx="65480" cy="132944"/>
            </a:xfrm>
            <a:custGeom>
              <a:avLst/>
              <a:gdLst>
                <a:gd name="f0" fmla="val w"/>
                <a:gd name="f1" fmla="val h"/>
                <a:gd name="f2" fmla="val 0"/>
                <a:gd name="f3" fmla="val 2049"/>
                <a:gd name="f4" fmla="val 4160"/>
                <a:gd name="f5" fmla="val 1"/>
                <a:gd name="f6" fmla="*/ f0 1 2049"/>
                <a:gd name="f7" fmla="*/ f1 1 4160"/>
                <a:gd name="f8" fmla="val f2"/>
                <a:gd name="f9" fmla="val f3"/>
                <a:gd name="f10" fmla="val f4"/>
                <a:gd name="f11" fmla="+- f10 0 f8"/>
                <a:gd name="f12" fmla="+- f9 0 f8"/>
                <a:gd name="f13" fmla="*/ f12 1 2049"/>
                <a:gd name="f14" fmla="*/ f11 1 4160"/>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2049" h="4160">
                  <a:moveTo>
                    <a:pt x="f5" y="f5"/>
                  </a:moveTo>
                  <a:lnTo>
                    <a:pt x="f5" y="f4"/>
                  </a:lnTo>
                  <a:lnTo>
                    <a:pt x="f3" y="f4"/>
                  </a:lnTo>
                  <a:lnTo>
                    <a:pt x="f3" y="f5"/>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11" name="Google Shape;6964;p88">
              <a:extLst>
                <a:ext uri="{FF2B5EF4-FFF2-40B4-BE49-F238E27FC236}">
                  <a16:creationId xmlns:a16="http://schemas.microsoft.com/office/drawing/2014/main" id="{CFB9B241-4113-7B3B-8DFA-042655A11EBB}"/>
                </a:ext>
              </a:extLst>
            </p:cNvPr>
            <p:cNvSpPr/>
            <p:nvPr/>
          </p:nvSpPr>
          <p:spPr>
            <a:xfrm>
              <a:off x="4039023" y="1028590"/>
              <a:ext cx="65480" cy="65480"/>
            </a:xfrm>
            <a:custGeom>
              <a:avLst/>
              <a:gdLst>
                <a:gd name="f0" fmla="val w"/>
                <a:gd name="f1" fmla="val h"/>
                <a:gd name="f2" fmla="val 0"/>
                <a:gd name="f3" fmla="val 2049"/>
                <a:gd name="f4" fmla="val 1009"/>
                <a:gd name="f5" fmla="val 1"/>
                <a:gd name="f6" fmla="val 473"/>
                <a:gd name="f7" fmla="val 1040"/>
                <a:gd name="f8" fmla="val 2048"/>
                <a:gd name="f9" fmla="val 1576"/>
                <a:gd name="f10" fmla="*/ f0 1 2049"/>
                <a:gd name="f11" fmla="*/ f1 1 2049"/>
                <a:gd name="f12" fmla="val f2"/>
                <a:gd name="f13" fmla="val f3"/>
                <a:gd name="f14" fmla="+- f13 0 f12"/>
                <a:gd name="f15" fmla="*/ f14 1 2049"/>
                <a:gd name="f16" fmla="*/ f12 1 f15"/>
                <a:gd name="f17" fmla="*/ f13 1 f15"/>
                <a:gd name="f18" fmla="*/ f16 f10 1"/>
                <a:gd name="f19" fmla="*/ f17 f10 1"/>
                <a:gd name="f20" fmla="*/ f17 f11 1"/>
                <a:gd name="f21" fmla="*/ f16 f11 1"/>
              </a:gdLst>
              <a:ahLst/>
              <a:cxnLst>
                <a:cxn ang="3cd4">
                  <a:pos x="hc" y="t"/>
                </a:cxn>
                <a:cxn ang="0">
                  <a:pos x="r" y="vc"/>
                </a:cxn>
                <a:cxn ang="cd4">
                  <a:pos x="hc" y="b"/>
                </a:cxn>
                <a:cxn ang="cd2">
                  <a:pos x="l" y="vc"/>
                </a:cxn>
              </a:cxnLst>
              <a:rect l="f18" t="f21" r="f19" b="f20"/>
              <a:pathLst>
                <a:path w="2049" h="2049">
                  <a:moveTo>
                    <a:pt x="f4" y="f5"/>
                  </a:moveTo>
                  <a:cubicBezTo>
                    <a:pt x="f6" y="f5"/>
                    <a:pt x="f5" y="f6"/>
                    <a:pt x="f5" y="f7"/>
                  </a:cubicBezTo>
                  <a:lnTo>
                    <a:pt x="f5" y="f8"/>
                  </a:lnTo>
                  <a:lnTo>
                    <a:pt x="f3" y="f8"/>
                  </a:lnTo>
                  <a:lnTo>
                    <a:pt x="f3" y="f7"/>
                  </a:lnTo>
                  <a:cubicBezTo>
                    <a:pt x="f3" y="f6"/>
                    <a:pt x="f9" y="f5"/>
                    <a:pt x="f4" y="f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12" name="Google Shape;6965;p88">
              <a:extLst>
                <a:ext uri="{FF2B5EF4-FFF2-40B4-BE49-F238E27FC236}">
                  <a16:creationId xmlns:a16="http://schemas.microsoft.com/office/drawing/2014/main" id="{BC3125F3-DC2B-13D2-1BC1-614971E39757}"/>
                </a:ext>
              </a:extLst>
            </p:cNvPr>
            <p:cNvSpPr/>
            <p:nvPr/>
          </p:nvSpPr>
          <p:spPr>
            <a:xfrm>
              <a:off x="4041044" y="1270229"/>
              <a:ext cx="59445" cy="65480"/>
            </a:xfrm>
            <a:custGeom>
              <a:avLst/>
              <a:gdLst>
                <a:gd name="f0" fmla="val w"/>
                <a:gd name="f1" fmla="val h"/>
                <a:gd name="f2" fmla="val 0"/>
                <a:gd name="f3" fmla="val 1860"/>
                <a:gd name="f4" fmla="val 2049"/>
                <a:gd name="f5" fmla="val 1"/>
                <a:gd name="f6" fmla="val 599"/>
                <a:gd name="f7" fmla="val 1796"/>
                <a:gd name="f8" fmla="val 694"/>
                <a:gd name="f9" fmla="val 1985"/>
                <a:gd name="f10" fmla="val 788"/>
                <a:gd name="f11" fmla="val 2048"/>
                <a:gd name="f12" fmla="val 946"/>
                <a:gd name="f13" fmla="val 1103"/>
                <a:gd name="f14" fmla="val 1229"/>
                <a:gd name="f15" fmla="val 1261"/>
                <a:gd name="f16" fmla="*/ f0 1 1860"/>
                <a:gd name="f17" fmla="*/ f1 1 2049"/>
                <a:gd name="f18" fmla="val f2"/>
                <a:gd name="f19" fmla="val f3"/>
                <a:gd name="f20" fmla="val f4"/>
                <a:gd name="f21" fmla="+- f20 0 f18"/>
                <a:gd name="f22" fmla="+- f19 0 f18"/>
                <a:gd name="f23" fmla="*/ f22 1 1860"/>
                <a:gd name="f24" fmla="*/ f21 1 2049"/>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1860" h="2049">
                  <a:moveTo>
                    <a:pt x="f5" y="f5"/>
                  </a:moveTo>
                  <a:lnTo>
                    <a:pt x="f6" y="f7"/>
                  </a:lnTo>
                  <a:cubicBezTo>
                    <a:pt x="f8" y="f9"/>
                    <a:pt x="f10" y="f11"/>
                    <a:pt x="f12" y="f11"/>
                  </a:cubicBezTo>
                  <a:cubicBezTo>
                    <a:pt x="f13" y="f11"/>
                    <a:pt x="f14" y="f9"/>
                    <a:pt x="f15" y="f7"/>
                  </a:cubicBezTo>
                  <a:lnTo>
                    <a:pt x="f3" y="f5"/>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grpSp>
      <p:grpSp>
        <p:nvGrpSpPr>
          <p:cNvPr id="213" name="Google Shape;6966;p88">
            <a:extLst>
              <a:ext uri="{FF2B5EF4-FFF2-40B4-BE49-F238E27FC236}">
                <a16:creationId xmlns:a16="http://schemas.microsoft.com/office/drawing/2014/main" id="{C434D166-F03B-9335-E19E-8CBCF968AAEB}"/>
              </a:ext>
            </a:extLst>
          </p:cNvPr>
          <p:cNvGrpSpPr/>
          <p:nvPr/>
        </p:nvGrpSpPr>
        <p:grpSpPr>
          <a:xfrm>
            <a:off x="9163293" y="3411177"/>
            <a:ext cx="604881" cy="605820"/>
            <a:chOff x="8189640" y="2558381"/>
            <a:chExt cx="453661" cy="454365"/>
          </a:xfrm>
          <a:solidFill>
            <a:schemeClr val="tx1"/>
          </a:solidFill>
        </p:grpSpPr>
        <p:sp>
          <p:nvSpPr>
            <p:cNvPr id="214" name="Google Shape;6967;p88">
              <a:extLst>
                <a:ext uri="{FF2B5EF4-FFF2-40B4-BE49-F238E27FC236}">
                  <a16:creationId xmlns:a16="http://schemas.microsoft.com/office/drawing/2014/main" id="{99F54D83-1790-E9E8-E9AB-82E0626A64FE}"/>
                </a:ext>
              </a:extLst>
            </p:cNvPr>
            <p:cNvSpPr/>
            <p:nvPr/>
          </p:nvSpPr>
          <p:spPr>
            <a:xfrm>
              <a:off x="8317162" y="2858761"/>
              <a:ext cx="12298" cy="19650"/>
            </a:xfrm>
            <a:custGeom>
              <a:avLst/>
              <a:gdLst>
                <a:gd name="f0" fmla="val w"/>
                <a:gd name="f1" fmla="val h"/>
                <a:gd name="f2" fmla="val 0"/>
                <a:gd name="f3" fmla="val 316"/>
                <a:gd name="f4" fmla="val 505"/>
                <a:gd name="f5" fmla="val 158"/>
                <a:gd name="f6" fmla="val 1"/>
                <a:gd name="f7" fmla="val 315"/>
                <a:gd name="f8" fmla="*/ f0 1 316"/>
                <a:gd name="f9" fmla="*/ f1 1 505"/>
                <a:gd name="f10" fmla="val f2"/>
                <a:gd name="f11" fmla="val f3"/>
                <a:gd name="f12" fmla="val f4"/>
                <a:gd name="f13" fmla="+- f12 0 f10"/>
                <a:gd name="f14" fmla="+- f11 0 f10"/>
                <a:gd name="f15" fmla="*/ f14 1 316"/>
                <a:gd name="f16" fmla="*/ f13 1 505"/>
                <a:gd name="f17" fmla="*/ f10 1 f15"/>
                <a:gd name="f18" fmla="*/ f11 1 f15"/>
                <a:gd name="f19" fmla="*/ f10 1 f16"/>
                <a:gd name="f20" fmla="*/ f12 1 f16"/>
                <a:gd name="f21" fmla="*/ f17 f8 1"/>
                <a:gd name="f22" fmla="*/ f18 f8 1"/>
                <a:gd name="f23" fmla="*/ f20 f9 1"/>
                <a:gd name="f24" fmla="*/ f19 f9 1"/>
              </a:gdLst>
              <a:ahLst/>
              <a:cxnLst>
                <a:cxn ang="3cd4">
                  <a:pos x="hc" y="t"/>
                </a:cxn>
                <a:cxn ang="0">
                  <a:pos x="r" y="vc"/>
                </a:cxn>
                <a:cxn ang="cd4">
                  <a:pos x="hc" y="b"/>
                </a:cxn>
                <a:cxn ang="cd2">
                  <a:pos x="l" y="vc"/>
                </a:cxn>
              </a:cxnLst>
              <a:rect l="f21" t="f24" r="f22" b="f23"/>
              <a:pathLst>
                <a:path w="316" h="505">
                  <a:moveTo>
                    <a:pt x="f5" y="f6"/>
                  </a:moveTo>
                  <a:lnTo>
                    <a:pt x="f2" y="f4"/>
                  </a:lnTo>
                  <a:lnTo>
                    <a:pt x="f7" y="f4"/>
                  </a:lnTo>
                  <a:lnTo>
                    <a:pt x="f5" y="f6"/>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15" name="Google Shape;6968;p88">
              <a:extLst>
                <a:ext uri="{FF2B5EF4-FFF2-40B4-BE49-F238E27FC236}">
                  <a16:creationId xmlns:a16="http://schemas.microsoft.com/office/drawing/2014/main" id="{CF3C4F0F-178B-8478-65B9-D596D239D072}"/>
                </a:ext>
              </a:extLst>
            </p:cNvPr>
            <p:cNvSpPr/>
            <p:nvPr/>
          </p:nvSpPr>
          <p:spPr>
            <a:xfrm>
              <a:off x="8189640" y="2743538"/>
              <a:ext cx="267297" cy="269208"/>
            </a:xfrm>
            <a:custGeom>
              <a:avLst/>
              <a:gdLst>
                <a:gd name="f0" fmla="val w"/>
                <a:gd name="f1" fmla="val h"/>
                <a:gd name="f2" fmla="val 0"/>
                <a:gd name="f3" fmla="val 6869"/>
                <a:gd name="f4" fmla="val 6918"/>
                <a:gd name="f5" fmla="val 3427"/>
                <a:gd name="f6" fmla="val 1449"/>
                <a:gd name="f7" fmla="val 3569"/>
                <a:gd name="f8" fmla="val 3718"/>
                <a:gd name="f9" fmla="val 1512"/>
                <a:gd name="f10" fmla="val 3781"/>
                <a:gd name="f11" fmla="val 1638"/>
                <a:gd name="f12" fmla="val 4317"/>
                <a:gd name="f13" fmla="val 3466"/>
                <a:gd name="f14" fmla="val 4474"/>
                <a:gd name="f15" fmla="val 4695"/>
                <a:gd name="f16" fmla="val 4852"/>
                <a:gd name="f17" fmla="val 3623"/>
                <a:gd name="f18" fmla="val 3812"/>
                <a:gd name="f19" fmla="val 3970"/>
                <a:gd name="f20" fmla="val 4726"/>
                <a:gd name="f21" fmla="val 4127"/>
                <a:gd name="f22" fmla="val 4537"/>
                <a:gd name="f23" fmla="val 4789"/>
                <a:gd name="f24" fmla="val 5072"/>
                <a:gd name="f25" fmla="val 5262"/>
                <a:gd name="f26" fmla="val 4758"/>
                <a:gd name="f27" fmla="val 5419"/>
                <a:gd name="f28" fmla="val 4569"/>
                <a:gd name="f29" fmla="val 5514"/>
                <a:gd name="f30" fmla="val 4545"/>
                <a:gd name="f31" fmla="val 5518"/>
                <a:gd name="f32" fmla="val 4521"/>
                <a:gd name="f33" fmla="val 5520"/>
                <a:gd name="f34" fmla="val 4498"/>
                <a:gd name="f35" fmla="val 4341"/>
                <a:gd name="f36" fmla="val 4210"/>
                <a:gd name="f37" fmla="val 5427"/>
                <a:gd name="f38" fmla="val 4128"/>
                <a:gd name="f39" fmla="val 3057"/>
                <a:gd name="f40" fmla="val 2710"/>
                <a:gd name="f41" fmla="val 2683"/>
                <a:gd name="f42" fmla="val 2535"/>
                <a:gd name="f43" fmla="val 2351"/>
                <a:gd name="f44" fmla="val 2325"/>
                <a:gd name="f45" fmla="val 2297"/>
                <a:gd name="f46" fmla="val 2269"/>
                <a:gd name="f47" fmla="val 2080"/>
                <a:gd name="f48" fmla="val 5451"/>
                <a:gd name="f49" fmla="val 2017"/>
                <a:gd name="f50" fmla="val 2049"/>
                <a:gd name="f51" fmla="val 2332"/>
                <a:gd name="f52" fmla="val 2175"/>
                <a:gd name="f53" fmla="val 4096"/>
                <a:gd name="f54" fmla="val 2206"/>
                <a:gd name="f55" fmla="val 2395"/>
                <a:gd name="f56" fmla="val 2553"/>
                <a:gd name="f57" fmla="val 3120"/>
                <a:gd name="f58" fmla="val 3151"/>
                <a:gd name="f59" fmla="val 3285"/>
                <a:gd name="f60" fmla="val 3435"/>
                <a:gd name="f61" fmla="val 1544"/>
                <a:gd name="f62" fmla="val 1"/>
                <a:gd name="f63" fmla="val 3434"/>
                <a:gd name="f64" fmla="val 5356"/>
                <a:gd name="f65" fmla="val 6900"/>
                <a:gd name="f66" fmla="val 4065"/>
                <a:gd name="f67" fmla="val 4632"/>
                <a:gd name="f68" fmla="val 6742"/>
                <a:gd name="f69" fmla="val 5168"/>
                <a:gd name="f70" fmla="val 6427"/>
                <a:gd name="f71" fmla="val 6365"/>
                <a:gd name="f72" fmla="val 6407"/>
                <a:gd name="f73" fmla="val 6910"/>
                <a:gd name="f74" fmla="val 6449"/>
                <a:gd name="f75" fmla="val 6917"/>
                <a:gd name="f76" fmla="val 6491"/>
                <a:gd name="f77" fmla="val 6575"/>
                <a:gd name="f78" fmla="val 6659"/>
                <a:gd name="f79" fmla="val 6889"/>
                <a:gd name="f80" fmla="val 6743"/>
                <a:gd name="f81" fmla="val 6805"/>
                <a:gd name="f82" fmla="val 6806"/>
                <a:gd name="f83" fmla="val 6616"/>
                <a:gd name="f84" fmla="val 6459"/>
                <a:gd name="f85" fmla="val 5009"/>
                <a:gd name="f86" fmla="val 4001"/>
                <a:gd name="f87" fmla="val 3119"/>
                <a:gd name="f88" fmla="val 6774"/>
                <a:gd name="f89" fmla="val 2804"/>
                <a:gd name="f90" fmla="val 6711"/>
                <a:gd name="f91" fmla="val 2489"/>
                <a:gd name="f92" fmla="val 6617"/>
                <a:gd name="f93" fmla="val 2426"/>
                <a:gd name="f94" fmla="val 6428"/>
                <a:gd name="f95" fmla="val 2363"/>
                <a:gd name="f96" fmla="val 5389"/>
                <a:gd name="f97" fmla="val 2755"/>
                <a:gd name="f98" fmla="val 5256"/>
                <a:gd name="f99" fmla="val 2780"/>
                <a:gd name="f100" fmla="val 5125"/>
                <a:gd name="f101" fmla="val 4892"/>
                <a:gd name="f102" fmla="val 4667"/>
                <a:gd name="f103" fmla="val 2702"/>
                <a:gd name="f104" fmla="val 4506"/>
                <a:gd name="f105" fmla="val 2521"/>
                <a:gd name="f106" fmla="val 4222"/>
                <a:gd name="f107" fmla="val 1891"/>
                <a:gd name="f108" fmla="val 4159"/>
                <a:gd name="f109" fmla="val 1481"/>
                <a:gd name="f110" fmla="val 4443"/>
                <a:gd name="f111" fmla="val 221"/>
                <a:gd name="f112" fmla="val 189"/>
                <a:gd name="f113" fmla="val 4411"/>
                <a:gd name="f114" fmla="val 158"/>
                <a:gd name="f115" fmla="val 63"/>
                <a:gd name="f116" fmla="*/ f0 1 6869"/>
                <a:gd name="f117" fmla="*/ f1 1 6918"/>
                <a:gd name="f118" fmla="val f2"/>
                <a:gd name="f119" fmla="val f3"/>
                <a:gd name="f120" fmla="val f4"/>
                <a:gd name="f121" fmla="+- f120 0 f118"/>
                <a:gd name="f122" fmla="+- f119 0 f118"/>
                <a:gd name="f123" fmla="*/ f122 1 6869"/>
                <a:gd name="f124" fmla="*/ f121 1 6918"/>
                <a:gd name="f125" fmla="*/ f118 1 f123"/>
                <a:gd name="f126" fmla="*/ f119 1 f123"/>
                <a:gd name="f127" fmla="*/ f118 1 f124"/>
                <a:gd name="f128" fmla="*/ f120 1 f124"/>
                <a:gd name="f129" fmla="*/ f125 f116 1"/>
                <a:gd name="f130" fmla="*/ f126 f116 1"/>
                <a:gd name="f131" fmla="*/ f128 f117 1"/>
                <a:gd name="f132" fmla="*/ f127 f117 1"/>
              </a:gdLst>
              <a:ahLst/>
              <a:cxnLst>
                <a:cxn ang="3cd4">
                  <a:pos x="hc" y="t"/>
                </a:cxn>
                <a:cxn ang="0">
                  <a:pos x="r" y="vc"/>
                </a:cxn>
                <a:cxn ang="cd4">
                  <a:pos x="hc" y="b"/>
                </a:cxn>
                <a:cxn ang="cd2">
                  <a:pos x="l" y="vc"/>
                </a:cxn>
              </a:cxnLst>
              <a:rect l="f129" t="f132" r="f130" b="f131"/>
              <a:pathLst>
                <a:path w="6869" h="6918">
                  <a:moveTo>
                    <a:pt x="f5" y="f6"/>
                  </a:moveTo>
                  <a:cubicBezTo>
                    <a:pt x="f7" y="f6"/>
                    <a:pt x="f8" y="f9"/>
                    <a:pt x="f10" y="f11"/>
                  </a:cubicBezTo>
                  <a:lnTo>
                    <a:pt x="f12" y="f13"/>
                  </a:lnTo>
                  <a:lnTo>
                    <a:pt x="f14" y="f13"/>
                  </a:lnTo>
                  <a:cubicBezTo>
                    <a:pt x="f15" y="f13"/>
                    <a:pt x="f16" y="f17"/>
                    <a:pt x="f16" y="f18"/>
                  </a:cubicBezTo>
                  <a:cubicBezTo>
                    <a:pt x="f16" y="f19"/>
                    <a:pt x="f20" y="f21"/>
                    <a:pt x="f22" y="f21"/>
                  </a:cubicBezTo>
                  <a:lnTo>
                    <a:pt x="f23" y="f24"/>
                  </a:lnTo>
                  <a:cubicBezTo>
                    <a:pt x="f16" y="f25"/>
                    <a:pt x="f26" y="f27"/>
                    <a:pt x="f28" y="f29"/>
                  </a:cubicBezTo>
                  <a:cubicBezTo>
                    <a:pt x="f30" y="f31"/>
                    <a:pt x="f32" y="f33"/>
                    <a:pt x="f34" y="f33"/>
                  </a:cubicBezTo>
                  <a:cubicBezTo>
                    <a:pt x="f35" y="f33"/>
                    <a:pt x="f36" y="f37"/>
                    <a:pt x="f38" y="f25"/>
                  </a:cubicBezTo>
                  <a:lnTo>
                    <a:pt x="f10" y="f21"/>
                  </a:lnTo>
                  <a:lnTo>
                    <a:pt x="f39" y="f21"/>
                  </a:lnTo>
                  <a:lnTo>
                    <a:pt x="f40" y="f25"/>
                  </a:lnTo>
                  <a:cubicBezTo>
                    <a:pt x="f41" y="f37"/>
                    <a:pt x="f42" y="f33"/>
                    <a:pt x="f43" y="f33"/>
                  </a:cubicBezTo>
                  <a:cubicBezTo>
                    <a:pt x="f44" y="f33"/>
                    <a:pt x="f45" y="f31"/>
                    <a:pt x="f46" y="f29"/>
                  </a:cubicBezTo>
                  <a:cubicBezTo>
                    <a:pt x="f47" y="f48"/>
                    <a:pt x="f49" y="f25"/>
                    <a:pt x="f50" y="f24"/>
                  </a:cubicBezTo>
                  <a:lnTo>
                    <a:pt x="f51" y="f21"/>
                  </a:lnTo>
                  <a:cubicBezTo>
                    <a:pt x="f52" y="f53"/>
                    <a:pt x="f49" y="f19"/>
                    <a:pt x="f49" y="f18"/>
                  </a:cubicBezTo>
                  <a:cubicBezTo>
                    <a:pt x="f50" y="f17"/>
                    <a:pt x="f54" y="f13"/>
                    <a:pt x="f55" y="f13"/>
                  </a:cubicBezTo>
                  <a:lnTo>
                    <a:pt x="f56" y="f13"/>
                  </a:lnTo>
                  <a:lnTo>
                    <a:pt x="f57" y="f11"/>
                  </a:lnTo>
                  <a:cubicBezTo>
                    <a:pt x="f58" y="f9"/>
                    <a:pt x="f59" y="f6"/>
                    <a:pt x="f5" y="f6"/>
                  </a:cubicBezTo>
                  <a:close/>
                  <a:moveTo>
                    <a:pt x="f60" y="f2"/>
                  </a:moveTo>
                  <a:cubicBezTo>
                    <a:pt x="f61" y="f2"/>
                    <a:pt x="f62" y="f61"/>
                    <a:pt x="f62" y="f63"/>
                  </a:cubicBezTo>
                  <a:cubicBezTo>
                    <a:pt x="f62" y="f64"/>
                    <a:pt x="f61" y="f65"/>
                    <a:pt x="f60" y="f65"/>
                  </a:cubicBezTo>
                  <a:cubicBezTo>
                    <a:pt x="f66" y="f65"/>
                    <a:pt x="f67" y="f68"/>
                    <a:pt x="f69" y="f70"/>
                  </a:cubicBezTo>
                  <a:lnTo>
                    <a:pt x="f71" y="f65"/>
                  </a:lnTo>
                  <a:cubicBezTo>
                    <a:pt x="f72" y="f73"/>
                    <a:pt x="f74" y="f75"/>
                    <a:pt x="f76" y="f75"/>
                  </a:cubicBezTo>
                  <a:cubicBezTo>
                    <a:pt x="f77" y="f75"/>
                    <a:pt x="f78" y="f79"/>
                    <a:pt x="f80" y="f81"/>
                  </a:cubicBezTo>
                  <a:cubicBezTo>
                    <a:pt x="f82" y="f68"/>
                    <a:pt x="f3" y="f83"/>
                    <a:pt x="f3" y="f84"/>
                  </a:cubicBezTo>
                  <a:lnTo>
                    <a:pt x="f76" y="f85"/>
                  </a:lnTo>
                  <a:cubicBezTo>
                    <a:pt x="f80" y="f22"/>
                    <a:pt x="f3" y="f86"/>
                    <a:pt x="f3" y="f13"/>
                  </a:cubicBezTo>
                  <a:cubicBezTo>
                    <a:pt x="f3" y="f87"/>
                    <a:pt x="f88" y="f89"/>
                    <a:pt x="f90" y="f91"/>
                  </a:cubicBezTo>
                  <a:cubicBezTo>
                    <a:pt x="f92" y="f93"/>
                    <a:pt x="f76" y="f55"/>
                    <a:pt x="f94" y="f95"/>
                  </a:cubicBezTo>
                  <a:lnTo>
                    <a:pt x="f29" y="f40"/>
                  </a:lnTo>
                  <a:cubicBezTo>
                    <a:pt x="f96" y="f97"/>
                    <a:pt x="f98" y="f99"/>
                    <a:pt x="f100" y="f99"/>
                  </a:cubicBezTo>
                  <a:cubicBezTo>
                    <a:pt x="f101" y="f99"/>
                    <a:pt x="f102" y="f103"/>
                    <a:pt x="f104" y="f105"/>
                  </a:cubicBezTo>
                  <a:cubicBezTo>
                    <a:pt x="f106" y="f46"/>
                    <a:pt x="f53" y="f107"/>
                    <a:pt x="f108" y="f109"/>
                  </a:cubicBezTo>
                  <a:lnTo>
                    <a:pt x="f110" y="f111"/>
                  </a:lnTo>
                  <a:cubicBezTo>
                    <a:pt x="f110" y="f112"/>
                    <a:pt x="f110" y="f112"/>
                    <a:pt x="f113" y="f114"/>
                  </a:cubicBezTo>
                  <a:cubicBezTo>
                    <a:pt x="f53" y="f115"/>
                    <a:pt x="f10" y="f2"/>
                    <a:pt x="f60"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16" name="Google Shape;6969;p88">
              <a:extLst>
                <a:ext uri="{FF2B5EF4-FFF2-40B4-BE49-F238E27FC236}">
                  <a16:creationId xmlns:a16="http://schemas.microsoft.com/office/drawing/2014/main" id="{DC3C0220-69E1-C3E7-4394-AB60D2B1E7CA}"/>
                </a:ext>
              </a:extLst>
            </p:cNvPr>
            <p:cNvSpPr/>
            <p:nvPr/>
          </p:nvSpPr>
          <p:spPr>
            <a:xfrm>
              <a:off x="8497372" y="2665046"/>
              <a:ext cx="24551" cy="40507"/>
            </a:xfrm>
            <a:custGeom>
              <a:avLst/>
              <a:gdLst>
                <a:gd name="f0" fmla="val w"/>
                <a:gd name="f1" fmla="val h"/>
                <a:gd name="f2" fmla="val 0"/>
                <a:gd name="f3" fmla="val 631"/>
                <a:gd name="f4" fmla="val 1041"/>
                <a:gd name="f5" fmla="val 1"/>
                <a:gd name="f6" fmla="val 32"/>
                <a:gd name="f7" fmla="val 410"/>
                <a:gd name="f8" fmla="val 126"/>
                <a:gd name="f9" fmla="val 694"/>
                <a:gd name="f10" fmla="val 315"/>
                <a:gd name="f11" fmla="val 473"/>
                <a:gd name="f12" fmla="val 599"/>
                <a:gd name="f13" fmla="val 347"/>
                <a:gd name="f14" fmla="*/ f0 1 631"/>
                <a:gd name="f15" fmla="*/ f1 1 1041"/>
                <a:gd name="f16" fmla="val f2"/>
                <a:gd name="f17" fmla="val f3"/>
                <a:gd name="f18" fmla="val f4"/>
                <a:gd name="f19" fmla="+- f18 0 f16"/>
                <a:gd name="f20" fmla="+- f17 0 f16"/>
                <a:gd name="f21" fmla="*/ f20 1 631"/>
                <a:gd name="f22" fmla="*/ f19 1 1041"/>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631" h="1041">
                  <a:moveTo>
                    <a:pt x="f2" y="f5"/>
                  </a:moveTo>
                  <a:cubicBezTo>
                    <a:pt x="f6" y="f7"/>
                    <a:pt x="f8" y="f9"/>
                    <a:pt x="f10" y="f4"/>
                  </a:cubicBezTo>
                  <a:cubicBezTo>
                    <a:pt x="f11" y="f9"/>
                    <a:pt x="f12" y="f13"/>
                    <a:pt x="f3" y="f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17" name="Google Shape;6970;p88">
              <a:extLst>
                <a:ext uri="{FF2B5EF4-FFF2-40B4-BE49-F238E27FC236}">
                  <a16:creationId xmlns:a16="http://schemas.microsoft.com/office/drawing/2014/main" id="{E98609CE-0973-1930-E603-A05B79B7D6CA}"/>
                </a:ext>
              </a:extLst>
            </p:cNvPr>
            <p:cNvSpPr/>
            <p:nvPr/>
          </p:nvSpPr>
          <p:spPr>
            <a:xfrm>
              <a:off x="8374751" y="2558381"/>
              <a:ext cx="268550" cy="268348"/>
            </a:xfrm>
            <a:custGeom>
              <a:avLst/>
              <a:gdLst>
                <a:gd name="f0" fmla="val w"/>
                <a:gd name="f1" fmla="val h"/>
                <a:gd name="f2" fmla="val 0"/>
                <a:gd name="f3" fmla="val 6901"/>
                <a:gd name="f4" fmla="val 6896"/>
                <a:gd name="f5" fmla="val 3435"/>
                <a:gd name="f6" fmla="val 1356"/>
                <a:gd name="f7" fmla="val 3624"/>
                <a:gd name="f8" fmla="val 3782"/>
                <a:gd name="f9" fmla="val 1513"/>
                <a:gd name="f10" fmla="val 1734"/>
                <a:gd name="f11" fmla="val 2080"/>
                <a:gd name="f12" fmla="val 4821"/>
                <a:gd name="f13" fmla="val 5010"/>
                <a:gd name="f14" fmla="val 5168"/>
                <a:gd name="f15" fmla="val 2238"/>
                <a:gd name="f16" fmla="val 2427"/>
                <a:gd name="f17" fmla="val 2616"/>
                <a:gd name="f18" fmla="val 2742"/>
                <a:gd name="f19" fmla="val 4412"/>
                <a:gd name="f20" fmla="val 4380"/>
                <a:gd name="f21" fmla="val 3341"/>
                <a:gd name="f22" fmla="val 4191"/>
                <a:gd name="f23" fmla="val 3876"/>
                <a:gd name="f24" fmla="val 3908"/>
                <a:gd name="f25" fmla="val 4443"/>
                <a:gd name="f26" fmla="val 4475"/>
                <a:gd name="f27" fmla="val 3939"/>
                <a:gd name="f28" fmla="val 4506"/>
                <a:gd name="f29" fmla="val 4349"/>
                <a:gd name="f30" fmla="val 4916"/>
                <a:gd name="f31" fmla="val 5042"/>
                <a:gd name="f32" fmla="val 5262"/>
                <a:gd name="f33" fmla="val 5388"/>
                <a:gd name="f34" fmla="val 4286"/>
                <a:gd name="f35" fmla="val 5451"/>
                <a:gd name="f36" fmla="val 5483"/>
                <a:gd name="f37" fmla="val 4101"/>
                <a:gd name="f38" fmla="val 4010"/>
                <a:gd name="f39" fmla="val 3923"/>
                <a:gd name="f40" fmla="val 3466"/>
                <a:gd name="f41" fmla="val 4979"/>
                <a:gd name="f42" fmla="val 4947"/>
                <a:gd name="f43" fmla="val 3403"/>
                <a:gd name="f44" fmla="val 2994"/>
                <a:gd name="f45" fmla="val 2931"/>
                <a:gd name="f46" fmla="val 2844"/>
                <a:gd name="f47" fmla="val 2758"/>
                <a:gd name="f48" fmla="val 2671"/>
                <a:gd name="f49" fmla="val 2584"/>
                <a:gd name="f50" fmla="val 2521"/>
                <a:gd name="f51" fmla="val 2395"/>
                <a:gd name="f52" fmla="val 2962"/>
                <a:gd name="f53" fmla="val 2679"/>
                <a:gd name="f54" fmla="val 2490"/>
                <a:gd name="f55" fmla="val 2458"/>
                <a:gd name="f56" fmla="val 2049"/>
                <a:gd name="f57" fmla="val 1860"/>
                <a:gd name="f58" fmla="val 1702"/>
                <a:gd name="f59" fmla="val 2206"/>
                <a:gd name="f60" fmla="val 3088"/>
                <a:gd name="f61" fmla="val 3246"/>
                <a:gd name="f62" fmla="val 1"/>
                <a:gd name="f63" fmla="val 1576"/>
                <a:gd name="f64" fmla="val 32"/>
                <a:gd name="f65" fmla="val 3467"/>
                <a:gd name="f66" fmla="val 3971"/>
                <a:gd name="f67" fmla="val 158"/>
                <a:gd name="f68" fmla="val 411"/>
                <a:gd name="f69" fmla="val 6459"/>
                <a:gd name="f70" fmla="val 6554"/>
                <a:gd name="f71" fmla="val 6680"/>
                <a:gd name="f72" fmla="val 6806"/>
                <a:gd name="f73" fmla="val 225"/>
                <a:gd name="f74" fmla="val 6851"/>
                <a:gd name="f75" fmla="val 324"/>
                <a:gd name="f76" fmla="val 6895"/>
                <a:gd name="f77" fmla="val 420"/>
                <a:gd name="f78" fmla="val 460"/>
                <a:gd name="f79" fmla="val 500"/>
                <a:gd name="f80" fmla="val 6887"/>
                <a:gd name="f81" fmla="val 537"/>
                <a:gd name="f82" fmla="val 6869"/>
                <a:gd name="f83" fmla="val 6396"/>
                <a:gd name="f84" fmla="val 2269"/>
                <a:gd name="f85" fmla="val 6712"/>
                <a:gd name="f86" fmla="val 2899"/>
                <a:gd name="f87" fmla="val 5357"/>
                <a:gd name="f88" fmla="val 5325"/>
                <a:gd name="f89" fmla="*/ f0 1 6901"/>
                <a:gd name="f90" fmla="*/ f1 1 6896"/>
                <a:gd name="f91" fmla="val f2"/>
                <a:gd name="f92" fmla="val f3"/>
                <a:gd name="f93" fmla="val f4"/>
                <a:gd name="f94" fmla="+- f93 0 f91"/>
                <a:gd name="f95" fmla="+- f92 0 f91"/>
                <a:gd name="f96" fmla="*/ f95 1 6901"/>
                <a:gd name="f97" fmla="*/ f94 1 6896"/>
                <a:gd name="f98" fmla="*/ f91 1 f96"/>
                <a:gd name="f99" fmla="*/ f92 1 f96"/>
                <a:gd name="f100" fmla="*/ f91 1 f97"/>
                <a:gd name="f101" fmla="*/ f93 1 f97"/>
                <a:gd name="f102" fmla="*/ f98 f89 1"/>
                <a:gd name="f103" fmla="*/ f99 f89 1"/>
                <a:gd name="f104" fmla="*/ f101 f90 1"/>
                <a:gd name="f105" fmla="*/ f100 f90 1"/>
              </a:gdLst>
              <a:ahLst/>
              <a:cxnLst>
                <a:cxn ang="3cd4">
                  <a:pos x="hc" y="t"/>
                </a:cxn>
                <a:cxn ang="0">
                  <a:pos x="r" y="vc"/>
                </a:cxn>
                <a:cxn ang="cd4">
                  <a:pos x="hc" y="b"/>
                </a:cxn>
                <a:cxn ang="cd2">
                  <a:pos x="l" y="vc"/>
                </a:cxn>
              </a:cxnLst>
              <a:rect l="f102" t="f105" r="f103" b="f104"/>
              <a:pathLst>
                <a:path w="6901" h="6896">
                  <a:moveTo>
                    <a:pt x="f5" y="f6"/>
                  </a:moveTo>
                  <a:cubicBezTo>
                    <a:pt x="f7" y="f6"/>
                    <a:pt x="f8" y="f9"/>
                    <a:pt x="f8" y="f10"/>
                  </a:cubicBezTo>
                  <a:lnTo>
                    <a:pt x="f8" y="f11"/>
                  </a:lnTo>
                  <a:lnTo>
                    <a:pt x="f12" y="f11"/>
                  </a:lnTo>
                  <a:cubicBezTo>
                    <a:pt x="f13" y="f11"/>
                    <a:pt x="f14" y="f15"/>
                    <a:pt x="f14" y="f16"/>
                  </a:cubicBezTo>
                  <a:cubicBezTo>
                    <a:pt x="f14" y="f17"/>
                    <a:pt x="f13" y="f18"/>
                    <a:pt x="f12" y="f18"/>
                  </a:cubicBezTo>
                  <a:lnTo>
                    <a:pt x="f19" y="f18"/>
                  </a:lnTo>
                  <a:cubicBezTo>
                    <a:pt x="f20" y="f21"/>
                    <a:pt x="f22" y="f23"/>
                    <a:pt x="f23" y="f19"/>
                  </a:cubicBezTo>
                  <a:cubicBezTo>
                    <a:pt x="f24" y="f25"/>
                    <a:pt x="f24" y="f26"/>
                    <a:pt x="f27" y="f28"/>
                  </a:cubicBezTo>
                  <a:lnTo>
                    <a:pt x="f29" y="f30"/>
                  </a:lnTo>
                  <a:cubicBezTo>
                    <a:pt x="f25" y="f31"/>
                    <a:pt x="f25" y="f32"/>
                    <a:pt x="f29" y="f33"/>
                  </a:cubicBezTo>
                  <a:cubicBezTo>
                    <a:pt x="f34" y="f35"/>
                    <a:pt x="f22" y="f36"/>
                    <a:pt x="f37" y="f36"/>
                  </a:cubicBezTo>
                  <a:cubicBezTo>
                    <a:pt x="f38" y="f36"/>
                    <a:pt x="f39" y="f35"/>
                    <a:pt x="f23" y="f33"/>
                  </a:cubicBezTo>
                  <a:lnTo>
                    <a:pt x="f40" y="f41"/>
                  </a:lnTo>
                  <a:lnTo>
                    <a:pt x="f5" y="f42"/>
                  </a:lnTo>
                  <a:lnTo>
                    <a:pt x="f43" y="f41"/>
                  </a:lnTo>
                  <a:lnTo>
                    <a:pt x="f44" y="f33"/>
                  </a:lnTo>
                  <a:cubicBezTo>
                    <a:pt x="f45" y="f35"/>
                    <a:pt x="f46" y="f36"/>
                    <a:pt x="f47" y="f36"/>
                  </a:cubicBezTo>
                  <a:cubicBezTo>
                    <a:pt x="f48" y="f36"/>
                    <a:pt x="f49" y="f35"/>
                    <a:pt x="f50" y="f33"/>
                  </a:cubicBezTo>
                  <a:cubicBezTo>
                    <a:pt x="f51" y="f32"/>
                    <a:pt x="f51" y="f31"/>
                    <a:pt x="f50" y="f30"/>
                  </a:cubicBezTo>
                  <a:lnTo>
                    <a:pt x="f45" y="f28"/>
                  </a:lnTo>
                  <a:cubicBezTo>
                    <a:pt x="f52" y="f26"/>
                    <a:pt x="f52" y="f25"/>
                    <a:pt x="f44" y="f19"/>
                  </a:cubicBezTo>
                  <a:cubicBezTo>
                    <a:pt x="f53" y="f27"/>
                    <a:pt x="f54" y="f21"/>
                    <a:pt x="f55" y="f18"/>
                  </a:cubicBezTo>
                  <a:lnTo>
                    <a:pt x="f56" y="f18"/>
                  </a:lnTo>
                  <a:cubicBezTo>
                    <a:pt x="f57" y="f18"/>
                    <a:pt x="f58" y="f49"/>
                    <a:pt x="f58" y="f51"/>
                  </a:cubicBezTo>
                  <a:cubicBezTo>
                    <a:pt x="f58" y="f59"/>
                    <a:pt x="f57" y="f56"/>
                    <a:pt x="f56" y="f56"/>
                  </a:cubicBezTo>
                  <a:lnTo>
                    <a:pt x="f60" y="f56"/>
                  </a:lnTo>
                  <a:lnTo>
                    <a:pt x="f60" y="f10"/>
                  </a:lnTo>
                  <a:cubicBezTo>
                    <a:pt x="f60" y="f9"/>
                    <a:pt x="f61" y="f6"/>
                    <a:pt x="f5" y="f6"/>
                  </a:cubicBezTo>
                  <a:close/>
                  <a:moveTo>
                    <a:pt x="f40" y="f62"/>
                  </a:moveTo>
                  <a:cubicBezTo>
                    <a:pt x="f63" y="f62"/>
                    <a:pt x="f64" y="f63"/>
                    <a:pt x="f64" y="f65"/>
                  </a:cubicBezTo>
                  <a:cubicBezTo>
                    <a:pt x="f64" y="f66"/>
                    <a:pt x="f67" y="f28"/>
                    <a:pt x="f68" y="f41"/>
                  </a:cubicBezTo>
                  <a:lnTo>
                    <a:pt x="f64" y="f69"/>
                  </a:lnTo>
                  <a:cubicBezTo>
                    <a:pt x="f62" y="f70"/>
                    <a:pt x="f64" y="f71"/>
                    <a:pt x="f67" y="f72"/>
                  </a:cubicBezTo>
                  <a:cubicBezTo>
                    <a:pt x="f73" y="f74"/>
                    <a:pt x="f75" y="f76"/>
                    <a:pt x="f77" y="f76"/>
                  </a:cubicBezTo>
                  <a:cubicBezTo>
                    <a:pt x="f78" y="f76"/>
                    <a:pt x="f79" y="f80"/>
                    <a:pt x="f81" y="f82"/>
                  </a:cubicBezTo>
                  <a:lnTo>
                    <a:pt x="f10" y="f83"/>
                  </a:lnTo>
                  <a:cubicBezTo>
                    <a:pt x="f84" y="f85"/>
                    <a:pt x="f86" y="f82"/>
                    <a:pt x="f40" y="f82"/>
                  </a:cubicBezTo>
                  <a:cubicBezTo>
                    <a:pt x="f87" y="f82"/>
                    <a:pt x="f3" y="f87"/>
                    <a:pt x="f3" y="f5"/>
                  </a:cubicBezTo>
                  <a:cubicBezTo>
                    <a:pt x="f3" y="f63"/>
                    <a:pt x="f88" y="f62"/>
                    <a:pt x="f40" y="f6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grpSp>
      <p:grpSp>
        <p:nvGrpSpPr>
          <p:cNvPr id="218" name="Google Shape;6760;p88">
            <a:extLst>
              <a:ext uri="{FF2B5EF4-FFF2-40B4-BE49-F238E27FC236}">
                <a16:creationId xmlns:a16="http://schemas.microsoft.com/office/drawing/2014/main" id="{1A8C73A4-E9E8-F4CA-4972-B2849070F0A2}"/>
              </a:ext>
            </a:extLst>
          </p:cNvPr>
          <p:cNvGrpSpPr/>
          <p:nvPr/>
        </p:nvGrpSpPr>
        <p:grpSpPr>
          <a:xfrm>
            <a:off x="2446659" y="1247012"/>
            <a:ext cx="499957" cy="600565"/>
            <a:chOff x="3152165" y="935257"/>
            <a:chExt cx="374968" cy="450424"/>
          </a:xfrm>
          <a:solidFill>
            <a:schemeClr val="tx1"/>
          </a:solidFill>
        </p:grpSpPr>
        <p:sp>
          <p:nvSpPr>
            <p:cNvPr id="219" name="Google Shape;6761;p88">
              <a:extLst>
                <a:ext uri="{FF2B5EF4-FFF2-40B4-BE49-F238E27FC236}">
                  <a16:creationId xmlns:a16="http://schemas.microsoft.com/office/drawing/2014/main" id="{93E74894-F394-8552-0C3A-ED66B07BF805}"/>
                </a:ext>
              </a:extLst>
            </p:cNvPr>
            <p:cNvSpPr/>
            <p:nvPr/>
          </p:nvSpPr>
          <p:spPr>
            <a:xfrm>
              <a:off x="3152165" y="935257"/>
              <a:ext cx="79168" cy="312880"/>
            </a:xfrm>
            <a:custGeom>
              <a:avLst/>
              <a:gdLst>
                <a:gd name="f0" fmla="val w"/>
                <a:gd name="f1" fmla="val h"/>
                <a:gd name="f2" fmla="val 0"/>
                <a:gd name="f3" fmla="val 2049"/>
                <a:gd name="f4" fmla="val 8098"/>
                <a:gd name="f5" fmla="val 1702"/>
                <a:gd name="f6" fmla="val 757"/>
                <a:gd name="f7" fmla="val 1"/>
                <a:gd name="f8" fmla="val 788"/>
                <a:gd name="f9" fmla="val 1733"/>
                <a:gd name="f10" fmla="val 8097"/>
                <a:gd name="f11" fmla="val 348"/>
                <a:gd name="f12" fmla="val 7782"/>
                <a:gd name="f13" fmla="val 820"/>
                <a:gd name="f14" fmla="val 7562"/>
                <a:gd name="f15" fmla="val 1387"/>
                <a:gd name="f16" fmla="*/ f0 1 2049"/>
                <a:gd name="f17" fmla="*/ f1 1 8098"/>
                <a:gd name="f18" fmla="val f2"/>
                <a:gd name="f19" fmla="val f3"/>
                <a:gd name="f20" fmla="val f4"/>
                <a:gd name="f21" fmla="+- f20 0 f18"/>
                <a:gd name="f22" fmla="+- f19 0 f18"/>
                <a:gd name="f23" fmla="*/ f22 1 2049"/>
                <a:gd name="f24" fmla="*/ f21 1 8098"/>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2049" h="8098">
                  <a:moveTo>
                    <a:pt x="f5" y="f2"/>
                  </a:moveTo>
                  <a:cubicBezTo>
                    <a:pt x="f6" y="f2"/>
                    <a:pt x="f7" y="f8"/>
                    <a:pt x="f7" y="f9"/>
                  </a:cubicBezTo>
                  <a:lnTo>
                    <a:pt x="f7" y="f10"/>
                  </a:lnTo>
                  <a:cubicBezTo>
                    <a:pt x="f11" y="f12"/>
                    <a:pt x="f13" y="f14"/>
                    <a:pt x="f15" y="f14"/>
                  </a:cubicBezTo>
                  <a:lnTo>
                    <a:pt x="f3" y="f14"/>
                  </a:lnTo>
                  <a:lnTo>
                    <a:pt x="f3"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20" name="Google Shape;6762;p88">
              <a:extLst>
                <a:ext uri="{FF2B5EF4-FFF2-40B4-BE49-F238E27FC236}">
                  <a16:creationId xmlns:a16="http://schemas.microsoft.com/office/drawing/2014/main" id="{1AF050F0-F901-B19F-C08B-02D1A5BF7DD2}"/>
                </a:ext>
              </a:extLst>
            </p:cNvPr>
            <p:cNvSpPr/>
            <p:nvPr/>
          </p:nvSpPr>
          <p:spPr>
            <a:xfrm>
              <a:off x="3152165" y="1252965"/>
              <a:ext cx="374968" cy="105942"/>
            </a:xfrm>
            <a:custGeom>
              <a:avLst/>
              <a:gdLst>
                <a:gd name="f0" fmla="val w"/>
                <a:gd name="f1" fmla="val h"/>
                <a:gd name="f2" fmla="val 0"/>
                <a:gd name="f3" fmla="val 9705"/>
                <a:gd name="f4" fmla="val 2742"/>
                <a:gd name="f5" fmla="val 1387"/>
                <a:gd name="f6" fmla="val 631"/>
                <a:gd name="f7" fmla="val 1"/>
                <a:gd name="f8" fmla="val 630"/>
                <a:gd name="f9" fmla="val 1386"/>
                <a:gd name="f10" fmla="val 2111"/>
                <a:gd name="f11" fmla="val 600"/>
                <a:gd name="f12" fmla="val 2741"/>
                <a:gd name="f13" fmla="val 1356"/>
                <a:gd name="f14" fmla="val 4758"/>
                <a:gd name="f15" fmla="val 1733"/>
                <a:gd name="f16" fmla="val 1702"/>
                <a:gd name="f17" fmla="val 1513"/>
                <a:gd name="f18" fmla="val 1575"/>
                <a:gd name="f19" fmla="val 1355"/>
                <a:gd name="f20" fmla="val 1166"/>
                <a:gd name="f21" fmla="val 1008"/>
                <a:gd name="f22" fmla="val 9232"/>
                <a:gd name="f23" fmla="val 9263"/>
                <a:gd name="f24" fmla="val 851"/>
                <a:gd name="f25" fmla="val 9326"/>
                <a:gd name="f26" fmla="val 662"/>
                <a:gd name="f27" fmla="val 9452"/>
                <a:gd name="f28" fmla="val 536"/>
                <a:gd name="f29" fmla="val 9704"/>
                <a:gd name="f30" fmla="val 221"/>
                <a:gd name="f31" fmla="val 9484"/>
                <a:gd name="f32" fmla="*/ f0 1 9705"/>
                <a:gd name="f33" fmla="*/ f1 1 2742"/>
                <a:gd name="f34" fmla="val f2"/>
                <a:gd name="f35" fmla="val f3"/>
                <a:gd name="f36" fmla="val f4"/>
                <a:gd name="f37" fmla="+- f36 0 f34"/>
                <a:gd name="f38" fmla="+- f35 0 f34"/>
                <a:gd name="f39" fmla="*/ f38 1 9705"/>
                <a:gd name="f40" fmla="*/ f37 1 2742"/>
                <a:gd name="f41" fmla="*/ f34 1 f39"/>
                <a:gd name="f42" fmla="*/ f35 1 f39"/>
                <a:gd name="f43" fmla="*/ f34 1 f40"/>
                <a:gd name="f44" fmla="*/ f36 1 f40"/>
                <a:gd name="f45" fmla="*/ f41 f32 1"/>
                <a:gd name="f46" fmla="*/ f42 f32 1"/>
                <a:gd name="f47" fmla="*/ f44 f33 1"/>
                <a:gd name="f48" fmla="*/ f43 f33 1"/>
              </a:gdLst>
              <a:ahLst/>
              <a:cxnLst>
                <a:cxn ang="3cd4">
                  <a:pos x="hc" y="t"/>
                </a:cxn>
                <a:cxn ang="0">
                  <a:pos x="r" y="vc"/>
                </a:cxn>
                <a:cxn ang="cd4">
                  <a:pos x="hc" y="b"/>
                </a:cxn>
                <a:cxn ang="cd2">
                  <a:pos x="l" y="vc"/>
                </a:cxn>
              </a:cxnLst>
              <a:rect l="f45" t="f48" r="f46" b="f47"/>
              <a:pathLst>
                <a:path w="9705" h="2742">
                  <a:moveTo>
                    <a:pt x="f5" y="f2"/>
                  </a:moveTo>
                  <a:cubicBezTo>
                    <a:pt x="f6" y="f2"/>
                    <a:pt x="f7" y="f8"/>
                    <a:pt x="f7" y="f9"/>
                  </a:cubicBezTo>
                  <a:cubicBezTo>
                    <a:pt x="f7" y="f10"/>
                    <a:pt x="f11" y="f12"/>
                    <a:pt x="f13" y="f12"/>
                  </a:cubicBezTo>
                  <a:lnTo>
                    <a:pt x="f14" y="f12"/>
                  </a:lnTo>
                  <a:lnTo>
                    <a:pt x="f14" y="f15"/>
                  </a:lnTo>
                  <a:lnTo>
                    <a:pt x="f16" y="f15"/>
                  </a:lnTo>
                  <a:cubicBezTo>
                    <a:pt x="f17" y="f15"/>
                    <a:pt x="f13" y="f18"/>
                    <a:pt x="f13" y="f19"/>
                  </a:cubicBezTo>
                  <a:cubicBezTo>
                    <a:pt x="f13" y="f20"/>
                    <a:pt x="f17" y="f21"/>
                    <a:pt x="f16" y="f21"/>
                  </a:cubicBezTo>
                  <a:lnTo>
                    <a:pt x="f22" y="f21"/>
                  </a:lnTo>
                  <a:cubicBezTo>
                    <a:pt x="f23" y="f24"/>
                    <a:pt x="f25" y="f26"/>
                    <a:pt x="f27" y="f28"/>
                  </a:cubicBezTo>
                  <a:cubicBezTo>
                    <a:pt x="f29" y="f30"/>
                    <a:pt x="f31" y="f2"/>
                    <a:pt x="f23"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21" name="Google Shape;6763;p88">
              <a:extLst>
                <a:ext uri="{FF2B5EF4-FFF2-40B4-BE49-F238E27FC236}">
                  <a16:creationId xmlns:a16="http://schemas.microsoft.com/office/drawing/2014/main" id="{899A9D18-855C-EB0B-8D40-A00E9A3C4610}"/>
                </a:ext>
              </a:extLst>
            </p:cNvPr>
            <p:cNvSpPr/>
            <p:nvPr/>
          </p:nvSpPr>
          <p:spPr>
            <a:xfrm>
              <a:off x="3441902" y="1319881"/>
              <a:ext cx="85231" cy="39026"/>
            </a:xfrm>
            <a:custGeom>
              <a:avLst/>
              <a:gdLst>
                <a:gd name="f0" fmla="val w"/>
                <a:gd name="f1" fmla="val h"/>
                <a:gd name="f2" fmla="val 0"/>
                <a:gd name="f3" fmla="val 2206"/>
                <a:gd name="f4" fmla="val 1010"/>
                <a:gd name="f5" fmla="val 1"/>
                <a:gd name="f6" fmla="val 1009"/>
                <a:gd name="f7" fmla="val 1670"/>
                <a:gd name="f8" fmla="val 1953"/>
                <a:gd name="f9" fmla="val 2205"/>
                <a:gd name="f10" fmla="val 788"/>
                <a:gd name="f11" fmla="val 505"/>
                <a:gd name="f12" fmla="val 1827"/>
                <a:gd name="f13" fmla="val 347"/>
                <a:gd name="f14" fmla="val 1764"/>
                <a:gd name="f15" fmla="val 190"/>
                <a:gd name="f16" fmla="*/ f0 1 2206"/>
                <a:gd name="f17" fmla="*/ f1 1 1010"/>
                <a:gd name="f18" fmla="val f2"/>
                <a:gd name="f19" fmla="val f3"/>
                <a:gd name="f20" fmla="val f4"/>
                <a:gd name="f21" fmla="+- f20 0 f18"/>
                <a:gd name="f22" fmla="+- f19 0 f18"/>
                <a:gd name="f23" fmla="*/ f22 1 2206"/>
                <a:gd name="f24" fmla="*/ f21 1 1010"/>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2206" h="1010">
                  <a:moveTo>
                    <a:pt x="f2" y="f5"/>
                  </a:moveTo>
                  <a:lnTo>
                    <a:pt x="f2" y="f6"/>
                  </a:lnTo>
                  <a:lnTo>
                    <a:pt x="f7" y="f6"/>
                  </a:lnTo>
                  <a:cubicBezTo>
                    <a:pt x="f8" y="f6"/>
                    <a:pt x="f9" y="f10"/>
                    <a:pt x="f8" y="f11"/>
                  </a:cubicBezTo>
                  <a:cubicBezTo>
                    <a:pt x="f12" y="f13"/>
                    <a:pt x="f14" y="f15"/>
                    <a:pt x="f7" y="f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22" name="Google Shape;6764;p88">
              <a:extLst>
                <a:ext uri="{FF2B5EF4-FFF2-40B4-BE49-F238E27FC236}">
                  <a16:creationId xmlns:a16="http://schemas.microsoft.com/office/drawing/2014/main" id="{0E1B420A-1D25-F9EA-CEC7-5AA7DB0155E7}"/>
                </a:ext>
              </a:extLst>
            </p:cNvPr>
            <p:cNvSpPr/>
            <p:nvPr/>
          </p:nvSpPr>
          <p:spPr>
            <a:xfrm>
              <a:off x="3323825" y="1094710"/>
              <a:ext cx="130283" cy="53592"/>
            </a:xfrm>
            <a:custGeom>
              <a:avLst/>
              <a:gdLst>
                <a:gd name="f0" fmla="val w"/>
                <a:gd name="f1" fmla="val h"/>
                <a:gd name="f2" fmla="val 0"/>
                <a:gd name="f3" fmla="val 3372"/>
                <a:gd name="f4" fmla="val 1387"/>
                <a:gd name="f5" fmla="val 1701"/>
                <a:gd name="f6" fmla="val 882"/>
                <a:gd name="f7" fmla="val 221"/>
                <a:gd name="f8" fmla="val 599"/>
                <a:gd name="f9" fmla="val 3371"/>
                <a:gd name="f10" fmla="val 3214"/>
                <a:gd name="f11" fmla="val 2521"/>
                <a:gd name="f12" fmla="*/ f0 1 3372"/>
                <a:gd name="f13" fmla="*/ f1 1 1387"/>
                <a:gd name="f14" fmla="val f2"/>
                <a:gd name="f15" fmla="val f3"/>
                <a:gd name="f16" fmla="val f4"/>
                <a:gd name="f17" fmla="+- f16 0 f14"/>
                <a:gd name="f18" fmla="+- f15 0 f14"/>
                <a:gd name="f19" fmla="*/ f18 1 3372"/>
                <a:gd name="f20" fmla="*/ f17 1 1387"/>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3372" h="1387">
                  <a:moveTo>
                    <a:pt x="f5" y="f2"/>
                  </a:moveTo>
                  <a:cubicBezTo>
                    <a:pt x="f6" y="f2"/>
                    <a:pt x="f7" y="f8"/>
                    <a:pt x="f2" y="f4"/>
                  </a:cubicBezTo>
                  <a:lnTo>
                    <a:pt x="f9" y="f4"/>
                  </a:lnTo>
                  <a:cubicBezTo>
                    <a:pt x="f10" y="f8"/>
                    <a:pt x="f11"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23" name="Google Shape;6765;p88">
              <a:extLst>
                <a:ext uri="{FF2B5EF4-FFF2-40B4-BE49-F238E27FC236}">
                  <a16:creationId xmlns:a16="http://schemas.microsoft.com/office/drawing/2014/main" id="{CC4AE84A-9960-E209-8BF1-A2BFFDA27B4C}"/>
                </a:ext>
              </a:extLst>
            </p:cNvPr>
            <p:cNvSpPr/>
            <p:nvPr/>
          </p:nvSpPr>
          <p:spPr>
            <a:xfrm>
              <a:off x="3363967" y="1015578"/>
              <a:ext cx="51151" cy="51151"/>
            </a:xfrm>
            <a:custGeom>
              <a:avLst/>
              <a:gdLst>
                <a:gd name="f0" fmla="val w"/>
                <a:gd name="f1" fmla="val h"/>
                <a:gd name="f2" fmla="val 0"/>
                <a:gd name="f3" fmla="val 1324"/>
                <a:gd name="f4" fmla="val 662"/>
                <a:gd name="f5" fmla="val 1"/>
                <a:gd name="f6" fmla="val 316"/>
                <a:gd name="f7" fmla="val 284"/>
                <a:gd name="f8" fmla="val 1040"/>
                <a:gd name="f9" fmla="*/ f0 1 1324"/>
                <a:gd name="f10" fmla="*/ f1 1 1324"/>
                <a:gd name="f11" fmla="val f2"/>
                <a:gd name="f12" fmla="val f3"/>
                <a:gd name="f13" fmla="+- f12 0 f11"/>
                <a:gd name="f14" fmla="*/ f13 1 1324"/>
                <a:gd name="f15" fmla="*/ f11 1 f14"/>
                <a:gd name="f16" fmla="*/ f12 1 f14"/>
                <a:gd name="f17" fmla="*/ f15 f9 1"/>
                <a:gd name="f18" fmla="*/ f16 f9 1"/>
                <a:gd name="f19" fmla="*/ f16 f10 1"/>
                <a:gd name="f20" fmla="*/ f15 f10 1"/>
              </a:gdLst>
              <a:ahLst/>
              <a:cxnLst>
                <a:cxn ang="3cd4">
                  <a:pos x="hc" y="t"/>
                </a:cxn>
                <a:cxn ang="0">
                  <a:pos x="r" y="vc"/>
                </a:cxn>
                <a:cxn ang="cd4">
                  <a:pos x="hc" y="b"/>
                </a:cxn>
                <a:cxn ang="cd2">
                  <a:pos x="l" y="vc"/>
                </a:cxn>
              </a:cxnLst>
              <a:rect l="f17" t="f20" r="f18" b="f19"/>
              <a:pathLst>
                <a:path w="1324" h="1324">
                  <a:moveTo>
                    <a:pt x="f4" y="f5"/>
                  </a:moveTo>
                  <a:cubicBezTo>
                    <a:pt x="f6" y="f5"/>
                    <a:pt x="f5" y="f7"/>
                    <a:pt x="f5" y="f4"/>
                  </a:cubicBezTo>
                  <a:cubicBezTo>
                    <a:pt x="f5" y="f8"/>
                    <a:pt x="f6" y="f3"/>
                    <a:pt x="f4" y="f3"/>
                  </a:cubicBezTo>
                  <a:cubicBezTo>
                    <a:pt x="f8" y="f3"/>
                    <a:pt x="f3" y="f8"/>
                    <a:pt x="f3" y="f4"/>
                  </a:cubicBezTo>
                  <a:cubicBezTo>
                    <a:pt x="f3" y="f7"/>
                    <a:pt x="f8" y="f5"/>
                    <a:pt x="f4" y="f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24" name="Google Shape;6766;p88">
              <a:extLst>
                <a:ext uri="{FF2B5EF4-FFF2-40B4-BE49-F238E27FC236}">
                  <a16:creationId xmlns:a16="http://schemas.microsoft.com/office/drawing/2014/main" id="{EA5D1602-13FF-9678-77E6-220C74305D1A}"/>
                </a:ext>
              </a:extLst>
            </p:cNvPr>
            <p:cNvSpPr/>
            <p:nvPr/>
          </p:nvSpPr>
          <p:spPr>
            <a:xfrm>
              <a:off x="3256873" y="935257"/>
              <a:ext cx="265395" cy="292169"/>
            </a:xfrm>
            <a:custGeom>
              <a:avLst/>
              <a:gdLst>
                <a:gd name="f0" fmla="val w"/>
                <a:gd name="f1" fmla="val h"/>
                <a:gd name="f2" fmla="val 0"/>
                <a:gd name="f3" fmla="val 6869"/>
                <a:gd name="f4" fmla="val 7562"/>
                <a:gd name="f5" fmla="val 3434"/>
                <a:gd name="f6" fmla="val 1355"/>
                <a:gd name="f7" fmla="val 4191"/>
                <a:gd name="f8" fmla="val 4821"/>
                <a:gd name="f9" fmla="val 1985"/>
                <a:gd name="f10" fmla="val 2741"/>
                <a:gd name="f11" fmla="val 3088"/>
                <a:gd name="f12" fmla="val 4663"/>
                <a:gd name="f13" fmla="val 3403"/>
                <a:gd name="f14" fmla="val 4474"/>
                <a:gd name="f15" fmla="val 3655"/>
                <a:gd name="f16" fmla="val 5293"/>
                <a:gd name="f17" fmla="val 4033"/>
                <a:gd name="f18" fmla="val 5829"/>
                <a:gd name="f19" fmla="val 4852"/>
                <a:gd name="f20" fmla="val 6018"/>
                <a:gd name="f21" fmla="val 5671"/>
                <a:gd name="f22" fmla="val 6175"/>
                <a:gd name="f23" fmla="val 5482"/>
                <a:gd name="f24" fmla="val 1387"/>
                <a:gd name="f25" fmla="val 1198"/>
                <a:gd name="f26" fmla="val 1040"/>
                <a:gd name="f27" fmla="val 1576"/>
                <a:gd name="f28" fmla="val 2426"/>
                <a:gd name="f29" fmla="val 2174"/>
                <a:gd name="f30" fmla="val 2048"/>
                <a:gd name="f31" fmla="val 2678"/>
                <a:gd name="f32" fmla="val 6868"/>
                <a:gd name="f33" fmla="val 1009"/>
                <a:gd name="f34" fmla="val 473"/>
                <a:gd name="f35" fmla="val 6396"/>
                <a:gd name="f36" fmla="*/ f0 1 6869"/>
                <a:gd name="f37" fmla="*/ f1 1 7562"/>
                <a:gd name="f38" fmla="val f2"/>
                <a:gd name="f39" fmla="val f3"/>
                <a:gd name="f40" fmla="val f4"/>
                <a:gd name="f41" fmla="+- f40 0 f38"/>
                <a:gd name="f42" fmla="+- f39 0 f38"/>
                <a:gd name="f43" fmla="*/ f42 1 6869"/>
                <a:gd name="f44" fmla="*/ f41 1 7562"/>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6869" h="7562">
                  <a:moveTo>
                    <a:pt x="f5" y="f6"/>
                  </a:moveTo>
                  <a:cubicBezTo>
                    <a:pt x="f7" y="f6"/>
                    <a:pt x="f8" y="f9"/>
                    <a:pt x="f8" y="f10"/>
                  </a:cubicBezTo>
                  <a:cubicBezTo>
                    <a:pt x="f8" y="f11"/>
                    <a:pt x="f12" y="f13"/>
                    <a:pt x="f14" y="f15"/>
                  </a:cubicBezTo>
                  <a:cubicBezTo>
                    <a:pt x="f16" y="f17"/>
                    <a:pt x="f18" y="f19"/>
                    <a:pt x="f18" y="f18"/>
                  </a:cubicBezTo>
                  <a:cubicBezTo>
                    <a:pt x="f18" y="f20"/>
                    <a:pt x="f21" y="f22"/>
                    <a:pt x="f23" y="f22"/>
                  </a:cubicBezTo>
                  <a:lnTo>
                    <a:pt x="f24" y="f22"/>
                  </a:lnTo>
                  <a:cubicBezTo>
                    <a:pt x="f25" y="f22"/>
                    <a:pt x="f26" y="f20"/>
                    <a:pt x="f26" y="f18"/>
                  </a:cubicBezTo>
                  <a:cubicBezTo>
                    <a:pt x="f26" y="f19"/>
                    <a:pt x="f27" y="f17"/>
                    <a:pt x="f28" y="f15"/>
                  </a:cubicBezTo>
                  <a:cubicBezTo>
                    <a:pt x="f29" y="f13"/>
                    <a:pt x="f30" y="f11"/>
                    <a:pt x="f30" y="f10"/>
                  </a:cubicBezTo>
                  <a:cubicBezTo>
                    <a:pt x="f30" y="f9"/>
                    <a:pt x="f31" y="f6"/>
                    <a:pt x="f5" y="f6"/>
                  </a:cubicBezTo>
                  <a:close/>
                  <a:moveTo>
                    <a:pt x="f2" y="f2"/>
                  </a:moveTo>
                  <a:lnTo>
                    <a:pt x="f2" y="f4"/>
                  </a:lnTo>
                  <a:lnTo>
                    <a:pt x="f32" y="f4"/>
                  </a:lnTo>
                  <a:lnTo>
                    <a:pt x="f32" y="f33"/>
                  </a:lnTo>
                  <a:cubicBezTo>
                    <a:pt x="f32" y="f34"/>
                    <a:pt x="f35" y="f2"/>
                    <a:pt x="f18"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25" name="Google Shape;6767;p88">
              <a:extLst>
                <a:ext uri="{FF2B5EF4-FFF2-40B4-BE49-F238E27FC236}">
                  <a16:creationId xmlns:a16="http://schemas.microsoft.com/office/drawing/2014/main" id="{EEED1B2F-5F7F-0F3D-EDC9-E34AFDD3813F}"/>
                </a:ext>
              </a:extLst>
            </p:cNvPr>
            <p:cNvSpPr/>
            <p:nvPr/>
          </p:nvSpPr>
          <p:spPr>
            <a:xfrm>
              <a:off x="3363967" y="1319881"/>
              <a:ext cx="53592" cy="65800"/>
            </a:xfrm>
            <a:custGeom>
              <a:avLst/>
              <a:gdLst>
                <a:gd name="f0" fmla="val w"/>
                <a:gd name="f1" fmla="val h"/>
                <a:gd name="f2" fmla="val 0"/>
                <a:gd name="f3" fmla="val 1387"/>
                <a:gd name="f4" fmla="val 1703"/>
                <a:gd name="f5" fmla="val 1"/>
                <a:gd name="f6" fmla="val 1702"/>
                <a:gd name="f7" fmla="val 505"/>
                <a:gd name="f8" fmla="val 536"/>
                <a:gd name="f9" fmla="val 1324"/>
                <a:gd name="f10" fmla="val 631"/>
                <a:gd name="f11" fmla="val 694"/>
                <a:gd name="f12" fmla="val 711"/>
                <a:gd name="f13" fmla="val 1316"/>
                <a:gd name="f14" fmla="val 725"/>
                <a:gd name="f15" fmla="val 1312"/>
                <a:gd name="f16" fmla="val 739"/>
                <a:gd name="f17" fmla="val 776"/>
                <a:gd name="f18" fmla="val 805"/>
                <a:gd name="f19" fmla="val 1341"/>
                <a:gd name="f20" fmla="val 851"/>
                <a:gd name="f21" fmla="*/ f0 1 1387"/>
                <a:gd name="f22" fmla="*/ f1 1 1703"/>
                <a:gd name="f23" fmla="val f2"/>
                <a:gd name="f24" fmla="val f3"/>
                <a:gd name="f25" fmla="val f4"/>
                <a:gd name="f26" fmla="+- f25 0 f23"/>
                <a:gd name="f27" fmla="+- f24 0 f23"/>
                <a:gd name="f28" fmla="*/ f27 1 1387"/>
                <a:gd name="f29" fmla="*/ f26 1 1703"/>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1387" h="1703">
                  <a:moveTo>
                    <a:pt x="f5" y="f5"/>
                  </a:moveTo>
                  <a:lnTo>
                    <a:pt x="f5" y="f6"/>
                  </a:lnTo>
                  <a:lnTo>
                    <a:pt x="f7" y="f3"/>
                  </a:lnTo>
                  <a:cubicBezTo>
                    <a:pt x="f8" y="f9"/>
                    <a:pt x="f10" y="f9"/>
                    <a:pt x="f11" y="f9"/>
                  </a:cubicBezTo>
                  <a:cubicBezTo>
                    <a:pt x="f12" y="f13"/>
                    <a:pt x="f14" y="f15"/>
                    <a:pt x="f16" y="f15"/>
                  </a:cubicBezTo>
                  <a:cubicBezTo>
                    <a:pt x="f17" y="f15"/>
                    <a:pt x="f18" y="f19"/>
                    <a:pt x="f20" y="f3"/>
                  </a:cubicBezTo>
                  <a:lnTo>
                    <a:pt x="f3" y="f6"/>
                  </a:lnTo>
                  <a:lnTo>
                    <a:pt x="f3" y="f5"/>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grpSp>
      <p:grpSp>
        <p:nvGrpSpPr>
          <p:cNvPr id="226" name="Google Shape;6777;p88">
            <a:extLst>
              <a:ext uri="{FF2B5EF4-FFF2-40B4-BE49-F238E27FC236}">
                <a16:creationId xmlns:a16="http://schemas.microsoft.com/office/drawing/2014/main" id="{50A3F099-05ED-D2A4-F82B-E91B7DDB649C}"/>
              </a:ext>
            </a:extLst>
          </p:cNvPr>
          <p:cNvGrpSpPr/>
          <p:nvPr/>
        </p:nvGrpSpPr>
        <p:grpSpPr>
          <a:xfrm>
            <a:off x="6414070" y="1211289"/>
            <a:ext cx="600565" cy="600564"/>
            <a:chOff x="6127723" y="908465"/>
            <a:chExt cx="450424" cy="450423"/>
          </a:xfrm>
          <a:solidFill>
            <a:schemeClr val="tx1"/>
          </a:solidFill>
        </p:grpSpPr>
        <p:sp>
          <p:nvSpPr>
            <p:cNvPr id="227" name="Google Shape;6778;p88">
              <a:extLst>
                <a:ext uri="{FF2B5EF4-FFF2-40B4-BE49-F238E27FC236}">
                  <a16:creationId xmlns:a16="http://schemas.microsoft.com/office/drawing/2014/main" id="{AEB0B3E7-D761-F09B-0770-6C3E3EC2473D}"/>
                </a:ext>
              </a:extLst>
            </p:cNvPr>
            <p:cNvSpPr/>
            <p:nvPr/>
          </p:nvSpPr>
          <p:spPr>
            <a:xfrm>
              <a:off x="6361435" y="1042379"/>
              <a:ext cx="198470" cy="76690"/>
            </a:xfrm>
            <a:custGeom>
              <a:avLst/>
              <a:gdLst>
                <a:gd name="f0" fmla="val w"/>
                <a:gd name="f1" fmla="val h"/>
                <a:gd name="f2" fmla="val 0"/>
                <a:gd name="f3" fmla="val 5137"/>
                <a:gd name="f4" fmla="val 1985"/>
                <a:gd name="f5" fmla="val 473"/>
                <a:gd name="f6" fmla="val 316"/>
                <a:gd name="f7" fmla="val 158"/>
                <a:gd name="f8" fmla="val 32"/>
                <a:gd name="f9" fmla="val 1"/>
                <a:gd name="f10" fmla="val 126"/>
                <a:gd name="f11" fmla="val 2521"/>
                <a:gd name="f12" fmla="val 5136"/>
                <a:gd name="f13" fmla="val 4979"/>
                <a:gd name="f14" fmla="val 4790"/>
                <a:gd name="f15" fmla="val 4569"/>
                <a:gd name="f16" fmla="*/ f0 1 5137"/>
                <a:gd name="f17" fmla="*/ f1 1 1985"/>
                <a:gd name="f18" fmla="val f2"/>
                <a:gd name="f19" fmla="val f3"/>
                <a:gd name="f20" fmla="val f4"/>
                <a:gd name="f21" fmla="+- f20 0 f18"/>
                <a:gd name="f22" fmla="+- f19 0 f18"/>
                <a:gd name="f23" fmla="*/ f22 1 5137"/>
                <a:gd name="f24" fmla="*/ f21 1 1985"/>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5137" h="1985">
                  <a:moveTo>
                    <a:pt x="f5" y="f2"/>
                  </a:moveTo>
                  <a:cubicBezTo>
                    <a:pt x="f6" y="f2"/>
                    <a:pt x="f7" y="f8"/>
                    <a:pt x="f9" y="f10"/>
                  </a:cubicBezTo>
                  <a:lnTo>
                    <a:pt x="f11" y="f4"/>
                  </a:lnTo>
                  <a:lnTo>
                    <a:pt x="f12" y="f7"/>
                  </a:lnTo>
                  <a:cubicBezTo>
                    <a:pt x="f13" y="f8"/>
                    <a:pt x="f14" y="f2"/>
                    <a:pt x="f1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28" name="Google Shape;6779;p88">
              <a:extLst>
                <a:ext uri="{FF2B5EF4-FFF2-40B4-BE49-F238E27FC236}">
                  <a16:creationId xmlns:a16="http://schemas.microsoft.com/office/drawing/2014/main" id="{886B54CC-91F9-7C79-BB0D-5E03FEF9EC99}"/>
                </a:ext>
              </a:extLst>
            </p:cNvPr>
            <p:cNvSpPr/>
            <p:nvPr/>
          </p:nvSpPr>
          <p:spPr>
            <a:xfrm>
              <a:off x="6340769" y="1065486"/>
              <a:ext cx="237378" cy="159489"/>
            </a:xfrm>
            <a:custGeom>
              <a:avLst/>
              <a:gdLst>
                <a:gd name="f0" fmla="val w"/>
                <a:gd name="f1" fmla="val h"/>
                <a:gd name="f2" fmla="val 0"/>
                <a:gd name="f3" fmla="val 6144"/>
                <a:gd name="f4" fmla="val 4128"/>
                <a:gd name="f5" fmla="val 63"/>
                <a:gd name="f6" fmla="val 1"/>
                <a:gd name="f7" fmla="val 32"/>
                <a:gd name="f8" fmla="val 127"/>
                <a:gd name="f9" fmla="val 284"/>
                <a:gd name="f10" fmla="val 379"/>
                <a:gd name="f11" fmla="val 3120"/>
                <a:gd name="f12" fmla="val 3655"/>
                <a:gd name="f13" fmla="val 473"/>
                <a:gd name="f14" fmla="val 1040"/>
                <a:gd name="f15" fmla="val 5136"/>
                <a:gd name="f16" fmla="val 5671"/>
                <a:gd name="f17" fmla="val 6112"/>
                <a:gd name="f18" fmla="val 190"/>
                <a:gd name="f19" fmla="val 64"/>
                <a:gd name="f20" fmla="val 3277"/>
                <a:gd name="f21" fmla="val 2048"/>
                <a:gd name="f22" fmla="val 3214"/>
                <a:gd name="f23" fmla="val 2080"/>
                <a:gd name="f24" fmla="val 3151"/>
                <a:gd name="f25" fmla="val 3056"/>
                <a:gd name="f26" fmla="val 2993"/>
                <a:gd name="f27" fmla="val 2962"/>
                <a:gd name="f28" fmla="val 2867"/>
                <a:gd name="f29" fmla="*/ f0 1 6144"/>
                <a:gd name="f30" fmla="*/ f1 1 4128"/>
                <a:gd name="f31" fmla="val f2"/>
                <a:gd name="f32" fmla="val f3"/>
                <a:gd name="f33" fmla="val f4"/>
                <a:gd name="f34" fmla="+- f33 0 f31"/>
                <a:gd name="f35" fmla="+- f32 0 f31"/>
                <a:gd name="f36" fmla="*/ f35 1 6144"/>
                <a:gd name="f37" fmla="*/ f34 1 4128"/>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6144" h="4128">
                  <a:moveTo>
                    <a:pt x="f5" y="f6"/>
                  </a:moveTo>
                  <a:cubicBezTo>
                    <a:pt x="f7" y="f8"/>
                    <a:pt x="f2" y="f9"/>
                    <a:pt x="f2" y="f10"/>
                  </a:cubicBezTo>
                  <a:lnTo>
                    <a:pt x="f2" y="f11"/>
                  </a:lnTo>
                  <a:cubicBezTo>
                    <a:pt x="f2" y="f12"/>
                    <a:pt x="f13" y="f4"/>
                    <a:pt x="f14" y="f4"/>
                  </a:cubicBezTo>
                  <a:lnTo>
                    <a:pt x="f15" y="f4"/>
                  </a:lnTo>
                  <a:cubicBezTo>
                    <a:pt x="f16" y="f4"/>
                    <a:pt x="f3" y="f12"/>
                    <a:pt x="f3" y="f11"/>
                  </a:cubicBezTo>
                  <a:lnTo>
                    <a:pt x="f3" y="f10"/>
                  </a:lnTo>
                  <a:cubicBezTo>
                    <a:pt x="f3" y="f9"/>
                    <a:pt x="f17" y="f18"/>
                    <a:pt x="f17" y="f19"/>
                  </a:cubicBezTo>
                  <a:lnTo>
                    <a:pt x="f20" y="f21"/>
                  </a:lnTo>
                  <a:cubicBezTo>
                    <a:pt x="f22" y="f23"/>
                    <a:pt x="f24" y="f23"/>
                    <a:pt x="f25" y="f23"/>
                  </a:cubicBezTo>
                  <a:cubicBezTo>
                    <a:pt x="f26" y="f23"/>
                    <a:pt x="f27" y="f23"/>
                    <a:pt x="f28" y="f21"/>
                  </a:cubicBezTo>
                  <a:lnTo>
                    <a:pt x="f5" y="f6"/>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29" name="Google Shape;6780;p88">
              <a:extLst>
                <a:ext uri="{FF2B5EF4-FFF2-40B4-BE49-F238E27FC236}">
                  <a16:creationId xmlns:a16="http://schemas.microsoft.com/office/drawing/2014/main" id="{5A45D1EF-099D-0E77-E37C-59597FC094B2}"/>
                </a:ext>
              </a:extLst>
            </p:cNvPr>
            <p:cNvSpPr/>
            <p:nvPr/>
          </p:nvSpPr>
          <p:spPr>
            <a:xfrm>
              <a:off x="6127723" y="988786"/>
              <a:ext cx="292169" cy="290971"/>
            </a:xfrm>
            <a:custGeom>
              <a:avLst/>
              <a:gdLst>
                <a:gd name="f0" fmla="val w"/>
                <a:gd name="f1" fmla="val h"/>
                <a:gd name="f2" fmla="val 0"/>
                <a:gd name="f3" fmla="val 7562"/>
                <a:gd name="f4" fmla="val 7531"/>
                <a:gd name="f5" fmla="val 3781"/>
                <a:gd name="f6" fmla="val 2017"/>
                <a:gd name="f7" fmla="val 3970"/>
                <a:gd name="f8" fmla="val 4128"/>
                <a:gd name="f9" fmla="val 2175"/>
                <a:gd name="f10" fmla="val 2364"/>
                <a:gd name="f11" fmla="val 2584"/>
                <a:gd name="f12" fmla="val 2742"/>
                <a:gd name="f13" fmla="val 1702"/>
                <a:gd name="f14" fmla="val 1482"/>
                <a:gd name="f15" fmla="val 1324"/>
                <a:gd name="f16" fmla="val 3057"/>
                <a:gd name="f17" fmla="val 3403"/>
                <a:gd name="f18" fmla="val 3277"/>
                <a:gd name="f19" fmla="val 3435"/>
                <a:gd name="f20" fmla="val 3561"/>
                <a:gd name="f21" fmla="val 3750"/>
                <a:gd name="f22" fmla="val 3466"/>
                <a:gd name="f23" fmla="val 3939"/>
                <a:gd name="f24" fmla="val 4096"/>
                <a:gd name="f25" fmla="val 2395"/>
                <a:gd name="f26" fmla="val 4790"/>
                <a:gd name="f27" fmla="val 4947"/>
                <a:gd name="f28" fmla="val 5136"/>
                <a:gd name="f29" fmla="val 5325"/>
                <a:gd name="f30" fmla="val 5483"/>
                <a:gd name="f31" fmla="val 1"/>
                <a:gd name="f32" fmla="val 7530"/>
                <a:gd name="f33" fmla="val 6837"/>
                <a:gd name="f34" fmla="val 6522"/>
                <a:gd name="f35" fmla="val 5577"/>
                <a:gd name="f36" fmla="val 4853"/>
                <a:gd name="f37" fmla="val 6081"/>
                <a:gd name="f38" fmla="val 1450"/>
                <a:gd name="f39" fmla="val 725"/>
                <a:gd name="f40" fmla="*/ f0 1 7562"/>
                <a:gd name="f41" fmla="*/ f1 1 7531"/>
                <a:gd name="f42" fmla="val f2"/>
                <a:gd name="f43" fmla="val f3"/>
                <a:gd name="f44" fmla="val f4"/>
                <a:gd name="f45" fmla="+- f44 0 f42"/>
                <a:gd name="f46" fmla="+- f43 0 f42"/>
                <a:gd name="f47" fmla="*/ f46 1 7562"/>
                <a:gd name="f48" fmla="*/ f45 1 7531"/>
                <a:gd name="f49" fmla="*/ f42 1 f47"/>
                <a:gd name="f50" fmla="*/ f43 1 f47"/>
                <a:gd name="f51" fmla="*/ f42 1 f48"/>
                <a:gd name="f52" fmla="*/ f44 1 f48"/>
                <a:gd name="f53" fmla="*/ f49 f40 1"/>
                <a:gd name="f54" fmla="*/ f50 f40 1"/>
                <a:gd name="f55" fmla="*/ f52 f41 1"/>
                <a:gd name="f56" fmla="*/ f51 f41 1"/>
              </a:gdLst>
              <a:ahLst/>
              <a:cxnLst>
                <a:cxn ang="3cd4">
                  <a:pos x="hc" y="t"/>
                </a:cxn>
                <a:cxn ang="0">
                  <a:pos x="r" y="vc"/>
                </a:cxn>
                <a:cxn ang="cd4">
                  <a:pos x="hc" y="b"/>
                </a:cxn>
                <a:cxn ang="cd2">
                  <a:pos x="l" y="vc"/>
                </a:cxn>
              </a:cxnLst>
              <a:rect l="f53" t="f56" r="f54" b="f55"/>
              <a:pathLst>
                <a:path w="7562" h="7531">
                  <a:moveTo>
                    <a:pt x="f5" y="f6"/>
                  </a:moveTo>
                  <a:cubicBezTo>
                    <a:pt x="f7" y="f6"/>
                    <a:pt x="f8" y="f9"/>
                    <a:pt x="f8" y="f10"/>
                  </a:cubicBezTo>
                  <a:cubicBezTo>
                    <a:pt x="f8" y="f11"/>
                    <a:pt x="f7" y="f12"/>
                    <a:pt x="f5" y="f12"/>
                  </a:cubicBezTo>
                  <a:lnTo>
                    <a:pt x="f13" y="f12"/>
                  </a:lnTo>
                  <a:cubicBezTo>
                    <a:pt x="f14" y="f12"/>
                    <a:pt x="f15" y="f11"/>
                    <a:pt x="f15" y="f10"/>
                  </a:cubicBezTo>
                  <a:cubicBezTo>
                    <a:pt x="f15" y="f9"/>
                    <a:pt x="f14" y="f6"/>
                    <a:pt x="f13" y="f6"/>
                  </a:cubicBezTo>
                  <a:close/>
                  <a:moveTo>
                    <a:pt x="f16" y="f17"/>
                  </a:moveTo>
                  <a:cubicBezTo>
                    <a:pt x="f18" y="f17"/>
                    <a:pt x="f19" y="f20"/>
                    <a:pt x="f19" y="f21"/>
                  </a:cubicBezTo>
                  <a:cubicBezTo>
                    <a:pt x="f22" y="f23"/>
                    <a:pt x="f18" y="f24"/>
                    <a:pt x="f16" y="f24"/>
                  </a:cubicBezTo>
                  <a:lnTo>
                    <a:pt x="f13" y="f24"/>
                  </a:lnTo>
                  <a:cubicBezTo>
                    <a:pt x="f14" y="f24"/>
                    <a:pt x="f15" y="f23"/>
                    <a:pt x="f15" y="f21"/>
                  </a:cubicBezTo>
                  <a:cubicBezTo>
                    <a:pt x="f15" y="f20"/>
                    <a:pt x="f14" y="f17"/>
                    <a:pt x="f13" y="f17"/>
                  </a:cubicBezTo>
                  <a:close/>
                  <a:moveTo>
                    <a:pt x="f25" y="f26"/>
                  </a:moveTo>
                  <a:cubicBezTo>
                    <a:pt x="f11" y="f26"/>
                    <a:pt x="f12" y="f27"/>
                    <a:pt x="f12" y="f28"/>
                  </a:cubicBezTo>
                  <a:cubicBezTo>
                    <a:pt x="f12" y="f29"/>
                    <a:pt x="f11" y="f30"/>
                    <a:pt x="f25" y="f30"/>
                  </a:cubicBezTo>
                  <a:lnTo>
                    <a:pt x="f13" y="f30"/>
                  </a:lnTo>
                  <a:cubicBezTo>
                    <a:pt x="f14" y="f30"/>
                    <a:pt x="f15" y="f29"/>
                    <a:pt x="f15" y="f28"/>
                  </a:cubicBezTo>
                  <a:cubicBezTo>
                    <a:pt x="f15" y="f27"/>
                    <a:pt x="f14" y="f26"/>
                    <a:pt x="f13" y="f26"/>
                  </a:cubicBezTo>
                  <a:close/>
                  <a:moveTo>
                    <a:pt x="f31" y="f31"/>
                  </a:moveTo>
                  <a:lnTo>
                    <a:pt x="f31" y="f32"/>
                  </a:lnTo>
                  <a:lnTo>
                    <a:pt x="f3" y="f32"/>
                  </a:lnTo>
                  <a:lnTo>
                    <a:pt x="f3" y="f33"/>
                  </a:lnTo>
                  <a:lnTo>
                    <a:pt x="f34" y="f33"/>
                  </a:lnTo>
                  <a:cubicBezTo>
                    <a:pt x="f35" y="f33"/>
                    <a:pt x="f36" y="f37"/>
                    <a:pt x="f36" y="f28"/>
                  </a:cubicBezTo>
                  <a:lnTo>
                    <a:pt x="f36" y="f25"/>
                  </a:lnTo>
                  <a:cubicBezTo>
                    <a:pt x="f36" y="f38"/>
                    <a:pt x="f35" y="f39"/>
                    <a:pt x="f34" y="f39"/>
                  </a:cubicBezTo>
                  <a:lnTo>
                    <a:pt x="f3" y="f39"/>
                  </a:lnTo>
                  <a:lnTo>
                    <a:pt x="f3" y="f31"/>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30" name="Google Shape;6781;p88">
              <a:extLst>
                <a:ext uri="{FF2B5EF4-FFF2-40B4-BE49-F238E27FC236}">
                  <a16:creationId xmlns:a16="http://schemas.microsoft.com/office/drawing/2014/main" id="{ED58A219-CD7E-5868-2067-8B34D240A329}"/>
                </a:ext>
              </a:extLst>
            </p:cNvPr>
            <p:cNvSpPr/>
            <p:nvPr/>
          </p:nvSpPr>
          <p:spPr>
            <a:xfrm>
              <a:off x="6127723" y="908465"/>
              <a:ext cx="292169" cy="53592"/>
            </a:xfrm>
            <a:custGeom>
              <a:avLst/>
              <a:gdLst>
                <a:gd name="f0" fmla="val w"/>
                <a:gd name="f1" fmla="val h"/>
                <a:gd name="f2" fmla="val 0"/>
                <a:gd name="f3" fmla="val 7562"/>
                <a:gd name="f4" fmla="val 1387"/>
                <a:gd name="f5" fmla="val 1009"/>
                <a:gd name="f6" fmla="val 1"/>
                <a:gd name="f7" fmla="val 473"/>
                <a:gd name="f8" fmla="val 1040"/>
                <a:gd name="f9" fmla="val 7089"/>
                <a:gd name="f10" fmla="val 6522"/>
                <a:gd name="f11" fmla="*/ f0 1 7562"/>
                <a:gd name="f12" fmla="*/ f1 1 1387"/>
                <a:gd name="f13" fmla="val f2"/>
                <a:gd name="f14" fmla="val f3"/>
                <a:gd name="f15" fmla="val f4"/>
                <a:gd name="f16" fmla="+- f15 0 f13"/>
                <a:gd name="f17" fmla="+- f14 0 f13"/>
                <a:gd name="f18" fmla="*/ f17 1 7562"/>
                <a:gd name="f19" fmla="*/ f16 1 1387"/>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7562" h="1387">
                  <a:moveTo>
                    <a:pt x="f5" y="f6"/>
                  </a:moveTo>
                  <a:cubicBezTo>
                    <a:pt x="f7" y="f6"/>
                    <a:pt x="f6" y="f7"/>
                    <a:pt x="f6" y="f8"/>
                  </a:cubicBezTo>
                  <a:lnTo>
                    <a:pt x="f6" y="f4"/>
                  </a:lnTo>
                  <a:lnTo>
                    <a:pt x="f3" y="f4"/>
                  </a:lnTo>
                  <a:lnTo>
                    <a:pt x="f3" y="f8"/>
                  </a:lnTo>
                  <a:cubicBezTo>
                    <a:pt x="f3" y="f7"/>
                    <a:pt x="f9" y="f6"/>
                    <a:pt x="f10"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31" name="Google Shape;6782;p88">
              <a:extLst>
                <a:ext uri="{FF2B5EF4-FFF2-40B4-BE49-F238E27FC236}">
                  <a16:creationId xmlns:a16="http://schemas.microsoft.com/office/drawing/2014/main" id="{8AAAF34D-B0F0-6604-7427-75FFF78AD820}"/>
                </a:ext>
              </a:extLst>
            </p:cNvPr>
            <p:cNvSpPr/>
            <p:nvPr/>
          </p:nvSpPr>
          <p:spPr>
            <a:xfrm>
              <a:off x="6127723" y="1305296"/>
              <a:ext cx="292169" cy="53592"/>
            </a:xfrm>
            <a:custGeom>
              <a:avLst/>
              <a:gdLst>
                <a:gd name="f0" fmla="val w"/>
                <a:gd name="f1" fmla="val h"/>
                <a:gd name="f2" fmla="val 0"/>
                <a:gd name="f3" fmla="val 7562"/>
                <a:gd name="f4" fmla="val 1387"/>
                <a:gd name="f5" fmla="val 1"/>
                <a:gd name="f6" fmla="val 347"/>
                <a:gd name="f7" fmla="val 945"/>
                <a:gd name="f8" fmla="val 442"/>
                <a:gd name="f9" fmla="val 1386"/>
                <a:gd name="f10" fmla="val 1009"/>
                <a:gd name="f11" fmla="val 6522"/>
                <a:gd name="f12" fmla="val 7089"/>
                <a:gd name="f13" fmla="val 914"/>
                <a:gd name="f14" fmla="*/ f0 1 7562"/>
                <a:gd name="f15" fmla="*/ f1 1 1387"/>
                <a:gd name="f16" fmla="val f2"/>
                <a:gd name="f17" fmla="val f3"/>
                <a:gd name="f18" fmla="val f4"/>
                <a:gd name="f19" fmla="+- f18 0 f16"/>
                <a:gd name="f20" fmla="+- f17 0 f16"/>
                <a:gd name="f21" fmla="*/ f20 1 7562"/>
                <a:gd name="f22" fmla="*/ f19 1 1387"/>
                <a:gd name="f23" fmla="*/ f16 1 f21"/>
                <a:gd name="f24" fmla="*/ f17 1 f21"/>
                <a:gd name="f25" fmla="*/ f16 1 f22"/>
                <a:gd name="f26" fmla="*/ f18 1 f22"/>
                <a:gd name="f27" fmla="*/ f23 f14 1"/>
                <a:gd name="f28" fmla="*/ f24 f14 1"/>
                <a:gd name="f29" fmla="*/ f26 f15 1"/>
                <a:gd name="f30" fmla="*/ f25 f15 1"/>
              </a:gdLst>
              <a:ahLst/>
              <a:cxnLst>
                <a:cxn ang="3cd4">
                  <a:pos x="hc" y="t"/>
                </a:cxn>
                <a:cxn ang="0">
                  <a:pos x="r" y="vc"/>
                </a:cxn>
                <a:cxn ang="cd4">
                  <a:pos x="hc" y="b"/>
                </a:cxn>
                <a:cxn ang="cd2">
                  <a:pos x="l" y="vc"/>
                </a:cxn>
              </a:cxnLst>
              <a:rect l="f27" t="f30" r="f28" b="f29"/>
              <a:pathLst>
                <a:path w="7562" h="1387">
                  <a:moveTo>
                    <a:pt x="f5" y="f2"/>
                  </a:moveTo>
                  <a:lnTo>
                    <a:pt x="f5" y="f6"/>
                  </a:lnTo>
                  <a:cubicBezTo>
                    <a:pt x="f5" y="f7"/>
                    <a:pt x="f8" y="f9"/>
                    <a:pt x="f10" y="f9"/>
                  </a:cubicBezTo>
                  <a:lnTo>
                    <a:pt x="f11" y="f9"/>
                  </a:lnTo>
                  <a:cubicBezTo>
                    <a:pt x="f12" y="f9"/>
                    <a:pt x="f3" y="f13"/>
                    <a:pt x="f3" y="f6"/>
                  </a:cubicBezTo>
                  <a:lnTo>
                    <a:pt x="f3"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grpSp>
      <p:grpSp>
        <p:nvGrpSpPr>
          <p:cNvPr id="232" name="Google Shape;6827;p88">
            <a:extLst>
              <a:ext uri="{FF2B5EF4-FFF2-40B4-BE49-F238E27FC236}">
                <a16:creationId xmlns:a16="http://schemas.microsoft.com/office/drawing/2014/main" id="{4DE8E3A6-7F7D-516B-F01C-D87F640BFE73}"/>
              </a:ext>
            </a:extLst>
          </p:cNvPr>
          <p:cNvGrpSpPr/>
          <p:nvPr/>
        </p:nvGrpSpPr>
        <p:grpSpPr>
          <a:xfrm>
            <a:off x="7170364" y="1221809"/>
            <a:ext cx="607037" cy="598920"/>
            <a:chOff x="6694944" y="916356"/>
            <a:chExt cx="455278" cy="449190"/>
          </a:xfrm>
          <a:solidFill>
            <a:schemeClr val="tx1"/>
          </a:solidFill>
        </p:grpSpPr>
        <p:sp>
          <p:nvSpPr>
            <p:cNvPr id="233" name="Google Shape;6828;p88">
              <a:extLst>
                <a:ext uri="{FF2B5EF4-FFF2-40B4-BE49-F238E27FC236}">
                  <a16:creationId xmlns:a16="http://schemas.microsoft.com/office/drawing/2014/main" id="{A99B6016-D9B5-1FB3-A6F0-CD58C0CAA0AD}"/>
                </a:ext>
              </a:extLst>
            </p:cNvPr>
            <p:cNvSpPr/>
            <p:nvPr/>
          </p:nvSpPr>
          <p:spPr>
            <a:xfrm>
              <a:off x="6987067" y="968669"/>
              <a:ext cx="130283" cy="131518"/>
            </a:xfrm>
            <a:custGeom>
              <a:avLst/>
              <a:gdLst>
                <a:gd name="f0" fmla="val w"/>
                <a:gd name="f1" fmla="val h"/>
                <a:gd name="f2" fmla="val 0"/>
                <a:gd name="f3" fmla="val 3372"/>
                <a:gd name="f4" fmla="val 3404"/>
                <a:gd name="f5" fmla="val 347"/>
                <a:gd name="f6" fmla="val 1"/>
                <a:gd name="f7" fmla="val 158"/>
                <a:gd name="f8" fmla="val 536"/>
                <a:gd name="f9" fmla="val 694"/>
                <a:gd name="f10" fmla="val 1009"/>
                <a:gd name="f11" fmla="val 1576"/>
                <a:gd name="f12" fmla="val 2049"/>
                <a:gd name="f13" fmla="val 1166"/>
                <a:gd name="f14" fmla="val 1733"/>
                <a:gd name="f15" fmla="val 2269"/>
                <a:gd name="f16" fmla="val 1923"/>
                <a:gd name="f17" fmla="val 2175"/>
                <a:gd name="f18" fmla="val 1860"/>
                <a:gd name="f19" fmla="val 2112"/>
                <a:gd name="f20" fmla="val 1773"/>
                <a:gd name="f21" fmla="val 2080"/>
                <a:gd name="f22" fmla="val 1686"/>
                <a:gd name="f23" fmla="val 1600"/>
                <a:gd name="f24" fmla="val 1513"/>
                <a:gd name="f25" fmla="val 1450"/>
                <a:gd name="f26" fmla="val 1324"/>
                <a:gd name="f27" fmla="val 2521"/>
                <a:gd name="f28" fmla="val 2647"/>
                <a:gd name="f29" fmla="val 3309"/>
                <a:gd name="f30" fmla="val 3403"/>
                <a:gd name="f31" fmla="val 2360"/>
                <a:gd name="f32" fmla="val 2450"/>
                <a:gd name="f33" fmla="val 2537"/>
                <a:gd name="f34" fmla="val 2584"/>
                <a:gd name="f35" fmla="val 3277"/>
                <a:gd name="f36" fmla="val 3214"/>
                <a:gd name="f37" fmla="val 3120"/>
                <a:gd name="f38" fmla="val 3029"/>
                <a:gd name="f39" fmla="val 2939"/>
                <a:gd name="f40" fmla="val 2852"/>
                <a:gd name="f41" fmla="val 2805"/>
                <a:gd name="f42" fmla="val 2679"/>
                <a:gd name="f43" fmla="val 2742"/>
                <a:gd name="f44" fmla="val 788"/>
                <a:gd name="f45" fmla="val 1954"/>
                <a:gd name="f46" fmla="*/ f0 1 3372"/>
                <a:gd name="f47" fmla="*/ f1 1 3404"/>
                <a:gd name="f48" fmla="val f2"/>
                <a:gd name="f49" fmla="val f3"/>
                <a:gd name="f50" fmla="val f4"/>
                <a:gd name="f51" fmla="+- f50 0 f48"/>
                <a:gd name="f52" fmla="+- f49 0 f48"/>
                <a:gd name="f53" fmla="*/ f52 1 3372"/>
                <a:gd name="f54" fmla="*/ f51 1 3404"/>
                <a:gd name="f55" fmla="*/ f48 1 f53"/>
                <a:gd name="f56" fmla="*/ f49 1 f53"/>
                <a:gd name="f57" fmla="*/ f48 1 f54"/>
                <a:gd name="f58" fmla="*/ f50 1 f54"/>
                <a:gd name="f59" fmla="*/ f55 f46 1"/>
                <a:gd name="f60" fmla="*/ f56 f46 1"/>
                <a:gd name="f61" fmla="*/ f58 f47 1"/>
                <a:gd name="f62" fmla="*/ f57 f47 1"/>
              </a:gdLst>
              <a:ahLst/>
              <a:cxnLst>
                <a:cxn ang="3cd4">
                  <a:pos x="hc" y="t"/>
                </a:cxn>
                <a:cxn ang="0">
                  <a:pos x="r" y="vc"/>
                </a:cxn>
                <a:cxn ang="cd4">
                  <a:pos x="hc" y="b"/>
                </a:cxn>
                <a:cxn ang="cd2">
                  <a:pos x="l" y="vc"/>
                </a:cxn>
              </a:cxnLst>
              <a:rect l="f59" t="f62" r="f60" b="f61"/>
              <a:pathLst>
                <a:path w="3372" h="3404">
                  <a:moveTo>
                    <a:pt x="f5" y="f6"/>
                  </a:moveTo>
                  <a:cubicBezTo>
                    <a:pt x="f7" y="f6"/>
                    <a:pt x="f6" y="f7"/>
                    <a:pt x="f6" y="f5"/>
                  </a:cubicBezTo>
                  <a:cubicBezTo>
                    <a:pt x="f6" y="f8"/>
                    <a:pt x="f7" y="f9"/>
                    <a:pt x="f5" y="f9"/>
                  </a:cubicBezTo>
                  <a:lnTo>
                    <a:pt x="f10" y="f9"/>
                  </a:lnTo>
                  <a:cubicBezTo>
                    <a:pt x="f11" y="f9"/>
                    <a:pt x="f12" y="f13"/>
                    <a:pt x="f12" y="f14"/>
                  </a:cubicBezTo>
                  <a:lnTo>
                    <a:pt x="f12" y="f15"/>
                  </a:lnTo>
                  <a:lnTo>
                    <a:pt x="f16" y="f17"/>
                  </a:lnTo>
                  <a:cubicBezTo>
                    <a:pt x="f18" y="f19"/>
                    <a:pt x="f20" y="f21"/>
                    <a:pt x="f22" y="f21"/>
                  </a:cubicBezTo>
                  <a:cubicBezTo>
                    <a:pt x="f23" y="f21"/>
                    <a:pt x="f24" y="f19"/>
                    <a:pt x="f25" y="f17"/>
                  </a:cubicBezTo>
                  <a:cubicBezTo>
                    <a:pt x="f26" y="f15"/>
                    <a:pt x="f26" y="f27"/>
                    <a:pt x="f25" y="f28"/>
                  </a:cubicBezTo>
                  <a:lnTo>
                    <a:pt x="f19" y="f29"/>
                  </a:lnTo>
                  <a:cubicBezTo>
                    <a:pt x="f17" y="f3"/>
                    <a:pt x="f15" y="f30"/>
                    <a:pt x="f31" y="f30"/>
                  </a:cubicBezTo>
                  <a:cubicBezTo>
                    <a:pt x="f32" y="f30"/>
                    <a:pt x="f33" y="f3"/>
                    <a:pt x="f34" y="f29"/>
                  </a:cubicBezTo>
                  <a:lnTo>
                    <a:pt x="f35" y="f28"/>
                  </a:lnTo>
                  <a:cubicBezTo>
                    <a:pt x="f3" y="f27"/>
                    <a:pt x="f3" y="f15"/>
                    <a:pt x="f35" y="f17"/>
                  </a:cubicBezTo>
                  <a:cubicBezTo>
                    <a:pt x="f36" y="f19"/>
                    <a:pt x="f37" y="f21"/>
                    <a:pt x="f38" y="f21"/>
                  </a:cubicBezTo>
                  <a:cubicBezTo>
                    <a:pt x="f39" y="f21"/>
                    <a:pt x="f40" y="f19"/>
                    <a:pt x="f41" y="f17"/>
                  </a:cubicBezTo>
                  <a:lnTo>
                    <a:pt x="f42" y="f15"/>
                  </a:lnTo>
                  <a:lnTo>
                    <a:pt x="f42" y="f14"/>
                  </a:lnTo>
                  <a:cubicBezTo>
                    <a:pt x="f43" y="f44"/>
                    <a:pt x="f45" y="f6"/>
                    <a:pt x="f10"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34" name="Google Shape;6829;p88">
              <a:extLst>
                <a:ext uri="{FF2B5EF4-FFF2-40B4-BE49-F238E27FC236}">
                  <a16:creationId xmlns:a16="http://schemas.microsoft.com/office/drawing/2014/main" id="{0505F7F1-6A33-5C21-E3DB-436965AEA44C}"/>
                </a:ext>
              </a:extLst>
            </p:cNvPr>
            <p:cNvSpPr/>
            <p:nvPr/>
          </p:nvSpPr>
          <p:spPr>
            <a:xfrm>
              <a:off x="6803273" y="1234028"/>
              <a:ext cx="131481" cy="131518"/>
            </a:xfrm>
            <a:custGeom>
              <a:avLst/>
              <a:gdLst>
                <a:gd name="f0" fmla="val w"/>
                <a:gd name="f1" fmla="val h"/>
                <a:gd name="f2" fmla="val 0"/>
                <a:gd name="f3" fmla="val 3403"/>
                <a:gd name="f4" fmla="val 3404"/>
                <a:gd name="f5" fmla="val 1013"/>
                <a:gd name="f6" fmla="val 1"/>
                <a:gd name="f7" fmla="val 922"/>
                <a:gd name="f8" fmla="val 835"/>
                <a:gd name="f9" fmla="val 32"/>
                <a:gd name="f10" fmla="val 788"/>
                <a:gd name="f11" fmla="val 95"/>
                <a:gd name="f12" fmla="val 127"/>
                <a:gd name="f13" fmla="val 757"/>
                <a:gd name="f14" fmla="val 883"/>
                <a:gd name="f15" fmla="val 1135"/>
                <a:gd name="f16" fmla="val 1229"/>
                <a:gd name="f17" fmla="val 174"/>
                <a:gd name="f18" fmla="val 1292"/>
                <a:gd name="f19" fmla="val 260"/>
                <a:gd name="f20" fmla="val 1324"/>
                <a:gd name="f21" fmla="val 351"/>
                <a:gd name="f22" fmla="val 442"/>
                <a:gd name="f23" fmla="val 536"/>
                <a:gd name="f24" fmla="val 599"/>
                <a:gd name="f25" fmla="val 694"/>
                <a:gd name="f26" fmla="val 1671"/>
                <a:gd name="f27" fmla="val 2616"/>
                <a:gd name="f28" fmla="val 1450"/>
                <a:gd name="f29" fmla="val 3372"/>
                <a:gd name="f30" fmla="val 2395"/>
                <a:gd name="f31" fmla="val 3057"/>
                <a:gd name="f32" fmla="val 3246"/>
                <a:gd name="f33" fmla="val 2868"/>
                <a:gd name="f34" fmla="val 2710"/>
                <a:gd name="f35" fmla="val 2363"/>
                <a:gd name="f36" fmla="val 1796"/>
                <a:gd name="f37" fmla="val 2238"/>
                <a:gd name="f38" fmla="val 1513"/>
                <a:gd name="f39" fmla="val 1599"/>
                <a:gd name="f40" fmla="val 1686"/>
                <a:gd name="f41" fmla="val 1773"/>
                <a:gd name="f42" fmla="val 1859"/>
                <a:gd name="f43" fmla="val 1922"/>
                <a:gd name="f44" fmla="val 2048"/>
                <a:gd name="f45" fmla="val 1261"/>
                <a:gd name="f46" fmla="val 1198"/>
                <a:gd name="f47" fmla="val 1103"/>
                <a:gd name="f48" fmla="*/ f0 1 3403"/>
                <a:gd name="f49" fmla="*/ f1 1 3404"/>
                <a:gd name="f50" fmla="val f2"/>
                <a:gd name="f51" fmla="val f3"/>
                <a:gd name="f52" fmla="val f4"/>
                <a:gd name="f53" fmla="+- f52 0 f50"/>
                <a:gd name="f54" fmla="+- f51 0 f50"/>
                <a:gd name="f55" fmla="*/ f54 1 3403"/>
                <a:gd name="f56" fmla="*/ f53 1 3404"/>
                <a:gd name="f57" fmla="*/ f50 1 f55"/>
                <a:gd name="f58" fmla="*/ f51 1 f55"/>
                <a:gd name="f59" fmla="*/ f50 1 f56"/>
                <a:gd name="f60" fmla="*/ f52 1 f56"/>
                <a:gd name="f61" fmla="*/ f57 f48 1"/>
                <a:gd name="f62" fmla="*/ f58 f48 1"/>
                <a:gd name="f63" fmla="*/ f60 f49 1"/>
                <a:gd name="f64" fmla="*/ f59 f49 1"/>
              </a:gdLst>
              <a:ahLst/>
              <a:cxnLst>
                <a:cxn ang="3cd4">
                  <a:pos x="hc" y="t"/>
                </a:cxn>
                <a:cxn ang="0">
                  <a:pos x="r" y="vc"/>
                </a:cxn>
                <a:cxn ang="cd4">
                  <a:pos x="hc" y="b"/>
                </a:cxn>
                <a:cxn ang="cd2">
                  <a:pos x="l" y="vc"/>
                </a:cxn>
              </a:cxnLst>
              <a:rect l="f61" t="f64" r="f62" b="f63"/>
              <a:pathLst>
                <a:path w="3403" h="3404">
                  <a:moveTo>
                    <a:pt x="f5" y="f6"/>
                  </a:moveTo>
                  <a:cubicBezTo>
                    <a:pt x="f7" y="f6"/>
                    <a:pt x="f8" y="f9"/>
                    <a:pt x="f10" y="f11"/>
                  </a:cubicBezTo>
                  <a:lnTo>
                    <a:pt x="f12" y="f13"/>
                  </a:lnTo>
                  <a:cubicBezTo>
                    <a:pt x="f6" y="f14"/>
                    <a:pt x="f6" y="f15"/>
                    <a:pt x="f12" y="f16"/>
                  </a:cubicBezTo>
                  <a:cubicBezTo>
                    <a:pt x="f17" y="f18"/>
                    <a:pt x="f19" y="f20"/>
                    <a:pt x="f21" y="f20"/>
                  </a:cubicBezTo>
                  <a:cubicBezTo>
                    <a:pt x="f22" y="f20"/>
                    <a:pt x="f23" y="f18"/>
                    <a:pt x="f24" y="f16"/>
                  </a:cubicBezTo>
                  <a:lnTo>
                    <a:pt x="f25" y="f15"/>
                  </a:lnTo>
                  <a:lnTo>
                    <a:pt x="f25" y="f26"/>
                  </a:lnTo>
                  <a:cubicBezTo>
                    <a:pt x="f25" y="f27"/>
                    <a:pt x="f28" y="f29"/>
                    <a:pt x="f30" y="f29"/>
                  </a:cubicBezTo>
                  <a:lnTo>
                    <a:pt x="f31" y="f29"/>
                  </a:lnTo>
                  <a:lnTo>
                    <a:pt x="f31" y="f3"/>
                  </a:lnTo>
                  <a:cubicBezTo>
                    <a:pt x="f32" y="f3"/>
                    <a:pt x="f3" y="f32"/>
                    <a:pt x="f3" y="f31"/>
                  </a:cubicBezTo>
                  <a:cubicBezTo>
                    <a:pt x="f3" y="f33"/>
                    <a:pt x="f32" y="f34"/>
                    <a:pt x="f31" y="f34"/>
                  </a:cubicBezTo>
                  <a:lnTo>
                    <a:pt x="f35" y="f34"/>
                  </a:lnTo>
                  <a:cubicBezTo>
                    <a:pt x="f36" y="f34"/>
                    <a:pt x="f20" y="f37"/>
                    <a:pt x="f20" y="f26"/>
                  </a:cubicBezTo>
                  <a:lnTo>
                    <a:pt x="f20" y="f15"/>
                  </a:lnTo>
                  <a:lnTo>
                    <a:pt x="f28" y="f16"/>
                  </a:lnTo>
                  <a:cubicBezTo>
                    <a:pt x="f38" y="f18"/>
                    <a:pt x="f39" y="f20"/>
                    <a:pt x="f40" y="f20"/>
                  </a:cubicBezTo>
                  <a:cubicBezTo>
                    <a:pt x="f41" y="f20"/>
                    <a:pt x="f42" y="f18"/>
                    <a:pt x="f43" y="f16"/>
                  </a:cubicBezTo>
                  <a:cubicBezTo>
                    <a:pt x="f44" y="f15"/>
                    <a:pt x="f44" y="f14"/>
                    <a:pt x="f43" y="f13"/>
                  </a:cubicBezTo>
                  <a:lnTo>
                    <a:pt x="f45" y="f11"/>
                  </a:lnTo>
                  <a:cubicBezTo>
                    <a:pt x="f46" y="f9"/>
                    <a:pt x="f47"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35" name="Google Shape;6830;p88">
              <a:extLst>
                <a:ext uri="{FF2B5EF4-FFF2-40B4-BE49-F238E27FC236}">
                  <a16:creationId xmlns:a16="http://schemas.microsoft.com/office/drawing/2014/main" id="{9A8B0A03-2BFF-88F2-5F07-D3B59850FC88}"/>
                </a:ext>
              </a:extLst>
            </p:cNvPr>
            <p:cNvSpPr/>
            <p:nvPr/>
          </p:nvSpPr>
          <p:spPr>
            <a:xfrm>
              <a:off x="6694944" y="916356"/>
              <a:ext cx="318942" cy="237378"/>
            </a:xfrm>
            <a:custGeom>
              <a:avLst/>
              <a:gdLst>
                <a:gd name="f0" fmla="val w"/>
                <a:gd name="f1" fmla="val h"/>
                <a:gd name="f2" fmla="val 0"/>
                <a:gd name="f3" fmla="val 8255"/>
                <a:gd name="f4" fmla="val 6144"/>
                <a:gd name="f5" fmla="val 4191"/>
                <a:gd name="f6" fmla="val 2300"/>
                <a:gd name="f7" fmla="val 757"/>
                <a:gd name="f8" fmla="val 1544"/>
                <a:gd name="f9" fmla="val 3434"/>
                <a:gd name="f10" fmla="val 3529"/>
                <a:gd name="f11" fmla="val 347"/>
                <a:gd name="f12" fmla="val 3686"/>
                <a:gd name="f13" fmla="val 95"/>
                <a:gd name="f14" fmla="val 4033"/>
                <a:gd name="f15" fmla="val 4474"/>
                <a:gd name="f16" fmla="val 5135"/>
                <a:gd name="f17" fmla="val 1"/>
                <a:gd name="f18" fmla="val 5671"/>
                <a:gd name="f19" fmla="val 473"/>
                <a:gd name="f20" fmla="val 6143"/>
                <a:gd name="f21" fmla="val 1009"/>
                <a:gd name="f22" fmla="val 1135"/>
                <a:gd name="f23" fmla="val 1261"/>
                <a:gd name="f24" fmla="val 6112"/>
                <a:gd name="f25" fmla="val 1387"/>
                <a:gd name="f26" fmla="val 6080"/>
                <a:gd name="f27" fmla="val 3403"/>
                <a:gd name="f28" fmla="val 1890"/>
                <a:gd name="f29" fmla="val 2647"/>
                <a:gd name="f30" fmla="val 630"/>
                <a:gd name="f31" fmla="val 4128"/>
                <a:gd name="f32" fmla="val 5640"/>
                <a:gd name="f33" fmla="val 6900"/>
                <a:gd name="f34" fmla="val 6995"/>
                <a:gd name="f35" fmla="val 7121"/>
                <a:gd name="f36" fmla="val 7247"/>
                <a:gd name="f37" fmla="val 7782"/>
                <a:gd name="f38" fmla="val 8003"/>
                <a:gd name="f39" fmla="val 3623"/>
                <a:gd name="f40" fmla="val 7593"/>
                <a:gd name="f41" fmla="val 6050"/>
                <a:gd name="f42" fmla="*/ f0 1 8255"/>
                <a:gd name="f43" fmla="*/ f1 1 6144"/>
                <a:gd name="f44" fmla="val f2"/>
                <a:gd name="f45" fmla="val f3"/>
                <a:gd name="f46" fmla="val f4"/>
                <a:gd name="f47" fmla="+- f46 0 f44"/>
                <a:gd name="f48" fmla="+- f45 0 f44"/>
                <a:gd name="f49" fmla="*/ f48 1 8255"/>
                <a:gd name="f50" fmla="*/ f47 1 6144"/>
                <a:gd name="f51" fmla="*/ f44 1 f49"/>
                <a:gd name="f52" fmla="*/ f45 1 f49"/>
                <a:gd name="f53" fmla="*/ f44 1 f50"/>
                <a:gd name="f54" fmla="*/ f46 1 f50"/>
                <a:gd name="f55" fmla="*/ f51 f42 1"/>
                <a:gd name="f56" fmla="*/ f52 f42 1"/>
                <a:gd name="f57" fmla="*/ f54 f43 1"/>
                <a:gd name="f58" fmla="*/ f53 f43 1"/>
              </a:gdLst>
              <a:ahLst/>
              <a:cxnLst>
                <a:cxn ang="3cd4">
                  <a:pos x="hc" y="t"/>
                </a:cxn>
                <a:cxn ang="0">
                  <a:pos x="r" y="vc"/>
                </a:cxn>
                <a:cxn ang="cd4">
                  <a:pos x="hc" y="b"/>
                </a:cxn>
                <a:cxn ang="cd2">
                  <a:pos x="l" y="vc"/>
                </a:cxn>
              </a:cxnLst>
              <a:rect l="f55" t="f58" r="f56" b="f57"/>
              <a:pathLst>
                <a:path w="8255" h="6144">
                  <a:moveTo>
                    <a:pt x="f5" y="f2"/>
                  </a:moveTo>
                  <a:cubicBezTo>
                    <a:pt x="f6" y="f2"/>
                    <a:pt x="f7" y="f8"/>
                    <a:pt x="f7" y="f9"/>
                  </a:cubicBezTo>
                  <a:lnTo>
                    <a:pt x="f7" y="f10"/>
                  </a:lnTo>
                  <a:cubicBezTo>
                    <a:pt x="f11" y="f12"/>
                    <a:pt x="f13" y="f14"/>
                    <a:pt x="f13" y="f15"/>
                  </a:cubicBezTo>
                  <a:lnTo>
                    <a:pt x="f13" y="f16"/>
                  </a:lnTo>
                  <a:cubicBezTo>
                    <a:pt x="f17" y="f18"/>
                    <a:pt x="f19" y="f20"/>
                    <a:pt x="f21" y="f20"/>
                  </a:cubicBezTo>
                  <a:cubicBezTo>
                    <a:pt x="f22" y="f20"/>
                    <a:pt x="f23" y="f24"/>
                    <a:pt x="f25" y="f26"/>
                  </a:cubicBezTo>
                  <a:lnTo>
                    <a:pt x="f25" y="f27"/>
                  </a:lnTo>
                  <a:cubicBezTo>
                    <a:pt x="f25" y="f28"/>
                    <a:pt x="f29" y="f30"/>
                    <a:pt x="f31" y="f30"/>
                  </a:cubicBezTo>
                  <a:cubicBezTo>
                    <a:pt x="f32" y="f30"/>
                    <a:pt x="f33" y="f28"/>
                    <a:pt x="f33" y="f27"/>
                  </a:cubicBezTo>
                  <a:lnTo>
                    <a:pt x="f33" y="f26"/>
                  </a:lnTo>
                  <a:cubicBezTo>
                    <a:pt x="f34" y="f24"/>
                    <a:pt x="f35" y="f20"/>
                    <a:pt x="f36" y="f20"/>
                  </a:cubicBezTo>
                  <a:cubicBezTo>
                    <a:pt x="f37" y="f20"/>
                    <a:pt x="f3" y="f18"/>
                    <a:pt x="f3" y="f16"/>
                  </a:cubicBezTo>
                  <a:lnTo>
                    <a:pt x="f3" y="f15"/>
                  </a:lnTo>
                  <a:cubicBezTo>
                    <a:pt x="f3" y="f14"/>
                    <a:pt x="f38" y="f39"/>
                    <a:pt x="f40" y="f10"/>
                  </a:cubicBezTo>
                  <a:lnTo>
                    <a:pt x="f40" y="f9"/>
                  </a:lnTo>
                  <a:cubicBezTo>
                    <a:pt x="f40" y="f8"/>
                    <a:pt x="f41"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36" name="Google Shape;6831;p88">
              <a:extLst>
                <a:ext uri="{FF2B5EF4-FFF2-40B4-BE49-F238E27FC236}">
                  <a16:creationId xmlns:a16="http://schemas.microsoft.com/office/drawing/2014/main" id="{E7E2735D-338D-A586-3A2E-B8FC9FE84157}"/>
                </a:ext>
              </a:extLst>
            </p:cNvPr>
            <p:cNvSpPr/>
            <p:nvPr/>
          </p:nvSpPr>
          <p:spPr>
            <a:xfrm>
              <a:off x="6775265" y="995443"/>
              <a:ext cx="161921" cy="80787"/>
            </a:xfrm>
            <a:custGeom>
              <a:avLst/>
              <a:gdLst>
                <a:gd name="f0" fmla="val w"/>
                <a:gd name="f1" fmla="val h"/>
                <a:gd name="f2" fmla="val 0"/>
                <a:gd name="f3" fmla="val 4191"/>
                <a:gd name="f4" fmla="val 2091"/>
                <a:gd name="f5" fmla="val 1734"/>
                <a:gd name="f6" fmla="val 1"/>
                <a:gd name="f7" fmla="val 789"/>
                <a:gd name="f8" fmla="val 757"/>
                <a:gd name="f9" fmla="val 1702"/>
                <a:gd name="f10" fmla="val 2049"/>
                <a:gd name="f11" fmla="val 1230"/>
                <a:gd name="f12" fmla="val 1545"/>
                <a:gd name="f13" fmla="val 1891"/>
                <a:gd name="f14" fmla="val 2017"/>
                <a:gd name="f15" fmla="val 1986"/>
                <a:gd name="f16" fmla="val 1954"/>
                <a:gd name="f17" fmla="val 2080"/>
                <a:gd name="f18" fmla="val 1828"/>
                <a:gd name="f19" fmla="val 2238"/>
                <a:gd name="f20" fmla="val 1387"/>
                <a:gd name="f21" fmla="val 2458"/>
                <a:gd name="f22" fmla="val 2647"/>
                <a:gd name="f23" fmla="val 2805"/>
                <a:gd name="f24" fmla="val 2868"/>
                <a:gd name="f25" fmla="val 2942"/>
                <a:gd name="f26" fmla="val 2059"/>
                <a:gd name="f27" fmla="val 3091"/>
                <a:gd name="f28" fmla="val 2090"/>
                <a:gd name="f29" fmla="val 3266"/>
                <a:gd name="f30" fmla="val 3389"/>
                <a:gd name="f31" fmla="val 3525"/>
                <a:gd name="f32" fmla="val 2075"/>
                <a:gd name="f33" fmla="val 3656"/>
                <a:gd name="f34" fmla="val 4128"/>
                <a:gd name="f35" fmla="val 3340"/>
                <a:gd name="f36" fmla="val 2395"/>
                <a:gd name="f37" fmla="*/ f0 1 4191"/>
                <a:gd name="f38" fmla="*/ f1 1 2091"/>
                <a:gd name="f39" fmla="val f2"/>
                <a:gd name="f40" fmla="val f3"/>
                <a:gd name="f41" fmla="val f4"/>
                <a:gd name="f42" fmla="+- f41 0 f39"/>
                <a:gd name="f43" fmla="+- f40 0 f39"/>
                <a:gd name="f44" fmla="*/ f43 1 4191"/>
                <a:gd name="f45" fmla="*/ f42 1 2091"/>
                <a:gd name="f46" fmla="*/ f39 1 f44"/>
                <a:gd name="f47" fmla="*/ f40 1 f44"/>
                <a:gd name="f48" fmla="*/ f39 1 f45"/>
                <a:gd name="f49" fmla="*/ f41 1 f45"/>
                <a:gd name="f50" fmla="*/ f46 f37 1"/>
                <a:gd name="f51" fmla="*/ f47 f37 1"/>
                <a:gd name="f52" fmla="*/ f49 f38 1"/>
                <a:gd name="f53" fmla="*/ f48 f38 1"/>
              </a:gdLst>
              <a:ahLst/>
              <a:cxnLst>
                <a:cxn ang="3cd4">
                  <a:pos x="hc" y="t"/>
                </a:cxn>
                <a:cxn ang="0">
                  <a:pos x="r" y="vc"/>
                </a:cxn>
                <a:cxn ang="cd4">
                  <a:pos x="hc" y="b"/>
                </a:cxn>
                <a:cxn ang="cd2">
                  <a:pos x="l" y="vc"/>
                </a:cxn>
              </a:cxnLst>
              <a:rect l="f50" t="f53" r="f51" b="f52"/>
              <a:pathLst>
                <a:path w="4191" h="2091">
                  <a:moveTo>
                    <a:pt x="f5" y="f6"/>
                  </a:moveTo>
                  <a:cubicBezTo>
                    <a:pt x="f7" y="f6"/>
                    <a:pt x="f6" y="f8"/>
                    <a:pt x="f6" y="f9"/>
                  </a:cubicBezTo>
                  <a:lnTo>
                    <a:pt x="f6" y="f10"/>
                  </a:lnTo>
                  <a:lnTo>
                    <a:pt x="f11" y="f10"/>
                  </a:lnTo>
                  <a:cubicBezTo>
                    <a:pt x="f12" y="f10"/>
                    <a:pt x="f13" y="f10"/>
                    <a:pt x="f14" y="f15"/>
                  </a:cubicBezTo>
                  <a:cubicBezTo>
                    <a:pt x="f10" y="f16"/>
                    <a:pt x="f17" y="f18"/>
                    <a:pt x="f17" y="f5"/>
                  </a:cubicBezTo>
                  <a:cubicBezTo>
                    <a:pt x="f17" y="f12"/>
                    <a:pt x="f19" y="f20"/>
                    <a:pt x="f21" y="f20"/>
                  </a:cubicBezTo>
                  <a:cubicBezTo>
                    <a:pt x="f22" y="f20"/>
                    <a:pt x="f23" y="f12"/>
                    <a:pt x="f23" y="f5"/>
                  </a:cubicBezTo>
                  <a:cubicBezTo>
                    <a:pt x="f23" y="f18"/>
                    <a:pt x="f23" y="f16"/>
                    <a:pt x="f24" y="f15"/>
                  </a:cubicBezTo>
                  <a:cubicBezTo>
                    <a:pt x="f25" y="f26"/>
                    <a:pt x="f27" y="f28"/>
                    <a:pt x="f29" y="f28"/>
                  </a:cubicBezTo>
                  <a:cubicBezTo>
                    <a:pt x="f30" y="f28"/>
                    <a:pt x="f31" y="f32"/>
                    <a:pt x="f33" y="f10"/>
                  </a:cubicBezTo>
                  <a:lnTo>
                    <a:pt x="f3" y="f10"/>
                  </a:lnTo>
                  <a:lnTo>
                    <a:pt x="f3" y="f9"/>
                  </a:lnTo>
                  <a:lnTo>
                    <a:pt x="f34" y="f9"/>
                  </a:lnTo>
                  <a:cubicBezTo>
                    <a:pt x="f34" y="f8"/>
                    <a:pt x="f35" y="f6"/>
                    <a:pt x="f36"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37" name="Google Shape;6832;p88">
              <a:extLst>
                <a:ext uri="{FF2B5EF4-FFF2-40B4-BE49-F238E27FC236}">
                  <a16:creationId xmlns:a16="http://schemas.microsoft.com/office/drawing/2014/main" id="{25075234-EAA9-A299-AAD3-8B4FC3B5C5B0}"/>
                </a:ext>
              </a:extLst>
            </p:cNvPr>
            <p:cNvSpPr/>
            <p:nvPr/>
          </p:nvSpPr>
          <p:spPr>
            <a:xfrm>
              <a:off x="6775265" y="1091610"/>
              <a:ext cx="161921" cy="114482"/>
            </a:xfrm>
            <a:custGeom>
              <a:avLst/>
              <a:gdLst>
                <a:gd name="f0" fmla="val w"/>
                <a:gd name="f1" fmla="val h"/>
                <a:gd name="f2" fmla="val 0"/>
                <a:gd name="f3" fmla="val 4191"/>
                <a:gd name="f4" fmla="val 2963"/>
                <a:gd name="f5" fmla="val 2395"/>
                <a:gd name="f6" fmla="val 1"/>
                <a:gd name="f7" fmla="val 2080"/>
                <a:gd name="f8" fmla="val 253"/>
                <a:gd name="f9" fmla="val 1671"/>
                <a:gd name="f10" fmla="val 1230"/>
                <a:gd name="f11" fmla="val 914"/>
                <a:gd name="f12" fmla="val 2049"/>
                <a:gd name="f13" fmla="val 946"/>
                <a:gd name="f14" fmla="val 2962"/>
                <a:gd name="f15" fmla="val 2112"/>
                <a:gd name="f16" fmla="val 3246"/>
                <a:gd name="f17" fmla="val 3466"/>
                <a:gd name="f18" fmla="val 3088"/>
                <a:gd name="f19" fmla="val 2679"/>
                <a:gd name="f20" fmla="val 190"/>
                <a:gd name="f21" fmla="*/ f0 1 4191"/>
                <a:gd name="f22" fmla="*/ f1 1 2963"/>
                <a:gd name="f23" fmla="val f2"/>
                <a:gd name="f24" fmla="val f3"/>
                <a:gd name="f25" fmla="val f4"/>
                <a:gd name="f26" fmla="+- f25 0 f23"/>
                <a:gd name="f27" fmla="+- f24 0 f23"/>
                <a:gd name="f28" fmla="*/ f27 1 4191"/>
                <a:gd name="f29" fmla="*/ f26 1 2963"/>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4191" h="2963">
                  <a:moveTo>
                    <a:pt x="f5" y="f6"/>
                  </a:moveTo>
                  <a:cubicBezTo>
                    <a:pt x="f7" y="f8"/>
                    <a:pt x="f9" y="f8"/>
                    <a:pt x="f10" y="f8"/>
                  </a:cubicBezTo>
                  <a:lnTo>
                    <a:pt x="f6" y="f8"/>
                  </a:lnTo>
                  <a:lnTo>
                    <a:pt x="f6" y="f11"/>
                  </a:lnTo>
                  <a:cubicBezTo>
                    <a:pt x="f6" y="f12"/>
                    <a:pt x="f13" y="f14"/>
                    <a:pt x="f15" y="f14"/>
                  </a:cubicBezTo>
                  <a:cubicBezTo>
                    <a:pt x="f16" y="f14"/>
                    <a:pt x="f3" y="f12"/>
                    <a:pt x="f3" y="f11"/>
                  </a:cubicBezTo>
                  <a:lnTo>
                    <a:pt x="f3" y="f8"/>
                  </a:lnTo>
                  <a:lnTo>
                    <a:pt x="f17" y="f8"/>
                  </a:lnTo>
                  <a:cubicBezTo>
                    <a:pt x="f18" y="f8"/>
                    <a:pt x="f19" y="f20"/>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38" name="Google Shape;6833;p88">
              <a:extLst>
                <a:ext uri="{FF2B5EF4-FFF2-40B4-BE49-F238E27FC236}">
                  <a16:creationId xmlns:a16="http://schemas.microsoft.com/office/drawing/2014/main" id="{7F6797EA-7F95-33D4-0183-D747A460095C}"/>
                </a:ext>
              </a:extLst>
            </p:cNvPr>
            <p:cNvSpPr/>
            <p:nvPr/>
          </p:nvSpPr>
          <p:spPr>
            <a:xfrm>
              <a:off x="6988301" y="1153698"/>
              <a:ext cx="161921" cy="80750"/>
            </a:xfrm>
            <a:custGeom>
              <a:avLst/>
              <a:gdLst>
                <a:gd name="f0" fmla="val w"/>
                <a:gd name="f1" fmla="val h"/>
                <a:gd name="f2" fmla="val 0"/>
                <a:gd name="f3" fmla="val 4191"/>
                <a:gd name="f4" fmla="val 2090"/>
                <a:gd name="f5" fmla="val 1702"/>
                <a:gd name="f6" fmla="val 756"/>
                <a:gd name="f7" fmla="val 757"/>
                <a:gd name="f8" fmla="val 2048"/>
                <a:gd name="f9" fmla="val 1229"/>
                <a:gd name="f10" fmla="val 1544"/>
                <a:gd name="f11" fmla="val 1891"/>
                <a:gd name="f12" fmla="val 2017"/>
                <a:gd name="f13" fmla="val 1985"/>
                <a:gd name="f14" fmla="val 1954"/>
                <a:gd name="f15" fmla="val 2080"/>
                <a:gd name="f16" fmla="val 1828"/>
                <a:gd name="f17" fmla="val 1733"/>
                <a:gd name="f18" fmla="val 2237"/>
                <a:gd name="f19" fmla="val 1387"/>
                <a:gd name="f20" fmla="val 2458"/>
                <a:gd name="f21" fmla="val 2647"/>
                <a:gd name="f22" fmla="val 2804"/>
                <a:gd name="f23" fmla="val 2867"/>
                <a:gd name="f24" fmla="val 2941"/>
                <a:gd name="f25" fmla="val 2059"/>
                <a:gd name="f26" fmla="val 3091"/>
                <a:gd name="f27" fmla="val 3265"/>
                <a:gd name="f28" fmla="val 3388"/>
                <a:gd name="f29" fmla="val 3524"/>
                <a:gd name="f30" fmla="val 2074"/>
                <a:gd name="f31" fmla="val 3655"/>
                <a:gd name="f32" fmla="val 4190"/>
                <a:gd name="f33" fmla="val 4096"/>
                <a:gd name="f34" fmla="val 3308"/>
                <a:gd name="f35" fmla="val 2363"/>
                <a:gd name="f36" fmla="*/ f0 1 4191"/>
                <a:gd name="f37" fmla="*/ f1 1 2090"/>
                <a:gd name="f38" fmla="val f2"/>
                <a:gd name="f39" fmla="val f3"/>
                <a:gd name="f40" fmla="val f4"/>
                <a:gd name="f41" fmla="+- f40 0 f38"/>
                <a:gd name="f42" fmla="+- f39 0 f38"/>
                <a:gd name="f43" fmla="*/ f42 1 4191"/>
                <a:gd name="f44" fmla="*/ f41 1 2090"/>
                <a:gd name="f45" fmla="*/ f38 1 f43"/>
                <a:gd name="f46" fmla="*/ f39 1 f43"/>
                <a:gd name="f47" fmla="*/ f38 1 f44"/>
                <a:gd name="f48" fmla="*/ f40 1 f44"/>
                <a:gd name="f49" fmla="*/ f45 f36 1"/>
                <a:gd name="f50" fmla="*/ f46 f36 1"/>
                <a:gd name="f51" fmla="*/ f48 f37 1"/>
                <a:gd name="f52" fmla="*/ f47 f37 1"/>
              </a:gdLst>
              <a:ahLst/>
              <a:cxnLst>
                <a:cxn ang="3cd4">
                  <a:pos x="hc" y="t"/>
                </a:cxn>
                <a:cxn ang="0">
                  <a:pos x="r" y="vc"/>
                </a:cxn>
                <a:cxn ang="cd4">
                  <a:pos x="hc" y="b"/>
                </a:cxn>
                <a:cxn ang="cd2">
                  <a:pos x="l" y="vc"/>
                </a:cxn>
              </a:cxnLst>
              <a:rect l="f49" t="f52" r="f50" b="f51"/>
              <a:pathLst>
                <a:path w="4191" h="2090">
                  <a:moveTo>
                    <a:pt x="f5" y="f2"/>
                  </a:moveTo>
                  <a:cubicBezTo>
                    <a:pt x="f6" y="f2"/>
                    <a:pt x="f2" y="f7"/>
                    <a:pt x="f2" y="f5"/>
                  </a:cubicBezTo>
                  <a:lnTo>
                    <a:pt x="f2" y="f8"/>
                  </a:lnTo>
                  <a:lnTo>
                    <a:pt x="f9" y="f8"/>
                  </a:lnTo>
                  <a:cubicBezTo>
                    <a:pt x="f10" y="f8"/>
                    <a:pt x="f11" y="f8"/>
                    <a:pt x="f12" y="f13"/>
                  </a:cubicBezTo>
                  <a:cubicBezTo>
                    <a:pt x="f8" y="f14"/>
                    <a:pt x="f15" y="f16"/>
                    <a:pt x="f15" y="f17"/>
                  </a:cubicBezTo>
                  <a:cubicBezTo>
                    <a:pt x="f15" y="f10"/>
                    <a:pt x="f18" y="f19"/>
                    <a:pt x="f20" y="f19"/>
                  </a:cubicBezTo>
                  <a:cubicBezTo>
                    <a:pt x="f21" y="f19"/>
                    <a:pt x="f22" y="f10"/>
                    <a:pt x="f22" y="f17"/>
                  </a:cubicBezTo>
                  <a:cubicBezTo>
                    <a:pt x="f22" y="f16"/>
                    <a:pt x="f22" y="f14"/>
                    <a:pt x="f23" y="f13"/>
                  </a:cubicBezTo>
                  <a:cubicBezTo>
                    <a:pt x="f24" y="f25"/>
                    <a:pt x="f26" y="f4"/>
                    <a:pt x="f27" y="f4"/>
                  </a:cubicBezTo>
                  <a:cubicBezTo>
                    <a:pt x="f28" y="f4"/>
                    <a:pt x="f29" y="f30"/>
                    <a:pt x="f31" y="f8"/>
                  </a:cubicBezTo>
                  <a:lnTo>
                    <a:pt x="f32" y="f8"/>
                  </a:lnTo>
                  <a:lnTo>
                    <a:pt x="f32" y="f5"/>
                  </a:lnTo>
                  <a:cubicBezTo>
                    <a:pt x="f33" y="f7"/>
                    <a:pt x="f34" y="f2"/>
                    <a:pt x="f3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39" name="Google Shape;6834;p88">
              <a:extLst>
                <a:ext uri="{FF2B5EF4-FFF2-40B4-BE49-F238E27FC236}">
                  <a16:creationId xmlns:a16="http://schemas.microsoft.com/office/drawing/2014/main" id="{FE38DA6A-A6B6-57E2-17F4-E7AE9A230D51}"/>
                </a:ext>
              </a:extLst>
            </p:cNvPr>
            <p:cNvSpPr/>
            <p:nvPr/>
          </p:nvSpPr>
          <p:spPr>
            <a:xfrm>
              <a:off x="6987067" y="1249865"/>
              <a:ext cx="158291" cy="115680"/>
            </a:xfrm>
            <a:custGeom>
              <a:avLst/>
              <a:gdLst>
                <a:gd name="f0" fmla="val w"/>
                <a:gd name="f1" fmla="val h"/>
                <a:gd name="f2" fmla="val 0"/>
                <a:gd name="f3" fmla="val 4097"/>
                <a:gd name="f4" fmla="val 2994"/>
                <a:gd name="f5" fmla="val 2395"/>
                <a:gd name="f6" fmla="val 2080"/>
                <a:gd name="f7" fmla="val 252"/>
                <a:gd name="f8" fmla="val 1639"/>
                <a:gd name="f9" fmla="val 1230"/>
                <a:gd name="f10" fmla="val 1"/>
                <a:gd name="f11" fmla="val 914"/>
                <a:gd name="f12" fmla="val 2048"/>
                <a:gd name="f13" fmla="val 2993"/>
                <a:gd name="f14" fmla="val 2049"/>
                <a:gd name="f15" fmla="val 3183"/>
                <a:gd name="f16" fmla="val 4096"/>
                <a:gd name="f17" fmla="val 3435"/>
                <a:gd name="f18" fmla="val 3025"/>
                <a:gd name="f19" fmla="val 2679"/>
                <a:gd name="f20" fmla="val 189"/>
                <a:gd name="f21" fmla="*/ f0 1 4097"/>
                <a:gd name="f22" fmla="*/ f1 1 2994"/>
                <a:gd name="f23" fmla="val f2"/>
                <a:gd name="f24" fmla="val f3"/>
                <a:gd name="f25" fmla="val f4"/>
                <a:gd name="f26" fmla="+- f25 0 f23"/>
                <a:gd name="f27" fmla="+- f24 0 f23"/>
                <a:gd name="f28" fmla="*/ f27 1 4097"/>
                <a:gd name="f29" fmla="*/ f26 1 2994"/>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4097" h="2994">
                  <a:moveTo>
                    <a:pt x="f5" y="f2"/>
                  </a:moveTo>
                  <a:cubicBezTo>
                    <a:pt x="f6" y="f7"/>
                    <a:pt x="f8" y="f7"/>
                    <a:pt x="f9" y="f7"/>
                  </a:cubicBezTo>
                  <a:lnTo>
                    <a:pt x="f10" y="f7"/>
                  </a:lnTo>
                  <a:lnTo>
                    <a:pt x="f10" y="f11"/>
                  </a:lnTo>
                  <a:cubicBezTo>
                    <a:pt x="f10" y="f12"/>
                    <a:pt x="f11" y="f13"/>
                    <a:pt x="f14" y="f13"/>
                  </a:cubicBezTo>
                  <a:cubicBezTo>
                    <a:pt x="f15" y="f13"/>
                    <a:pt x="f16" y="f12"/>
                    <a:pt x="f16" y="f11"/>
                  </a:cubicBezTo>
                  <a:lnTo>
                    <a:pt x="f16" y="f7"/>
                  </a:lnTo>
                  <a:lnTo>
                    <a:pt x="f17" y="f7"/>
                  </a:lnTo>
                  <a:cubicBezTo>
                    <a:pt x="f18" y="f7"/>
                    <a:pt x="f19" y="f20"/>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grpSp>
      <p:grpSp>
        <p:nvGrpSpPr>
          <p:cNvPr id="240" name="Google Shape;6873;p88">
            <a:extLst>
              <a:ext uri="{FF2B5EF4-FFF2-40B4-BE49-F238E27FC236}">
                <a16:creationId xmlns:a16="http://schemas.microsoft.com/office/drawing/2014/main" id="{1BACE20E-8CE8-541E-E28A-11E651F47B70}"/>
              </a:ext>
            </a:extLst>
          </p:cNvPr>
          <p:cNvGrpSpPr/>
          <p:nvPr/>
        </p:nvGrpSpPr>
        <p:grpSpPr>
          <a:xfrm>
            <a:off x="4103930" y="1222519"/>
            <a:ext cx="581033" cy="600564"/>
            <a:chOff x="4395118" y="916887"/>
            <a:chExt cx="435775" cy="450423"/>
          </a:xfrm>
          <a:solidFill>
            <a:schemeClr val="tx1"/>
          </a:solidFill>
        </p:grpSpPr>
        <p:sp>
          <p:nvSpPr>
            <p:cNvPr id="241" name="Google Shape;6874;p88">
              <a:extLst>
                <a:ext uri="{FF2B5EF4-FFF2-40B4-BE49-F238E27FC236}">
                  <a16:creationId xmlns:a16="http://schemas.microsoft.com/office/drawing/2014/main" id="{C971EA9E-78A9-89A2-AD8E-E406CA5E8D05}"/>
                </a:ext>
              </a:extLst>
            </p:cNvPr>
            <p:cNvSpPr/>
            <p:nvPr/>
          </p:nvSpPr>
          <p:spPr>
            <a:xfrm>
              <a:off x="4565544" y="916887"/>
              <a:ext cx="265349" cy="264654"/>
            </a:xfrm>
            <a:custGeom>
              <a:avLst/>
              <a:gdLst>
                <a:gd name="f0" fmla="val w"/>
                <a:gd name="f1" fmla="val h"/>
                <a:gd name="f2" fmla="val 0"/>
                <a:gd name="f3" fmla="val 6868"/>
                <a:gd name="f4" fmla="val 6850"/>
                <a:gd name="f5" fmla="val 3466"/>
                <a:gd name="f6" fmla="val 1355"/>
                <a:gd name="f7" fmla="val 4222"/>
                <a:gd name="f8" fmla="val 4852"/>
                <a:gd name="f9" fmla="val 1985"/>
                <a:gd name="f10" fmla="val 2741"/>
                <a:gd name="f11" fmla="val 4127"/>
                <a:gd name="f12" fmla="val 4348"/>
                <a:gd name="f13" fmla="val 4757"/>
                <a:gd name="f14" fmla="val 4600"/>
                <a:gd name="f15" fmla="val 4631"/>
                <a:gd name="f16" fmla="val 4821"/>
                <a:gd name="f17" fmla="val 4726"/>
                <a:gd name="f18" fmla="val 4915"/>
                <a:gd name="f19" fmla="val 5041"/>
                <a:gd name="f20" fmla="val 5262"/>
                <a:gd name="f21" fmla="val 5388"/>
                <a:gd name="f22" fmla="val 4663"/>
                <a:gd name="f23" fmla="val 5451"/>
                <a:gd name="f24" fmla="val 4576"/>
                <a:gd name="f25" fmla="val 5482"/>
                <a:gd name="f26" fmla="val 4489"/>
                <a:gd name="f27" fmla="val 4403"/>
                <a:gd name="f28" fmla="val 4316"/>
                <a:gd name="f29" fmla="val 4253"/>
                <a:gd name="f30" fmla="val 4190"/>
                <a:gd name="f31" fmla="val 5293"/>
                <a:gd name="f32" fmla="val 3970"/>
                <a:gd name="f33" fmla="val 5419"/>
                <a:gd name="f34" fmla="val 3749"/>
                <a:gd name="f35" fmla="val 5514"/>
                <a:gd name="f36" fmla="val 2709"/>
                <a:gd name="f37" fmla="val 2079"/>
                <a:gd name="f38" fmla="val 4884"/>
                <a:gd name="f39" fmla="val 1575"/>
                <a:gd name="f40" fmla="val 32"/>
                <a:gd name="f41" fmla="val 1576"/>
                <a:gd name="f42" fmla="val 3403"/>
                <a:gd name="f43" fmla="val 4001"/>
                <a:gd name="f44" fmla="val 189"/>
                <a:gd name="f45" fmla="val 4569"/>
                <a:gd name="f46" fmla="val 473"/>
                <a:gd name="f47" fmla="val 5104"/>
                <a:gd name="f48" fmla="val 6396"/>
                <a:gd name="f49" fmla="val 6522"/>
                <a:gd name="f50" fmla="val 6679"/>
                <a:gd name="f51" fmla="val 126"/>
                <a:gd name="f52" fmla="val 6774"/>
                <a:gd name="f53" fmla="val 172"/>
                <a:gd name="f54" fmla="val 6820"/>
                <a:gd name="f55" fmla="val 269"/>
                <a:gd name="f56" fmla="val 6849"/>
                <a:gd name="f57" fmla="val 367"/>
                <a:gd name="f58" fmla="val 403"/>
                <a:gd name="f59" fmla="val 439"/>
                <a:gd name="f60" fmla="val 6845"/>
                <a:gd name="f61" fmla="val 6837"/>
                <a:gd name="f62" fmla="val 1764"/>
                <a:gd name="f63" fmla="val 2300"/>
                <a:gd name="f64" fmla="val 2867"/>
                <a:gd name="f65" fmla="val 5356"/>
                <a:gd name="f66" fmla="val 1513"/>
                <a:gd name="f67" fmla="*/ f0 1 6868"/>
                <a:gd name="f68" fmla="*/ f1 1 6850"/>
                <a:gd name="f69" fmla="val f2"/>
                <a:gd name="f70" fmla="val f3"/>
                <a:gd name="f71" fmla="val f4"/>
                <a:gd name="f72" fmla="+- f71 0 f69"/>
                <a:gd name="f73" fmla="+- f70 0 f69"/>
                <a:gd name="f74" fmla="*/ f73 1 6868"/>
                <a:gd name="f75" fmla="*/ f72 1 6850"/>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6868" h="6850">
                  <a:moveTo>
                    <a:pt x="f5" y="f6"/>
                  </a:moveTo>
                  <a:cubicBezTo>
                    <a:pt x="f7" y="f6"/>
                    <a:pt x="f8" y="f9"/>
                    <a:pt x="f8" y="f10"/>
                  </a:cubicBezTo>
                  <a:lnTo>
                    <a:pt x="f8" y="f11"/>
                  </a:lnTo>
                  <a:cubicBezTo>
                    <a:pt x="f8" y="f12"/>
                    <a:pt x="f13" y="f14"/>
                    <a:pt x="f15" y="f16"/>
                  </a:cubicBezTo>
                  <a:lnTo>
                    <a:pt x="f17" y="f18"/>
                  </a:lnTo>
                  <a:cubicBezTo>
                    <a:pt x="f8" y="f19"/>
                    <a:pt x="f8" y="f20"/>
                    <a:pt x="f17" y="f21"/>
                  </a:cubicBezTo>
                  <a:cubicBezTo>
                    <a:pt x="f22" y="f23"/>
                    <a:pt x="f24" y="f25"/>
                    <a:pt x="f26" y="f25"/>
                  </a:cubicBezTo>
                  <a:cubicBezTo>
                    <a:pt x="f27" y="f25"/>
                    <a:pt x="f28" y="f23"/>
                    <a:pt x="f29" y="f21"/>
                  </a:cubicBezTo>
                  <a:lnTo>
                    <a:pt x="f30" y="f31"/>
                  </a:lnTo>
                  <a:cubicBezTo>
                    <a:pt x="f32" y="f33"/>
                    <a:pt x="f34" y="f35"/>
                    <a:pt x="f5" y="f35"/>
                  </a:cubicBezTo>
                  <a:cubicBezTo>
                    <a:pt x="f36" y="f35"/>
                    <a:pt x="f37" y="f38"/>
                    <a:pt x="f37" y="f11"/>
                  </a:cubicBezTo>
                  <a:lnTo>
                    <a:pt x="f37" y="f10"/>
                  </a:lnTo>
                  <a:cubicBezTo>
                    <a:pt x="f37" y="f9"/>
                    <a:pt x="f36" y="f6"/>
                    <a:pt x="f5" y="f6"/>
                  </a:cubicBezTo>
                  <a:close/>
                  <a:moveTo>
                    <a:pt x="f5" y="f2"/>
                  </a:moveTo>
                  <a:cubicBezTo>
                    <a:pt x="f39" y="f2"/>
                    <a:pt x="f40" y="f41"/>
                    <a:pt x="f40" y="f42"/>
                  </a:cubicBezTo>
                  <a:cubicBezTo>
                    <a:pt x="f40" y="f43"/>
                    <a:pt x="f44" y="f45"/>
                    <a:pt x="f46" y="f47"/>
                  </a:cubicBezTo>
                  <a:lnTo>
                    <a:pt x="f40" y="f48"/>
                  </a:lnTo>
                  <a:cubicBezTo>
                    <a:pt x="f2" y="f49"/>
                    <a:pt x="f40" y="f50"/>
                    <a:pt x="f51" y="f52"/>
                  </a:cubicBezTo>
                  <a:cubicBezTo>
                    <a:pt x="f53" y="f54"/>
                    <a:pt x="f55" y="f56"/>
                    <a:pt x="f57" y="f56"/>
                  </a:cubicBezTo>
                  <a:cubicBezTo>
                    <a:pt x="f58" y="f56"/>
                    <a:pt x="f59" y="f60"/>
                    <a:pt x="f46" y="f61"/>
                  </a:cubicBezTo>
                  <a:lnTo>
                    <a:pt x="f62" y="f48"/>
                  </a:lnTo>
                  <a:cubicBezTo>
                    <a:pt x="f63" y="f50"/>
                    <a:pt x="f64" y="f61"/>
                    <a:pt x="f5" y="f61"/>
                  </a:cubicBezTo>
                  <a:cubicBezTo>
                    <a:pt x="f65" y="f61"/>
                    <a:pt x="f3" y="f31"/>
                    <a:pt x="f3" y="f42"/>
                  </a:cubicBezTo>
                  <a:cubicBezTo>
                    <a:pt x="f3" y="f66"/>
                    <a:pt x="f65"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42" name="Google Shape;6875;p88">
              <a:extLst>
                <a:ext uri="{FF2B5EF4-FFF2-40B4-BE49-F238E27FC236}">
                  <a16:creationId xmlns:a16="http://schemas.microsoft.com/office/drawing/2014/main" id="{2C23F4B3-8D82-5E18-5A05-39678CBBF9A4}"/>
                </a:ext>
              </a:extLst>
            </p:cNvPr>
            <p:cNvSpPr/>
            <p:nvPr/>
          </p:nvSpPr>
          <p:spPr>
            <a:xfrm>
              <a:off x="4673845" y="997217"/>
              <a:ext cx="51197" cy="104744"/>
            </a:xfrm>
            <a:custGeom>
              <a:avLst/>
              <a:gdLst>
                <a:gd name="f0" fmla="val w"/>
                <a:gd name="f1" fmla="val h"/>
                <a:gd name="f2" fmla="val 0"/>
                <a:gd name="f3" fmla="val 1325"/>
                <a:gd name="f4" fmla="val 2711"/>
                <a:gd name="f5" fmla="val 663"/>
                <a:gd name="f6" fmla="val 1"/>
                <a:gd name="f7" fmla="val 253"/>
                <a:gd name="f8" fmla="val 316"/>
                <a:gd name="f9" fmla="val 662"/>
                <a:gd name="f10" fmla="val 2048"/>
                <a:gd name="f11" fmla="val 2427"/>
                <a:gd name="f12" fmla="val 2710"/>
                <a:gd name="f13" fmla="val 694"/>
                <a:gd name="f14" fmla="val 789"/>
                <a:gd name="f15" fmla="val 820"/>
                <a:gd name="f16" fmla="val 2679"/>
                <a:gd name="f17" fmla="val 757"/>
                <a:gd name="f18" fmla="val 2584"/>
                <a:gd name="f19" fmla="val 631"/>
                <a:gd name="f20" fmla="val 2490"/>
                <a:gd name="f21" fmla="val 2238"/>
                <a:gd name="f22" fmla="val 2111"/>
                <a:gd name="f23" fmla="val 804"/>
                <a:gd name="f24" fmla="val 2064"/>
                <a:gd name="f25" fmla="val 891"/>
                <a:gd name="f26" fmla="val 2041"/>
                <a:gd name="f27" fmla="val 978"/>
                <a:gd name="f28" fmla="val 1064"/>
                <a:gd name="f29" fmla="val 1151"/>
                <a:gd name="f30" fmla="val 1198"/>
                <a:gd name="f31" fmla="val 1293"/>
                <a:gd name="f32" fmla="val 2206"/>
                <a:gd name="f33" fmla="val 2175"/>
                <a:gd name="f34" fmla="val 1324"/>
                <a:gd name="f35" fmla="val 2080"/>
                <a:gd name="f36" fmla="val 284"/>
                <a:gd name="f37" fmla="val 1041"/>
                <a:gd name="f38" fmla="*/ f0 1 1325"/>
                <a:gd name="f39" fmla="*/ f1 1 2711"/>
                <a:gd name="f40" fmla="val f2"/>
                <a:gd name="f41" fmla="val f3"/>
                <a:gd name="f42" fmla="val f4"/>
                <a:gd name="f43" fmla="+- f42 0 f40"/>
                <a:gd name="f44" fmla="+- f41 0 f40"/>
                <a:gd name="f45" fmla="*/ f44 1 1325"/>
                <a:gd name="f46" fmla="*/ f43 1 2711"/>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1325" h="2711">
                  <a:moveTo>
                    <a:pt x="f5" y="f6"/>
                  </a:moveTo>
                  <a:cubicBezTo>
                    <a:pt x="f7" y="f6"/>
                    <a:pt x="f6" y="f8"/>
                    <a:pt x="f6" y="f9"/>
                  </a:cubicBezTo>
                  <a:lnTo>
                    <a:pt x="f6" y="f10"/>
                  </a:lnTo>
                  <a:cubicBezTo>
                    <a:pt x="f6" y="f11"/>
                    <a:pt x="f8" y="f12"/>
                    <a:pt x="f5" y="f12"/>
                  </a:cubicBezTo>
                  <a:cubicBezTo>
                    <a:pt x="f13" y="f12"/>
                    <a:pt x="f14" y="f12"/>
                    <a:pt x="f15" y="f16"/>
                  </a:cubicBezTo>
                  <a:lnTo>
                    <a:pt x="f17" y="f18"/>
                  </a:lnTo>
                  <a:cubicBezTo>
                    <a:pt x="f19" y="f20"/>
                    <a:pt x="f19" y="f21"/>
                    <a:pt x="f17" y="f22"/>
                  </a:cubicBezTo>
                  <a:cubicBezTo>
                    <a:pt x="f23" y="f24"/>
                    <a:pt x="f25" y="f26"/>
                    <a:pt x="f27" y="f26"/>
                  </a:cubicBezTo>
                  <a:cubicBezTo>
                    <a:pt x="f28" y="f26"/>
                    <a:pt x="f29" y="f24"/>
                    <a:pt x="f30" y="f22"/>
                  </a:cubicBezTo>
                  <a:lnTo>
                    <a:pt x="f31" y="f32"/>
                  </a:lnTo>
                  <a:cubicBezTo>
                    <a:pt x="f31" y="f33"/>
                    <a:pt x="f34" y="f35"/>
                    <a:pt x="f34" y="f10"/>
                  </a:cubicBezTo>
                  <a:lnTo>
                    <a:pt x="f34" y="f9"/>
                  </a:lnTo>
                  <a:cubicBezTo>
                    <a:pt x="f34" y="f36"/>
                    <a:pt x="f37"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43" name="Google Shape;6876;p88">
              <a:extLst>
                <a:ext uri="{FF2B5EF4-FFF2-40B4-BE49-F238E27FC236}">
                  <a16:creationId xmlns:a16="http://schemas.microsoft.com/office/drawing/2014/main" id="{20A79DD7-9A09-F5C2-41CC-02A3EB74D566}"/>
                </a:ext>
              </a:extLst>
            </p:cNvPr>
            <p:cNvSpPr/>
            <p:nvPr/>
          </p:nvSpPr>
          <p:spPr>
            <a:xfrm>
              <a:off x="4446233" y="1127455"/>
              <a:ext cx="107140" cy="107176"/>
            </a:xfrm>
            <a:custGeom>
              <a:avLst/>
              <a:gdLst>
                <a:gd name="f0" fmla="val w"/>
                <a:gd name="f1" fmla="val h"/>
                <a:gd name="f2" fmla="val 0"/>
                <a:gd name="f3" fmla="val 2773"/>
                <a:gd name="f4" fmla="val 2774"/>
                <a:gd name="f5" fmla="val 1387"/>
                <a:gd name="f6" fmla="val 1"/>
                <a:gd name="f7" fmla="val 631"/>
                <a:gd name="f8" fmla="val 64"/>
                <a:gd name="f9" fmla="val 2143"/>
                <a:gd name="f10" fmla="*/ f0 1 2773"/>
                <a:gd name="f11" fmla="*/ f1 1 2774"/>
                <a:gd name="f12" fmla="val f2"/>
                <a:gd name="f13" fmla="val f3"/>
                <a:gd name="f14" fmla="val f4"/>
                <a:gd name="f15" fmla="+- f14 0 f12"/>
                <a:gd name="f16" fmla="+- f13 0 f12"/>
                <a:gd name="f17" fmla="*/ f16 1 2773"/>
                <a:gd name="f18" fmla="*/ f15 1 2774"/>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2773" h="2774">
                  <a:moveTo>
                    <a:pt x="f5" y="f6"/>
                  </a:moveTo>
                  <a:cubicBezTo>
                    <a:pt x="f7" y="f6"/>
                    <a:pt x="f6" y="f7"/>
                    <a:pt x="f6" y="f5"/>
                  </a:cubicBezTo>
                  <a:cubicBezTo>
                    <a:pt x="f8" y="f9"/>
                    <a:pt x="f7" y="f3"/>
                    <a:pt x="f5" y="f3"/>
                  </a:cubicBezTo>
                  <a:cubicBezTo>
                    <a:pt x="f9" y="f3"/>
                    <a:pt x="f3" y="f9"/>
                    <a:pt x="f3" y="f5"/>
                  </a:cubicBezTo>
                  <a:cubicBezTo>
                    <a:pt x="f3" y="f7"/>
                    <a:pt x="f9"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44" name="Google Shape;6877;p88">
              <a:extLst>
                <a:ext uri="{FF2B5EF4-FFF2-40B4-BE49-F238E27FC236}">
                  <a16:creationId xmlns:a16="http://schemas.microsoft.com/office/drawing/2014/main" id="{A16AD4EF-1976-3AB2-5794-34A09122439B}"/>
                </a:ext>
              </a:extLst>
            </p:cNvPr>
            <p:cNvSpPr/>
            <p:nvPr/>
          </p:nvSpPr>
          <p:spPr>
            <a:xfrm>
              <a:off x="4395118" y="1260134"/>
              <a:ext cx="211839" cy="107176"/>
            </a:xfrm>
            <a:custGeom>
              <a:avLst/>
              <a:gdLst>
                <a:gd name="f0" fmla="val w"/>
                <a:gd name="f1" fmla="val h"/>
                <a:gd name="f2" fmla="val 0"/>
                <a:gd name="f3" fmla="val 5483"/>
                <a:gd name="f4" fmla="val 2774"/>
                <a:gd name="f5" fmla="val 2741"/>
                <a:gd name="f6" fmla="val 1"/>
                <a:gd name="f7" fmla="val 1387"/>
                <a:gd name="f8" fmla="val 221"/>
                <a:gd name="f9" fmla="val 1040"/>
                <a:gd name="f10" fmla="val 32"/>
                <a:gd name="f11" fmla="val 2364"/>
                <a:gd name="f12" fmla="val 2553"/>
                <a:gd name="f13" fmla="val 158"/>
                <a:gd name="f14" fmla="val 2773"/>
                <a:gd name="f15" fmla="val 347"/>
                <a:gd name="f16" fmla="val 5104"/>
                <a:gd name="f17" fmla="val 5325"/>
                <a:gd name="f18" fmla="val 5482"/>
                <a:gd name="f19" fmla="val 5262"/>
                <a:gd name="f20" fmla="val 4127"/>
                <a:gd name="f21" fmla="*/ f0 1 5483"/>
                <a:gd name="f22" fmla="*/ f1 1 2774"/>
                <a:gd name="f23" fmla="val f2"/>
                <a:gd name="f24" fmla="val f3"/>
                <a:gd name="f25" fmla="val f4"/>
                <a:gd name="f26" fmla="+- f25 0 f23"/>
                <a:gd name="f27" fmla="+- f24 0 f23"/>
                <a:gd name="f28" fmla="*/ f27 1 5483"/>
                <a:gd name="f29" fmla="*/ f26 1 2774"/>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5483" h="2774">
                  <a:moveTo>
                    <a:pt x="f5" y="f6"/>
                  </a:moveTo>
                  <a:cubicBezTo>
                    <a:pt x="f7" y="f6"/>
                    <a:pt x="f8" y="f9"/>
                    <a:pt x="f10" y="f11"/>
                  </a:cubicBezTo>
                  <a:cubicBezTo>
                    <a:pt x="f2" y="f12"/>
                    <a:pt x="f13" y="f14"/>
                    <a:pt x="f15" y="f14"/>
                  </a:cubicBezTo>
                  <a:lnTo>
                    <a:pt x="f16" y="f14"/>
                  </a:lnTo>
                  <a:cubicBezTo>
                    <a:pt x="f17" y="f14"/>
                    <a:pt x="f18" y="f12"/>
                    <a:pt x="f18" y="f11"/>
                  </a:cubicBezTo>
                  <a:cubicBezTo>
                    <a:pt x="f19" y="f9"/>
                    <a:pt x="f20"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grpSp>
      <p:grpSp>
        <p:nvGrpSpPr>
          <p:cNvPr id="245" name="Google Shape;6884;p88">
            <a:extLst>
              <a:ext uri="{FF2B5EF4-FFF2-40B4-BE49-F238E27FC236}">
                <a16:creationId xmlns:a16="http://schemas.microsoft.com/office/drawing/2014/main" id="{5EF50D55-82CB-AF63-CC1B-DDE9578B199B}"/>
              </a:ext>
            </a:extLst>
          </p:cNvPr>
          <p:cNvGrpSpPr/>
          <p:nvPr/>
        </p:nvGrpSpPr>
        <p:grpSpPr>
          <a:xfrm>
            <a:off x="8237325" y="1221810"/>
            <a:ext cx="571353" cy="601381"/>
            <a:chOff x="7495163" y="916356"/>
            <a:chExt cx="428515" cy="451036"/>
          </a:xfrm>
          <a:solidFill>
            <a:schemeClr val="tx1"/>
          </a:solidFill>
        </p:grpSpPr>
        <p:sp>
          <p:nvSpPr>
            <p:cNvPr id="246" name="Google Shape;6885;p88">
              <a:extLst>
                <a:ext uri="{FF2B5EF4-FFF2-40B4-BE49-F238E27FC236}">
                  <a16:creationId xmlns:a16="http://schemas.microsoft.com/office/drawing/2014/main" id="{A2A52937-51DC-357E-2D22-0546F519DE1C}"/>
                </a:ext>
              </a:extLst>
            </p:cNvPr>
            <p:cNvSpPr/>
            <p:nvPr/>
          </p:nvSpPr>
          <p:spPr>
            <a:xfrm>
              <a:off x="7814069" y="1246848"/>
              <a:ext cx="51151" cy="52395"/>
            </a:xfrm>
            <a:custGeom>
              <a:avLst/>
              <a:gdLst>
                <a:gd name="f0" fmla="val w"/>
                <a:gd name="f1" fmla="val h"/>
                <a:gd name="f2" fmla="val 0"/>
                <a:gd name="f3" fmla="val 1324"/>
                <a:gd name="f4" fmla="val 1356"/>
                <a:gd name="f5" fmla="val 662"/>
                <a:gd name="f6" fmla="val 284"/>
                <a:gd name="f7" fmla="val 1"/>
                <a:gd name="f8" fmla="val 315"/>
                <a:gd name="f9" fmla="val 693"/>
                <a:gd name="f10" fmla="val 1040"/>
                <a:gd name="f11" fmla="val 1355"/>
                <a:gd name="f12" fmla="*/ f0 1 1324"/>
                <a:gd name="f13" fmla="*/ f1 1 1356"/>
                <a:gd name="f14" fmla="val f2"/>
                <a:gd name="f15" fmla="val f3"/>
                <a:gd name="f16" fmla="val f4"/>
                <a:gd name="f17" fmla="+- f16 0 f14"/>
                <a:gd name="f18" fmla="+- f15 0 f14"/>
                <a:gd name="f19" fmla="*/ f18 1 1324"/>
                <a:gd name="f20" fmla="*/ f17 1 1356"/>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1324" h="1356">
                  <a:moveTo>
                    <a:pt x="f5" y="f2"/>
                  </a:moveTo>
                  <a:cubicBezTo>
                    <a:pt x="f6" y="f2"/>
                    <a:pt x="f7" y="f8"/>
                    <a:pt x="f7" y="f9"/>
                  </a:cubicBezTo>
                  <a:cubicBezTo>
                    <a:pt x="f7" y="f10"/>
                    <a:pt x="f6" y="f11"/>
                    <a:pt x="f5" y="f11"/>
                  </a:cubicBezTo>
                  <a:cubicBezTo>
                    <a:pt x="f10" y="f11"/>
                    <a:pt x="f3" y="f10"/>
                    <a:pt x="f3" y="f9"/>
                  </a:cubicBezTo>
                  <a:cubicBezTo>
                    <a:pt x="f3" y="f8"/>
                    <a:pt x="f10"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47" name="Google Shape;6886;p88">
              <a:extLst>
                <a:ext uri="{FF2B5EF4-FFF2-40B4-BE49-F238E27FC236}">
                  <a16:creationId xmlns:a16="http://schemas.microsoft.com/office/drawing/2014/main" id="{BD1ED466-291D-7FEA-A642-5A8A45EFDF37}"/>
                </a:ext>
              </a:extLst>
            </p:cNvPr>
            <p:cNvSpPr/>
            <p:nvPr/>
          </p:nvSpPr>
          <p:spPr>
            <a:xfrm>
              <a:off x="7680191" y="916978"/>
              <a:ext cx="26810" cy="159489"/>
            </a:xfrm>
            <a:custGeom>
              <a:avLst/>
              <a:gdLst>
                <a:gd name="f0" fmla="val w"/>
                <a:gd name="f1" fmla="val h"/>
                <a:gd name="f2" fmla="val 0"/>
                <a:gd name="f3" fmla="val 694"/>
                <a:gd name="f4" fmla="val 4128"/>
                <a:gd name="f5" fmla="val 347"/>
                <a:gd name="f6" fmla="val 1"/>
                <a:gd name="f7" fmla="val 158"/>
                <a:gd name="f8" fmla="val 95"/>
                <a:gd name="f9" fmla="val 4096"/>
                <a:gd name="f10" fmla="val 221"/>
                <a:gd name="f11" fmla="val 473"/>
                <a:gd name="f12" fmla="val 567"/>
                <a:gd name="f13" fmla="val 693"/>
                <a:gd name="f14" fmla="val 536"/>
                <a:gd name="f15" fmla="*/ f0 1 694"/>
                <a:gd name="f16" fmla="*/ f1 1 4128"/>
                <a:gd name="f17" fmla="val f2"/>
                <a:gd name="f18" fmla="val f3"/>
                <a:gd name="f19" fmla="val f4"/>
                <a:gd name="f20" fmla="+- f19 0 f17"/>
                <a:gd name="f21" fmla="+- f18 0 f17"/>
                <a:gd name="f22" fmla="*/ f21 1 694"/>
                <a:gd name="f23" fmla="*/ f20 1 4128"/>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694" h="4128">
                  <a:moveTo>
                    <a:pt x="f5" y="f6"/>
                  </a:moveTo>
                  <a:cubicBezTo>
                    <a:pt x="f7" y="f6"/>
                    <a:pt x="f2" y="f7"/>
                    <a:pt x="f2" y="f5"/>
                  </a:cubicBezTo>
                  <a:lnTo>
                    <a:pt x="f2" y="f4"/>
                  </a:lnTo>
                  <a:cubicBezTo>
                    <a:pt x="f8" y="f9"/>
                    <a:pt x="f10" y="f9"/>
                    <a:pt x="f5" y="f9"/>
                  </a:cubicBezTo>
                  <a:cubicBezTo>
                    <a:pt x="f11" y="f9"/>
                    <a:pt x="f12" y="f9"/>
                    <a:pt x="f13" y="f4"/>
                  </a:cubicBezTo>
                  <a:lnTo>
                    <a:pt x="f13" y="f5"/>
                  </a:lnTo>
                  <a:cubicBezTo>
                    <a:pt x="f13" y="f7"/>
                    <a:pt x="f14"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48" name="Google Shape;6887;p88">
              <a:extLst>
                <a:ext uri="{FF2B5EF4-FFF2-40B4-BE49-F238E27FC236}">
                  <a16:creationId xmlns:a16="http://schemas.microsoft.com/office/drawing/2014/main" id="{07D17EF6-21CC-D0F8-4D25-D96666019D33}"/>
                </a:ext>
              </a:extLst>
            </p:cNvPr>
            <p:cNvSpPr/>
            <p:nvPr/>
          </p:nvSpPr>
          <p:spPr>
            <a:xfrm>
              <a:off x="7653418" y="1103013"/>
              <a:ext cx="79123" cy="79360"/>
            </a:xfrm>
            <a:custGeom>
              <a:avLst/>
              <a:gdLst>
                <a:gd name="f0" fmla="val w"/>
                <a:gd name="f1" fmla="val h"/>
                <a:gd name="f2" fmla="val 0"/>
                <a:gd name="f3" fmla="val 2048"/>
                <a:gd name="f4" fmla="val 2054"/>
                <a:gd name="f5" fmla="val 938"/>
                <a:gd name="f6" fmla="val 417"/>
                <a:gd name="f7" fmla="val 451"/>
                <a:gd name="f8" fmla="val 1014"/>
                <a:gd name="f9" fmla="val 1549"/>
                <a:gd name="f10" fmla="val 473"/>
                <a:gd name="f11" fmla="val 1040"/>
                <a:gd name="f12" fmla="val 1575"/>
                <a:gd name="f13" fmla="val 1581"/>
                <a:gd name="f14" fmla="val 447"/>
                <a:gd name="f15" fmla="val 6"/>
                <a:gd name="f16" fmla="val 1006"/>
                <a:gd name="f17" fmla="val 2"/>
                <a:gd name="f18" fmla="val 972"/>
                <a:gd name="f19" fmla="*/ f0 1 2048"/>
                <a:gd name="f20" fmla="*/ f1 1 2054"/>
                <a:gd name="f21" fmla="val f2"/>
                <a:gd name="f22" fmla="val f3"/>
                <a:gd name="f23" fmla="val f4"/>
                <a:gd name="f24" fmla="+- f23 0 f21"/>
                <a:gd name="f25" fmla="+- f22 0 f21"/>
                <a:gd name="f26" fmla="*/ f25 1 2048"/>
                <a:gd name="f27" fmla="*/ f24 1 2054"/>
                <a:gd name="f28" fmla="*/ f21 1 f26"/>
                <a:gd name="f29" fmla="*/ f22 1 f26"/>
                <a:gd name="f30" fmla="*/ f21 1 f27"/>
                <a:gd name="f31" fmla="*/ f23 1 f27"/>
                <a:gd name="f32" fmla="*/ f28 f19 1"/>
                <a:gd name="f33" fmla="*/ f29 f19 1"/>
                <a:gd name="f34" fmla="*/ f31 f20 1"/>
                <a:gd name="f35" fmla="*/ f30 f20 1"/>
              </a:gdLst>
              <a:ahLst/>
              <a:cxnLst>
                <a:cxn ang="3cd4">
                  <a:pos x="hc" y="t"/>
                </a:cxn>
                <a:cxn ang="0">
                  <a:pos x="r" y="vc"/>
                </a:cxn>
                <a:cxn ang="cd4">
                  <a:pos x="hc" y="b"/>
                </a:cxn>
                <a:cxn ang="cd2">
                  <a:pos x="l" y="vc"/>
                </a:cxn>
              </a:cxnLst>
              <a:rect l="f32" t="f35" r="f33" b="f34"/>
              <a:pathLst>
                <a:path w="2048" h="2054">
                  <a:moveTo>
                    <a:pt x="f5" y="f2"/>
                  </a:moveTo>
                  <a:cubicBezTo>
                    <a:pt x="f6" y="f2"/>
                    <a:pt x="f2" y="f7"/>
                    <a:pt x="f2" y="f8"/>
                  </a:cubicBezTo>
                  <a:cubicBezTo>
                    <a:pt x="f2" y="f9"/>
                    <a:pt x="f10" y="f4"/>
                    <a:pt x="f11" y="f4"/>
                  </a:cubicBezTo>
                  <a:cubicBezTo>
                    <a:pt x="f12" y="f4"/>
                    <a:pt x="f3" y="f13"/>
                    <a:pt x="f3" y="f8"/>
                  </a:cubicBezTo>
                  <a:cubicBezTo>
                    <a:pt x="f3" y="f14"/>
                    <a:pt x="f12" y="f15"/>
                    <a:pt x="f11" y="f15"/>
                  </a:cubicBezTo>
                  <a:cubicBezTo>
                    <a:pt x="f16" y="f17"/>
                    <a:pt x="f18"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49" name="Google Shape;6888;p88">
              <a:extLst>
                <a:ext uri="{FF2B5EF4-FFF2-40B4-BE49-F238E27FC236}">
                  <a16:creationId xmlns:a16="http://schemas.microsoft.com/office/drawing/2014/main" id="{CE164067-8BC5-FEF7-EB8D-059BC8071BD9}"/>
                </a:ext>
              </a:extLst>
            </p:cNvPr>
            <p:cNvSpPr/>
            <p:nvPr/>
          </p:nvSpPr>
          <p:spPr>
            <a:xfrm>
              <a:off x="7576727" y="1190868"/>
              <a:ext cx="247116" cy="176524"/>
            </a:xfrm>
            <a:custGeom>
              <a:avLst/>
              <a:gdLst>
                <a:gd name="f0" fmla="val w"/>
                <a:gd name="f1" fmla="val h"/>
                <a:gd name="f2" fmla="val 0"/>
                <a:gd name="f3" fmla="val 6396"/>
                <a:gd name="f4" fmla="val 4569"/>
                <a:gd name="f5" fmla="val 1954"/>
                <a:gd name="f6" fmla="val 2520"/>
                <a:gd name="f7" fmla="val 4222"/>
                <a:gd name="f8" fmla="val 4411"/>
                <a:gd name="f9" fmla="val 158"/>
                <a:gd name="f10" fmla="val 4568"/>
                <a:gd name="f11" fmla="val 347"/>
                <a:gd name="f12" fmla="val 3781"/>
                <a:gd name="f13" fmla="val 3970"/>
                <a:gd name="f14" fmla="val 4127"/>
                <a:gd name="f15" fmla="val 3875"/>
                <a:gd name="f16" fmla="val 5136"/>
                <a:gd name="f17" fmla="val 5577"/>
                <a:gd name="f18" fmla="val 3844"/>
                <a:gd name="f19" fmla="val 6018"/>
                <a:gd name="f20" fmla="val 3718"/>
                <a:gd name="f21" fmla="val 3434"/>
                <a:gd name="f22" fmla="val 5986"/>
                <a:gd name="f23" fmla="val 3277"/>
                <a:gd name="f24" fmla="val 5608"/>
                <a:gd name="f25" fmla="val 2930"/>
                <a:gd name="f26" fmla="val 5514"/>
                <a:gd name="f27" fmla="val 2489"/>
                <a:gd name="f28" fmla="val 4442"/>
                <a:gd name="f29" fmla="val 3497"/>
                <a:gd name="f30" fmla="val 2741"/>
                <a:gd name="f31" fmla="val 1733"/>
                <a:gd name="f32" fmla="val 788"/>
                <a:gd name="f33" fmla="val 410"/>
                <a:gd name="f34" fmla="val 2426"/>
                <a:gd name="f35" fmla="val 315"/>
                <a:gd name="f36" fmla="val 2206"/>
                <a:gd name="f37" fmla="val 189"/>
                <a:gd name="f38" fmla="*/ f0 1 6396"/>
                <a:gd name="f39" fmla="*/ f1 1 4569"/>
                <a:gd name="f40" fmla="val f2"/>
                <a:gd name="f41" fmla="val f3"/>
                <a:gd name="f42" fmla="val f4"/>
                <a:gd name="f43" fmla="+- f42 0 f40"/>
                <a:gd name="f44" fmla="+- f41 0 f40"/>
                <a:gd name="f45" fmla="*/ f44 1 6396"/>
                <a:gd name="f46" fmla="*/ f43 1 4569"/>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6396" h="4569">
                  <a:moveTo>
                    <a:pt x="f5" y="f2"/>
                  </a:moveTo>
                  <a:lnTo>
                    <a:pt x="f2" y="f6"/>
                  </a:lnTo>
                  <a:lnTo>
                    <a:pt x="f2" y="f7"/>
                  </a:lnTo>
                  <a:cubicBezTo>
                    <a:pt x="f2" y="f8"/>
                    <a:pt x="f9" y="f10"/>
                    <a:pt x="f11" y="f10"/>
                  </a:cubicBezTo>
                  <a:lnTo>
                    <a:pt x="f12" y="f10"/>
                  </a:lnTo>
                  <a:cubicBezTo>
                    <a:pt x="f13" y="f10"/>
                    <a:pt x="f14" y="f8"/>
                    <a:pt x="f14" y="f7"/>
                  </a:cubicBezTo>
                  <a:lnTo>
                    <a:pt x="f14" y="f15"/>
                  </a:lnTo>
                  <a:lnTo>
                    <a:pt x="f16" y="f15"/>
                  </a:lnTo>
                  <a:cubicBezTo>
                    <a:pt x="f17" y="f18"/>
                    <a:pt x="f19" y="f20"/>
                    <a:pt x="f3" y="f21"/>
                  </a:cubicBezTo>
                  <a:cubicBezTo>
                    <a:pt x="f22" y="f23"/>
                    <a:pt x="f24" y="f25"/>
                    <a:pt x="f26" y="f27"/>
                  </a:cubicBezTo>
                  <a:lnTo>
                    <a:pt x="f28" y="f27"/>
                  </a:lnTo>
                  <a:cubicBezTo>
                    <a:pt x="f29" y="f27"/>
                    <a:pt x="f30" y="f31"/>
                    <a:pt x="f30" y="f32"/>
                  </a:cubicBezTo>
                  <a:lnTo>
                    <a:pt x="f30" y="f33"/>
                  </a:lnTo>
                  <a:cubicBezTo>
                    <a:pt x="f34" y="f35"/>
                    <a:pt x="f36" y="f37"/>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50" name="Google Shape;6889;p88">
              <a:extLst>
                <a:ext uri="{FF2B5EF4-FFF2-40B4-BE49-F238E27FC236}">
                  <a16:creationId xmlns:a16="http://schemas.microsoft.com/office/drawing/2014/main" id="{E998CC75-C355-1D07-58A8-A2994E546CBA}"/>
                </a:ext>
              </a:extLst>
            </p:cNvPr>
            <p:cNvSpPr/>
            <p:nvPr/>
          </p:nvSpPr>
          <p:spPr>
            <a:xfrm>
              <a:off x="7705731" y="1048451"/>
              <a:ext cx="197236" cy="214234"/>
            </a:xfrm>
            <a:custGeom>
              <a:avLst/>
              <a:gdLst>
                <a:gd name="f0" fmla="val w"/>
                <a:gd name="f1" fmla="val h"/>
                <a:gd name="f2" fmla="val 0"/>
                <a:gd name="f3" fmla="val 5105"/>
                <a:gd name="f4" fmla="val 5545"/>
                <a:gd name="f5" fmla="val 4128"/>
                <a:gd name="f6" fmla="val 694"/>
                <a:gd name="f7" fmla="val 662"/>
                <a:gd name="f8" fmla="val 1040"/>
                <a:gd name="f9" fmla="val 1103"/>
                <a:gd name="f10" fmla="val 1355"/>
                <a:gd name="f11" fmla="val 1387"/>
                <a:gd name="f12" fmla="val 1827"/>
                <a:gd name="f13" fmla="val 2426"/>
                <a:gd name="f14" fmla="val 3245"/>
                <a:gd name="f15" fmla="val 788"/>
                <a:gd name="f16" fmla="val 3938"/>
                <a:gd name="f17" fmla="val 1"/>
                <a:gd name="f18" fmla="val 4127"/>
                <a:gd name="f19" fmla="val 4505"/>
                <a:gd name="f20" fmla="val 5072"/>
                <a:gd name="f21" fmla="val 473"/>
                <a:gd name="f22" fmla="val 1009"/>
                <a:gd name="f23" fmla="val 2080"/>
                <a:gd name="f24" fmla="val 2238"/>
                <a:gd name="f25" fmla="val 4946"/>
                <a:gd name="f26" fmla="val 2742"/>
                <a:gd name="f27" fmla="val 3372"/>
                <a:gd name="f28" fmla="val 3624"/>
                <a:gd name="f29" fmla="val 3844"/>
                <a:gd name="f30" fmla="val 4600"/>
                <a:gd name="f31" fmla="val 4065"/>
                <a:gd name="f32" fmla="val 4726"/>
                <a:gd name="f33" fmla="val 4443"/>
                <a:gd name="f34" fmla="val 4064"/>
                <a:gd name="f35" fmla="val 4758"/>
                <a:gd name="f36" fmla="val 4916"/>
                <a:gd name="f37" fmla="val 3655"/>
                <a:gd name="f38" fmla="val 3340"/>
                <a:gd name="f39" fmla="val 2993"/>
                <a:gd name="f40" fmla="val 4947"/>
                <a:gd name="f41" fmla="val 2678"/>
                <a:gd name="f42" fmla="val 1008"/>
                <a:gd name="f43" fmla="*/ f0 1 5105"/>
                <a:gd name="f44" fmla="*/ f1 1 5545"/>
                <a:gd name="f45" fmla="val f2"/>
                <a:gd name="f46" fmla="val f3"/>
                <a:gd name="f47" fmla="val f4"/>
                <a:gd name="f48" fmla="+- f47 0 f45"/>
                <a:gd name="f49" fmla="+- f46 0 f45"/>
                <a:gd name="f50" fmla="*/ f49 1 5105"/>
                <a:gd name="f51" fmla="*/ f48 1 5545"/>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5105" h="5545">
                  <a:moveTo>
                    <a:pt x="f5" y="f2"/>
                  </a:moveTo>
                  <a:lnTo>
                    <a:pt x="f6" y="f7"/>
                  </a:lnTo>
                  <a:lnTo>
                    <a:pt x="f6" y="f8"/>
                  </a:lnTo>
                  <a:cubicBezTo>
                    <a:pt x="f9" y="f10"/>
                    <a:pt x="f11" y="f12"/>
                    <a:pt x="f11" y="f13"/>
                  </a:cubicBezTo>
                  <a:cubicBezTo>
                    <a:pt x="f11" y="f14"/>
                    <a:pt x="f15" y="f16"/>
                    <a:pt x="f17" y="f18"/>
                  </a:cubicBezTo>
                  <a:lnTo>
                    <a:pt x="f17" y="f19"/>
                  </a:lnTo>
                  <a:cubicBezTo>
                    <a:pt x="f17" y="f20"/>
                    <a:pt x="f21" y="f4"/>
                    <a:pt x="f22" y="f4"/>
                  </a:cubicBezTo>
                  <a:lnTo>
                    <a:pt x="f23" y="f4"/>
                  </a:lnTo>
                  <a:cubicBezTo>
                    <a:pt x="f24" y="f25"/>
                    <a:pt x="f26" y="f19"/>
                    <a:pt x="f27" y="f19"/>
                  </a:cubicBezTo>
                  <a:cubicBezTo>
                    <a:pt x="f28" y="f19"/>
                    <a:pt x="f29" y="f30"/>
                    <a:pt x="f31" y="f32"/>
                  </a:cubicBezTo>
                  <a:lnTo>
                    <a:pt x="f31" y="f18"/>
                  </a:lnTo>
                  <a:lnTo>
                    <a:pt x="f5" y="f18"/>
                  </a:lnTo>
                  <a:cubicBezTo>
                    <a:pt x="f33" y="f34"/>
                    <a:pt x="f35" y="f16"/>
                    <a:pt x="f36" y="f37"/>
                  </a:cubicBezTo>
                  <a:cubicBezTo>
                    <a:pt x="f3" y="f38"/>
                    <a:pt x="f3" y="f39"/>
                    <a:pt x="f40" y="f41"/>
                  </a:cubicBezTo>
                  <a:lnTo>
                    <a:pt x="f5" y="f42"/>
                  </a:lnTo>
                  <a:lnTo>
                    <a:pt x="f5"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51" name="Google Shape;6890;p88">
              <a:extLst>
                <a:ext uri="{FF2B5EF4-FFF2-40B4-BE49-F238E27FC236}">
                  <a16:creationId xmlns:a16="http://schemas.microsoft.com/office/drawing/2014/main" id="{C71A0B7C-156C-E5A0-EECF-2A66E9F11596}"/>
                </a:ext>
              </a:extLst>
            </p:cNvPr>
            <p:cNvSpPr/>
            <p:nvPr/>
          </p:nvSpPr>
          <p:spPr>
            <a:xfrm>
              <a:off x="7734937" y="916356"/>
              <a:ext cx="188741" cy="129698"/>
            </a:xfrm>
            <a:custGeom>
              <a:avLst/>
              <a:gdLst>
                <a:gd name="f0" fmla="val w"/>
                <a:gd name="f1" fmla="val h"/>
                <a:gd name="f2" fmla="val 0"/>
                <a:gd name="f3" fmla="val 4885"/>
                <a:gd name="f4" fmla="val 3357"/>
                <a:gd name="f5" fmla="val 3376"/>
                <a:gd name="f6" fmla="val 1"/>
                <a:gd name="f7" fmla="val 3025"/>
                <a:gd name="f8" fmla="val 2679"/>
                <a:gd name="f9" fmla="val 143"/>
                <a:gd name="f10" fmla="val 2427"/>
                <a:gd name="f11" fmla="val 426"/>
                <a:gd name="f12" fmla="val 2143"/>
                <a:gd name="f13" fmla="val 678"/>
                <a:gd name="f14" fmla="val 3356"/>
                <a:gd name="f15" fmla="val 4191"/>
                <a:gd name="f16" fmla="val 2537"/>
                <a:gd name="f17" fmla="val 4349"/>
                <a:gd name="f18" fmla="val 2379"/>
                <a:gd name="f19" fmla="val 4884"/>
                <a:gd name="f20" fmla="val 1844"/>
                <a:gd name="f21" fmla="val 962"/>
                <a:gd name="f22" fmla="val 4081"/>
                <a:gd name="f23" fmla="val 3726"/>
                <a:gd name="f24" fmla="*/ f0 1 4885"/>
                <a:gd name="f25" fmla="*/ f1 1 3357"/>
                <a:gd name="f26" fmla="val f2"/>
                <a:gd name="f27" fmla="val f3"/>
                <a:gd name="f28" fmla="val f4"/>
                <a:gd name="f29" fmla="+- f28 0 f26"/>
                <a:gd name="f30" fmla="+- f27 0 f26"/>
                <a:gd name="f31" fmla="*/ f30 1 4885"/>
                <a:gd name="f32" fmla="*/ f29 1 3357"/>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4885" h="3357">
                  <a:moveTo>
                    <a:pt x="f5" y="f6"/>
                  </a:moveTo>
                  <a:cubicBezTo>
                    <a:pt x="f7" y="f6"/>
                    <a:pt x="f8" y="f9"/>
                    <a:pt x="f10" y="f11"/>
                  </a:cubicBezTo>
                  <a:lnTo>
                    <a:pt x="f12" y="f13"/>
                  </a:lnTo>
                  <a:lnTo>
                    <a:pt x="f6" y="f13"/>
                  </a:lnTo>
                  <a:lnTo>
                    <a:pt x="f6" y="f14"/>
                  </a:lnTo>
                  <a:lnTo>
                    <a:pt x="f15" y="f16"/>
                  </a:lnTo>
                  <a:lnTo>
                    <a:pt x="f17" y="f18"/>
                  </a:lnTo>
                  <a:cubicBezTo>
                    <a:pt x="f19" y="f20"/>
                    <a:pt x="f19" y="f21"/>
                    <a:pt x="f17" y="f11"/>
                  </a:cubicBezTo>
                  <a:cubicBezTo>
                    <a:pt x="f22" y="f9"/>
                    <a:pt x="f23"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52" name="Google Shape;6891;p88">
              <a:extLst>
                <a:ext uri="{FF2B5EF4-FFF2-40B4-BE49-F238E27FC236}">
                  <a16:creationId xmlns:a16="http://schemas.microsoft.com/office/drawing/2014/main" id="{A66D9EC2-7AE3-899C-88DF-996F923A70CC}"/>
                </a:ext>
              </a:extLst>
            </p:cNvPr>
            <p:cNvSpPr/>
            <p:nvPr/>
          </p:nvSpPr>
          <p:spPr>
            <a:xfrm>
              <a:off x="7495163" y="944986"/>
              <a:ext cx="158255" cy="306772"/>
            </a:xfrm>
            <a:custGeom>
              <a:avLst/>
              <a:gdLst>
                <a:gd name="f0" fmla="val w"/>
                <a:gd name="f1" fmla="val h"/>
                <a:gd name="f2" fmla="val 0"/>
                <a:gd name="f3" fmla="val 4096"/>
                <a:gd name="f4" fmla="val 7940"/>
                <a:gd name="f5" fmla="val 1828"/>
                <a:gd name="f6" fmla="val 95"/>
                <a:gd name="f7" fmla="val 1985"/>
                <a:gd name="f8" fmla="val 4316"/>
                <a:gd name="f9" fmla="val 5766"/>
                <a:gd name="f10" fmla="val 757"/>
                <a:gd name="f11" fmla="val 7120"/>
                <a:gd name="f12" fmla="val 1954"/>
                <a:gd name="f13" fmla="val 7939"/>
                <a:gd name="f14" fmla="val 3592"/>
                <a:gd name="f15" fmla="val 5829"/>
                <a:gd name="f16" fmla="val 3466"/>
                <a:gd name="f17" fmla="val 5576"/>
                <a:gd name="f18" fmla="val 3434"/>
                <a:gd name="f19" fmla="val 5356"/>
                <a:gd name="f20" fmla="val 5104"/>
                <a:gd name="f21" fmla="val 4568"/>
                <a:gd name="f22" fmla="val 3718"/>
                <a:gd name="f23" fmla="val 4033"/>
                <a:gd name="f24" fmla="*/ f0 1 4096"/>
                <a:gd name="f25" fmla="*/ f1 1 7940"/>
                <a:gd name="f26" fmla="val f2"/>
                <a:gd name="f27" fmla="val f3"/>
                <a:gd name="f28" fmla="val f4"/>
                <a:gd name="f29" fmla="+- f28 0 f26"/>
                <a:gd name="f30" fmla="+- f27 0 f26"/>
                <a:gd name="f31" fmla="*/ f30 1 4096"/>
                <a:gd name="f32" fmla="*/ f29 1 7940"/>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4096" h="7940">
                  <a:moveTo>
                    <a:pt x="f3" y="f2"/>
                  </a:moveTo>
                  <a:cubicBezTo>
                    <a:pt x="f5" y="f6"/>
                    <a:pt x="f2" y="f7"/>
                    <a:pt x="f2" y="f8"/>
                  </a:cubicBezTo>
                  <a:cubicBezTo>
                    <a:pt x="f2" y="f9"/>
                    <a:pt x="f10" y="f11"/>
                    <a:pt x="f12" y="f13"/>
                  </a:cubicBezTo>
                  <a:lnTo>
                    <a:pt x="f14" y="f15"/>
                  </a:lnTo>
                  <a:cubicBezTo>
                    <a:pt x="f16" y="f17"/>
                    <a:pt x="f18" y="f19"/>
                    <a:pt x="f18" y="f20"/>
                  </a:cubicBezTo>
                  <a:cubicBezTo>
                    <a:pt x="f18" y="f21"/>
                    <a:pt x="f22" y="f23"/>
                    <a:pt x="f3" y="f22"/>
                  </a:cubicBezTo>
                  <a:lnTo>
                    <a:pt x="f3"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grpSp>
      <p:grpSp>
        <p:nvGrpSpPr>
          <p:cNvPr id="253" name="Google Shape;6922;p88">
            <a:extLst>
              <a:ext uri="{FF2B5EF4-FFF2-40B4-BE49-F238E27FC236}">
                <a16:creationId xmlns:a16="http://schemas.microsoft.com/office/drawing/2014/main" id="{02BC1F03-5025-FE29-EECF-769E69DFC07D}"/>
              </a:ext>
            </a:extLst>
          </p:cNvPr>
          <p:cNvGrpSpPr/>
          <p:nvPr/>
        </p:nvGrpSpPr>
        <p:grpSpPr>
          <a:xfrm>
            <a:off x="4871355" y="1222518"/>
            <a:ext cx="564795" cy="600565"/>
            <a:chOff x="4970687" y="916887"/>
            <a:chExt cx="423596" cy="450424"/>
          </a:xfrm>
          <a:solidFill>
            <a:schemeClr val="tx1"/>
          </a:solidFill>
        </p:grpSpPr>
        <p:sp>
          <p:nvSpPr>
            <p:cNvPr id="254" name="Google Shape;6923;p88">
              <a:extLst>
                <a:ext uri="{FF2B5EF4-FFF2-40B4-BE49-F238E27FC236}">
                  <a16:creationId xmlns:a16="http://schemas.microsoft.com/office/drawing/2014/main" id="{0F167E67-6F9F-97FF-36A2-503CD800A3D9}"/>
                </a:ext>
              </a:extLst>
            </p:cNvPr>
            <p:cNvSpPr/>
            <p:nvPr/>
          </p:nvSpPr>
          <p:spPr>
            <a:xfrm>
              <a:off x="5051008" y="1206587"/>
              <a:ext cx="130283" cy="53592"/>
            </a:xfrm>
            <a:custGeom>
              <a:avLst/>
              <a:gdLst>
                <a:gd name="f0" fmla="val w"/>
                <a:gd name="f1" fmla="val h"/>
                <a:gd name="f2" fmla="val 0"/>
                <a:gd name="f3" fmla="val 3372"/>
                <a:gd name="f4" fmla="val 1387"/>
                <a:gd name="f5" fmla="val 1670"/>
                <a:gd name="f6" fmla="val 1"/>
                <a:gd name="f7" fmla="val 883"/>
                <a:gd name="f8" fmla="val 158"/>
                <a:gd name="f9" fmla="val 599"/>
                <a:gd name="f10" fmla="val 3371"/>
                <a:gd name="f11" fmla="val 3214"/>
                <a:gd name="f12" fmla="val 2489"/>
                <a:gd name="f13" fmla="*/ f0 1 3372"/>
                <a:gd name="f14" fmla="*/ f1 1 1387"/>
                <a:gd name="f15" fmla="val f2"/>
                <a:gd name="f16" fmla="val f3"/>
                <a:gd name="f17" fmla="val f4"/>
                <a:gd name="f18" fmla="+- f17 0 f15"/>
                <a:gd name="f19" fmla="+- f16 0 f15"/>
                <a:gd name="f20" fmla="*/ f19 1 3372"/>
                <a:gd name="f21" fmla="*/ f18 1 1387"/>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3372" h="1387">
                  <a:moveTo>
                    <a:pt x="f5" y="f6"/>
                  </a:moveTo>
                  <a:cubicBezTo>
                    <a:pt x="f7" y="f6"/>
                    <a:pt x="f8" y="f9"/>
                    <a:pt x="f2" y="f4"/>
                  </a:cubicBezTo>
                  <a:lnTo>
                    <a:pt x="f10" y="f4"/>
                  </a:lnTo>
                  <a:cubicBezTo>
                    <a:pt x="f11" y="f9"/>
                    <a:pt x="f12"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55" name="Google Shape;6924;p88">
              <a:extLst>
                <a:ext uri="{FF2B5EF4-FFF2-40B4-BE49-F238E27FC236}">
                  <a16:creationId xmlns:a16="http://schemas.microsoft.com/office/drawing/2014/main" id="{2B046F21-E52D-B41B-0163-414792AEC68B}"/>
                </a:ext>
              </a:extLst>
            </p:cNvPr>
            <p:cNvSpPr/>
            <p:nvPr/>
          </p:nvSpPr>
          <p:spPr>
            <a:xfrm>
              <a:off x="5154472" y="1143301"/>
              <a:ext cx="107140" cy="116878"/>
            </a:xfrm>
            <a:custGeom>
              <a:avLst/>
              <a:gdLst>
                <a:gd name="f0" fmla="val w"/>
                <a:gd name="f1" fmla="val h"/>
                <a:gd name="f2" fmla="val 0"/>
                <a:gd name="f3" fmla="val 2773"/>
                <a:gd name="f4" fmla="val 3025"/>
                <a:gd name="f5" fmla="val 2111"/>
                <a:gd name="f6" fmla="val 1387"/>
                <a:gd name="f7" fmla="val 221"/>
                <a:gd name="f8" fmla="val 1298"/>
                <a:gd name="f9" fmla="val 265"/>
                <a:gd name="f10" fmla="val 1179"/>
                <a:gd name="f11" fmla="val 290"/>
                <a:gd name="f12" fmla="val 1049"/>
                <a:gd name="f13" fmla="val 808"/>
                <a:gd name="f14" fmla="val 531"/>
                <a:gd name="f15" fmla="val 205"/>
                <a:gd name="f16" fmla="val 347"/>
                <a:gd name="f17" fmla="val 378"/>
                <a:gd name="f18" fmla="val 63"/>
                <a:gd name="f19" fmla="val 189"/>
                <a:gd name="f20" fmla="val 315"/>
                <a:gd name="f21" fmla="val 662"/>
                <a:gd name="f22" fmla="val 977"/>
                <a:gd name="f23" fmla="val 1229"/>
                <a:gd name="f24" fmla="val 725"/>
                <a:gd name="f25" fmla="val 1575"/>
                <a:gd name="f26" fmla="val 2237"/>
                <a:gd name="f27" fmla="val 1355"/>
                <a:gd name="f28" fmla="val 2521"/>
                <a:gd name="f29" fmla="val 2300"/>
                <a:gd name="f30" fmla="val 126"/>
                <a:gd name="f31" fmla="*/ f0 1 2773"/>
                <a:gd name="f32" fmla="*/ f1 1 3025"/>
                <a:gd name="f33" fmla="val f2"/>
                <a:gd name="f34" fmla="val f3"/>
                <a:gd name="f35" fmla="val f4"/>
                <a:gd name="f36" fmla="+- f35 0 f33"/>
                <a:gd name="f37" fmla="+- f34 0 f33"/>
                <a:gd name="f38" fmla="*/ f37 1 2773"/>
                <a:gd name="f39" fmla="*/ f36 1 3025"/>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2773" h="3025">
                  <a:moveTo>
                    <a:pt x="f5" y="f2"/>
                  </a:moveTo>
                  <a:lnTo>
                    <a:pt x="f6" y="f7"/>
                  </a:lnTo>
                  <a:cubicBezTo>
                    <a:pt x="f8" y="f9"/>
                    <a:pt x="f10" y="f11"/>
                    <a:pt x="f12" y="f11"/>
                  </a:cubicBezTo>
                  <a:cubicBezTo>
                    <a:pt x="f13" y="f11"/>
                    <a:pt x="f14" y="f15"/>
                    <a:pt x="f16" y="f2"/>
                  </a:cubicBezTo>
                  <a:lnTo>
                    <a:pt x="f16" y="f2"/>
                  </a:lnTo>
                  <a:cubicBezTo>
                    <a:pt x="f17" y="f18"/>
                    <a:pt x="f17" y="f19"/>
                    <a:pt x="f17" y="f20"/>
                  </a:cubicBezTo>
                  <a:cubicBezTo>
                    <a:pt x="f17" y="f21"/>
                    <a:pt x="f7" y="f22"/>
                    <a:pt x="f2" y="f23"/>
                  </a:cubicBezTo>
                  <a:cubicBezTo>
                    <a:pt x="f24" y="f25"/>
                    <a:pt x="f23" y="f26"/>
                    <a:pt x="f27" y="f4"/>
                  </a:cubicBezTo>
                  <a:lnTo>
                    <a:pt x="f3" y="f4"/>
                  </a:lnTo>
                  <a:lnTo>
                    <a:pt x="f3" y="f7"/>
                  </a:lnTo>
                  <a:cubicBezTo>
                    <a:pt x="f28" y="f19"/>
                    <a:pt x="f29" y="f30"/>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56" name="Google Shape;6925;p88">
              <a:extLst>
                <a:ext uri="{FF2B5EF4-FFF2-40B4-BE49-F238E27FC236}">
                  <a16:creationId xmlns:a16="http://schemas.microsoft.com/office/drawing/2014/main" id="{6E14D911-020D-FC49-538A-CAB3E393AE56}"/>
                </a:ext>
              </a:extLst>
            </p:cNvPr>
            <p:cNvSpPr/>
            <p:nvPr/>
          </p:nvSpPr>
          <p:spPr>
            <a:xfrm>
              <a:off x="4974317" y="996019"/>
              <a:ext cx="194803" cy="264151"/>
            </a:xfrm>
            <a:custGeom>
              <a:avLst/>
              <a:gdLst>
                <a:gd name="f0" fmla="val w"/>
                <a:gd name="f1" fmla="val h"/>
                <a:gd name="f2" fmla="val 0"/>
                <a:gd name="f3" fmla="val 5042"/>
                <a:gd name="f4" fmla="val 6837"/>
                <a:gd name="f5" fmla="val 1"/>
                <a:gd name="f6" fmla="val 1418"/>
                <a:gd name="f7" fmla="val 1450"/>
                <a:gd name="f8" fmla="val 6018"/>
                <a:gd name="f9" fmla="val 1954"/>
                <a:gd name="f10" fmla="val 5356"/>
                <a:gd name="f11" fmla="val 2679"/>
                <a:gd name="f12" fmla="val 4978"/>
                <a:gd name="f13" fmla="val 2427"/>
                <a:gd name="f14" fmla="val 4757"/>
                <a:gd name="f15" fmla="val 2301"/>
                <a:gd name="f16" fmla="val 4442"/>
                <a:gd name="f17" fmla="val 4064"/>
                <a:gd name="f18" fmla="val 3340"/>
                <a:gd name="f19" fmla="val 2931"/>
                <a:gd name="f20" fmla="val 2710"/>
                <a:gd name="f21" fmla="val 3687"/>
                <a:gd name="f22" fmla="val 4128"/>
                <a:gd name="f23" fmla="val 4474"/>
                <a:gd name="f24" fmla="val 2899"/>
                <a:gd name="f25" fmla="val 4758"/>
                <a:gd name="f26" fmla="val 3214"/>
                <a:gd name="f27" fmla="val 4726"/>
                <a:gd name="f28" fmla="val 3056"/>
                <a:gd name="f29" fmla="val 4789"/>
                <a:gd name="f30" fmla="val 2741"/>
                <a:gd name="f31" fmla="val 5041"/>
                <a:gd name="f32" fmla="val 2016"/>
                <a:gd name="f33" fmla="val 4821"/>
                <a:gd name="f34" fmla="val 1607"/>
                <a:gd name="f35" fmla="val 1134"/>
                <a:gd name="f36" fmla="val 662"/>
                <a:gd name="f37" fmla="val 410"/>
                <a:gd name="f38" fmla="val 189"/>
                <a:gd name="f39" fmla="*/ f0 1 5042"/>
                <a:gd name="f40" fmla="*/ f1 1 6837"/>
                <a:gd name="f41" fmla="val f2"/>
                <a:gd name="f42" fmla="val f3"/>
                <a:gd name="f43" fmla="val f4"/>
                <a:gd name="f44" fmla="+- f43 0 f41"/>
                <a:gd name="f45" fmla="+- f42 0 f41"/>
                <a:gd name="f46" fmla="*/ f45 1 5042"/>
                <a:gd name="f47" fmla="*/ f44 1 6837"/>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5042" h="6837">
                  <a:moveTo>
                    <a:pt x="f5" y="f2"/>
                  </a:moveTo>
                  <a:lnTo>
                    <a:pt x="f5" y="f4"/>
                  </a:lnTo>
                  <a:lnTo>
                    <a:pt x="f6" y="f4"/>
                  </a:lnTo>
                  <a:cubicBezTo>
                    <a:pt x="f7" y="f8"/>
                    <a:pt x="f9" y="f10"/>
                    <a:pt x="f11" y="f12"/>
                  </a:cubicBezTo>
                  <a:cubicBezTo>
                    <a:pt x="f13" y="f14"/>
                    <a:pt x="f15" y="f16"/>
                    <a:pt x="f15" y="f17"/>
                  </a:cubicBezTo>
                  <a:cubicBezTo>
                    <a:pt x="f15" y="f18"/>
                    <a:pt x="f19" y="f20"/>
                    <a:pt x="f21" y="f20"/>
                  </a:cubicBezTo>
                  <a:cubicBezTo>
                    <a:pt x="f22" y="f20"/>
                    <a:pt x="f23" y="f24"/>
                    <a:pt x="f25" y="f26"/>
                  </a:cubicBezTo>
                  <a:cubicBezTo>
                    <a:pt x="f27" y="f28"/>
                    <a:pt x="f25" y="f24"/>
                    <a:pt x="f29" y="f30"/>
                  </a:cubicBezTo>
                  <a:lnTo>
                    <a:pt x="f31" y="f32"/>
                  </a:lnTo>
                  <a:cubicBezTo>
                    <a:pt x="f33" y="f34"/>
                    <a:pt x="f25" y="f35"/>
                    <a:pt x="f25" y="f36"/>
                  </a:cubicBezTo>
                  <a:cubicBezTo>
                    <a:pt x="f25" y="f37"/>
                    <a:pt x="f29" y="f38"/>
                    <a:pt x="f33"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57" name="Google Shape;6926;p88">
              <a:extLst>
                <a:ext uri="{FF2B5EF4-FFF2-40B4-BE49-F238E27FC236}">
                  <a16:creationId xmlns:a16="http://schemas.microsoft.com/office/drawing/2014/main" id="{7FD7D655-A11D-3598-5BE4-9082A06B30B9}"/>
                </a:ext>
              </a:extLst>
            </p:cNvPr>
            <p:cNvSpPr/>
            <p:nvPr/>
          </p:nvSpPr>
          <p:spPr>
            <a:xfrm>
              <a:off x="5091187" y="1127455"/>
              <a:ext cx="52349" cy="52395"/>
            </a:xfrm>
            <a:custGeom>
              <a:avLst/>
              <a:gdLst>
                <a:gd name="f0" fmla="val w"/>
                <a:gd name="f1" fmla="val h"/>
                <a:gd name="f2" fmla="val 0"/>
                <a:gd name="f3" fmla="val 1355"/>
                <a:gd name="f4" fmla="val 1356"/>
                <a:gd name="f5" fmla="val 662"/>
                <a:gd name="f6" fmla="val 1"/>
                <a:gd name="f7" fmla="val 315"/>
                <a:gd name="f8" fmla="val 316"/>
                <a:gd name="f9" fmla="val 694"/>
                <a:gd name="f10" fmla="val 1040"/>
                <a:gd name="f11" fmla="*/ f0 1 1355"/>
                <a:gd name="f12" fmla="*/ f1 1 1356"/>
                <a:gd name="f13" fmla="val f2"/>
                <a:gd name="f14" fmla="val f3"/>
                <a:gd name="f15" fmla="val f4"/>
                <a:gd name="f16" fmla="+- f15 0 f13"/>
                <a:gd name="f17" fmla="+- f14 0 f13"/>
                <a:gd name="f18" fmla="*/ f17 1 1355"/>
                <a:gd name="f19" fmla="*/ f16 1 1356"/>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1355" h="1356">
                  <a:moveTo>
                    <a:pt x="f5" y="f6"/>
                  </a:moveTo>
                  <a:cubicBezTo>
                    <a:pt x="f7" y="f6"/>
                    <a:pt x="f2" y="f8"/>
                    <a:pt x="f2" y="f9"/>
                  </a:cubicBezTo>
                  <a:cubicBezTo>
                    <a:pt x="f2" y="f10"/>
                    <a:pt x="f7" y="f3"/>
                    <a:pt x="f5" y="f3"/>
                  </a:cubicBezTo>
                  <a:cubicBezTo>
                    <a:pt x="f10" y="f3"/>
                    <a:pt x="f3" y="f10"/>
                    <a:pt x="f3" y="f9"/>
                  </a:cubicBezTo>
                  <a:cubicBezTo>
                    <a:pt x="f3" y="f8"/>
                    <a:pt x="f10"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58" name="Google Shape;6927;p88">
              <a:extLst>
                <a:ext uri="{FF2B5EF4-FFF2-40B4-BE49-F238E27FC236}">
                  <a16:creationId xmlns:a16="http://schemas.microsoft.com/office/drawing/2014/main" id="{A52CF369-5E2C-25FD-E351-102DBCB50A09}"/>
                </a:ext>
              </a:extLst>
            </p:cNvPr>
            <p:cNvSpPr/>
            <p:nvPr/>
          </p:nvSpPr>
          <p:spPr>
            <a:xfrm>
              <a:off x="5182444" y="917545"/>
              <a:ext cx="211839" cy="209946"/>
            </a:xfrm>
            <a:custGeom>
              <a:avLst/>
              <a:gdLst>
                <a:gd name="f0" fmla="val w"/>
                <a:gd name="f1" fmla="val h"/>
                <a:gd name="f2" fmla="val 0"/>
                <a:gd name="f3" fmla="val 5483"/>
                <a:gd name="f4" fmla="val 5434"/>
                <a:gd name="f5" fmla="val 2710"/>
                <a:gd name="f6" fmla="val 992"/>
                <a:gd name="f7" fmla="val 2899"/>
                <a:gd name="f8" fmla="val 3057"/>
                <a:gd name="f9" fmla="val 1149"/>
                <a:gd name="f10" fmla="val 1338"/>
                <a:gd name="f11" fmla="val 1559"/>
                <a:gd name="f12" fmla="val 1716"/>
                <a:gd name="f13" fmla="val 2521"/>
                <a:gd name="f14" fmla="val 2364"/>
                <a:gd name="f15" fmla="val 2395"/>
                <a:gd name="f16" fmla="val 2553"/>
                <a:gd name="f17" fmla="val 2742"/>
                <a:gd name="f18" fmla="val 2346"/>
                <a:gd name="f19" fmla="val 2962"/>
                <a:gd name="f20" fmla="val 3120"/>
                <a:gd name="f21" fmla="val 2504"/>
                <a:gd name="f22" fmla="val 2693"/>
                <a:gd name="f23" fmla="val 4079"/>
                <a:gd name="f24" fmla="val 4268"/>
                <a:gd name="f25" fmla="val 4426"/>
                <a:gd name="f26" fmla="val 2646"/>
                <a:gd name="f27" fmla="val 1359"/>
                <a:gd name="f28" fmla="val 1"/>
                <a:gd name="f29" fmla="val 1099"/>
                <a:gd name="f30" fmla="val 2724"/>
                <a:gd name="f31" fmla="val 3197"/>
                <a:gd name="f32" fmla="val 127"/>
                <a:gd name="f33" fmla="val 3638"/>
                <a:gd name="f34" fmla="val 348"/>
                <a:gd name="f35" fmla="val 4016"/>
                <a:gd name="f36" fmla="val 33"/>
                <a:gd name="f37" fmla="val 4961"/>
                <a:gd name="f38" fmla="val 5087"/>
                <a:gd name="f39" fmla="val 5245"/>
                <a:gd name="f40" fmla="val 5339"/>
                <a:gd name="f41" fmla="val 167"/>
                <a:gd name="f42" fmla="val 5399"/>
                <a:gd name="f43" fmla="val 245"/>
                <a:gd name="f44" fmla="val 5421"/>
                <a:gd name="f45" fmla="val 329"/>
                <a:gd name="f46" fmla="val 377"/>
                <a:gd name="f47" fmla="val 427"/>
                <a:gd name="f48" fmla="val 5414"/>
                <a:gd name="f49" fmla="val 474"/>
                <a:gd name="f50" fmla="val 5402"/>
                <a:gd name="f51" fmla="val 1419"/>
                <a:gd name="f52" fmla="val 1797"/>
                <a:gd name="f53" fmla="val 2238"/>
                <a:gd name="f54" fmla="val 4254"/>
                <a:gd name="f55" fmla="val 4237"/>
                <a:gd name="f56" fmla="val 1275"/>
                <a:gd name="f57" fmla="val 4317"/>
                <a:gd name="f58" fmla="val 78"/>
                <a:gd name="f59" fmla="val 15"/>
                <a:gd name="f60" fmla="val 2815"/>
                <a:gd name="f61" fmla="val 5"/>
                <a:gd name="f62" fmla="val 2731"/>
                <a:gd name="f63" fmla="*/ f0 1 5483"/>
                <a:gd name="f64" fmla="*/ f1 1 5434"/>
                <a:gd name="f65" fmla="val f2"/>
                <a:gd name="f66" fmla="val f3"/>
                <a:gd name="f67" fmla="val f4"/>
                <a:gd name="f68" fmla="+- f67 0 f65"/>
                <a:gd name="f69" fmla="+- f66 0 f65"/>
                <a:gd name="f70" fmla="*/ f69 1 5483"/>
                <a:gd name="f71" fmla="*/ f68 1 5434"/>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5483" h="5434">
                  <a:moveTo>
                    <a:pt x="f5" y="f6"/>
                  </a:moveTo>
                  <a:cubicBezTo>
                    <a:pt x="f7" y="f6"/>
                    <a:pt x="f8" y="f9"/>
                    <a:pt x="f8" y="f10"/>
                  </a:cubicBezTo>
                  <a:cubicBezTo>
                    <a:pt x="f8" y="f11"/>
                    <a:pt x="f7" y="f12"/>
                    <a:pt x="f5" y="f12"/>
                  </a:cubicBezTo>
                  <a:cubicBezTo>
                    <a:pt x="f13" y="f12"/>
                    <a:pt x="f14" y="f11"/>
                    <a:pt x="f14" y="f10"/>
                  </a:cubicBezTo>
                  <a:cubicBezTo>
                    <a:pt x="f15" y="f9"/>
                    <a:pt x="f16" y="f6"/>
                    <a:pt x="f5" y="f6"/>
                  </a:cubicBezTo>
                  <a:close/>
                  <a:moveTo>
                    <a:pt x="f17" y="f18"/>
                  </a:moveTo>
                  <a:cubicBezTo>
                    <a:pt x="f19" y="f18"/>
                    <a:pt x="f20" y="f21"/>
                    <a:pt x="f20" y="f22"/>
                  </a:cubicBezTo>
                  <a:lnTo>
                    <a:pt x="f20" y="f23"/>
                  </a:lnTo>
                  <a:cubicBezTo>
                    <a:pt x="f20" y="f24"/>
                    <a:pt x="f19" y="f25"/>
                    <a:pt x="f17" y="f25"/>
                  </a:cubicBezTo>
                  <a:cubicBezTo>
                    <a:pt x="f16" y="f25"/>
                    <a:pt x="f15" y="f24"/>
                    <a:pt x="f15" y="f23"/>
                  </a:cubicBezTo>
                  <a:lnTo>
                    <a:pt x="f15" y="f22"/>
                  </a:lnTo>
                  <a:cubicBezTo>
                    <a:pt x="f15" y="f21"/>
                    <a:pt x="f16" y="f18"/>
                    <a:pt x="f17" y="f18"/>
                  </a:cubicBezTo>
                  <a:close/>
                  <a:moveTo>
                    <a:pt x="f26" y="f2"/>
                  </a:moveTo>
                  <a:cubicBezTo>
                    <a:pt x="f27" y="f2"/>
                    <a:pt x="f28" y="f29"/>
                    <a:pt x="f28" y="f30"/>
                  </a:cubicBezTo>
                  <a:cubicBezTo>
                    <a:pt x="f28" y="f31"/>
                    <a:pt x="f32" y="f33"/>
                    <a:pt x="f34" y="f35"/>
                  </a:cubicBezTo>
                  <a:lnTo>
                    <a:pt x="f36" y="f37"/>
                  </a:lnTo>
                  <a:cubicBezTo>
                    <a:pt x="f28" y="f38"/>
                    <a:pt x="f36" y="f39"/>
                    <a:pt x="f32" y="f40"/>
                  </a:cubicBezTo>
                  <a:cubicBezTo>
                    <a:pt x="f41" y="f42"/>
                    <a:pt x="f43" y="f44"/>
                    <a:pt x="f45" y="f44"/>
                  </a:cubicBezTo>
                  <a:cubicBezTo>
                    <a:pt x="f46" y="f44"/>
                    <a:pt x="f47" y="f48"/>
                    <a:pt x="f49" y="f50"/>
                  </a:cubicBezTo>
                  <a:lnTo>
                    <a:pt x="f51" y="f38"/>
                  </a:lnTo>
                  <a:cubicBezTo>
                    <a:pt x="f52" y="f40"/>
                    <a:pt x="f53" y="f4"/>
                    <a:pt x="f17" y="f4"/>
                  </a:cubicBezTo>
                  <a:cubicBezTo>
                    <a:pt x="f54" y="f4"/>
                    <a:pt x="f3" y="f55"/>
                    <a:pt x="f3" y="f30"/>
                  </a:cubicBezTo>
                  <a:cubicBezTo>
                    <a:pt x="f3" y="f56"/>
                    <a:pt x="f57" y="f58"/>
                    <a:pt x="f7" y="f59"/>
                  </a:cubicBezTo>
                  <a:cubicBezTo>
                    <a:pt x="f60" y="f61"/>
                    <a:pt x="f62" y="f2"/>
                    <a:pt x="f26"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59" name="Google Shape;6928;p88">
              <a:extLst>
                <a:ext uri="{FF2B5EF4-FFF2-40B4-BE49-F238E27FC236}">
                  <a16:creationId xmlns:a16="http://schemas.microsoft.com/office/drawing/2014/main" id="{7BFF3931-11DF-7EB2-E873-DAB50EAB7F61}"/>
                </a:ext>
              </a:extLst>
            </p:cNvPr>
            <p:cNvSpPr/>
            <p:nvPr/>
          </p:nvSpPr>
          <p:spPr>
            <a:xfrm>
              <a:off x="4970687" y="1285710"/>
              <a:ext cx="290934" cy="81601"/>
            </a:xfrm>
            <a:custGeom>
              <a:avLst/>
              <a:gdLst>
                <a:gd name="f0" fmla="val w"/>
                <a:gd name="f1" fmla="val h"/>
                <a:gd name="f2" fmla="val 0"/>
                <a:gd name="f3" fmla="val 7530"/>
                <a:gd name="f4" fmla="val 2112"/>
                <a:gd name="f5" fmla="val 1071"/>
                <a:gd name="f6" fmla="val 1670"/>
                <a:gd name="f7" fmla="val 473"/>
                <a:gd name="f8" fmla="val 2111"/>
                <a:gd name="f9" fmla="val 1040"/>
                <a:gd name="f10" fmla="val 6490"/>
                <a:gd name="f11" fmla="val 7057"/>
                <a:gd name="f12" fmla="val 1639"/>
                <a:gd name="f13" fmla="*/ f0 1 7530"/>
                <a:gd name="f14" fmla="*/ f1 1 2112"/>
                <a:gd name="f15" fmla="val f2"/>
                <a:gd name="f16" fmla="val f3"/>
                <a:gd name="f17" fmla="val f4"/>
                <a:gd name="f18" fmla="+- f17 0 f15"/>
                <a:gd name="f19" fmla="+- f16 0 f15"/>
                <a:gd name="f20" fmla="*/ f19 1 7530"/>
                <a:gd name="f21" fmla="*/ f18 1 2112"/>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7530" h="2112">
                  <a:moveTo>
                    <a:pt x="f2" y="f2"/>
                  </a:moveTo>
                  <a:lnTo>
                    <a:pt x="f2" y="f5"/>
                  </a:lnTo>
                  <a:cubicBezTo>
                    <a:pt x="f2" y="f6"/>
                    <a:pt x="f7" y="f8"/>
                    <a:pt x="f9" y="f8"/>
                  </a:cubicBezTo>
                  <a:lnTo>
                    <a:pt x="f10" y="f8"/>
                  </a:lnTo>
                  <a:cubicBezTo>
                    <a:pt x="f11" y="f8"/>
                    <a:pt x="f3" y="f12"/>
                    <a:pt x="f3" y="f5"/>
                  </a:cubicBezTo>
                  <a:lnTo>
                    <a:pt x="f3"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60" name="Google Shape;6929;p88">
              <a:extLst>
                <a:ext uri="{FF2B5EF4-FFF2-40B4-BE49-F238E27FC236}">
                  <a16:creationId xmlns:a16="http://schemas.microsoft.com/office/drawing/2014/main" id="{CCA0A0A1-B531-36F9-D1F5-E2CA5674C3D3}"/>
                </a:ext>
              </a:extLst>
            </p:cNvPr>
            <p:cNvSpPr/>
            <p:nvPr/>
          </p:nvSpPr>
          <p:spPr>
            <a:xfrm>
              <a:off x="4971885" y="916887"/>
              <a:ext cx="237378" cy="52395"/>
            </a:xfrm>
            <a:custGeom>
              <a:avLst/>
              <a:gdLst>
                <a:gd name="f0" fmla="val w"/>
                <a:gd name="f1" fmla="val h"/>
                <a:gd name="f2" fmla="val 0"/>
                <a:gd name="f3" fmla="val 6144"/>
                <a:gd name="f4" fmla="val 1356"/>
                <a:gd name="f5" fmla="val 1040"/>
                <a:gd name="f6" fmla="val 473"/>
                <a:gd name="f7" fmla="val 1"/>
                <a:gd name="f8" fmla="val 1009"/>
                <a:gd name="f9" fmla="val 1355"/>
                <a:gd name="f10" fmla="val 5104"/>
                <a:gd name="f11" fmla="val 5293"/>
                <a:gd name="f12" fmla="val 819"/>
                <a:gd name="f13" fmla="val 5672"/>
                <a:gd name="f14" fmla="val 347"/>
                <a:gd name="f15" fmla="*/ f0 1 6144"/>
                <a:gd name="f16" fmla="*/ f1 1 1356"/>
                <a:gd name="f17" fmla="val f2"/>
                <a:gd name="f18" fmla="val f3"/>
                <a:gd name="f19" fmla="val f4"/>
                <a:gd name="f20" fmla="+- f19 0 f17"/>
                <a:gd name="f21" fmla="+- f18 0 f17"/>
                <a:gd name="f22" fmla="*/ f21 1 6144"/>
                <a:gd name="f23" fmla="*/ f20 1 135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6144" h="1356">
                  <a:moveTo>
                    <a:pt x="f5" y="f2"/>
                  </a:moveTo>
                  <a:cubicBezTo>
                    <a:pt x="f6" y="f2"/>
                    <a:pt x="f7" y="f6"/>
                    <a:pt x="f7" y="f8"/>
                  </a:cubicBezTo>
                  <a:lnTo>
                    <a:pt x="f7" y="f9"/>
                  </a:lnTo>
                  <a:lnTo>
                    <a:pt x="f10" y="f9"/>
                  </a:lnTo>
                  <a:cubicBezTo>
                    <a:pt x="f11" y="f12"/>
                    <a:pt x="f13" y="f14"/>
                    <a:pt x="f3"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grpSp>
      <p:grpSp>
        <p:nvGrpSpPr>
          <p:cNvPr id="261" name="Google Shape;6981;p88">
            <a:extLst>
              <a:ext uri="{FF2B5EF4-FFF2-40B4-BE49-F238E27FC236}">
                <a16:creationId xmlns:a16="http://schemas.microsoft.com/office/drawing/2014/main" id="{8030F301-DBFC-568A-7EB3-11CBD6893B1A}"/>
              </a:ext>
            </a:extLst>
          </p:cNvPr>
          <p:cNvGrpSpPr/>
          <p:nvPr/>
        </p:nvGrpSpPr>
        <p:grpSpPr>
          <a:xfrm>
            <a:off x="5597484" y="1222091"/>
            <a:ext cx="608648" cy="601443"/>
            <a:chOff x="5515285" y="916567"/>
            <a:chExt cx="456486" cy="451082"/>
          </a:xfrm>
          <a:solidFill>
            <a:schemeClr val="tx1"/>
          </a:solidFill>
        </p:grpSpPr>
        <p:sp>
          <p:nvSpPr>
            <p:cNvPr id="262" name="Google Shape;6982;p88">
              <a:extLst>
                <a:ext uri="{FF2B5EF4-FFF2-40B4-BE49-F238E27FC236}">
                  <a16:creationId xmlns:a16="http://schemas.microsoft.com/office/drawing/2014/main" id="{C2A4AA82-7D38-B3B8-7592-5F65F7A10A80}"/>
                </a:ext>
              </a:extLst>
            </p:cNvPr>
            <p:cNvSpPr/>
            <p:nvPr/>
          </p:nvSpPr>
          <p:spPr>
            <a:xfrm>
              <a:off x="5722223" y="916567"/>
              <a:ext cx="249548" cy="249548"/>
            </a:xfrm>
            <a:custGeom>
              <a:avLst/>
              <a:gdLst>
                <a:gd name="f0" fmla="val w"/>
                <a:gd name="f1" fmla="val h"/>
                <a:gd name="f2" fmla="val 0"/>
                <a:gd name="f3" fmla="val 6459"/>
                <a:gd name="f4" fmla="val 3718"/>
                <a:gd name="f5" fmla="val 3560"/>
                <a:gd name="f6" fmla="val 3434"/>
                <a:gd name="f7" fmla="val 63"/>
                <a:gd name="f8" fmla="val 3403"/>
                <a:gd name="f9" fmla="val 189"/>
                <a:gd name="f10" fmla="val 3340"/>
                <a:gd name="f11" fmla="val 315"/>
                <a:gd name="f12" fmla="val 473"/>
                <a:gd name="f13" fmla="val 3466"/>
                <a:gd name="f14" fmla="val 536"/>
                <a:gd name="f15" fmla="val 4190"/>
                <a:gd name="f16" fmla="val 1261"/>
                <a:gd name="f17" fmla="val 1260"/>
                <a:gd name="f18" fmla="val 4159"/>
                <a:gd name="f19" fmla="val 567"/>
                <a:gd name="f20" fmla="val 496"/>
                <a:gd name="f21" fmla="val 3395"/>
                <a:gd name="f22" fmla="val 390"/>
                <a:gd name="f23" fmla="val 3360"/>
                <a:gd name="f24" fmla="val 288"/>
                <a:gd name="f25" fmla="val 254"/>
                <a:gd name="f26" fmla="val 221"/>
                <a:gd name="f27" fmla="val 3363"/>
                <a:gd name="f28" fmla="val 3371"/>
                <a:gd name="f29" fmla="val 95"/>
                <a:gd name="f30" fmla="val 3686"/>
                <a:gd name="f31" fmla="val 6081"/>
                <a:gd name="f32" fmla="val 6301"/>
                <a:gd name="f33" fmla="val 158"/>
                <a:gd name="f34" fmla="val 347"/>
                <a:gd name="f35" fmla="val 2773"/>
                <a:gd name="f36" fmla="val 2930"/>
                <a:gd name="f37" fmla="val 3025"/>
                <a:gd name="f38" fmla="val 6364"/>
                <a:gd name="f39" fmla="val 3088"/>
                <a:gd name="f40" fmla="val 6238"/>
                <a:gd name="f41" fmla="val 3119"/>
                <a:gd name="f42" fmla="val 6144"/>
                <a:gd name="f43" fmla="val 5986"/>
                <a:gd name="f44" fmla="val 2993"/>
                <a:gd name="f45" fmla="val 5892"/>
                <a:gd name="f46" fmla="val 2300"/>
                <a:gd name="f47" fmla="val 5199"/>
                <a:gd name="f48" fmla="val 5198"/>
                <a:gd name="f49" fmla="val 2269"/>
                <a:gd name="f50" fmla="val 5923"/>
                <a:gd name="f51" fmla="val 5969"/>
                <a:gd name="f52" fmla="val 3039"/>
                <a:gd name="f53" fmla="val 6066"/>
                <a:gd name="f54" fmla="val 3069"/>
                <a:gd name="f55" fmla="val 6164"/>
                <a:gd name="f56" fmla="val 6200"/>
                <a:gd name="f57" fmla="val 6236"/>
                <a:gd name="f58" fmla="val 3065"/>
                <a:gd name="f59" fmla="val 6270"/>
                <a:gd name="f60" fmla="val 3056"/>
                <a:gd name="f61" fmla="val 6396"/>
                <a:gd name="f62" fmla="val 2867"/>
                <a:gd name="f63" fmla="val 2741"/>
                <a:gd name="f64" fmla="val 6112"/>
                <a:gd name="f65" fmla="*/ f0 1 6459"/>
                <a:gd name="f66" fmla="*/ f1 1 6459"/>
                <a:gd name="f67" fmla="val f2"/>
                <a:gd name="f68" fmla="val f3"/>
                <a:gd name="f69" fmla="+- f68 0 f67"/>
                <a:gd name="f70" fmla="*/ f69 1 6459"/>
                <a:gd name="f71" fmla="*/ f67 1 f70"/>
                <a:gd name="f72" fmla="*/ f68 1 f70"/>
                <a:gd name="f73" fmla="*/ f71 f65 1"/>
                <a:gd name="f74" fmla="*/ f72 f65 1"/>
                <a:gd name="f75" fmla="*/ f72 f66 1"/>
                <a:gd name="f76" fmla="*/ f71 f66 1"/>
              </a:gdLst>
              <a:ahLst/>
              <a:cxnLst>
                <a:cxn ang="3cd4">
                  <a:pos x="hc" y="t"/>
                </a:cxn>
                <a:cxn ang="0">
                  <a:pos x="r" y="vc"/>
                </a:cxn>
                <a:cxn ang="cd4">
                  <a:pos x="hc" y="b"/>
                </a:cxn>
                <a:cxn ang="cd2">
                  <a:pos x="l" y="vc"/>
                </a:cxn>
              </a:cxnLst>
              <a:rect l="f73" t="f76" r="f74" b="f75"/>
              <a:pathLst>
                <a:path w="6459" h="6459">
                  <a:moveTo>
                    <a:pt x="f4" y="f2"/>
                  </a:moveTo>
                  <a:cubicBezTo>
                    <a:pt x="f5" y="f2"/>
                    <a:pt x="f6" y="f7"/>
                    <a:pt x="f8" y="f9"/>
                  </a:cubicBezTo>
                  <a:cubicBezTo>
                    <a:pt x="f10" y="f11"/>
                    <a:pt x="f10" y="f12"/>
                    <a:pt x="f13" y="f14"/>
                  </a:cubicBezTo>
                  <a:lnTo>
                    <a:pt x="f15" y="f16"/>
                  </a:lnTo>
                  <a:lnTo>
                    <a:pt x="f17" y="f18"/>
                  </a:lnTo>
                  <a:lnTo>
                    <a:pt x="f19" y="f13"/>
                  </a:lnTo>
                  <a:cubicBezTo>
                    <a:pt x="f20" y="f21"/>
                    <a:pt x="f22" y="f23"/>
                    <a:pt x="f24" y="f23"/>
                  </a:cubicBezTo>
                  <a:cubicBezTo>
                    <a:pt x="f25" y="f23"/>
                    <a:pt x="f26" y="f27"/>
                    <a:pt x="f9" y="f28"/>
                  </a:cubicBezTo>
                  <a:cubicBezTo>
                    <a:pt x="f29" y="f8"/>
                    <a:pt x="f2" y="f5"/>
                    <a:pt x="f2" y="f30"/>
                  </a:cubicBezTo>
                  <a:lnTo>
                    <a:pt x="f2" y="f31"/>
                  </a:lnTo>
                  <a:cubicBezTo>
                    <a:pt x="f2" y="f32"/>
                    <a:pt x="f33" y="f3"/>
                    <a:pt x="f34" y="f3"/>
                  </a:cubicBezTo>
                  <a:lnTo>
                    <a:pt x="f35" y="f3"/>
                  </a:lnTo>
                  <a:cubicBezTo>
                    <a:pt x="f36" y="f3"/>
                    <a:pt x="f37" y="f38"/>
                    <a:pt x="f39" y="f40"/>
                  </a:cubicBezTo>
                  <a:cubicBezTo>
                    <a:pt x="f41" y="f42"/>
                    <a:pt x="f41" y="f43"/>
                    <a:pt x="f44" y="f45"/>
                  </a:cubicBezTo>
                  <a:lnTo>
                    <a:pt x="f46" y="f47"/>
                  </a:lnTo>
                  <a:lnTo>
                    <a:pt x="f48" y="f49"/>
                  </a:lnTo>
                  <a:lnTo>
                    <a:pt x="f50" y="f44"/>
                  </a:lnTo>
                  <a:cubicBezTo>
                    <a:pt x="f51" y="f52"/>
                    <a:pt x="f53" y="f54"/>
                    <a:pt x="f55" y="f54"/>
                  </a:cubicBezTo>
                  <a:cubicBezTo>
                    <a:pt x="f56" y="f54"/>
                    <a:pt x="f57" y="f58"/>
                    <a:pt x="f59" y="f60"/>
                  </a:cubicBezTo>
                  <a:cubicBezTo>
                    <a:pt x="f61" y="f37"/>
                    <a:pt x="f3" y="f62"/>
                    <a:pt x="f3" y="f63"/>
                  </a:cubicBezTo>
                  <a:lnTo>
                    <a:pt x="f3" y="f34"/>
                  </a:lnTo>
                  <a:cubicBezTo>
                    <a:pt x="f3" y="f33"/>
                    <a:pt x="f32" y="f2"/>
                    <a:pt x="f64"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63" name="Google Shape;6983;p88">
              <a:extLst>
                <a:ext uri="{FF2B5EF4-FFF2-40B4-BE49-F238E27FC236}">
                  <a16:creationId xmlns:a16="http://schemas.microsoft.com/office/drawing/2014/main" id="{D5FBE8C9-0248-8015-6A80-2EF3BD1E169C}"/>
                </a:ext>
              </a:extLst>
            </p:cNvPr>
            <p:cNvSpPr/>
            <p:nvPr/>
          </p:nvSpPr>
          <p:spPr>
            <a:xfrm>
              <a:off x="5561536" y="1010997"/>
              <a:ext cx="118113" cy="113742"/>
            </a:xfrm>
            <a:custGeom>
              <a:avLst/>
              <a:gdLst>
                <a:gd name="f0" fmla="val w"/>
                <a:gd name="f1" fmla="val h"/>
                <a:gd name="f2" fmla="val 0"/>
                <a:gd name="f3" fmla="val 3057"/>
                <a:gd name="f4" fmla="val 2944"/>
                <a:gd name="f5" fmla="val 970"/>
                <a:gd name="f6" fmla="val 1"/>
                <a:gd name="f7" fmla="val 685"/>
                <a:gd name="f8" fmla="val 405"/>
                <a:gd name="f9" fmla="val 114"/>
                <a:gd name="f10" fmla="val 221"/>
                <a:gd name="f11" fmla="val 297"/>
                <a:gd name="f12" fmla="val 549"/>
                <a:gd name="f13" fmla="val 2395"/>
                <a:gd name="f14" fmla="val 2678"/>
                <a:gd name="f15" fmla="val 2755"/>
                <a:gd name="f16" fmla="val 3056"/>
                <a:gd name="f17" fmla="val 2345"/>
                <a:gd name="f18" fmla="val 1683"/>
                <a:gd name="f19" fmla="val 1274"/>
                <a:gd name="f20" fmla="val 1670"/>
                <a:gd name="f21" fmla="val 1478"/>
                <a:gd name="f22" fmla="val 90"/>
                <a:gd name="f23" fmla="val 1222"/>
                <a:gd name="f24" fmla="*/ f0 1 3057"/>
                <a:gd name="f25" fmla="*/ f1 1 2944"/>
                <a:gd name="f26" fmla="val f2"/>
                <a:gd name="f27" fmla="val f3"/>
                <a:gd name="f28" fmla="val f4"/>
                <a:gd name="f29" fmla="+- f28 0 f26"/>
                <a:gd name="f30" fmla="+- f27 0 f26"/>
                <a:gd name="f31" fmla="*/ f30 1 3057"/>
                <a:gd name="f32" fmla="*/ f29 1 2944"/>
                <a:gd name="f33" fmla="*/ f26 1 f31"/>
                <a:gd name="f34" fmla="*/ f27 1 f31"/>
                <a:gd name="f35" fmla="*/ f26 1 f32"/>
                <a:gd name="f36" fmla="*/ f28 1 f32"/>
                <a:gd name="f37" fmla="*/ f33 f24 1"/>
                <a:gd name="f38" fmla="*/ f34 f24 1"/>
                <a:gd name="f39" fmla="*/ f36 f25 1"/>
                <a:gd name="f40" fmla="*/ f35 f25 1"/>
              </a:gdLst>
              <a:ahLst/>
              <a:cxnLst>
                <a:cxn ang="3cd4">
                  <a:pos x="hc" y="t"/>
                </a:cxn>
                <a:cxn ang="0">
                  <a:pos x="r" y="vc"/>
                </a:cxn>
                <a:cxn ang="cd4">
                  <a:pos x="hc" y="b"/>
                </a:cxn>
                <a:cxn ang="cd2">
                  <a:pos x="l" y="vc"/>
                </a:cxn>
              </a:cxnLst>
              <a:rect l="f37" t="f40" r="f38" b="f39"/>
              <a:pathLst>
                <a:path w="3057" h="2944">
                  <a:moveTo>
                    <a:pt x="f5" y="f6"/>
                  </a:moveTo>
                  <a:cubicBezTo>
                    <a:pt x="f7" y="f6"/>
                    <a:pt x="f8" y="f9"/>
                    <a:pt x="f10" y="f11"/>
                  </a:cubicBezTo>
                  <a:lnTo>
                    <a:pt x="f6" y="f12"/>
                  </a:lnTo>
                  <a:lnTo>
                    <a:pt x="f13" y="f4"/>
                  </a:lnTo>
                  <a:lnTo>
                    <a:pt x="f14" y="f15"/>
                  </a:lnTo>
                  <a:cubicBezTo>
                    <a:pt x="f16" y="f17"/>
                    <a:pt x="f16" y="f18"/>
                    <a:pt x="f14" y="f19"/>
                  </a:cubicBezTo>
                  <a:lnTo>
                    <a:pt x="f20" y="f11"/>
                  </a:lnTo>
                  <a:cubicBezTo>
                    <a:pt x="f21" y="f22"/>
                    <a:pt x="f23"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64" name="Google Shape;6984;p88">
              <a:extLst>
                <a:ext uri="{FF2B5EF4-FFF2-40B4-BE49-F238E27FC236}">
                  <a16:creationId xmlns:a16="http://schemas.microsoft.com/office/drawing/2014/main" id="{B41B1BCB-DF3D-AE96-2CF0-772E3EE9ACFB}"/>
                </a:ext>
              </a:extLst>
            </p:cNvPr>
            <p:cNvSpPr/>
            <p:nvPr/>
          </p:nvSpPr>
          <p:spPr>
            <a:xfrm>
              <a:off x="5759933" y="1210555"/>
              <a:ext cx="119347" cy="115022"/>
            </a:xfrm>
            <a:custGeom>
              <a:avLst/>
              <a:gdLst>
                <a:gd name="f0" fmla="val w"/>
                <a:gd name="f1" fmla="val h"/>
                <a:gd name="f2" fmla="val 0"/>
                <a:gd name="f3" fmla="val 3089"/>
                <a:gd name="f4" fmla="val 2977"/>
                <a:gd name="f5" fmla="val 999"/>
                <a:gd name="f6" fmla="val 787"/>
                <a:gd name="f7" fmla="val 577"/>
                <a:gd name="f8" fmla="val 66"/>
                <a:gd name="f9" fmla="val 410"/>
                <a:gd name="f10" fmla="val 205"/>
                <a:gd name="f11" fmla="val 379"/>
                <a:gd name="f12" fmla="val 316"/>
                <a:gd name="f13" fmla="val 268"/>
                <a:gd name="f14" fmla="val 284"/>
                <a:gd name="f15" fmla="val 299"/>
                <a:gd name="f16" fmla="val 1"/>
                <a:gd name="f17" fmla="val 583"/>
                <a:gd name="f18" fmla="val 2427"/>
                <a:gd name="f19" fmla="val 2679"/>
                <a:gd name="f20" fmla="val 2693"/>
                <a:gd name="f21" fmla="val 3088"/>
                <a:gd name="f22" fmla="val 2315"/>
                <a:gd name="f23" fmla="val 1622"/>
                <a:gd name="f24" fmla="val 1244"/>
                <a:gd name="f25" fmla="val 1734"/>
                <a:gd name="f26" fmla="val 1540"/>
                <a:gd name="f27" fmla="val 105"/>
                <a:gd name="f28" fmla="val 1267"/>
                <a:gd name="f29" fmla="*/ f0 1 3089"/>
                <a:gd name="f30" fmla="*/ f1 1 2977"/>
                <a:gd name="f31" fmla="val f2"/>
                <a:gd name="f32" fmla="val f3"/>
                <a:gd name="f33" fmla="val f4"/>
                <a:gd name="f34" fmla="+- f33 0 f31"/>
                <a:gd name="f35" fmla="+- f32 0 f31"/>
                <a:gd name="f36" fmla="*/ f35 1 3089"/>
                <a:gd name="f37" fmla="*/ f34 1 2977"/>
                <a:gd name="f38" fmla="*/ f31 1 f36"/>
                <a:gd name="f39" fmla="*/ f32 1 f36"/>
                <a:gd name="f40" fmla="*/ f31 1 f37"/>
                <a:gd name="f41" fmla="*/ f33 1 f37"/>
                <a:gd name="f42" fmla="*/ f38 f29 1"/>
                <a:gd name="f43" fmla="*/ f39 f29 1"/>
                <a:gd name="f44" fmla="*/ f41 f30 1"/>
                <a:gd name="f45" fmla="*/ f40 f30 1"/>
              </a:gdLst>
              <a:ahLst/>
              <a:cxnLst>
                <a:cxn ang="3cd4">
                  <a:pos x="hc" y="t"/>
                </a:cxn>
                <a:cxn ang="0">
                  <a:pos x="r" y="vc"/>
                </a:cxn>
                <a:cxn ang="cd4">
                  <a:pos x="hc" y="b"/>
                </a:cxn>
                <a:cxn ang="cd2">
                  <a:pos x="l" y="vc"/>
                </a:cxn>
              </a:cxnLst>
              <a:rect l="f42" t="f45" r="f43" b="f44"/>
              <a:pathLst>
                <a:path w="3089" h="2977">
                  <a:moveTo>
                    <a:pt x="f5" y="f2"/>
                  </a:moveTo>
                  <a:cubicBezTo>
                    <a:pt x="f6" y="f2"/>
                    <a:pt x="f7" y="f8"/>
                    <a:pt x="f9" y="f10"/>
                  </a:cubicBezTo>
                  <a:cubicBezTo>
                    <a:pt x="f11" y="f10"/>
                    <a:pt x="f12" y="f13"/>
                    <a:pt x="f14" y="f15"/>
                  </a:cubicBezTo>
                  <a:lnTo>
                    <a:pt x="f16" y="f17"/>
                  </a:lnTo>
                  <a:lnTo>
                    <a:pt x="f18" y="f4"/>
                  </a:lnTo>
                  <a:lnTo>
                    <a:pt x="f19" y="f20"/>
                  </a:lnTo>
                  <a:cubicBezTo>
                    <a:pt x="f21" y="f22"/>
                    <a:pt x="f21" y="f23"/>
                    <a:pt x="f19" y="f24"/>
                  </a:cubicBezTo>
                  <a:lnTo>
                    <a:pt x="f25" y="f15"/>
                  </a:lnTo>
                  <a:cubicBezTo>
                    <a:pt x="f26" y="f27"/>
                    <a:pt x="f28"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65" name="Google Shape;6985;p88">
              <a:extLst>
                <a:ext uri="{FF2B5EF4-FFF2-40B4-BE49-F238E27FC236}">
                  <a16:creationId xmlns:a16="http://schemas.microsoft.com/office/drawing/2014/main" id="{E0BF5769-09DC-2703-2939-B2DDD151B503}"/>
                </a:ext>
              </a:extLst>
            </p:cNvPr>
            <p:cNvSpPr/>
            <p:nvPr/>
          </p:nvSpPr>
          <p:spPr>
            <a:xfrm>
              <a:off x="5515285" y="1052876"/>
              <a:ext cx="320140" cy="314773"/>
            </a:xfrm>
            <a:custGeom>
              <a:avLst/>
              <a:gdLst>
                <a:gd name="f0" fmla="val w"/>
                <a:gd name="f1" fmla="val h"/>
                <a:gd name="f2" fmla="val 0"/>
                <a:gd name="f3" fmla="val 8286"/>
                <a:gd name="f4" fmla="val 8147"/>
                <a:gd name="f5" fmla="val 725"/>
                <a:gd name="f6" fmla="val 1"/>
                <a:gd name="f7" fmla="val 95"/>
                <a:gd name="f8" fmla="val 631"/>
                <a:gd name="f9" fmla="val 1387"/>
                <a:gd name="f10" fmla="val 284"/>
                <a:gd name="f11" fmla="val 2017"/>
                <a:gd name="f12" fmla="val 4223"/>
                <a:gd name="f13" fmla="val 3938"/>
                <a:gd name="f14" fmla="val 6774"/>
                <a:gd name="f15" fmla="val 6270"/>
                <a:gd name="f16" fmla="val 7972"/>
                <a:gd name="f17" fmla="val 6499"/>
                <a:gd name="f18" fmla="val 8086"/>
                <a:gd name="f19" fmla="val 6745"/>
                <a:gd name="f20" fmla="val 6996"/>
                <a:gd name="f21" fmla="val 7434"/>
                <a:gd name="f22" fmla="val 7886"/>
                <a:gd name="f23" fmla="val 7963"/>
                <a:gd name="f24" fmla="val 7562"/>
                <a:gd name="f25" fmla="*/ f0 1 8286"/>
                <a:gd name="f26" fmla="*/ f1 1 8147"/>
                <a:gd name="f27" fmla="val f2"/>
                <a:gd name="f28" fmla="val f3"/>
                <a:gd name="f29" fmla="val f4"/>
                <a:gd name="f30" fmla="+- f29 0 f27"/>
                <a:gd name="f31" fmla="+- f28 0 f27"/>
                <a:gd name="f32" fmla="*/ f31 1 8286"/>
                <a:gd name="f33" fmla="*/ f30 1 8147"/>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8286" h="8147">
                  <a:moveTo>
                    <a:pt x="f5" y="f6"/>
                  </a:moveTo>
                  <a:cubicBezTo>
                    <a:pt x="f7" y="f8"/>
                    <a:pt x="f2" y="f9"/>
                    <a:pt x="f10" y="f11"/>
                  </a:cubicBezTo>
                  <a:cubicBezTo>
                    <a:pt x="f9" y="f12"/>
                    <a:pt x="f13" y="f14"/>
                    <a:pt x="f15" y="f16"/>
                  </a:cubicBezTo>
                  <a:cubicBezTo>
                    <a:pt x="f17" y="f18"/>
                    <a:pt x="f19" y="f4"/>
                    <a:pt x="f20" y="f4"/>
                  </a:cubicBezTo>
                  <a:cubicBezTo>
                    <a:pt x="f21" y="f4"/>
                    <a:pt x="f22" y="f23"/>
                    <a:pt x="f3" y="f24"/>
                  </a:cubicBezTo>
                  <a:lnTo>
                    <a:pt x="f5" y="f6"/>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grpSp>
      <p:grpSp>
        <p:nvGrpSpPr>
          <p:cNvPr id="266" name="Google Shape;7015;p88">
            <a:extLst>
              <a:ext uri="{FF2B5EF4-FFF2-40B4-BE49-F238E27FC236}">
                <a16:creationId xmlns:a16="http://schemas.microsoft.com/office/drawing/2014/main" id="{C3B7F341-030A-BC9B-C138-1A9A4EEAB946}"/>
              </a:ext>
            </a:extLst>
          </p:cNvPr>
          <p:cNvGrpSpPr/>
          <p:nvPr/>
        </p:nvGrpSpPr>
        <p:grpSpPr>
          <a:xfrm>
            <a:off x="9138178" y="2239466"/>
            <a:ext cx="664804" cy="661855"/>
            <a:chOff x="8170804" y="1679597"/>
            <a:chExt cx="498603" cy="496391"/>
          </a:xfrm>
          <a:solidFill>
            <a:schemeClr val="tx1"/>
          </a:solidFill>
        </p:grpSpPr>
        <p:sp>
          <p:nvSpPr>
            <p:cNvPr id="267" name="Google Shape;7016;p88">
              <a:extLst>
                <a:ext uri="{FF2B5EF4-FFF2-40B4-BE49-F238E27FC236}">
                  <a16:creationId xmlns:a16="http://schemas.microsoft.com/office/drawing/2014/main" id="{6BFE9472-A1E6-7723-9151-BFD0836BA717}"/>
                </a:ext>
              </a:extLst>
            </p:cNvPr>
            <p:cNvSpPr/>
            <p:nvPr/>
          </p:nvSpPr>
          <p:spPr>
            <a:xfrm>
              <a:off x="8377769" y="1855683"/>
              <a:ext cx="291638" cy="320305"/>
            </a:xfrm>
            <a:custGeom>
              <a:avLst/>
              <a:gdLst>
                <a:gd name="f0" fmla="val w"/>
                <a:gd name="f1" fmla="val h"/>
                <a:gd name="f2" fmla="val 0"/>
                <a:gd name="f3" fmla="val 6837"/>
                <a:gd name="f4" fmla="val 7509"/>
                <a:gd name="f5" fmla="val 5120"/>
                <a:gd name="f6" fmla="val 2079"/>
                <a:gd name="f7" fmla="val 5206"/>
                <a:gd name="f8" fmla="val 5293"/>
                <a:gd name="f9" fmla="val 2111"/>
                <a:gd name="f10" fmla="val 5356"/>
                <a:gd name="f11" fmla="val 2174"/>
                <a:gd name="f12" fmla="val 5451"/>
                <a:gd name="f13" fmla="val 2268"/>
                <a:gd name="f14" fmla="val 2458"/>
                <a:gd name="f15" fmla="val 2647"/>
                <a:gd name="f16" fmla="val 3308"/>
                <a:gd name="f17" fmla="val 4694"/>
                <a:gd name="f18" fmla="val 3214"/>
                <a:gd name="f19" fmla="val 4757"/>
                <a:gd name="f20" fmla="val 3151"/>
                <a:gd name="f21" fmla="val 4789"/>
                <a:gd name="f22" fmla="val 3056"/>
                <a:gd name="f23" fmla="val 2993"/>
                <a:gd name="f24" fmla="val 2899"/>
                <a:gd name="f25" fmla="val 2836"/>
                <a:gd name="f26" fmla="val 4001"/>
                <a:gd name="f27" fmla="val 2048"/>
                <a:gd name="f28" fmla="val 3907"/>
                <a:gd name="f29" fmla="val 3655"/>
                <a:gd name="f30" fmla="val 3529"/>
                <a:gd name="f31" fmla="val 2221"/>
                <a:gd name="f32" fmla="val 3481"/>
                <a:gd name="f33" fmla="val 2308"/>
                <a:gd name="f34" fmla="val 3458"/>
                <a:gd name="f35" fmla="val 2399"/>
                <a:gd name="f36" fmla="val 2489"/>
                <a:gd name="f37" fmla="val 2584"/>
                <a:gd name="f38" fmla="val 3970"/>
                <a:gd name="f39" fmla="val 4883"/>
                <a:gd name="f40" fmla="val 4946"/>
                <a:gd name="f41" fmla="val 5033"/>
                <a:gd name="f42" fmla="val 1701"/>
                <a:gd name="f43" fmla="val 725"/>
                <a:gd name="f44" fmla="val 756"/>
                <a:gd name="f45" fmla="val 4411"/>
                <a:gd name="f46" fmla="val 6112"/>
                <a:gd name="f47" fmla="val 7152"/>
                <a:gd name="f48" fmla="val 7309"/>
                <a:gd name="f49" fmla="val 7435"/>
                <a:gd name="f50" fmla="val 2237"/>
                <a:gd name="f51" fmla="val 7467"/>
                <a:gd name="f52" fmla="val 2289"/>
                <a:gd name="f53" fmla="val 7493"/>
                <a:gd name="f54" fmla="val 2347"/>
                <a:gd name="f55" fmla="val 7508"/>
                <a:gd name="f56" fmla="val 2401"/>
                <a:gd name="f57" fmla="val 2477"/>
                <a:gd name="f58" fmla="val 2547"/>
                <a:gd name="f59" fmla="val 7478"/>
                <a:gd name="f60" fmla="val 7404"/>
                <a:gd name="f61" fmla="val 3844"/>
                <a:gd name="f62" fmla="val 5073"/>
                <a:gd name="f63" fmla="val 6018"/>
                <a:gd name="f64" fmla="val 6805"/>
                <a:gd name="f65" fmla="val 6049"/>
                <a:gd name="f66" fmla="val 5104"/>
                <a:gd name="f67" fmla="*/ f0 1 6837"/>
                <a:gd name="f68" fmla="*/ f1 1 7509"/>
                <a:gd name="f69" fmla="val f2"/>
                <a:gd name="f70" fmla="val f3"/>
                <a:gd name="f71" fmla="val f4"/>
                <a:gd name="f72" fmla="+- f71 0 f69"/>
                <a:gd name="f73" fmla="+- f70 0 f69"/>
                <a:gd name="f74" fmla="*/ f73 1 6837"/>
                <a:gd name="f75" fmla="*/ f72 1 7509"/>
                <a:gd name="f76" fmla="*/ f69 1 f74"/>
                <a:gd name="f77" fmla="*/ f70 1 f74"/>
                <a:gd name="f78" fmla="*/ f69 1 f75"/>
                <a:gd name="f79" fmla="*/ f71 1 f75"/>
                <a:gd name="f80" fmla="*/ f76 f67 1"/>
                <a:gd name="f81" fmla="*/ f77 f67 1"/>
                <a:gd name="f82" fmla="*/ f79 f68 1"/>
                <a:gd name="f83" fmla="*/ f78 f68 1"/>
              </a:gdLst>
              <a:ahLst/>
              <a:cxnLst>
                <a:cxn ang="3cd4">
                  <a:pos x="hc" y="t"/>
                </a:cxn>
                <a:cxn ang="0">
                  <a:pos x="r" y="vc"/>
                </a:cxn>
                <a:cxn ang="cd4">
                  <a:pos x="hc" y="b"/>
                </a:cxn>
                <a:cxn ang="cd2">
                  <a:pos x="l" y="vc"/>
                </a:cxn>
              </a:cxnLst>
              <a:rect l="f80" t="f83" r="f81" b="f82"/>
              <a:pathLst>
                <a:path w="6837" h="7509">
                  <a:moveTo>
                    <a:pt x="f5" y="f6"/>
                  </a:moveTo>
                  <a:cubicBezTo>
                    <a:pt x="f7" y="f6"/>
                    <a:pt x="f8" y="f9"/>
                    <a:pt x="f10" y="f11"/>
                  </a:cubicBezTo>
                  <a:cubicBezTo>
                    <a:pt x="f12" y="f13"/>
                    <a:pt x="f12" y="f14"/>
                    <a:pt x="f10" y="f15"/>
                  </a:cubicBezTo>
                  <a:lnTo>
                    <a:pt x="f16" y="f17"/>
                  </a:lnTo>
                  <a:cubicBezTo>
                    <a:pt x="f18" y="f19"/>
                    <a:pt x="f20" y="f21"/>
                    <a:pt x="f22" y="f21"/>
                  </a:cubicBezTo>
                  <a:cubicBezTo>
                    <a:pt x="f23" y="f21"/>
                    <a:pt x="f24" y="f19"/>
                    <a:pt x="f25" y="f17"/>
                  </a:cubicBezTo>
                  <a:lnTo>
                    <a:pt x="f11" y="f26"/>
                  </a:lnTo>
                  <a:cubicBezTo>
                    <a:pt x="f27" y="f28"/>
                    <a:pt x="f27" y="f29"/>
                    <a:pt x="f11" y="f30"/>
                  </a:cubicBezTo>
                  <a:cubicBezTo>
                    <a:pt x="f31" y="f32"/>
                    <a:pt x="f33" y="f34"/>
                    <a:pt x="f35" y="f34"/>
                  </a:cubicBezTo>
                  <a:cubicBezTo>
                    <a:pt x="f36" y="f34"/>
                    <a:pt x="f37" y="f32"/>
                    <a:pt x="f15" y="f30"/>
                  </a:cubicBezTo>
                  <a:lnTo>
                    <a:pt x="f22" y="f38"/>
                  </a:lnTo>
                  <a:lnTo>
                    <a:pt x="f39" y="f11"/>
                  </a:lnTo>
                  <a:cubicBezTo>
                    <a:pt x="f40" y="f9"/>
                    <a:pt x="f41" y="f6"/>
                    <a:pt x="f5" y="f6"/>
                  </a:cubicBezTo>
                  <a:close/>
                  <a:moveTo>
                    <a:pt x="f42" y="f2"/>
                  </a:moveTo>
                  <a:cubicBezTo>
                    <a:pt x="f43" y="f2"/>
                    <a:pt x="f2" y="f44"/>
                    <a:pt x="f2" y="f42"/>
                  </a:cubicBezTo>
                  <a:lnTo>
                    <a:pt x="f2" y="f45"/>
                  </a:lnTo>
                  <a:cubicBezTo>
                    <a:pt x="f2" y="f10"/>
                    <a:pt x="f43" y="f46"/>
                    <a:pt x="f42" y="f46"/>
                  </a:cubicBezTo>
                  <a:lnTo>
                    <a:pt x="f27" y="f46"/>
                  </a:lnTo>
                  <a:lnTo>
                    <a:pt x="f27" y="f47"/>
                  </a:lnTo>
                  <a:cubicBezTo>
                    <a:pt x="f27" y="f48"/>
                    <a:pt x="f9" y="f49"/>
                    <a:pt x="f50" y="f51"/>
                  </a:cubicBezTo>
                  <a:cubicBezTo>
                    <a:pt x="f52" y="f53"/>
                    <a:pt x="f54" y="f55"/>
                    <a:pt x="f56" y="f55"/>
                  </a:cubicBezTo>
                  <a:cubicBezTo>
                    <a:pt x="f57" y="f55"/>
                    <a:pt x="f58" y="f59"/>
                    <a:pt x="f37" y="f60"/>
                  </a:cubicBezTo>
                  <a:lnTo>
                    <a:pt x="f61" y="f46"/>
                  </a:lnTo>
                  <a:lnTo>
                    <a:pt x="f62" y="f46"/>
                  </a:lnTo>
                  <a:cubicBezTo>
                    <a:pt x="f63" y="f46"/>
                    <a:pt x="f64" y="f10"/>
                    <a:pt x="f64" y="f45"/>
                  </a:cubicBezTo>
                  <a:lnTo>
                    <a:pt x="f64" y="f42"/>
                  </a:lnTo>
                  <a:cubicBezTo>
                    <a:pt x="f3" y="f44"/>
                    <a:pt x="f65" y="f2"/>
                    <a:pt x="f66"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68" name="Google Shape;7017;p88">
              <a:extLst>
                <a:ext uri="{FF2B5EF4-FFF2-40B4-BE49-F238E27FC236}">
                  <a16:creationId xmlns:a16="http://schemas.microsoft.com/office/drawing/2014/main" id="{BCEF6364-AEC3-D42F-77CD-A66295B57855}"/>
                </a:ext>
              </a:extLst>
            </p:cNvPr>
            <p:cNvSpPr/>
            <p:nvPr/>
          </p:nvSpPr>
          <p:spPr>
            <a:xfrm>
              <a:off x="8170804" y="1679597"/>
              <a:ext cx="321247" cy="349913"/>
            </a:xfrm>
            <a:custGeom>
              <a:avLst/>
              <a:gdLst>
                <a:gd name="f0" fmla="val w"/>
                <a:gd name="f1" fmla="val h"/>
                <a:gd name="f2" fmla="val 0"/>
                <a:gd name="f3" fmla="val 7531"/>
                <a:gd name="f4" fmla="val 8203"/>
                <a:gd name="f5" fmla="val 3781"/>
                <a:gd name="f6" fmla="val 1356"/>
                <a:gd name="f7" fmla="val 4317"/>
                <a:gd name="f8" fmla="val 4789"/>
                <a:gd name="f9" fmla="val 1828"/>
                <a:gd name="f10" fmla="val 2395"/>
                <a:gd name="f11" fmla="val 2710"/>
                <a:gd name="f12" fmla="val 4632"/>
                <a:gd name="f13" fmla="val 3025"/>
                <a:gd name="f14" fmla="val 4411"/>
                <a:gd name="f15" fmla="val 3214"/>
                <a:gd name="f16" fmla="val 4254"/>
                <a:gd name="f17" fmla="val 3341"/>
                <a:gd name="f18" fmla="val 4128"/>
                <a:gd name="f19" fmla="val 3530"/>
                <a:gd name="f20" fmla="val 3782"/>
                <a:gd name="f21" fmla="val 3971"/>
                <a:gd name="f22" fmla="val 3970"/>
                <a:gd name="f23" fmla="val 3592"/>
                <a:gd name="f24" fmla="val 3434"/>
                <a:gd name="f25" fmla="val 3624"/>
                <a:gd name="f26" fmla="val 2931"/>
                <a:gd name="f27" fmla="val 2679"/>
                <a:gd name="f28" fmla="val 4065"/>
                <a:gd name="f29" fmla="val 2584"/>
                <a:gd name="f30" fmla="val 4096"/>
                <a:gd name="f31" fmla="val 2521"/>
                <a:gd name="f32" fmla="val 2206"/>
                <a:gd name="f33" fmla="val 3939"/>
                <a:gd name="f34" fmla="val 2049"/>
                <a:gd name="f35" fmla="val 3750"/>
                <a:gd name="f36" fmla="val 3529"/>
                <a:gd name="f37" fmla="val 3371"/>
                <a:gd name="f38" fmla="val 2742"/>
                <a:gd name="f39" fmla="val 2836"/>
                <a:gd name="f40" fmla="val 2678"/>
                <a:gd name="f41" fmla="val 2741"/>
                <a:gd name="f42" fmla="val 4758"/>
                <a:gd name="f43" fmla="val 4916"/>
                <a:gd name="f44" fmla="val 5105"/>
                <a:gd name="f45" fmla="val 5294"/>
                <a:gd name="f46" fmla="val 5451"/>
                <a:gd name="f47" fmla="val 1733"/>
                <a:gd name="f48" fmla="val 1"/>
                <a:gd name="f49" fmla="val 788"/>
                <a:gd name="f50" fmla="val 789"/>
                <a:gd name="f51" fmla="val 1734"/>
                <a:gd name="f52" fmla="val 5136"/>
                <a:gd name="f53" fmla="val 5987"/>
                <a:gd name="f54" fmla="val 631"/>
                <a:gd name="f55" fmla="val 6649"/>
                <a:gd name="f56" fmla="val 1418"/>
                <a:gd name="f57" fmla="val 6806"/>
                <a:gd name="f58" fmla="val 7846"/>
                <a:gd name="f59" fmla="val 8003"/>
                <a:gd name="f60" fmla="val 1481"/>
                <a:gd name="f61" fmla="val 8129"/>
                <a:gd name="f62" fmla="val 1607"/>
                <a:gd name="f63" fmla="val 8161"/>
                <a:gd name="f64" fmla="val 1659"/>
                <a:gd name="f65" fmla="val 8187"/>
                <a:gd name="f66" fmla="val 1717"/>
                <a:gd name="f67" fmla="val 8202"/>
                <a:gd name="f68" fmla="val 1771"/>
                <a:gd name="f69" fmla="val 1848"/>
                <a:gd name="f70" fmla="val 1917"/>
                <a:gd name="f71" fmla="val 8172"/>
                <a:gd name="f72" fmla="val 1954"/>
                <a:gd name="f73" fmla="val 8098"/>
                <a:gd name="f74" fmla="val 6838"/>
                <a:gd name="f75" fmla="val 5798"/>
                <a:gd name="f76" fmla="val 4475"/>
                <a:gd name="f77" fmla="val 5167"/>
                <a:gd name="f78" fmla="val 3404"/>
                <a:gd name="f79" fmla="val 6490"/>
                <a:gd name="f80" fmla="val 7530"/>
                <a:gd name="f81" fmla="val 6774"/>
                <a:gd name="f82" fmla="val 5829"/>
                <a:gd name="f83" fmla="*/ f0 1 7531"/>
                <a:gd name="f84" fmla="*/ f1 1 8203"/>
                <a:gd name="f85" fmla="val f2"/>
                <a:gd name="f86" fmla="val f3"/>
                <a:gd name="f87" fmla="val f4"/>
                <a:gd name="f88" fmla="+- f87 0 f85"/>
                <a:gd name="f89" fmla="+- f86 0 f85"/>
                <a:gd name="f90" fmla="*/ f89 1 7531"/>
                <a:gd name="f91" fmla="*/ f88 1 8203"/>
                <a:gd name="f92" fmla="*/ f85 1 f90"/>
                <a:gd name="f93" fmla="*/ f86 1 f90"/>
                <a:gd name="f94" fmla="*/ f85 1 f91"/>
                <a:gd name="f95" fmla="*/ f87 1 f91"/>
                <a:gd name="f96" fmla="*/ f92 f83 1"/>
                <a:gd name="f97" fmla="*/ f93 f83 1"/>
                <a:gd name="f98" fmla="*/ f95 f84 1"/>
                <a:gd name="f99" fmla="*/ f94 f84 1"/>
              </a:gdLst>
              <a:ahLst/>
              <a:cxnLst>
                <a:cxn ang="3cd4">
                  <a:pos x="hc" y="t"/>
                </a:cxn>
                <a:cxn ang="0">
                  <a:pos x="r" y="vc"/>
                </a:cxn>
                <a:cxn ang="cd4">
                  <a:pos x="hc" y="b"/>
                </a:cxn>
                <a:cxn ang="cd2">
                  <a:pos x="l" y="vc"/>
                </a:cxn>
              </a:cxnLst>
              <a:rect l="f96" t="f99" r="f97" b="f98"/>
              <a:pathLst>
                <a:path w="7531" h="8203">
                  <a:moveTo>
                    <a:pt x="f5" y="f6"/>
                  </a:moveTo>
                  <a:cubicBezTo>
                    <a:pt x="f7" y="f6"/>
                    <a:pt x="f8" y="f9"/>
                    <a:pt x="f8" y="f10"/>
                  </a:cubicBezTo>
                  <a:cubicBezTo>
                    <a:pt x="f8" y="f11"/>
                    <a:pt x="f12" y="f13"/>
                    <a:pt x="f14" y="f15"/>
                  </a:cubicBezTo>
                  <a:cubicBezTo>
                    <a:pt x="f16" y="f17"/>
                    <a:pt x="f18" y="f19"/>
                    <a:pt x="f18" y="f20"/>
                  </a:cubicBezTo>
                  <a:cubicBezTo>
                    <a:pt x="f18" y="f21"/>
                    <a:pt x="f22" y="f18"/>
                    <a:pt x="f5" y="f18"/>
                  </a:cubicBezTo>
                  <a:cubicBezTo>
                    <a:pt x="f23" y="f18"/>
                    <a:pt x="f24" y="f21"/>
                    <a:pt x="f24" y="f20"/>
                  </a:cubicBezTo>
                  <a:cubicBezTo>
                    <a:pt x="f24" y="f17"/>
                    <a:pt x="f25" y="f26"/>
                    <a:pt x="f22" y="f27"/>
                  </a:cubicBezTo>
                  <a:cubicBezTo>
                    <a:pt x="f28" y="f29"/>
                    <a:pt x="f30" y="f31"/>
                    <a:pt x="f30" y="f10"/>
                  </a:cubicBezTo>
                  <a:cubicBezTo>
                    <a:pt x="f30" y="f32"/>
                    <a:pt x="f33" y="f34"/>
                    <a:pt x="f35" y="f34"/>
                  </a:cubicBezTo>
                  <a:cubicBezTo>
                    <a:pt x="f36" y="f34"/>
                    <a:pt x="f37" y="f32"/>
                    <a:pt x="f37" y="f10"/>
                  </a:cubicBezTo>
                  <a:cubicBezTo>
                    <a:pt x="f37" y="f29"/>
                    <a:pt x="f15" y="f38"/>
                    <a:pt x="f13" y="f38"/>
                  </a:cubicBezTo>
                  <a:cubicBezTo>
                    <a:pt x="f39" y="f38"/>
                    <a:pt x="f40" y="f29"/>
                    <a:pt x="f40" y="f10"/>
                  </a:cubicBezTo>
                  <a:cubicBezTo>
                    <a:pt x="f41" y="f9"/>
                    <a:pt x="f15" y="f6"/>
                    <a:pt x="f5" y="f6"/>
                  </a:cubicBezTo>
                  <a:close/>
                  <a:moveTo>
                    <a:pt x="f5" y="f42"/>
                  </a:moveTo>
                  <a:cubicBezTo>
                    <a:pt x="f22" y="f42"/>
                    <a:pt x="f18" y="f43"/>
                    <a:pt x="f18" y="f44"/>
                  </a:cubicBezTo>
                  <a:cubicBezTo>
                    <a:pt x="f18" y="f45"/>
                    <a:pt x="f22" y="f46"/>
                    <a:pt x="f5" y="f46"/>
                  </a:cubicBezTo>
                  <a:cubicBezTo>
                    <a:pt x="f23" y="f46"/>
                    <a:pt x="f24" y="f45"/>
                    <a:pt x="f24" y="f44"/>
                  </a:cubicBezTo>
                  <a:cubicBezTo>
                    <a:pt x="f24" y="f43"/>
                    <a:pt x="f23" y="f42"/>
                    <a:pt x="f5" y="f42"/>
                  </a:cubicBezTo>
                  <a:close/>
                  <a:moveTo>
                    <a:pt x="f47" y="f48"/>
                  </a:moveTo>
                  <a:cubicBezTo>
                    <a:pt x="f49" y="f48"/>
                    <a:pt x="f2" y="f50"/>
                    <a:pt x="f2" y="f51"/>
                  </a:cubicBezTo>
                  <a:lnTo>
                    <a:pt x="f2" y="f52"/>
                  </a:lnTo>
                  <a:cubicBezTo>
                    <a:pt x="f2" y="f53"/>
                    <a:pt x="f54" y="f55"/>
                    <a:pt x="f56" y="f57"/>
                  </a:cubicBezTo>
                  <a:lnTo>
                    <a:pt x="f56" y="f58"/>
                  </a:lnTo>
                  <a:cubicBezTo>
                    <a:pt x="f56" y="f59"/>
                    <a:pt x="f60" y="f61"/>
                    <a:pt x="f62" y="f63"/>
                  </a:cubicBezTo>
                  <a:cubicBezTo>
                    <a:pt x="f64" y="f65"/>
                    <a:pt x="f66" y="f67"/>
                    <a:pt x="f68" y="f67"/>
                  </a:cubicBezTo>
                  <a:cubicBezTo>
                    <a:pt x="f69" y="f67"/>
                    <a:pt x="f70" y="f71"/>
                    <a:pt x="f72" y="f73"/>
                  </a:cubicBezTo>
                  <a:lnTo>
                    <a:pt x="f15" y="f74"/>
                  </a:lnTo>
                  <a:lnTo>
                    <a:pt x="f30" y="f74"/>
                  </a:lnTo>
                  <a:lnTo>
                    <a:pt x="f30" y="f75"/>
                  </a:lnTo>
                  <a:cubicBezTo>
                    <a:pt x="f30" y="f76"/>
                    <a:pt x="f77" y="f78"/>
                    <a:pt x="f79" y="f78"/>
                  </a:cubicBezTo>
                  <a:lnTo>
                    <a:pt x="f80" y="f78"/>
                  </a:lnTo>
                  <a:lnTo>
                    <a:pt x="f80" y="f51"/>
                  </a:lnTo>
                  <a:cubicBezTo>
                    <a:pt x="f80" y="f50"/>
                    <a:pt x="f81" y="f48"/>
                    <a:pt x="f82" y="f48"/>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grpSp>
      <p:sp>
        <p:nvSpPr>
          <p:cNvPr id="269" name="Google Shape;6799;p88">
            <a:extLst>
              <a:ext uri="{FF2B5EF4-FFF2-40B4-BE49-F238E27FC236}">
                <a16:creationId xmlns:a16="http://schemas.microsoft.com/office/drawing/2014/main" id="{D2778C33-5FAC-BC61-0B7E-540CECC9B523}"/>
              </a:ext>
            </a:extLst>
          </p:cNvPr>
          <p:cNvSpPr/>
          <p:nvPr/>
        </p:nvSpPr>
        <p:spPr>
          <a:xfrm>
            <a:off x="4039239" y="2277211"/>
            <a:ext cx="593616" cy="595200"/>
          </a:xfrm>
          <a:custGeom>
            <a:avLst/>
            <a:gdLst>
              <a:gd name="f0" fmla="val w"/>
              <a:gd name="f1" fmla="val h"/>
              <a:gd name="f2" fmla="val 0"/>
              <a:gd name="f3" fmla="val 11658"/>
              <a:gd name="f4" fmla="val 11689"/>
              <a:gd name="f5" fmla="val 7877"/>
              <a:gd name="f6" fmla="val 1386"/>
              <a:gd name="f7" fmla="val 9232"/>
              <a:gd name="f8" fmla="val 10303"/>
              <a:gd name="f9" fmla="val 2458"/>
              <a:gd name="f10" fmla="val 3781"/>
              <a:gd name="f11" fmla="val 4883"/>
              <a:gd name="f12" fmla="val 10240"/>
              <a:gd name="f13" fmla="val 10209"/>
              <a:gd name="f14" fmla="val 4946"/>
              <a:gd name="f15" fmla="val 10177"/>
              <a:gd name="f16" fmla="val 10019"/>
              <a:gd name="f17" fmla="val 4190"/>
              <a:gd name="f18" fmla="val 9704"/>
              <a:gd name="f19" fmla="val 3529"/>
              <a:gd name="f20" fmla="val 9200"/>
              <a:gd name="f21" fmla="val 2962"/>
              <a:gd name="f22" fmla="val 7720"/>
              <a:gd name="f23" fmla="val 4442"/>
              <a:gd name="f24" fmla="val 8192"/>
              <a:gd name="f25" fmla="val 5072"/>
              <a:gd name="f26" fmla="val 8318"/>
              <a:gd name="f27" fmla="val 5860"/>
              <a:gd name="f28" fmla="val 8098"/>
              <a:gd name="f29" fmla="val 6648"/>
              <a:gd name="f30" fmla="val 8003"/>
              <a:gd name="f31" fmla="val 6868"/>
              <a:gd name="f32" fmla="val 7057"/>
              <a:gd name="f33" fmla="val 7278"/>
              <a:gd name="f34" fmla="val 8727"/>
              <a:gd name="f35" fmla="val 9673"/>
              <a:gd name="f36" fmla="val 8160"/>
              <a:gd name="f37" fmla="val 7498"/>
              <a:gd name="f38" fmla="val 6742"/>
              <a:gd name="f39" fmla="val 6805"/>
              <a:gd name="f40" fmla="val 7908"/>
              <a:gd name="f41" fmla="val 9231"/>
              <a:gd name="f42" fmla="val 10302"/>
              <a:gd name="f43" fmla="val 6774"/>
              <a:gd name="f44" fmla="val 10271"/>
              <a:gd name="f45" fmla="val 6743"/>
              <a:gd name="f46" fmla="val 10208"/>
              <a:gd name="f47" fmla="val 10176"/>
              <a:gd name="f48" fmla="val 7499"/>
              <a:gd name="f49" fmla="val 8161"/>
              <a:gd name="f50" fmla="val 8728"/>
              <a:gd name="f51" fmla="val 7279"/>
              <a:gd name="f52" fmla="val 7750"/>
              <a:gd name="f53" fmla="val 7058"/>
              <a:gd name="f54" fmla="val 6869"/>
              <a:gd name="f55" fmla="val 8002"/>
              <a:gd name="f56" fmla="val 8097"/>
              <a:gd name="f57" fmla="val 6365"/>
              <a:gd name="f58" fmla="val 6081"/>
              <a:gd name="f59" fmla="val 8223"/>
              <a:gd name="f60" fmla="val 5861"/>
              <a:gd name="f61" fmla="val 5325"/>
              <a:gd name="f62" fmla="val 4821"/>
              <a:gd name="f63" fmla="val 8065"/>
              <a:gd name="f64" fmla="val 4443"/>
              <a:gd name="f65" fmla="val 9672"/>
              <a:gd name="f66" fmla="val 4191"/>
              <a:gd name="f67" fmla="val 4947"/>
              <a:gd name="f68" fmla="val 4916"/>
              <a:gd name="f69" fmla="val 3813"/>
              <a:gd name="f70" fmla="val 1387"/>
              <a:gd name="f71" fmla="val 1450"/>
              <a:gd name="f72" fmla="val 1482"/>
              <a:gd name="f73" fmla="val 1513"/>
              <a:gd name="f74" fmla="val 1671"/>
              <a:gd name="f75" fmla="val 1986"/>
              <a:gd name="f76" fmla="val 2490"/>
              <a:gd name="f77" fmla="val 3971"/>
              <a:gd name="f78" fmla="val 3498"/>
              <a:gd name="f79" fmla="val 3372"/>
              <a:gd name="f80" fmla="val 3592"/>
              <a:gd name="f81" fmla="val 3687"/>
              <a:gd name="f82" fmla="val 4820"/>
              <a:gd name="f83" fmla="val 4631"/>
              <a:gd name="f84" fmla="val 2017"/>
              <a:gd name="f85" fmla="val 1418"/>
              <a:gd name="f86" fmla="val 1481"/>
              <a:gd name="f87" fmla="val 1512"/>
              <a:gd name="f88" fmla="val 1670"/>
              <a:gd name="f89" fmla="val 1985"/>
              <a:gd name="f90" fmla="val 2489"/>
              <a:gd name="f91" fmla="val 3938"/>
              <a:gd name="f92" fmla="val 4632"/>
              <a:gd name="f93" fmla="val 3686"/>
              <a:gd name="f94" fmla="val 5073"/>
              <a:gd name="f95" fmla="val 5339"/>
              <a:gd name="f96" fmla="val 3496"/>
              <a:gd name="f97" fmla="val 5605"/>
              <a:gd name="f98" fmla="val 3451"/>
              <a:gd name="f99" fmla="val 5865"/>
              <a:gd name="f100" fmla="val 6375"/>
              <a:gd name="f101" fmla="val 6861"/>
              <a:gd name="f102" fmla="val 3625"/>
              <a:gd name="f103" fmla="val 2016"/>
              <a:gd name="f104" fmla="val 5829"/>
              <a:gd name="f105" fmla="val 5420"/>
              <a:gd name="f106" fmla="val 5010"/>
              <a:gd name="f107" fmla="val 315"/>
              <a:gd name="f108" fmla="val 4884"/>
              <a:gd name="f109" fmla="val 725"/>
              <a:gd name="f110" fmla="val 3782"/>
              <a:gd name="f111" fmla="val 2112"/>
              <a:gd name="f112" fmla="val 726"/>
              <a:gd name="f113" fmla="val 2111"/>
              <a:gd name="f114" fmla="val 316"/>
              <a:gd name="f115" fmla="val 5041"/>
              <a:gd name="f116" fmla="val 1"/>
              <a:gd name="f117" fmla="val 5419"/>
              <a:gd name="f118" fmla="val 6270"/>
              <a:gd name="f119" fmla="val 6679"/>
              <a:gd name="f120" fmla="val 7876"/>
              <a:gd name="f121" fmla="val 9578"/>
              <a:gd name="f122" fmla="val 10964"/>
              <a:gd name="f123" fmla="val 5042"/>
              <a:gd name="f124" fmla="val 11342"/>
              <a:gd name="f125" fmla="val 11688"/>
              <a:gd name="f126" fmla="val 6680"/>
              <a:gd name="f127" fmla="val 10965"/>
              <a:gd name="f128" fmla="val 11343"/>
              <a:gd name="f129" fmla="val 6616"/>
              <a:gd name="f130" fmla="val 6617"/>
              <a:gd name="f131" fmla="*/ f0 1 11658"/>
              <a:gd name="f132" fmla="*/ f1 1 11689"/>
              <a:gd name="f133" fmla="val f2"/>
              <a:gd name="f134" fmla="val f3"/>
              <a:gd name="f135" fmla="val f4"/>
              <a:gd name="f136" fmla="+- f135 0 f133"/>
              <a:gd name="f137" fmla="+- f134 0 f133"/>
              <a:gd name="f138" fmla="*/ f137 1 11658"/>
              <a:gd name="f139" fmla="*/ f136 1 11689"/>
              <a:gd name="f140" fmla="*/ f133 1 f138"/>
              <a:gd name="f141" fmla="*/ f134 1 f138"/>
              <a:gd name="f142" fmla="*/ f133 1 f139"/>
              <a:gd name="f143" fmla="*/ f135 1 f139"/>
              <a:gd name="f144" fmla="*/ f140 f131 1"/>
              <a:gd name="f145" fmla="*/ f141 f131 1"/>
              <a:gd name="f146" fmla="*/ f143 f132 1"/>
              <a:gd name="f147" fmla="*/ f142 f132 1"/>
            </a:gdLst>
            <a:ahLst/>
            <a:cxnLst>
              <a:cxn ang="3cd4">
                <a:pos x="hc" y="t"/>
              </a:cxn>
              <a:cxn ang="0">
                <a:pos x="r" y="vc"/>
              </a:cxn>
              <a:cxn ang="cd4">
                <a:pos x="hc" y="b"/>
              </a:cxn>
              <a:cxn ang="cd2">
                <a:pos x="l" y="vc"/>
              </a:cxn>
            </a:cxnLst>
            <a:rect l="f144" t="f147" r="f145" b="f146"/>
            <a:pathLst>
              <a:path w="11658" h="11689">
                <a:moveTo>
                  <a:pt x="f5" y="f6"/>
                </a:moveTo>
                <a:cubicBezTo>
                  <a:pt x="f7" y="f6"/>
                  <a:pt x="f8" y="f9"/>
                  <a:pt x="f8" y="f10"/>
                </a:cubicBezTo>
                <a:lnTo>
                  <a:pt x="f8" y="f11"/>
                </a:lnTo>
                <a:cubicBezTo>
                  <a:pt x="f12" y="f11"/>
                  <a:pt x="f13" y="f14"/>
                  <a:pt x="f15" y="f14"/>
                </a:cubicBezTo>
                <a:cubicBezTo>
                  <a:pt x="f16" y="f17"/>
                  <a:pt x="f18" y="f19"/>
                  <a:pt x="f20" y="f21"/>
                </a:cubicBezTo>
                <a:lnTo>
                  <a:pt x="f22" y="f23"/>
                </a:lnTo>
                <a:cubicBezTo>
                  <a:pt x="f24" y="f25"/>
                  <a:pt x="f26" y="f27"/>
                  <a:pt x="f28" y="f29"/>
                </a:cubicBezTo>
                <a:cubicBezTo>
                  <a:pt x="f30" y="f31"/>
                  <a:pt x="f5" y="f32"/>
                  <a:pt x="f22" y="f33"/>
                </a:cubicBezTo>
                <a:lnTo>
                  <a:pt x="f20" y="f34"/>
                </a:lnTo>
                <a:cubicBezTo>
                  <a:pt x="f35" y="f36"/>
                  <a:pt x="f16" y="f37"/>
                  <a:pt x="f15" y="f38"/>
                </a:cubicBezTo>
                <a:cubicBezTo>
                  <a:pt x="f13" y="f38"/>
                  <a:pt x="f12" y="f39"/>
                  <a:pt x="f8" y="f39"/>
                </a:cubicBezTo>
                <a:lnTo>
                  <a:pt x="f8" y="f40"/>
                </a:lnTo>
                <a:cubicBezTo>
                  <a:pt x="f8" y="f41"/>
                  <a:pt x="f7" y="f42"/>
                  <a:pt x="f5" y="f42"/>
                </a:cubicBezTo>
                <a:lnTo>
                  <a:pt x="f43" y="f42"/>
                </a:lnTo>
                <a:cubicBezTo>
                  <a:pt x="f43" y="f44"/>
                  <a:pt x="f45" y="f46"/>
                  <a:pt x="f45" y="f47"/>
                </a:cubicBezTo>
                <a:cubicBezTo>
                  <a:pt x="f48" y="f16"/>
                  <a:pt x="f49" y="f18"/>
                  <a:pt x="f50" y="f20"/>
                </a:cubicBezTo>
                <a:lnTo>
                  <a:pt x="f51" y="f52"/>
                </a:lnTo>
                <a:cubicBezTo>
                  <a:pt x="f53" y="f40"/>
                  <a:pt x="f54" y="f55"/>
                  <a:pt x="f29" y="f56"/>
                </a:cubicBezTo>
                <a:cubicBezTo>
                  <a:pt x="f57" y="f36"/>
                  <a:pt x="f58" y="f59"/>
                  <a:pt x="f60" y="f59"/>
                </a:cubicBezTo>
                <a:cubicBezTo>
                  <a:pt x="f61" y="f59"/>
                  <a:pt x="f62" y="f63"/>
                  <a:pt x="f64" y="f52"/>
                </a:cubicBezTo>
                <a:lnTo>
                  <a:pt x="f21" y="f20"/>
                </a:lnTo>
                <a:cubicBezTo>
                  <a:pt x="f19" y="f65"/>
                  <a:pt x="f66" y="f16"/>
                  <a:pt x="f67" y="f47"/>
                </a:cubicBezTo>
                <a:cubicBezTo>
                  <a:pt x="f67" y="f46"/>
                  <a:pt x="f68" y="f44"/>
                  <a:pt x="f68" y="f42"/>
                </a:cubicBezTo>
                <a:lnTo>
                  <a:pt x="f69" y="f42"/>
                </a:lnTo>
                <a:cubicBezTo>
                  <a:pt x="f9" y="f42"/>
                  <a:pt x="f70" y="f41"/>
                  <a:pt x="f70" y="f40"/>
                </a:cubicBezTo>
                <a:lnTo>
                  <a:pt x="f70" y="f39"/>
                </a:lnTo>
                <a:cubicBezTo>
                  <a:pt x="f71" y="f39"/>
                  <a:pt x="f72" y="f38"/>
                  <a:pt x="f73" y="f38"/>
                </a:cubicBezTo>
                <a:cubicBezTo>
                  <a:pt x="f74" y="f37"/>
                  <a:pt x="f75" y="f36"/>
                  <a:pt x="f76" y="f34"/>
                </a:cubicBezTo>
                <a:lnTo>
                  <a:pt x="f77" y="f33"/>
                </a:lnTo>
                <a:cubicBezTo>
                  <a:pt x="f78" y="f29"/>
                  <a:pt x="f79" y="f27"/>
                  <a:pt x="f80" y="f25"/>
                </a:cubicBezTo>
                <a:cubicBezTo>
                  <a:pt x="f81" y="f82"/>
                  <a:pt x="f69" y="f83"/>
                  <a:pt x="f77" y="f23"/>
                </a:cubicBezTo>
                <a:lnTo>
                  <a:pt x="f76" y="f21"/>
                </a:lnTo>
                <a:cubicBezTo>
                  <a:pt x="f84" y="f19"/>
                  <a:pt x="f74" y="f17"/>
                  <a:pt x="f73" y="f14"/>
                </a:cubicBezTo>
                <a:cubicBezTo>
                  <a:pt x="f72" y="f14"/>
                  <a:pt x="f71" y="f11"/>
                  <a:pt x="f70" y="f11"/>
                </a:cubicBezTo>
                <a:lnTo>
                  <a:pt x="f70" y="f10"/>
                </a:lnTo>
                <a:cubicBezTo>
                  <a:pt x="f70" y="f9"/>
                  <a:pt x="f9" y="f6"/>
                  <a:pt x="f69" y="f6"/>
                </a:cubicBezTo>
                <a:lnTo>
                  <a:pt x="f68" y="f6"/>
                </a:lnTo>
                <a:cubicBezTo>
                  <a:pt x="f68" y="f85"/>
                  <a:pt x="f67" y="f86"/>
                  <a:pt x="f67" y="f87"/>
                </a:cubicBezTo>
                <a:cubicBezTo>
                  <a:pt x="f66" y="f88"/>
                  <a:pt x="f19" y="f89"/>
                  <a:pt x="f21" y="f90"/>
                </a:cubicBezTo>
                <a:lnTo>
                  <a:pt x="f64" y="f91"/>
                </a:lnTo>
                <a:cubicBezTo>
                  <a:pt x="f92" y="f10"/>
                  <a:pt x="f62" y="f93"/>
                  <a:pt x="f94" y="f80"/>
                </a:cubicBezTo>
                <a:cubicBezTo>
                  <a:pt x="f95" y="f96"/>
                  <a:pt x="f97" y="f98"/>
                  <a:pt x="f99" y="f98"/>
                </a:cubicBezTo>
                <a:cubicBezTo>
                  <a:pt x="f100" y="f98"/>
                  <a:pt x="f101" y="f102"/>
                  <a:pt x="f51" y="f91"/>
                </a:cubicBezTo>
                <a:lnTo>
                  <a:pt x="f50" y="f90"/>
                </a:lnTo>
                <a:cubicBezTo>
                  <a:pt x="f49" y="f103"/>
                  <a:pt x="f48" y="f88"/>
                  <a:pt x="f45" y="f87"/>
                </a:cubicBezTo>
                <a:cubicBezTo>
                  <a:pt x="f45" y="f86"/>
                  <a:pt x="f43" y="f85"/>
                  <a:pt x="f43" y="f6"/>
                </a:cubicBezTo>
                <a:close/>
                <a:moveTo>
                  <a:pt x="f104" y="f2"/>
                </a:moveTo>
                <a:cubicBezTo>
                  <a:pt x="f105" y="f2"/>
                  <a:pt x="f106" y="f107"/>
                  <a:pt x="f108" y="f109"/>
                </a:cubicBezTo>
                <a:lnTo>
                  <a:pt x="f110" y="f109"/>
                </a:lnTo>
                <a:cubicBezTo>
                  <a:pt x="f111" y="f109"/>
                  <a:pt x="f112" y="f113"/>
                  <a:pt x="f112" y="f10"/>
                </a:cubicBezTo>
                <a:lnTo>
                  <a:pt x="f112" y="f11"/>
                </a:lnTo>
                <a:cubicBezTo>
                  <a:pt x="f114" y="f115"/>
                  <a:pt x="f116" y="f117"/>
                  <a:pt x="f116" y="f104"/>
                </a:cubicBezTo>
                <a:cubicBezTo>
                  <a:pt x="f116" y="f118"/>
                  <a:pt x="f114" y="f119"/>
                  <a:pt x="f112" y="f43"/>
                </a:cubicBezTo>
                <a:lnTo>
                  <a:pt x="f112" y="f120"/>
                </a:lnTo>
                <a:cubicBezTo>
                  <a:pt x="f112" y="f121"/>
                  <a:pt x="f111" y="f122"/>
                  <a:pt x="f110" y="f122"/>
                </a:cubicBezTo>
                <a:lnTo>
                  <a:pt x="f108" y="f122"/>
                </a:lnTo>
                <a:cubicBezTo>
                  <a:pt x="f123" y="f124"/>
                  <a:pt x="f105" y="f125"/>
                  <a:pt x="f104" y="f125"/>
                </a:cubicBezTo>
                <a:cubicBezTo>
                  <a:pt x="f118" y="f125"/>
                  <a:pt x="f126" y="f124"/>
                  <a:pt x="f43" y="f122"/>
                </a:cubicBezTo>
                <a:lnTo>
                  <a:pt x="f5" y="f122"/>
                </a:lnTo>
                <a:cubicBezTo>
                  <a:pt x="f121" y="f122"/>
                  <a:pt x="f127" y="f121"/>
                  <a:pt x="f127" y="f120"/>
                </a:cubicBezTo>
                <a:lnTo>
                  <a:pt x="f127" y="f43"/>
                </a:lnTo>
                <a:cubicBezTo>
                  <a:pt x="f128" y="f129"/>
                  <a:pt x="f3" y="f118"/>
                  <a:pt x="f3" y="f104"/>
                </a:cubicBezTo>
                <a:cubicBezTo>
                  <a:pt x="f3" y="f117"/>
                  <a:pt x="f128" y="f25"/>
                  <a:pt x="f127" y="f11"/>
                </a:cubicBezTo>
                <a:lnTo>
                  <a:pt x="f127" y="f10"/>
                </a:lnTo>
                <a:cubicBezTo>
                  <a:pt x="f127" y="f113"/>
                  <a:pt x="f121" y="f109"/>
                  <a:pt x="f5" y="f109"/>
                </a:cubicBezTo>
                <a:lnTo>
                  <a:pt x="f43" y="f109"/>
                </a:lnTo>
                <a:cubicBezTo>
                  <a:pt x="f130" y="f107"/>
                  <a:pt x="f118" y="f2"/>
                  <a:pt x="f104" y="f2"/>
                </a:cubicBezTo>
                <a:close/>
              </a:path>
            </a:pathLst>
          </a:custGeom>
          <a:solidFill>
            <a:schemeClr val="tx1"/>
          </a:solid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grpSp>
        <p:nvGrpSpPr>
          <p:cNvPr id="270" name="Google Shape;6862;p88">
            <a:extLst>
              <a:ext uri="{FF2B5EF4-FFF2-40B4-BE49-F238E27FC236}">
                <a16:creationId xmlns:a16="http://schemas.microsoft.com/office/drawing/2014/main" id="{FBE3C1D6-9DE8-6EE1-99DF-80EECFAAB970}"/>
              </a:ext>
            </a:extLst>
          </p:cNvPr>
          <p:cNvGrpSpPr/>
          <p:nvPr/>
        </p:nvGrpSpPr>
        <p:grpSpPr>
          <a:xfrm>
            <a:off x="4787351" y="2275189"/>
            <a:ext cx="614440" cy="598967"/>
            <a:chOff x="4907685" y="1706389"/>
            <a:chExt cx="460830" cy="449225"/>
          </a:xfrm>
          <a:solidFill>
            <a:schemeClr val="tx1"/>
          </a:solidFill>
        </p:grpSpPr>
        <p:sp>
          <p:nvSpPr>
            <p:cNvPr id="271" name="Google Shape;6863;p88">
              <a:extLst>
                <a:ext uri="{FF2B5EF4-FFF2-40B4-BE49-F238E27FC236}">
                  <a16:creationId xmlns:a16="http://schemas.microsoft.com/office/drawing/2014/main" id="{0BA82A10-4369-42BB-CFFA-C028114DE8B7}"/>
                </a:ext>
              </a:extLst>
            </p:cNvPr>
            <p:cNvSpPr/>
            <p:nvPr/>
          </p:nvSpPr>
          <p:spPr>
            <a:xfrm>
              <a:off x="4907685" y="1708720"/>
              <a:ext cx="460830" cy="446894"/>
            </a:xfrm>
            <a:custGeom>
              <a:avLst/>
              <a:gdLst>
                <a:gd name="f0" fmla="val w"/>
                <a:gd name="f1" fmla="val h"/>
                <a:gd name="f2" fmla="val 0"/>
                <a:gd name="f3" fmla="val 12067"/>
                <a:gd name="f4" fmla="val 11702"/>
                <a:gd name="f5" fmla="val 2558"/>
                <a:gd name="f6" fmla="val 2357"/>
                <a:gd name="f7" fmla="val 2155"/>
                <a:gd name="f8" fmla="val 24"/>
                <a:gd name="f9" fmla="val 1954"/>
                <a:gd name="f10" fmla="val 70"/>
                <a:gd name="f11" fmla="val 1828"/>
                <a:gd name="f12" fmla="val 102"/>
                <a:gd name="f13" fmla="val 1733"/>
                <a:gd name="f14" fmla="val 196"/>
                <a:gd name="f15" fmla="val 1702"/>
                <a:gd name="f16" fmla="val 322"/>
                <a:gd name="f17" fmla="val 1670"/>
                <a:gd name="f18" fmla="val 448"/>
                <a:gd name="f19" fmla="val 543"/>
                <a:gd name="f20" fmla="val 1796"/>
                <a:gd name="f21" fmla="val 637"/>
                <a:gd name="f22" fmla="val 2679"/>
                <a:gd name="f23" fmla="val 1551"/>
                <a:gd name="f24" fmla="val 2962"/>
                <a:gd name="f25" fmla="val 1803"/>
                <a:gd name="f26" fmla="val 2244"/>
                <a:gd name="f27" fmla="val 2528"/>
                <a:gd name="f28" fmla="val 2553"/>
                <a:gd name="f29" fmla="val 2669"/>
                <a:gd name="f30" fmla="val 2379"/>
                <a:gd name="f31" fmla="val 2740"/>
                <a:gd name="f32" fmla="val 2202"/>
                <a:gd name="f33" fmla="val 2025"/>
                <a:gd name="f34" fmla="val 1844"/>
                <a:gd name="f35" fmla="val 788"/>
                <a:gd name="f36" fmla="val 1614"/>
                <a:gd name="f37" fmla="val 744"/>
                <a:gd name="f38" fmla="val 1569"/>
                <a:gd name="f39" fmla="val 668"/>
                <a:gd name="f40" fmla="val 1525"/>
                <a:gd name="f41" fmla="val 582"/>
                <a:gd name="f42" fmla="val 547"/>
                <a:gd name="f43" fmla="val 510"/>
                <a:gd name="f44" fmla="val 1532"/>
                <a:gd name="f45" fmla="val 473"/>
                <a:gd name="f46" fmla="val 347"/>
                <a:gd name="f47" fmla="val 1582"/>
                <a:gd name="f48" fmla="val 284"/>
                <a:gd name="f49" fmla="val 1645"/>
                <a:gd name="f50" fmla="val 253"/>
                <a:gd name="f51" fmla="val 1771"/>
                <a:gd name="f52" fmla="val 1"/>
                <a:gd name="f53" fmla="val 2591"/>
                <a:gd name="f54" fmla="val 3473"/>
                <a:gd name="f55" fmla="val 883"/>
                <a:gd name="f56" fmla="val 4103"/>
                <a:gd name="f57" fmla="val 1366"/>
                <a:gd name="f58" fmla="val 4494"/>
                <a:gd name="f59" fmla="val 1932"/>
                <a:gd name="f60" fmla="val 4750"/>
                <a:gd name="f61" fmla="val 2619"/>
                <a:gd name="f62" fmla="val 2874"/>
                <a:gd name="f63" fmla="val 3145"/>
                <a:gd name="f64" fmla="val 4715"/>
                <a:gd name="f65" fmla="val 3435"/>
                <a:gd name="f66" fmla="val 4638"/>
                <a:gd name="f67" fmla="val 7247"/>
                <a:gd name="f68" fmla="val 8482"/>
                <a:gd name="f69" fmla="val 6963"/>
                <a:gd name="f70" fmla="val 9522"/>
                <a:gd name="f71" fmla="val 7215"/>
                <a:gd name="f72" fmla="val 10372"/>
                <a:gd name="f73" fmla="val 7814"/>
                <a:gd name="f74" fmla="val 10971"/>
                <a:gd name="f75" fmla="val 8291"/>
                <a:gd name="f76" fmla="val 11472"/>
                <a:gd name="f77" fmla="val 8895"/>
                <a:gd name="f78" fmla="val 9516"/>
                <a:gd name="f79" fmla="val 9714"/>
                <a:gd name="f80" fmla="val 9915"/>
                <a:gd name="f81" fmla="val 11678"/>
                <a:gd name="f82" fmla="val 10114"/>
                <a:gd name="f83" fmla="val 11632"/>
                <a:gd name="f84" fmla="val 10240"/>
                <a:gd name="f85" fmla="val 11569"/>
                <a:gd name="f86" fmla="val 10334"/>
                <a:gd name="f87" fmla="val 11506"/>
                <a:gd name="f88" fmla="val 10366"/>
                <a:gd name="f89" fmla="val 11380"/>
                <a:gd name="f90" fmla="val 10397"/>
                <a:gd name="f91" fmla="val 11254"/>
                <a:gd name="f92" fmla="val 11128"/>
                <a:gd name="f93" fmla="val 10271"/>
                <a:gd name="f94" fmla="val 11065"/>
                <a:gd name="f95" fmla="val 9389"/>
                <a:gd name="f96" fmla="val 10152"/>
                <a:gd name="f97" fmla="val 9106"/>
                <a:gd name="f98" fmla="val 9868"/>
                <a:gd name="f99" fmla="val 9459"/>
                <a:gd name="f100" fmla="val 9175"/>
                <a:gd name="f101" fmla="val 9515"/>
                <a:gd name="f102" fmla="val 9033"/>
                <a:gd name="f103" fmla="val 9688"/>
                <a:gd name="f104" fmla="val 8962"/>
                <a:gd name="f105" fmla="val 9866"/>
                <a:gd name="f106" fmla="val 10043"/>
                <a:gd name="f107" fmla="val 10224"/>
                <a:gd name="f108" fmla="val 11279"/>
                <a:gd name="f109" fmla="val 10089"/>
                <a:gd name="f110" fmla="val 11326"/>
                <a:gd name="f111" fmla="val 10135"/>
                <a:gd name="f112" fmla="val 11405"/>
                <a:gd name="f113" fmla="val 10164"/>
                <a:gd name="f114" fmla="val 11494"/>
                <a:gd name="f115" fmla="val 11527"/>
                <a:gd name="f116" fmla="val 11561"/>
                <a:gd name="f117" fmla="val 10160"/>
                <a:gd name="f118" fmla="val 11594"/>
                <a:gd name="f119" fmla="val 11720"/>
                <a:gd name="f120" fmla="val 10120"/>
                <a:gd name="f121" fmla="val 11783"/>
                <a:gd name="f122" fmla="val 10026"/>
                <a:gd name="f123" fmla="val 11815"/>
                <a:gd name="f124" fmla="val 9931"/>
                <a:gd name="f125" fmla="val 9081"/>
                <a:gd name="f126" fmla="val 8230"/>
                <a:gd name="f127" fmla="val 11185"/>
                <a:gd name="f128" fmla="val 7600"/>
                <a:gd name="f129" fmla="val 10778"/>
                <a:gd name="f130" fmla="val 7170"/>
                <a:gd name="f131" fmla="val 6903"/>
                <a:gd name="f132" fmla="val 9537"/>
                <a:gd name="f133" fmla="val 9266"/>
                <a:gd name="f134" fmla="val 8975"/>
                <a:gd name="f135" fmla="val 6944"/>
                <a:gd name="f136" fmla="val 8665"/>
                <a:gd name="f137" fmla="val 7033"/>
                <a:gd name="f138" fmla="val 4852"/>
                <a:gd name="f139" fmla="val 3221"/>
                <a:gd name="f140" fmla="val 4884"/>
                <a:gd name="f141" fmla="val 3032"/>
                <a:gd name="f142" fmla="val 5136"/>
                <a:gd name="f143" fmla="val 2213"/>
                <a:gd name="f144" fmla="val 1330"/>
                <a:gd name="f145" fmla="val 4254"/>
                <a:gd name="f146" fmla="val 700"/>
                <a:gd name="f147" fmla="val 3778"/>
                <a:gd name="f148" fmla="val 225"/>
                <a:gd name="f149" fmla="val 3177"/>
                <a:gd name="f150" fmla="*/ f0 1 12067"/>
                <a:gd name="f151" fmla="*/ f1 1 11702"/>
                <a:gd name="f152" fmla="val f2"/>
                <a:gd name="f153" fmla="val f3"/>
                <a:gd name="f154" fmla="val f4"/>
                <a:gd name="f155" fmla="+- f154 0 f152"/>
                <a:gd name="f156" fmla="+- f153 0 f152"/>
                <a:gd name="f157" fmla="*/ f156 1 12067"/>
                <a:gd name="f158" fmla="*/ f155 1 11702"/>
                <a:gd name="f159" fmla="*/ f152 1 f157"/>
                <a:gd name="f160" fmla="*/ f153 1 f157"/>
                <a:gd name="f161" fmla="*/ f152 1 f158"/>
                <a:gd name="f162" fmla="*/ f154 1 f158"/>
                <a:gd name="f163" fmla="*/ f159 f150 1"/>
                <a:gd name="f164" fmla="*/ f160 f150 1"/>
                <a:gd name="f165" fmla="*/ f162 f151 1"/>
                <a:gd name="f166" fmla="*/ f161 f151 1"/>
              </a:gdLst>
              <a:ahLst/>
              <a:cxnLst>
                <a:cxn ang="3cd4">
                  <a:pos x="hc" y="t"/>
                </a:cxn>
                <a:cxn ang="0">
                  <a:pos x="r" y="vc"/>
                </a:cxn>
                <a:cxn ang="cd4">
                  <a:pos x="hc" y="b"/>
                </a:cxn>
                <a:cxn ang="cd2">
                  <a:pos x="l" y="vc"/>
                </a:cxn>
              </a:cxnLst>
              <a:rect l="f163" t="f166" r="f164" b="f165"/>
              <a:pathLst>
                <a:path w="12067" h="11702">
                  <a:moveTo>
                    <a:pt x="f5" y="f2"/>
                  </a:moveTo>
                  <a:cubicBezTo>
                    <a:pt x="f6" y="f2"/>
                    <a:pt x="f7" y="f8"/>
                    <a:pt x="f9" y="f10"/>
                  </a:cubicBezTo>
                  <a:cubicBezTo>
                    <a:pt x="f11" y="f12"/>
                    <a:pt x="f13" y="f14"/>
                    <a:pt x="f15" y="f16"/>
                  </a:cubicBezTo>
                  <a:cubicBezTo>
                    <a:pt x="f17" y="f18"/>
                    <a:pt x="f15" y="f19"/>
                    <a:pt x="f20" y="f21"/>
                  </a:cubicBezTo>
                  <a:lnTo>
                    <a:pt x="f22" y="f23"/>
                  </a:lnTo>
                  <a:cubicBezTo>
                    <a:pt x="f24" y="f25"/>
                    <a:pt x="f24" y="f26"/>
                    <a:pt x="f22" y="f27"/>
                  </a:cubicBezTo>
                  <a:cubicBezTo>
                    <a:pt x="f28" y="f29"/>
                    <a:pt x="f30" y="f31"/>
                    <a:pt x="f32" y="f31"/>
                  </a:cubicBezTo>
                  <a:cubicBezTo>
                    <a:pt x="f33" y="f31"/>
                    <a:pt x="f34" y="f29"/>
                    <a:pt x="f15" y="f27"/>
                  </a:cubicBezTo>
                  <a:lnTo>
                    <a:pt x="f35" y="f36"/>
                  </a:lnTo>
                  <a:cubicBezTo>
                    <a:pt x="f37" y="f38"/>
                    <a:pt x="f39" y="f40"/>
                    <a:pt x="f41" y="f40"/>
                  </a:cubicBezTo>
                  <a:cubicBezTo>
                    <a:pt x="f42" y="f40"/>
                    <a:pt x="f43" y="f44"/>
                    <a:pt x="f45" y="f23"/>
                  </a:cubicBezTo>
                  <a:cubicBezTo>
                    <a:pt x="f46" y="f47"/>
                    <a:pt x="f48" y="f49"/>
                    <a:pt x="f50" y="f51"/>
                  </a:cubicBezTo>
                  <a:cubicBezTo>
                    <a:pt x="f52" y="f53"/>
                    <a:pt x="f50" y="f54"/>
                    <a:pt x="f55" y="f56"/>
                  </a:cubicBezTo>
                  <a:cubicBezTo>
                    <a:pt x="f57" y="f58"/>
                    <a:pt x="f59" y="f60"/>
                    <a:pt x="f61" y="f60"/>
                  </a:cubicBezTo>
                  <a:cubicBezTo>
                    <a:pt x="f62" y="f60"/>
                    <a:pt x="f63" y="f64"/>
                    <a:pt x="f65" y="f66"/>
                  </a:cubicBezTo>
                  <a:lnTo>
                    <a:pt x="f67" y="f68"/>
                  </a:lnTo>
                  <a:cubicBezTo>
                    <a:pt x="f69" y="f70"/>
                    <a:pt x="f71" y="f72"/>
                    <a:pt x="f73" y="f74"/>
                  </a:cubicBezTo>
                  <a:cubicBezTo>
                    <a:pt x="f75" y="f76"/>
                    <a:pt x="f77" y="f4"/>
                    <a:pt x="f78" y="f4"/>
                  </a:cubicBezTo>
                  <a:cubicBezTo>
                    <a:pt x="f79" y="f4"/>
                    <a:pt x="f80" y="f81"/>
                    <a:pt x="f82" y="f83"/>
                  </a:cubicBezTo>
                  <a:cubicBezTo>
                    <a:pt x="f84" y="f85"/>
                    <a:pt x="f86" y="f87"/>
                    <a:pt x="f88" y="f89"/>
                  </a:cubicBezTo>
                  <a:cubicBezTo>
                    <a:pt x="f90" y="f91"/>
                    <a:pt x="f88" y="f92"/>
                    <a:pt x="f93" y="f94"/>
                  </a:cubicBezTo>
                  <a:lnTo>
                    <a:pt x="f95" y="f96"/>
                  </a:lnTo>
                  <a:cubicBezTo>
                    <a:pt x="f97" y="f98"/>
                    <a:pt x="f97" y="f99"/>
                    <a:pt x="f95" y="f100"/>
                  </a:cubicBezTo>
                  <a:cubicBezTo>
                    <a:pt x="f101" y="f102"/>
                    <a:pt x="f103" y="f104"/>
                    <a:pt x="f105" y="f104"/>
                  </a:cubicBezTo>
                  <a:cubicBezTo>
                    <a:pt x="f106" y="f104"/>
                    <a:pt x="f107" y="f102"/>
                    <a:pt x="f88" y="f100"/>
                  </a:cubicBezTo>
                  <a:lnTo>
                    <a:pt x="f108" y="f109"/>
                  </a:lnTo>
                  <a:cubicBezTo>
                    <a:pt x="f110" y="f111"/>
                    <a:pt x="f112" y="f113"/>
                    <a:pt x="f114" y="f113"/>
                  </a:cubicBezTo>
                  <a:cubicBezTo>
                    <a:pt x="f115" y="f113"/>
                    <a:pt x="f116" y="f117"/>
                    <a:pt x="f118" y="f96"/>
                  </a:cubicBezTo>
                  <a:cubicBezTo>
                    <a:pt x="f119" y="f120"/>
                    <a:pt x="f121" y="f122"/>
                    <a:pt x="f123" y="f124"/>
                  </a:cubicBezTo>
                  <a:cubicBezTo>
                    <a:pt x="f3" y="f125"/>
                    <a:pt x="f123" y="f126"/>
                    <a:pt x="f127" y="f128"/>
                  </a:cubicBezTo>
                  <a:cubicBezTo>
                    <a:pt x="f129" y="f130"/>
                    <a:pt x="f107" y="f131"/>
                    <a:pt x="f132" y="f131"/>
                  </a:cubicBezTo>
                  <a:cubicBezTo>
                    <a:pt x="f133" y="f131"/>
                    <a:pt x="f134" y="f135"/>
                    <a:pt x="f136" y="f137"/>
                  </a:cubicBezTo>
                  <a:lnTo>
                    <a:pt x="f138" y="f139"/>
                  </a:lnTo>
                  <a:lnTo>
                    <a:pt x="f140" y="f141"/>
                  </a:lnTo>
                  <a:cubicBezTo>
                    <a:pt x="f142" y="f143"/>
                    <a:pt x="f140" y="f144"/>
                    <a:pt x="f145" y="f146"/>
                  </a:cubicBezTo>
                  <a:cubicBezTo>
                    <a:pt x="f147" y="f148"/>
                    <a:pt x="f149"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72" name="Google Shape;6864;p88">
              <a:extLst>
                <a:ext uri="{FF2B5EF4-FFF2-40B4-BE49-F238E27FC236}">
                  <a16:creationId xmlns:a16="http://schemas.microsoft.com/office/drawing/2014/main" id="{817DAC4D-AD7A-F34D-D34B-DCE22FE74E3E}"/>
                </a:ext>
              </a:extLst>
            </p:cNvPr>
            <p:cNvSpPr/>
            <p:nvPr/>
          </p:nvSpPr>
          <p:spPr>
            <a:xfrm>
              <a:off x="4908901" y="1940000"/>
              <a:ext cx="220196" cy="214783"/>
            </a:xfrm>
            <a:custGeom>
              <a:avLst/>
              <a:gdLst>
                <a:gd name="f0" fmla="val w"/>
                <a:gd name="f1" fmla="val h"/>
                <a:gd name="f2" fmla="val 0"/>
                <a:gd name="f3" fmla="val 5766"/>
                <a:gd name="f4" fmla="val 5624"/>
                <a:gd name="f5" fmla="val 4080"/>
                <a:gd name="f6" fmla="val 1504"/>
                <a:gd name="f7" fmla="val 4167"/>
                <a:gd name="f8" fmla="val 4253"/>
                <a:gd name="f9" fmla="val 1528"/>
                <a:gd name="f10" fmla="val 4316"/>
                <a:gd name="f11" fmla="val 1575"/>
                <a:gd name="f12" fmla="val 4442"/>
                <a:gd name="f13" fmla="val 1701"/>
                <a:gd name="f14" fmla="val 1953"/>
                <a:gd name="f15" fmla="val 2048"/>
                <a:gd name="f16" fmla="val 2205"/>
                <a:gd name="f17" fmla="val 4159"/>
                <a:gd name="f18" fmla="val 2158"/>
                <a:gd name="f19" fmla="val 4206"/>
                <a:gd name="f20" fmla="val 2072"/>
                <a:gd name="f21" fmla="val 4230"/>
                <a:gd name="f22" fmla="val 1985"/>
                <a:gd name="f23" fmla="val 1898"/>
                <a:gd name="f24" fmla="val 1812"/>
                <a:gd name="f25" fmla="val 1764"/>
                <a:gd name="f26" fmla="val 1638"/>
                <a:gd name="f27" fmla="val 4033"/>
                <a:gd name="f28" fmla="val 3781"/>
                <a:gd name="f29" fmla="val 3686"/>
                <a:gd name="f30" fmla="val 3844"/>
                <a:gd name="f31" fmla="val 3907"/>
                <a:gd name="f32" fmla="val 3993"/>
                <a:gd name="f33" fmla="val 567"/>
                <a:gd name="f34" fmla="val 3277"/>
                <a:gd name="f35" fmla="val 4694"/>
                <a:gd name="f36" fmla="val 5198"/>
                <a:gd name="f37" fmla="val 835"/>
                <a:gd name="f38" fmla="val 5482"/>
                <a:gd name="f39" fmla="val 1189"/>
                <a:gd name="f40" fmla="val 1540"/>
                <a:gd name="f41" fmla="val 1890"/>
                <a:gd name="f42" fmla="val 2237"/>
                <a:gd name="f43" fmla="val 2489"/>
                <a:gd name="f44" fmla="*/ f0 1 5766"/>
                <a:gd name="f45" fmla="*/ f1 1 5624"/>
                <a:gd name="f46" fmla="val f2"/>
                <a:gd name="f47" fmla="val f3"/>
                <a:gd name="f48" fmla="val f4"/>
                <a:gd name="f49" fmla="+- f48 0 f46"/>
                <a:gd name="f50" fmla="+- f47 0 f46"/>
                <a:gd name="f51" fmla="*/ f50 1 5766"/>
                <a:gd name="f52" fmla="*/ f49 1 5624"/>
                <a:gd name="f53" fmla="*/ f46 1 f51"/>
                <a:gd name="f54" fmla="*/ f47 1 f51"/>
                <a:gd name="f55" fmla="*/ f46 1 f52"/>
                <a:gd name="f56" fmla="*/ f48 1 f52"/>
                <a:gd name="f57" fmla="*/ f53 f44 1"/>
                <a:gd name="f58" fmla="*/ f54 f44 1"/>
                <a:gd name="f59" fmla="*/ f56 f45 1"/>
                <a:gd name="f60" fmla="*/ f55 f45 1"/>
              </a:gdLst>
              <a:ahLst/>
              <a:cxnLst>
                <a:cxn ang="3cd4">
                  <a:pos x="hc" y="t"/>
                </a:cxn>
                <a:cxn ang="0">
                  <a:pos x="r" y="vc"/>
                </a:cxn>
                <a:cxn ang="cd4">
                  <a:pos x="hc" y="b"/>
                </a:cxn>
                <a:cxn ang="cd2">
                  <a:pos x="l" y="vc"/>
                </a:cxn>
              </a:cxnLst>
              <a:rect l="f57" t="f60" r="f58" b="f59"/>
              <a:pathLst>
                <a:path w="5766" h="5624">
                  <a:moveTo>
                    <a:pt x="f5" y="f6"/>
                  </a:moveTo>
                  <a:cubicBezTo>
                    <a:pt x="f7" y="f6"/>
                    <a:pt x="f8" y="f9"/>
                    <a:pt x="f10" y="f11"/>
                  </a:cubicBezTo>
                  <a:cubicBezTo>
                    <a:pt x="f12" y="f13"/>
                    <a:pt x="f12" y="f14"/>
                    <a:pt x="f10" y="f15"/>
                  </a:cubicBezTo>
                  <a:lnTo>
                    <a:pt x="f16" y="f17"/>
                  </a:lnTo>
                  <a:cubicBezTo>
                    <a:pt x="f18" y="f19"/>
                    <a:pt x="f20" y="f21"/>
                    <a:pt x="f22" y="f21"/>
                  </a:cubicBezTo>
                  <a:cubicBezTo>
                    <a:pt x="f23" y="f21"/>
                    <a:pt x="f24" y="f19"/>
                    <a:pt x="f25" y="f17"/>
                  </a:cubicBezTo>
                  <a:cubicBezTo>
                    <a:pt x="f26" y="f27"/>
                    <a:pt x="f26" y="f28"/>
                    <a:pt x="f25" y="f29"/>
                  </a:cubicBezTo>
                  <a:lnTo>
                    <a:pt x="f30" y="f11"/>
                  </a:lnTo>
                  <a:cubicBezTo>
                    <a:pt x="f31" y="f9"/>
                    <a:pt x="f32" y="f6"/>
                    <a:pt x="f5" y="f6"/>
                  </a:cubicBezTo>
                  <a:close/>
                  <a:moveTo>
                    <a:pt x="f30" y="f2"/>
                  </a:moveTo>
                  <a:lnTo>
                    <a:pt x="f33" y="f34"/>
                  </a:lnTo>
                  <a:cubicBezTo>
                    <a:pt x="f2" y="f30"/>
                    <a:pt x="f2" y="f35"/>
                    <a:pt x="f33" y="f36"/>
                  </a:cubicBezTo>
                  <a:cubicBezTo>
                    <a:pt x="f37" y="f38"/>
                    <a:pt x="f39" y="f4"/>
                    <a:pt x="f40" y="f4"/>
                  </a:cubicBezTo>
                  <a:cubicBezTo>
                    <a:pt x="f41" y="f4"/>
                    <a:pt x="f42" y="f38"/>
                    <a:pt x="f43" y="f36"/>
                  </a:cubicBezTo>
                  <a:lnTo>
                    <a:pt x="f3" y="f14"/>
                  </a:lnTo>
                  <a:lnTo>
                    <a:pt x="f30"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73" name="Google Shape;6865;p88">
              <a:extLst>
                <a:ext uri="{FF2B5EF4-FFF2-40B4-BE49-F238E27FC236}">
                  <a16:creationId xmlns:a16="http://schemas.microsoft.com/office/drawing/2014/main" id="{4C42B125-554D-7683-870A-0A488AC46A68}"/>
                </a:ext>
              </a:extLst>
            </p:cNvPr>
            <p:cNvSpPr/>
            <p:nvPr/>
          </p:nvSpPr>
          <p:spPr>
            <a:xfrm>
              <a:off x="5166378" y="1706389"/>
              <a:ext cx="197327" cy="195114"/>
            </a:xfrm>
            <a:custGeom>
              <a:avLst/>
              <a:gdLst>
                <a:gd name="f0" fmla="val w"/>
                <a:gd name="f1" fmla="val h"/>
                <a:gd name="f2" fmla="val 0"/>
                <a:gd name="f3" fmla="val 5167"/>
                <a:gd name="f4" fmla="val 5109"/>
                <a:gd name="f5" fmla="val 4249"/>
                <a:gd name="f6" fmla="val 1"/>
                <a:gd name="f7" fmla="val 4179"/>
                <a:gd name="f8" fmla="val 4106"/>
                <a:gd name="f9" fmla="val 24"/>
                <a:gd name="f10" fmla="val 4033"/>
                <a:gd name="f11" fmla="val 68"/>
                <a:gd name="f12" fmla="val 2206"/>
                <a:gd name="f13" fmla="val 1171"/>
                <a:gd name="f14" fmla="val 2017"/>
                <a:gd name="f15" fmla="val 1265"/>
                <a:gd name="f16" fmla="val 1985"/>
                <a:gd name="f17" fmla="val 1549"/>
                <a:gd name="f18" fmla="val 2143"/>
                <a:gd name="f19" fmla="val 1706"/>
                <a:gd name="f20" fmla="val 2300"/>
                <a:gd name="f21" fmla="val 1864"/>
                <a:gd name="f22" fmla="val 4164"/>
                <a:gd name="f23" fmla="val 945"/>
                <a:gd name="f24" fmla="val 3245"/>
                <a:gd name="f25" fmla="val 2809"/>
                <a:gd name="f26" fmla="val 3434"/>
                <a:gd name="f27" fmla="val 2998"/>
                <a:gd name="f28" fmla="val 3502"/>
                <a:gd name="f29" fmla="val 3066"/>
                <a:gd name="f30" fmla="val 3594"/>
                <a:gd name="f31" fmla="val 3099"/>
                <a:gd name="f32" fmla="val 3684"/>
                <a:gd name="f33" fmla="val 3802"/>
                <a:gd name="f34" fmla="val 3916"/>
                <a:gd name="f35" fmla="val 3042"/>
                <a:gd name="f36" fmla="val 3970"/>
                <a:gd name="f37" fmla="val 2935"/>
                <a:gd name="f38" fmla="val 5073"/>
                <a:gd name="f39" fmla="val 1108"/>
                <a:gd name="f40" fmla="val 1013"/>
                <a:gd name="f41" fmla="val 793"/>
                <a:gd name="f42" fmla="val 5041"/>
                <a:gd name="f43" fmla="val 698"/>
                <a:gd name="f44" fmla="val 4474"/>
                <a:gd name="f45" fmla="val 100"/>
                <a:gd name="f46" fmla="val 4406"/>
                <a:gd name="f47" fmla="val 32"/>
                <a:gd name="f48" fmla="val 4330"/>
                <a:gd name="f49" fmla="*/ f0 1 5167"/>
                <a:gd name="f50" fmla="*/ f1 1 5109"/>
                <a:gd name="f51" fmla="val f2"/>
                <a:gd name="f52" fmla="val f3"/>
                <a:gd name="f53" fmla="val f4"/>
                <a:gd name="f54" fmla="+- f53 0 f51"/>
                <a:gd name="f55" fmla="+- f52 0 f51"/>
                <a:gd name="f56" fmla="*/ f55 1 5167"/>
                <a:gd name="f57" fmla="*/ f54 1 5109"/>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5167" h="5109">
                  <a:moveTo>
                    <a:pt x="f5" y="f6"/>
                  </a:moveTo>
                  <a:cubicBezTo>
                    <a:pt x="f7" y="f6"/>
                    <a:pt x="f8" y="f9"/>
                    <a:pt x="f10" y="f11"/>
                  </a:cubicBezTo>
                  <a:lnTo>
                    <a:pt x="f12" y="f13"/>
                  </a:lnTo>
                  <a:cubicBezTo>
                    <a:pt x="f14" y="f15"/>
                    <a:pt x="f16" y="f17"/>
                    <a:pt x="f18" y="f19"/>
                  </a:cubicBezTo>
                  <a:lnTo>
                    <a:pt x="f20" y="f21"/>
                  </a:lnTo>
                  <a:lnTo>
                    <a:pt x="f2" y="f22"/>
                  </a:lnTo>
                  <a:lnTo>
                    <a:pt x="f23" y="f4"/>
                  </a:lnTo>
                  <a:lnTo>
                    <a:pt x="f24" y="f25"/>
                  </a:lnTo>
                  <a:lnTo>
                    <a:pt x="f26" y="f27"/>
                  </a:lnTo>
                  <a:cubicBezTo>
                    <a:pt x="f28" y="f29"/>
                    <a:pt x="f30" y="f31"/>
                    <a:pt x="f32" y="f31"/>
                  </a:cubicBezTo>
                  <a:cubicBezTo>
                    <a:pt x="f33" y="f31"/>
                    <a:pt x="f34" y="f35"/>
                    <a:pt x="f36" y="f37"/>
                  </a:cubicBezTo>
                  <a:lnTo>
                    <a:pt x="f38" y="f39"/>
                  </a:lnTo>
                  <a:cubicBezTo>
                    <a:pt x="f3" y="f40"/>
                    <a:pt x="f3" y="f41"/>
                    <a:pt x="f42" y="f43"/>
                  </a:cubicBezTo>
                  <a:lnTo>
                    <a:pt x="f44" y="f45"/>
                  </a:lnTo>
                  <a:cubicBezTo>
                    <a:pt x="f46" y="f47"/>
                    <a:pt x="f48"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grpSp>
      <p:grpSp>
        <p:nvGrpSpPr>
          <p:cNvPr id="274" name="Google Shape;6913;p88">
            <a:extLst>
              <a:ext uri="{FF2B5EF4-FFF2-40B4-BE49-F238E27FC236}">
                <a16:creationId xmlns:a16="http://schemas.microsoft.com/office/drawing/2014/main" id="{BE2F3041-5EAB-C8A7-FA0E-12FD267C8C3B}"/>
              </a:ext>
            </a:extLst>
          </p:cNvPr>
          <p:cNvGrpSpPr/>
          <p:nvPr/>
        </p:nvGrpSpPr>
        <p:grpSpPr>
          <a:xfrm>
            <a:off x="5544269" y="2275469"/>
            <a:ext cx="600028" cy="598407"/>
            <a:chOff x="5475372" y="1706599"/>
            <a:chExt cx="450021" cy="448805"/>
          </a:xfrm>
          <a:solidFill>
            <a:schemeClr val="tx1"/>
          </a:solidFill>
        </p:grpSpPr>
        <p:sp>
          <p:nvSpPr>
            <p:cNvPr id="275" name="Google Shape;6914;p88">
              <a:extLst>
                <a:ext uri="{FF2B5EF4-FFF2-40B4-BE49-F238E27FC236}">
                  <a16:creationId xmlns:a16="http://schemas.microsoft.com/office/drawing/2014/main" id="{F5857FB1-DEEE-D31A-732E-CD5493C87389}"/>
                </a:ext>
              </a:extLst>
            </p:cNvPr>
            <p:cNvSpPr/>
            <p:nvPr/>
          </p:nvSpPr>
          <p:spPr>
            <a:xfrm>
              <a:off x="5475372" y="1706599"/>
              <a:ext cx="450021" cy="448805"/>
            </a:xfrm>
            <a:custGeom>
              <a:avLst/>
              <a:gdLst>
                <a:gd name="f0" fmla="val w"/>
                <a:gd name="f1" fmla="val h"/>
                <a:gd name="f2" fmla="val 0"/>
                <a:gd name="f3" fmla="val 11784"/>
                <a:gd name="f4" fmla="val 11752"/>
                <a:gd name="f5" fmla="val 5199"/>
                <a:gd name="f6" fmla="val 1"/>
                <a:gd name="f7" fmla="val 5042"/>
                <a:gd name="f8" fmla="val 4916"/>
                <a:gd name="f9" fmla="val 127"/>
                <a:gd name="f10" fmla="val 4884"/>
                <a:gd name="f11" fmla="val 284"/>
                <a:gd name="f12" fmla="val 4727"/>
                <a:gd name="f13" fmla="val 883"/>
                <a:gd name="f14" fmla="val 4191"/>
                <a:gd name="f15" fmla="val 977"/>
                <a:gd name="f16" fmla="val 3655"/>
                <a:gd name="f17" fmla="val 1229"/>
                <a:gd name="f18" fmla="val 3151"/>
                <a:gd name="f19" fmla="val 1513"/>
                <a:gd name="f20" fmla="val 2647"/>
                <a:gd name="f21" fmla="val 2599"/>
                <a:gd name="f22" fmla="val 1205"/>
                <a:gd name="f23" fmla="val 2542"/>
                <a:gd name="f24" fmla="val 1195"/>
                <a:gd name="f25" fmla="val 2482"/>
                <a:gd name="f26" fmla="val 2386"/>
                <a:gd name="f27" fmla="val 2284"/>
                <a:gd name="f28" fmla="val 1222"/>
                <a:gd name="f29" fmla="val 2206"/>
                <a:gd name="f30" fmla="val 1261"/>
                <a:gd name="f31" fmla="val 1135"/>
                <a:gd name="f32" fmla="val 2332"/>
                <a:gd name="f33" fmla="val 2490"/>
                <a:gd name="f34" fmla="val 1230"/>
                <a:gd name="f35" fmla="val 1198"/>
                <a:gd name="f36" fmla="val 3624"/>
                <a:gd name="f37" fmla="val 978"/>
                <a:gd name="f38" fmla="val 4726"/>
                <a:gd name="f39" fmla="val 4947"/>
                <a:gd name="f40" fmla="val 5041"/>
                <a:gd name="f41" fmla="val 6585"/>
                <a:gd name="f42" fmla="val 6743"/>
                <a:gd name="f43" fmla="val 6869"/>
                <a:gd name="f44" fmla="val 6900"/>
                <a:gd name="f45" fmla="val 7058"/>
                <a:gd name="f46" fmla="val 946"/>
                <a:gd name="f47" fmla="val 7404"/>
                <a:gd name="f48" fmla="val 1072"/>
                <a:gd name="f49" fmla="val 7782"/>
                <a:gd name="f50" fmla="val 8129"/>
                <a:gd name="f51" fmla="val 1504"/>
                <a:gd name="f52" fmla="val 7854"/>
                <a:gd name="f53" fmla="val 2843"/>
                <a:gd name="f54" fmla="val 6486"/>
                <a:gd name="f55" fmla="val 2841"/>
                <a:gd name="f56" fmla="val 2839"/>
                <a:gd name="f57" fmla="val 6488"/>
                <a:gd name="f58" fmla="val 2836"/>
                <a:gd name="f59" fmla="val 6491"/>
                <a:gd name="f60" fmla="val 6459"/>
                <a:gd name="f61" fmla="val 2805"/>
                <a:gd name="f62" fmla="val 6050"/>
                <a:gd name="f63" fmla="val 5955"/>
                <a:gd name="f64" fmla="val 2773"/>
                <a:gd name="f65" fmla="val 4222"/>
                <a:gd name="f66" fmla="val 5861"/>
                <a:gd name="f67" fmla="val 7562"/>
                <a:gd name="f68" fmla="val 8948"/>
                <a:gd name="f69" fmla="val 5924"/>
                <a:gd name="f70" fmla="val 7499"/>
                <a:gd name="f71" fmla="val 7751"/>
                <a:gd name="f72" fmla="val 8822"/>
                <a:gd name="f73" fmla="val 6113"/>
                <a:gd name="f74" fmla="val 6066"/>
                <a:gd name="f75" fmla="val 5963"/>
                <a:gd name="f76" fmla="val 8956"/>
                <a:gd name="f77" fmla="val 5821"/>
                <a:gd name="f78" fmla="val 5680"/>
                <a:gd name="f79" fmla="val 5499"/>
                <a:gd name="f80" fmla="val 5294"/>
                <a:gd name="f81" fmla="val 8917"/>
                <a:gd name="f82" fmla="val 10523"/>
                <a:gd name="f83" fmla="val 4034"/>
                <a:gd name="f84" fmla="val 10681"/>
                <a:gd name="f85" fmla="val 4349"/>
                <a:gd name="f86" fmla="val 10807"/>
                <a:gd name="f87" fmla="val 10870"/>
                <a:gd name="f88" fmla="val 11468"/>
                <a:gd name="f89" fmla="val 11626"/>
                <a:gd name="f90" fmla="val 6901"/>
                <a:gd name="f91" fmla="val 7594"/>
                <a:gd name="f92" fmla="val 10775"/>
                <a:gd name="f93" fmla="val 8633"/>
                <a:gd name="f94" fmla="val 10240"/>
                <a:gd name="f95" fmla="val 9137"/>
                <a:gd name="f96" fmla="val 9185"/>
                <a:gd name="f97" fmla="val 10547"/>
                <a:gd name="f98" fmla="val 9243"/>
                <a:gd name="f99" fmla="val 10558"/>
                <a:gd name="f100" fmla="val 9302"/>
                <a:gd name="f101" fmla="val 9399"/>
                <a:gd name="f102" fmla="val 9501"/>
                <a:gd name="f103" fmla="val 10531"/>
                <a:gd name="f104" fmla="val 9578"/>
                <a:gd name="f105" fmla="val 10492"/>
                <a:gd name="f106" fmla="val 10524"/>
                <a:gd name="f107" fmla="val 9547"/>
                <a:gd name="f108" fmla="val 10650"/>
                <a:gd name="f109" fmla="val 9421"/>
                <a:gd name="f110" fmla="val 9263"/>
                <a:gd name="f111" fmla="val 10555"/>
                <a:gd name="f112" fmla="val 9106"/>
                <a:gd name="f113" fmla="val 10303"/>
                <a:gd name="f114" fmla="val 8601"/>
                <a:gd name="f115" fmla="val 10618"/>
                <a:gd name="f116" fmla="val 10933"/>
                <a:gd name="f117" fmla="val 7026"/>
                <a:gd name="f118" fmla="val 11500"/>
                <a:gd name="f119" fmla="val 11658"/>
                <a:gd name="f120" fmla="val 6806"/>
                <a:gd name="f121" fmla="val 6711"/>
                <a:gd name="f122" fmla="val 6554"/>
                <a:gd name="f123" fmla="val 5167"/>
                <a:gd name="f124" fmla="val 4915"/>
                <a:gd name="f125" fmla="val 10902"/>
                <a:gd name="f126" fmla="val 3687"/>
                <a:gd name="f127" fmla="val 10272"/>
                <a:gd name="f128" fmla="val 2521"/>
                <a:gd name="f129" fmla="val 10587"/>
                <a:gd name="f130" fmla="val 9509"/>
                <a:gd name="f131" fmla="val 1209"/>
                <a:gd name="f132" fmla="val 9430"/>
                <a:gd name="f133" fmla="val 1185"/>
                <a:gd name="f134" fmla="val 9347"/>
                <a:gd name="f135" fmla="val 9279"/>
                <a:gd name="f136" fmla="val 9208"/>
                <a:gd name="f137" fmla="val 1201"/>
                <a:gd name="f138" fmla="val 8161"/>
                <a:gd name="f139" fmla="*/ f0 1 11784"/>
                <a:gd name="f140" fmla="*/ f1 1 11752"/>
                <a:gd name="f141" fmla="val f2"/>
                <a:gd name="f142" fmla="val f3"/>
                <a:gd name="f143" fmla="val f4"/>
                <a:gd name="f144" fmla="+- f143 0 f141"/>
                <a:gd name="f145" fmla="+- f142 0 f141"/>
                <a:gd name="f146" fmla="*/ f145 1 11784"/>
                <a:gd name="f147" fmla="*/ f144 1 11752"/>
                <a:gd name="f148" fmla="*/ f141 1 f146"/>
                <a:gd name="f149" fmla="*/ f142 1 f146"/>
                <a:gd name="f150" fmla="*/ f141 1 f147"/>
                <a:gd name="f151" fmla="*/ f143 1 f147"/>
                <a:gd name="f152" fmla="*/ f148 f139 1"/>
                <a:gd name="f153" fmla="*/ f149 f139 1"/>
                <a:gd name="f154" fmla="*/ f151 f140 1"/>
                <a:gd name="f155" fmla="*/ f150 f140 1"/>
              </a:gdLst>
              <a:ahLst/>
              <a:cxnLst>
                <a:cxn ang="3cd4">
                  <a:pos x="hc" y="t"/>
                </a:cxn>
                <a:cxn ang="0">
                  <a:pos x="r" y="vc"/>
                </a:cxn>
                <a:cxn ang="cd4">
                  <a:pos x="hc" y="b"/>
                </a:cxn>
                <a:cxn ang="cd2">
                  <a:pos x="l" y="vc"/>
                </a:cxn>
              </a:cxnLst>
              <a:rect l="f152" t="f155" r="f153" b="f154"/>
              <a:pathLst>
                <a:path w="11784" h="11752">
                  <a:moveTo>
                    <a:pt x="f5" y="f6"/>
                  </a:moveTo>
                  <a:cubicBezTo>
                    <a:pt x="f7" y="f6"/>
                    <a:pt x="f8" y="f9"/>
                    <a:pt x="f10" y="f11"/>
                  </a:cubicBezTo>
                  <a:lnTo>
                    <a:pt x="f12" y="f13"/>
                  </a:lnTo>
                  <a:cubicBezTo>
                    <a:pt x="f14" y="f15"/>
                    <a:pt x="f16" y="f17"/>
                    <a:pt x="f18" y="f19"/>
                  </a:cubicBezTo>
                  <a:lnTo>
                    <a:pt x="f20" y="f17"/>
                  </a:lnTo>
                  <a:cubicBezTo>
                    <a:pt x="f21" y="f22"/>
                    <a:pt x="f23" y="f24"/>
                    <a:pt x="f25" y="f24"/>
                  </a:cubicBezTo>
                  <a:cubicBezTo>
                    <a:pt x="f26" y="f24"/>
                    <a:pt x="f27" y="f28"/>
                    <a:pt x="f29" y="f30"/>
                  </a:cubicBezTo>
                  <a:lnTo>
                    <a:pt x="f30" y="f29"/>
                  </a:lnTo>
                  <a:cubicBezTo>
                    <a:pt x="f31" y="f32"/>
                    <a:pt x="f31" y="f33"/>
                    <a:pt x="f34" y="f20"/>
                  </a:cubicBezTo>
                  <a:lnTo>
                    <a:pt x="f19" y="f18"/>
                  </a:lnTo>
                  <a:cubicBezTo>
                    <a:pt x="f35" y="f36"/>
                    <a:pt x="f37" y="f14"/>
                    <a:pt x="f13" y="f38"/>
                  </a:cubicBezTo>
                  <a:lnTo>
                    <a:pt x="f11" y="f10"/>
                  </a:lnTo>
                  <a:cubicBezTo>
                    <a:pt x="f9" y="f39"/>
                    <a:pt x="f6" y="f40"/>
                    <a:pt x="f6" y="f5"/>
                  </a:cubicBezTo>
                  <a:lnTo>
                    <a:pt x="f6" y="f41"/>
                  </a:lnTo>
                  <a:cubicBezTo>
                    <a:pt x="f6" y="f42"/>
                    <a:pt x="f9" y="f43"/>
                    <a:pt x="f11" y="f44"/>
                  </a:cubicBezTo>
                  <a:lnTo>
                    <a:pt x="f13" y="f45"/>
                  </a:lnTo>
                  <a:cubicBezTo>
                    <a:pt x="f46" y="f47"/>
                    <a:pt x="f48" y="f49"/>
                    <a:pt x="f34" y="f50"/>
                  </a:cubicBezTo>
                  <a:cubicBezTo>
                    <a:pt x="f51" y="f52"/>
                    <a:pt x="f53" y="f54"/>
                    <a:pt x="f55" y="f54"/>
                  </a:cubicBezTo>
                  <a:lnTo>
                    <a:pt x="f55" y="f54"/>
                  </a:lnTo>
                  <a:cubicBezTo>
                    <a:pt x="f55" y="f54"/>
                    <a:pt x="f56" y="f57"/>
                    <a:pt x="f58" y="f59"/>
                  </a:cubicBezTo>
                  <a:cubicBezTo>
                    <a:pt x="f58" y="f60"/>
                    <a:pt x="f61" y="f62"/>
                    <a:pt x="f61" y="f63"/>
                  </a:cubicBezTo>
                  <a:cubicBezTo>
                    <a:pt x="f64" y="f65"/>
                    <a:pt x="f14" y="f58"/>
                    <a:pt x="f66" y="f58"/>
                  </a:cubicBezTo>
                  <a:cubicBezTo>
                    <a:pt x="f67" y="f58"/>
                    <a:pt x="f68" y="f65"/>
                    <a:pt x="f68" y="f69"/>
                  </a:cubicBezTo>
                  <a:cubicBezTo>
                    <a:pt x="f68" y="f70"/>
                    <a:pt x="f71" y="f72"/>
                    <a:pt x="f73" y="f68"/>
                  </a:cubicBezTo>
                  <a:cubicBezTo>
                    <a:pt x="f74" y="f68"/>
                    <a:pt x="f75" y="f76"/>
                    <a:pt x="f77" y="f76"/>
                  </a:cubicBezTo>
                  <a:cubicBezTo>
                    <a:pt x="f78" y="f76"/>
                    <a:pt x="f79" y="f68"/>
                    <a:pt x="f80" y="f81"/>
                  </a:cubicBezTo>
                  <a:lnTo>
                    <a:pt x="f16" y="f82"/>
                  </a:lnTo>
                  <a:cubicBezTo>
                    <a:pt x="f83" y="f84"/>
                    <a:pt x="f85" y="f86"/>
                    <a:pt x="f12" y="f87"/>
                  </a:cubicBezTo>
                  <a:lnTo>
                    <a:pt x="f10" y="f88"/>
                  </a:lnTo>
                  <a:cubicBezTo>
                    <a:pt x="f8" y="f89"/>
                    <a:pt x="f7" y="f4"/>
                    <a:pt x="f5" y="f4"/>
                  </a:cubicBezTo>
                  <a:lnTo>
                    <a:pt x="f41" y="f4"/>
                  </a:lnTo>
                  <a:cubicBezTo>
                    <a:pt x="f42" y="f4"/>
                    <a:pt x="f43" y="f89"/>
                    <a:pt x="f90" y="f88"/>
                  </a:cubicBezTo>
                  <a:lnTo>
                    <a:pt x="f45" y="f87"/>
                  </a:lnTo>
                  <a:cubicBezTo>
                    <a:pt x="f91" y="f92"/>
                    <a:pt x="f50" y="f82"/>
                    <a:pt x="f93" y="f94"/>
                  </a:cubicBezTo>
                  <a:lnTo>
                    <a:pt x="f95" y="f82"/>
                  </a:lnTo>
                  <a:cubicBezTo>
                    <a:pt x="f96" y="f97"/>
                    <a:pt x="f98" y="f99"/>
                    <a:pt x="f100" y="f99"/>
                  </a:cubicBezTo>
                  <a:cubicBezTo>
                    <a:pt x="f101" y="f99"/>
                    <a:pt x="f102" y="f103"/>
                    <a:pt x="f104" y="f105"/>
                  </a:cubicBezTo>
                  <a:lnTo>
                    <a:pt x="f106" y="f107"/>
                  </a:lnTo>
                  <a:cubicBezTo>
                    <a:pt x="f108" y="f109"/>
                    <a:pt x="f108" y="f110"/>
                    <a:pt x="f111" y="f112"/>
                  </a:cubicBezTo>
                  <a:lnTo>
                    <a:pt x="f113" y="f114"/>
                  </a:lnTo>
                  <a:cubicBezTo>
                    <a:pt x="f115" y="f50"/>
                    <a:pt x="f86" y="f67"/>
                    <a:pt x="f116" y="f117"/>
                  </a:cubicBezTo>
                  <a:lnTo>
                    <a:pt x="f118" y="f43"/>
                  </a:lnTo>
                  <a:cubicBezTo>
                    <a:pt x="f119" y="f120"/>
                    <a:pt x="f3" y="f121"/>
                    <a:pt x="f3" y="f122"/>
                  </a:cubicBezTo>
                  <a:lnTo>
                    <a:pt x="f3" y="f123"/>
                  </a:lnTo>
                  <a:cubicBezTo>
                    <a:pt x="f4" y="f40"/>
                    <a:pt x="f119" y="f124"/>
                    <a:pt x="f118" y="f10"/>
                  </a:cubicBezTo>
                  <a:lnTo>
                    <a:pt x="f125" y="f38"/>
                  </a:lnTo>
                  <a:cubicBezTo>
                    <a:pt x="f86" y="f14"/>
                    <a:pt x="f111" y="f126"/>
                    <a:pt x="f127" y="f18"/>
                  </a:cubicBezTo>
                  <a:lnTo>
                    <a:pt x="f111" y="f20"/>
                  </a:lnTo>
                  <a:cubicBezTo>
                    <a:pt x="f108" y="f128"/>
                    <a:pt x="f129" y="f32"/>
                    <a:pt x="f106" y="f29"/>
                  </a:cubicBezTo>
                  <a:lnTo>
                    <a:pt x="f104" y="f30"/>
                  </a:lnTo>
                  <a:cubicBezTo>
                    <a:pt x="f130" y="f131"/>
                    <a:pt x="f132" y="f133"/>
                    <a:pt x="f134" y="f133"/>
                  </a:cubicBezTo>
                  <a:cubicBezTo>
                    <a:pt x="f135" y="f133"/>
                    <a:pt x="f136" y="f137"/>
                    <a:pt x="f95" y="f17"/>
                  </a:cubicBezTo>
                  <a:lnTo>
                    <a:pt x="f93" y="f19"/>
                  </a:lnTo>
                  <a:cubicBezTo>
                    <a:pt x="f138" y="f35"/>
                    <a:pt x="f91" y="f15"/>
                    <a:pt x="f45" y="f13"/>
                  </a:cubicBezTo>
                  <a:lnTo>
                    <a:pt x="f90" y="f11"/>
                  </a:lnTo>
                  <a:cubicBezTo>
                    <a:pt x="f43" y="f9"/>
                    <a:pt x="f42" y="f6"/>
                    <a:pt x="f41"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76" name="Google Shape;6915;p88">
              <a:extLst>
                <a:ext uri="{FF2B5EF4-FFF2-40B4-BE49-F238E27FC236}">
                  <a16:creationId xmlns:a16="http://schemas.microsoft.com/office/drawing/2014/main" id="{CDBDDA1E-F8DD-D2E0-D1B6-8AA9200EBEF4}"/>
                </a:ext>
              </a:extLst>
            </p:cNvPr>
            <p:cNvSpPr/>
            <p:nvPr/>
          </p:nvSpPr>
          <p:spPr>
            <a:xfrm>
              <a:off x="5475372" y="1841025"/>
              <a:ext cx="328507" cy="313191"/>
            </a:xfrm>
            <a:custGeom>
              <a:avLst/>
              <a:gdLst>
                <a:gd name="f0" fmla="val w"/>
                <a:gd name="f1" fmla="val h"/>
                <a:gd name="f2" fmla="val 0"/>
                <a:gd name="f3" fmla="val 8602"/>
                <a:gd name="f4" fmla="val 8201"/>
                <a:gd name="f5" fmla="val 5939"/>
                <a:gd name="f6" fmla="val 4729"/>
                <a:gd name="f7" fmla="val 3750"/>
                <a:gd name="f8" fmla="val 854"/>
                <a:gd name="f9" fmla="val 3561"/>
                <a:gd name="f10" fmla="val 1963"/>
                <a:gd name="f11" fmla="val 3466"/>
                <a:gd name="f12" fmla="val 2404"/>
                <a:gd name="f13" fmla="val 3498"/>
                <a:gd name="f14" fmla="val 2813"/>
                <a:gd name="f15" fmla="val 3624"/>
                <a:gd name="f16" fmla="val 3223"/>
                <a:gd name="f17" fmla="val 410"/>
                <a:gd name="f18" fmla="val 6468"/>
                <a:gd name="f19" fmla="val 1"/>
                <a:gd name="f20" fmla="val 6846"/>
                <a:gd name="f21" fmla="val 7507"/>
                <a:gd name="f22" fmla="val 7917"/>
                <a:gd name="f23" fmla="val 600"/>
                <a:gd name="f24" fmla="val 8106"/>
                <a:gd name="f25" fmla="val 852"/>
                <a:gd name="f26" fmla="val 8200"/>
                <a:gd name="f27" fmla="val 1111"/>
                <a:gd name="f28" fmla="val 1371"/>
                <a:gd name="f29" fmla="val 1639"/>
                <a:gd name="f30" fmla="val 1860"/>
                <a:gd name="f31" fmla="val 5136"/>
                <a:gd name="f32" fmla="val 4640"/>
                <a:gd name="f33" fmla="val 5388"/>
                <a:gd name="f34" fmla="val 4735"/>
                <a:gd name="f35" fmla="val 5664"/>
                <a:gd name="f36" fmla="val 4782"/>
                <a:gd name="f37" fmla="val 5947"/>
                <a:gd name="f38" fmla="val 6231"/>
                <a:gd name="f39" fmla="val 6522"/>
                <a:gd name="f40" fmla="val 6806"/>
                <a:gd name="f41" fmla="val 7846"/>
                <a:gd name="f42" fmla="val 4294"/>
                <a:gd name="f43" fmla="val 3065"/>
                <a:gd name="f44" fmla="val 8224"/>
                <a:gd name="f45" fmla="val 1773"/>
                <a:gd name="f46" fmla="val 8192"/>
                <a:gd name="f47" fmla="val 1647"/>
                <a:gd name="f48" fmla="val 8129"/>
                <a:gd name="f49" fmla="val 1553"/>
                <a:gd name="f50" fmla="val 8003"/>
                <a:gd name="f51" fmla="val 1521"/>
                <a:gd name="f52" fmla="val 7972"/>
                <a:gd name="f53" fmla="val 1514"/>
                <a:gd name="f54" fmla="val 7942"/>
                <a:gd name="f55" fmla="val 1510"/>
                <a:gd name="f56" fmla="val 7914"/>
                <a:gd name="f57" fmla="val 7830"/>
                <a:gd name="f58" fmla="val 7759"/>
                <a:gd name="f59" fmla="val 1545"/>
                <a:gd name="f60" fmla="val 7688"/>
                <a:gd name="f61" fmla="val 1616"/>
                <a:gd name="f62" fmla="val 6901"/>
                <a:gd name="f63" fmla="val 6759"/>
                <a:gd name="f64" fmla="val 2530"/>
                <a:gd name="f65" fmla="val 6578"/>
                <a:gd name="f66" fmla="val 2593"/>
                <a:gd name="f67" fmla="val 6400"/>
                <a:gd name="f68" fmla="val 6223"/>
                <a:gd name="f69" fmla="val 6050"/>
                <a:gd name="f70" fmla="val 5924"/>
                <a:gd name="f71" fmla="val 5640"/>
                <a:gd name="f72" fmla="val 2120"/>
                <a:gd name="f73" fmla="val 1679"/>
                <a:gd name="f74" fmla="val 1395"/>
                <a:gd name="f75" fmla="val 6711"/>
                <a:gd name="f76" fmla="val 608"/>
                <a:gd name="f77" fmla="val 6774"/>
                <a:gd name="f78" fmla="val 545"/>
                <a:gd name="f79" fmla="val 419"/>
                <a:gd name="f80" fmla="val 293"/>
                <a:gd name="f81" fmla="val 6743"/>
                <a:gd name="f82" fmla="val 198"/>
                <a:gd name="f83" fmla="val 6648"/>
                <a:gd name="f84" fmla="val 104"/>
                <a:gd name="f85" fmla="val 6554"/>
                <a:gd name="f86" fmla="val 72"/>
                <a:gd name="f87" fmla="val 6344"/>
                <a:gd name="f88" fmla="val 23"/>
                <a:gd name="f89" fmla="val 6139"/>
                <a:gd name="f90" fmla="*/ f0 1 8602"/>
                <a:gd name="f91" fmla="*/ f1 1 8201"/>
                <a:gd name="f92" fmla="val f2"/>
                <a:gd name="f93" fmla="val f3"/>
                <a:gd name="f94" fmla="val f4"/>
                <a:gd name="f95" fmla="+- f94 0 f92"/>
                <a:gd name="f96" fmla="+- f93 0 f92"/>
                <a:gd name="f97" fmla="*/ f96 1 8602"/>
                <a:gd name="f98" fmla="*/ f95 1 8201"/>
                <a:gd name="f99" fmla="*/ f92 1 f97"/>
                <a:gd name="f100" fmla="*/ f93 1 f97"/>
                <a:gd name="f101" fmla="*/ f92 1 f98"/>
                <a:gd name="f102" fmla="*/ f94 1 f98"/>
                <a:gd name="f103" fmla="*/ f99 f90 1"/>
                <a:gd name="f104" fmla="*/ f100 f90 1"/>
                <a:gd name="f105" fmla="*/ f102 f91 1"/>
                <a:gd name="f106" fmla="*/ f101 f91 1"/>
              </a:gdLst>
              <a:ahLst/>
              <a:cxnLst>
                <a:cxn ang="3cd4">
                  <a:pos x="hc" y="t"/>
                </a:cxn>
                <a:cxn ang="0">
                  <a:pos x="r" y="vc"/>
                </a:cxn>
                <a:cxn ang="cd4">
                  <a:pos x="hc" y="b"/>
                </a:cxn>
                <a:cxn ang="cd2">
                  <a:pos x="l" y="vc"/>
                </a:cxn>
              </a:cxnLst>
              <a:rect l="f103" t="f106" r="f104" b="f105"/>
              <a:pathLst>
                <a:path w="8602" h="8201">
                  <a:moveTo>
                    <a:pt x="f5" y="f2"/>
                  </a:moveTo>
                  <a:cubicBezTo>
                    <a:pt x="f6" y="f2"/>
                    <a:pt x="f7" y="f8"/>
                    <a:pt x="f9" y="f10"/>
                  </a:cubicBezTo>
                  <a:cubicBezTo>
                    <a:pt x="f11" y="f12"/>
                    <a:pt x="f13" y="f14"/>
                    <a:pt x="f15" y="f16"/>
                  </a:cubicBezTo>
                  <a:lnTo>
                    <a:pt x="f17" y="f18"/>
                  </a:lnTo>
                  <a:cubicBezTo>
                    <a:pt x="f19" y="f20"/>
                    <a:pt x="f19" y="f21"/>
                    <a:pt x="f17" y="f22"/>
                  </a:cubicBezTo>
                  <a:cubicBezTo>
                    <a:pt x="f23" y="f24"/>
                    <a:pt x="f25" y="f26"/>
                    <a:pt x="f27" y="f26"/>
                  </a:cubicBezTo>
                  <a:cubicBezTo>
                    <a:pt x="f28" y="f26"/>
                    <a:pt x="f29" y="f24"/>
                    <a:pt x="f30" y="f22"/>
                  </a:cubicBezTo>
                  <a:lnTo>
                    <a:pt x="f31" y="f32"/>
                  </a:lnTo>
                  <a:cubicBezTo>
                    <a:pt x="f33" y="f34"/>
                    <a:pt x="f35" y="f36"/>
                    <a:pt x="f37" y="f36"/>
                  </a:cubicBezTo>
                  <a:cubicBezTo>
                    <a:pt x="f38" y="f36"/>
                    <a:pt x="f39" y="f34"/>
                    <a:pt x="f40" y="f32"/>
                  </a:cubicBezTo>
                  <a:cubicBezTo>
                    <a:pt x="f41" y="f42"/>
                    <a:pt x="f3" y="f43"/>
                    <a:pt x="f44" y="f45"/>
                  </a:cubicBezTo>
                  <a:cubicBezTo>
                    <a:pt x="f46" y="f47"/>
                    <a:pt x="f48" y="f49"/>
                    <a:pt x="f50" y="f51"/>
                  </a:cubicBezTo>
                  <a:cubicBezTo>
                    <a:pt x="f52" y="f53"/>
                    <a:pt x="f54" y="f55"/>
                    <a:pt x="f56" y="f55"/>
                  </a:cubicBezTo>
                  <a:cubicBezTo>
                    <a:pt x="f57" y="f55"/>
                    <a:pt x="f58" y="f59"/>
                    <a:pt x="f60" y="f61"/>
                  </a:cubicBezTo>
                  <a:lnTo>
                    <a:pt x="f62" y="f12"/>
                  </a:lnTo>
                  <a:cubicBezTo>
                    <a:pt x="f63" y="f64"/>
                    <a:pt x="f65" y="f66"/>
                    <a:pt x="f67" y="f66"/>
                  </a:cubicBezTo>
                  <a:cubicBezTo>
                    <a:pt x="f68" y="f66"/>
                    <a:pt x="f69" y="f64"/>
                    <a:pt x="f70" y="f12"/>
                  </a:cubicBezTo>
                  <a:cubicBezTo>
                    <a:pt x="f71" y="f72"/>
                    <a:pt x="f71" y="f73"/>
                    <a:pt x="f70" y="f74"/>
                  </a:cubicBezTo>
                  <a:lnTo>
                    <a:pt x="f75" y="f76"/>
                  </a:lnTo>
                  <a:cubicBezTo>
                    <a:pt x="f77" y="f78"/>
                    <a:pt x="f40" y="f79"/>
                    <a:pt x="f77" y="f80"/>
                  </a:cubicBezTo>
                  <a:cubicBezTo>
                    <a:pt x="f81" y="f82"/>
                    <a:pt x="f83" y="f84"/>
                    <a:pt x="f85" y="f86"/>
                  </a:cubicBezTo>
                  <a:cubicBezTo>
                    <a:pt x="f87" y="f88"/>
                    <a:pt x="f89"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grpSp>
      <p:grpSp>
        <p:nvGrpSpPr>
          <p:cNvPr id="277" name="Google Shape;6947;p88">
            <a:extLst>
              <a:ext uri="{FF2B5EF4-FFF2-40B4-BE49-F238E27FC236}">
                <a16:creationId xmlns:a16="http://schemas.microsoft.com/office/drawing/2014/main" id="{A344D3CC-110E-DDC9-8288-16D86CC7FFFD}"/>
              </a:ext>
            </a:extLst>
          </p:cNvPr>
          <p:cNvGrpSpPr/>
          <p:nvPr/>
        </p:nvGrpSpPr>
        <p:grpSpPr>
          <a:xfrm>
            <a:off x="2440905" y="2301047"/>
            <a:ext cx="595188" cy="596823"/>
            <a:chOff x="3147849" y="1725783"/>
            <a:chExt cx="446391" cy="447617"/>
          </a:xfrm>
          <a:solidFill>
            <a:schemeClr val="tx1"/>
          </a:solidFill>
        </p:grpSpPr>
        <p:sp>
          <p:nvSpPr>
            <p:cNvPr id="278" name="Google Shape;6948;p88">
              <a:extLst>
                <a:ext uri="{FF2B5EF4-FFF2-40B4-BE49-F238E27FC236}">
                  <a16:creationId xmlns:a16="http://schemas.microsoft.com/office/drawing/2014/main" id="{AB32CFFF-0110-39AD-C640-B67193541FB3}"/>
                </a:ext>
              </a:extLst>
            </p:cNvPr>
            <p:cNvSpPr/>
            <p:nvPr/>
          </p:nvSpPr>
          <p:spPr>
            <a:xfrm>
              <a:off x="3147849" y="1725783"/>
              <a:ext cx="105896" cy="446400"/>
            </a:xfrm>
            <a:custGeom>
              <a:avLst/>
              <a:gdLst>
                <a:gd name="f0" fmla="val w"/>
                <a:gd name="f1" fmla="val h"/>
                <a:gd name="f2" fmla="val 0"/>
                <a:gd name="f3" fmla="val 2773"/>
                <a:gd name="f4" fmla="val 11689"/>
                <a:gd name="f5" fmla="val 1418"/>
                <a:gd name="f6" fmla="val 1072"/>
                <a:gd name="f7" fmla="val 757"/>
                <a:gd name="f8" fmla="val 315"/>
                <a:gd name="f9" fmla="val 662"/>
                <a:gd name="f10" fmla="val 9578"/>
                <a:gd name="f11" fmla="val 9830"/>
                <a:gd name="f12" fmla="val 914"/>
                <a:gd name="f13" fmla="val 10050"/>
                <a:gd name="f14" fmla="val 1103"/>
                <a:gd name="f15" fmla="val 10176"/>
                <a:gd name="f16" fmla="val 10996"/>
                <a:gd name="f17" fmla="val 347"/>
                <a:gd name="f18" fmla="val 158"/>
                <a:gd name="f19" fmla="val 1"/>
                <a:gd name="f20" fmla="val 11153"/>
                <a:gd name="f21" fmla="val 11342"/>
                <a:gd name="f22" fmla="val 11531"/>
                <a:gd name="f23" fmla="val 2395"/>
                <a:gd name="f24" fmla="val 2616"/>
                <a:gd name="f25" fmla="val 1733"/>
                <a:gd name="f26" fmla="val 1922"/>
                <a:gd name="f27" fmla="val 2080"/>
                <a:gd name="f28" fmla="val 9861"/>
                <a:gd name="f29" fmla="val 284"/>
                <a:gd name="f30" fmla="val 1765"/>
                <a:gd name="f31" fmla="*/ f0 1 2773"/>
                <a:gd name="f32" fmla="*/ f1 1 11689"/>
                <a:gd name="f33" fmla="val f2"/>
                <a:gd name="f34" fmla="val f3"/>
                <a:gd name="f35" fmla="val f4"/>
                <a:gd name="f36" fmla="+- f35 0 f33"/>
                <a:gd name="f37" fmla="+- f34 0 f33"/>
                <a:gd name="f38" fmla="*/ f37 1 2773"/>
                <a:gd name="f39" fmla="*/ f36 1 11689"/>
                <a:gd name="f40" fmla="*/ f33 1 f38"/>
                <a:gd name="f41" fmla="*/ f34 1 f38"/>
                <a:gd name="f42" fmla="*/ f33 1 f39"/>
                <a:gd name="f43" fmla="*/ f35 1 f39"/>
                <a:gd name="f44" fmla="*/ f40 f31 1"/>
                <a:gd name="f45" fmla="*/ f41 f31 1"/>
                <a:gd name="f46" fmla="*/ f43 f32 1"/>
                <a:gd name="f47" fmla="*/ f42 f32 1"/>
              </a:gdLst>
              <a:ahLst/>
              <a:cxnLst>
                <a:cxn ang="3cd4">
                  <a:pos x="hc" y="t"/>
                </a:cxn>
                <a:cxn ang="0">
                  <a:pos x="r" y="vc"/>
                </a:cxn>
                <a:cxn ang="cd4">
                  <a:pos x="hc" y="b"/>
                </a:cxn>
                <a:cxn ang="cd2">
                  <a:pos x="l" y="vc"/>
                </a:cxn>
              </a:cxnLst>
              <a:rect l="f44" t="f47" r="f45" b="f46"/>
              <a:pathLst>
                <a:path w="2773" h="11689">
                  <a:moveTo>
                    <a:pt x="f5" y="f2"/>
                  </a:moveTo>
                  <a:cubicBezTo>
                    <a:pt x="f6" y="f2"/>
                    <a:pt x="f7" y="f8"/>
                    <a:pt x="f7" y="f9"/>
                  </a:cubicBezTo>
                  <a:lnTo>
                    <a:pt x="f7" y="f10"/>
                  </a:lnTo>
                  <a:cubicBezTo>
                    <a:pt x="f7" y="f11"/>
                    <a:pt x="f12" y="f13"/>
                    <a:pt x="f14" y="f15"/>
                  </a:cubicBezTo>
                  <a:lnTo>
                    <a:pt x="f14" y="f16"/>
                  </a:lnTo>
                  <a:lnTo>
                    <a:pt x="f17" y="f16"/>
                  </a:lnTo>
                  <a:cubicBezTo>
                    <a:pt x="f18" y="f16"/>
                    <a:pt x="f19" y="f20"/>
                    <a:pt x="f19" y="f21"/>
                  </a:cubicBezTo>
                  <a:cubicBezTo>
                    <a:pt x="f19" y="f22"/>
                    <a:pt x="f18" y="f4"/>
                    <a:pt x="f17" y="f4"/>
                  </a:cubicBezTo>
                  <a:lnTo>
                    <a:pt x="f23" y="f4"/>
                  </a:lnTo>
                  <a:cubicBezTo>
                    <a:pt x="f24" y="f4"/>
                    <a:pt x="f3" y="f22"/>
                    <a:pt x="f3" y="f21"/>
                  </a:cubicBezTo>
                  <a:cubicBezTo>
                    <a:pt x="f3" y="f20"/>
                    <a:pt x="f24" y="f16"/>
                    <a:pt x="f23" y="f16"/>
                  </a:cubicBezTo>
                  <a:lnTo>
                    <a:pt x="f25" y="f16"/>
                  </a:lnTo>
                  <a:lnTo>
                    <a:pt x="f25" y="f15"/>
                  </a:lnTo>
                  <a:cubicBezTo>
                    <a:pt x="f26" y="f13"/>
                    <a:pt x="f27" y="f28"/>
                    <a:pt x="f27" y="f10"/>
                  </a:cubicBezTo>
                  <a:lnTo>
                    <a:pt x="f27" y="f9"/>
                  </a:lnTo>
                  <a:cubicBezTo>
                    <a:pt x="f27" y="f29"/>
                    <a:pt x="f30"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79" name="Google Shape;6949;p88">
              <a:extLst>
                <a:ext uri="{FF2B5EF4-FFF2-40B4-BE49-F238E27FC236}">
                  <a16:creationId xmlns:a16="http://schemas.microsoft.com/office/drawing/2014/main" id="{F4081772-1C16-8A2C-9DD1-E4EA4DC469D1}"/>
                </a:ext>
              </a:extLst>
            </p:cNvPr>
            <p:cNvSpPr/>
            <p:nvPr/>
          </p:nvSpPr>
          <p:spPr>
            <a:xfrm>
              <a:off x="3464286" y="1897828"/>
              <a:ext cx="129954" cy="38532"/>
            </a:xfrm>
            <a:custGeom>
              <a:avLst/>
              <a:gdLst>
                <a:gd name="f0" fmla="val w"/>
                <a:gd name="f1" fmla="val h"/>
                <a:gd name="f2" fmla="val 0"/>
                <a:gd name="f3" fmla="val 3403"/>
                <a:gd name="f4" fmla="val 1009"/>
                <a:gd name="f5" fmla="val 505"/>
                <a:gd name="f6" fmla="val 1"/>
                <a:gd name="f7" fmla="val 221"/>
                <a:gd name="f8" fmla="val 788"/>
                <a:gd name="f9" fmla="val 2899"/>
                <a:gd name="f10" fmla="val 3182"/>
                <a:gd name="f11" fmla="val 190"/>
                <a:gd name="f12" fmla="*/ f0 1 3403"/>
                <a:gd name="f13" fmla="*/ f1 1 1009"/>
                <a:gd name="f14" fmla="val f2"/>
                <a:gd name="f15" fmla="val f3"/>
                <a:gd name="f16" fmla="val f4"/>
                <a:gd name="f17" fmla="+- f16 0 f14"/>
                <a:gd name="f18" fmla="+- f15 0 f14"/>
                <a:gd name="f19" fmla="*/ f18 1 3403"/>
                <a:gd name="f20" fmla="*/ f17 1 1009"/>
                <a:gd name="f21" fmla="*/ f14 1 f19"/>
                <a:gd name="f22" fmla="*/ f15 1 f19"/>
                <a:gd name="f23" fmla="*/ f14 1 f20"/>
                <a:gd name="f24" fmla="*/ f16 1 f20"/>
                <a:gd name="f25" fmla="*/ f21 f12 1"/>
                <a:gd name="f26" fmla="*/ f22 f12 1"/>
                <a:gd name="f27" fmla="*/ f24 f13 1"/>
                <a:gd name="f28" fmla="*/ f23 f13 1"/>
              </a:gdLst>
              <a:ahLst/>
              <a:cxnLst>
                <a:cxn ang="3cd4">
                  <a:pos x="hc" y="t"/>
                </a:cxn>
                <a:cxn ang="0">
                  <a:pos x="r" y="vc"/>
                </a:cxn>
                <a:cxn ang="cd4">
                  <a:pos x="hc" y="b"/>
                </a:cxn>
                <a:cxn ang="cd2">
                  <a:pos x="l" y="vc"/>
                </a:cxn>
              </a:cxnLst>
              <a:rect l="f25" t="f28" r="f26" b="f27"/>
              <a:pathLst>
                <a:path w="3403" h="1009">
                  <a:moveTo>
                    <a:pt x="f5" y="f6"/>
                  </a:moveTo>
                  <a:cubicBezTo>
                    <a:pt x="f7" y="f6"/>
                    <a:pt x="f2" y="f7"/>
                    <a:pt x="f2" y="f5"/>
                  </a:cubicBezTo>
                  <a:cubicBezTo>
                    <a:pt x="f2" y="f8"/>
                    <a:pt x="f7" y="f4"/>
                    <a:pt x="f5" y="f4"/>
                  </a:cubicBezTo>
                  <a:lnTo>
                    <a:pt x="f9" y="f4"/>
                  </a:lnTo>
                  <a:cubicBezTo>
                    <a:pt x="f10" y="f4"/>
                    <a:pt x="f3" y="f8"/>
                    <a:pt x="f3" y="f5"/>
                  </a:cubicBezTo>
                  <a:cubicBezTo>
                    <a:pt x="f3" y="f11"/>
                    <a:pt x="f10" y="f6"/>
                    <a:pt x="f9"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80" name="Google Shape;6950;p88">
              <a:extLst>
                <a:ext uri="{FF2B5EF4-FFF2-40B4-BE49-F238E27FC236}">
                  <a16:creationId xmlns:a16="http://schemas.microsoft.com/office/drawing/2014/main" id="{CAD422B8-F2F3-5917-F407-5C777CD3EF52}"/>
                </a:ext>
              </a:extLst>
            </p:cNvPr>
            <p:cNvSpPr/>
            <p:nvPr/>
          </p:nvSpPr>
          <p:spPr>
            <a:xfrm>
              <a:off x="3464286" y="1962787"/>
              <a:ext cx="129954" cy="38532"/>
            </a:xfrm>
            <a:custGeom>
              <a:avLst/>
              <a:gdLst>
                <a:gd name="f0" fmla="val w"/>
                <a:gd name="f1" fmla="val h"/>
                <a:gd name="f2" fmla="val 0"/>
                <a:gd name="f3" fmla="val 3403"/>
                <a:gd name="f4" fmla="val 1009"/>
                <a:gd name="f5" fmla="val 505"/>
                <a:gd name="f6" fmla="val 1"/>
                <a:gd name="f7" fmla="val 221"/>
                <a:gd name="f8" fmla="val 788"/>
                <a:gd name="f9" fmla="val 2899"/>
                <a:gd name="f10" fmla="val 3182"/>
                <a:gd name="f11" fmla="*/ f0 1 3403"/>
                <a:gd name="f12" fmla="*/ f1 1 1009"/>
                <a:gd name="f13" fmla="val f2"/>
                <a:gd name="f14" fmla="val f3"/>
                <a:gd name="f15" fmla="val f4"/>
                <a:gd name="f16" fmla="+- f15 0 f13"/>
                <a:gd name="f17" fmla="+- f14 0 f13"/>
                <a:gd name="f18" fmla="*/ f17 1 3403"/>
                <a:gd name="f19" fmla="*/ f16 1 1009"/>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3403" h="1009">
                  <a:moveTo>
                    <a:pt x="f5" y="f6"/>
                  </a:moveTo>
                  <a:cubicBezTo>
                    <a:pt x="f7" y="f6"/>
                    <a:pt x="f2" y="f7"/>
                    <a:pt x="f2" y="f5"/>
                  </a:cubicBezTo>
                  <a:cubicBezTo>
                    <a:pt x="f2" y="f8"/>
                    <a:pt x="f7" y="f4"/>
                    <a:pt x="f5" y="f4"/>
                  </a:cubicBezTo>
                  <a:lnTo>
                    <a:pt x="f9" y="f4"/>
                  </a:lnTo>
                  <a:cubicBezTo>
                    <a:pt x="f10" y="f4"/>
                    <a:pt x="f3" y="f8"/>
                    <a:pt x="f3" y="f5"/>
                  </a:cubicBezTo>
                  <a:cubicBezTo>
                    <a:pt x="f3" y="f7"/>
                    <a:pt x="f10" y="f6"/>
                    <a:pt x="f9"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81" name="Google Shape;6951;p88">
              <a:extLst>
                <a:ext uri="{FF2B5EF4-FFF2-40B4-BE49-F238E27FC236}">
                  <a16:creationId xmlns:a16="http://schemas.microsoft.com/office/drawing/2014/main" id="{B28FDB36-6094-56EA-2B67-5822EC6BE469}"/>
                </a:ext>
              </a:extLst>
            </p:cNvPr>
            <p:cNvSpPr/>
            <p:nvPr/>
          </p:nvSpPr>
          <p:spPr>
            <a:xfrm>
              <a:off x="3464286" y="2026566"/>
              <a:ext cx="103491" cy="39758"/>
            </a:xfrm>
            <a:custGeom>
              <a:avLst/>
              <a:gdLst>
                <a:gd name="f0" fmla="val w"/>
                <a:gd name="f1" fmla="val h"/>
                <a:gd name="f2" fmla="val 0"/>
                <a:gd name="f3" fmla="val 2710"/>
                <a:gd name="f4" fmla="val 1041"/>
                <a:gd name="f5" fmla="val 505"/>
                <a:gd name="f6" fmla="val 1"/>
                <a:gd name="f7" fmla="val 221"/>
                <a:gd name="f8" fmla="val 253"/>
                <a:gd name="f9" fmla="val 536"/>
                <a:gd name="f10" fmla="val 788"/>
                <a:gd name="f11" fmla="val 1040"/>
                <a:gd name="f12" fmla="val 2206"/>
                <a:gd name="f13" fmla="val 2458"/>
                <a:gd name="f14" fmla="val 2521"/>
                <a:gd name="f15" fmla="*/ f0 1 2710"/>
                <a:gd name="f16" fmla="*/ f1 1 1041"/>
                <a:gd name="f17" fmla="val f2"/>
                <a:gd name="f18" fmla="val f3"/>
                <a:gd name="f19" fmla="val f4"/>
                <a:gd name="f20" fmla="+- f19 0 f17"/>
                <a:gd name="f21" fmla="+- f18 0 f17"/>
                <a:gd name="f22" fmla="*/ f21 1 2710"/>
                <a:gd name="f23" fmla="*/ f20 1 1041"/>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2710" h="1041">
                  <a:moveTo>
                    <a:pt x="f5" y="f6"/>
                  </a:moveTo>
                  <a:cubicBezTo>
                    <a:pt x="f7" y="f6"/>
                    <a:pt x="f2" y="f8"/>
                    <a:pt x="f2" y="f9"/>
                  </a:cubicBezTo>
                  <a:cubicBezTo>
                    <a:pt x="f2" y="f10"/>
                    <a:pt x="f7" y="f11"/>
                    <a:pt x="f5" y="f11"/>
                  </a:cubicBezTo>
                  <a:lnTo>
                    <a:pt x="f12" y="f11"/>
                  </a:lnTo>
                  <a:cubicBezTo>
                    <a:pt x="f13" y="f11"/>
                    <a:pt x="f3" y="f10"/>
                    <a:pt x="f3" y="f9"/>
                  </a:cubicBezTo>
                  <a:cubicBezTo>
                    <a:pt x="f3" y="f8"/>
                    <a:pt x="f14" y="f6"/>
                    <a:pt x="f12"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82" name="Google Shape;6952;p88">
              <a:extLst>
                <a:ext uri="{FF2B5EF4-FFF2-40B4-BE49-F238E27FC236}">
                  <a16:creationId xmlns:a16="http://schemas.microsoft.com/office/drawing/2014/main" id="{785EE705-0A56-6D6E-ED47-E6A0A888F4EC}"/>
                </a:ext>
              </a:extLst>
            </p:cNvPr>
            <p:cNvSpPr/>
            <p:nvPr/>
          </p:nvSpPr>
          <p:spPr>
            <a:xfrm>
              <a:off x="3412540" y="1725783"/>
              <a:ext cx="78254" cy="79433"/>
            </a:xfrm>
            <a:custGeom>
              <a:avLst/>
              <a:gdLst>
                <a:gd name="f0" fmla="val w"/>
                <a:gd name="f1" fmla="val h"/>
                <a:gd name="f2" fmla="val 0"/>
                <a:gd name="f3" fmla="val 2049"/>
                <a:gd name="f4" fmla="val 2080"/>
                <a:gd name="f5" fmla="val 1702"/>
                <a:gd name="f6" fmla="val 757"/>
                <a:gd name="f7" fmla="val 1"/>
                <a:gd name="f8" fmla="val 788"/>
                <a:gd name="f9" fmla="val 1733"/>
                <a:gd name="f10" fmla="*/ f0 1 2049"/>
                <a:gd name="f11" fmla="*/ f1 1 2080"/>
                <a:gd name="f12" fmla="val f2"/>
                <a:gd name="f13" fmla="val f3"/>
                <a:gd name="f14" fmla="val f4"/>
                <a:gd name="f15" fmla="+- f14 0 f12"/>
                <a:gd name="f16" fmla="+- f13 0 f12"/>
                <a:gd name="f17" fmla="*/ f16 1 2049"/>
                <a:gd name="f18" fmla="*/ f15 1 2080"/>
                <a:gd name="f19" fmla="*/ f12 1 f17"/>
                <a:gd name="f20" fmla="*/ f13 1 f17"/>
                <a:gd name="f21" fmla="*/ f12 1 f18"/>
                <a:gd name="f22" fmla="*/ f14 1 f18"/>
                <a:gd name="f23" fmla="*/ f19 f10 1"/>
                <a:gd name="f24" fmla="*/ f20 f10 1"/>
                <a:gd name="f25" fmla="*/ f22 f11 1"/>
                <a:gd name="f26" fmla="*/ f21 f11 1"/>
              </a:gdLst>
              <a:ahLst/>
              <a:cxnLst>
                <a:cxn ang="3cd4">
                  <a:pos x="hc" y="t"/>
                </a:cxn>
                <a:cxn ang="0">
                  <a:pos x="r" y="vc"/>
                </a:cxn>
                <a:cxn ang="cd4">
                  <a:pos x="hc" y="b"/>
                </a:cxn>
                <a:cxn ang="cd2">
                  <a:pos x="l" y="vc"/>
                </a:cxn>
              </a:cxnLst>
              <a:rect l="f23" t="f26" r="f24" b="f25"/>
              <a:pathLst>
                <a:path w="2049" h="2080">
                  <a:moveTo>
                    <a:pt x="f5" y="f2"/>
                  </a:moveTo>
                  <a:cubicBezTo>
                    <a:pt x="f6" y="f2"/>
                    <a:pt x="f7" y="f8"/>
                    <a:pt x="f7" y="f9"/>
                  </a:cubicBezTo>
                  <a:lnTo>
                    <a:pt x="f7" y="f4"/>
                  </a:lnTo>
                  <a:lnTo>
                    <a:pt x="f3" y="f4"/>
                  </a:lnTo>
                  <a:lnTo>
                    <a:pt x="f3"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83" name="Google Shape;6953;p88">
              <a:extLst>
                <a:ext uri="{FF2B5EF4-FFF2-40B4-BE49-F238E27FC236}">
                  <a16:creationId xmlns:a16="http://schemas.microsoft.com/office/drawing/2014/main" id="{B05DC3AD-77CA-886C-6490-36D3E9585FCF}"/>
                </a:ext>
              </a:extLst>
            </p:cNvPr>
            <p:cNvSpPr/>
            <p:nvPr/>
          </p:nvSpPr>
          <p:spPr>
            <a:xfrm>
              <a:off x="3514816" y="1725783"/>
              <a:ext cx="52971" cy="84243"/>
            </a:xfrm>
            <a:custGeom>
              <a:avLst/>
              <a:gdLst>
                <a:gd name="f0" fmla="val w"/>
                <a:gd name="f1" fmla="val h"/>
                <a:gd name="f2" fmla="val 0"/>
                <a:gd name="f3" fmla="val 1387"/>
                <a:gd name="f4" fmla="val 2206"/>
                <a:gd name="f5" fmla="val 1"/>
                <a:gd name="f6" fmla="val 2111"/>
                <a:gd name="f7" fmla="val 883"/>
                <a:gd name="f8" fmla="val 1072"/>
                <a:gd name="f9" fmla="val 1261"/>
                <a:gd name="f10" fmla="val 2143"/>
                <a:gd name="f11" fmla="val 1040"/>
                <a:gd name="f12" fmla="val 473"/>
                <a:gd name="f13" fmla="val 914"/>
                <a:gd name="f14" fmla="val 347"/>
                <a:gd name="f15" fmla="*/ f0 1 1387"/>
                <a:gd name="f16" fmla="*/ f1 1 2206"/>
                <a:gd name="f17" fmla="val f2"/>
                <a:gd name="f18" fmla="val f3"/>
                <a:gd name="f19" fmla="val f4"/>
                <a:gd name="f20" fmla="+- f19 0 f17"/>
                <a:gd name="f21" fmla="+- f18 0 f17"/>
                <a:gd name="f22" fmla="*/ f21 1 1387"/>
                <a:gd name="f23" fmla="*/ f20 1 2206"/>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387" h="2206">
                  <a:moveTo>
                    <a:pt x="f5" y="f2"/>
                  </a:moveTo>
                  <a:lnTo>
                    <a:pt x="f5" y="f6"/>
                  </a:lnTo>
                  <a:lnTo>
                    <a:pt x="f7" y="f6"/>
                  </a:lnTo>
                  <a:cubicBezTo>
                    <a:pt x="f8" y="f6"/>
                    <a:pt x="f9" y="f10"/>
                    <a:pt x="f3" y="f4"/>
                  </a:cubicBezTo>
                  <a:lnTo>
                    <a:pt x="f3" y="f11"/>
                  </a:lnTo>
                  <a:cubicBezTo>
                    <a:pt x="f3" y="f12"/>
                    <a:pt x="f13" y="f2"/>
                    <a:pt x="f14"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84" name="Google Shape;6954;p88">
              <a:extLst>
                <a:ext uri="{FF2B5EF4-FFF2-40B4-BE49-F238E27FC236}">
                  <a16:creationId xmlns:a16="http://schemas.microsoft.com/office/drawing/2014/main" id="{ED30E0D2-BABF-0405-6BEC-3441FE1516FF}"/>
                </a:ext>
              </a:extLst>
            </p:cNvPr>
            <p:cNvSpPr/>
            <p:nvPr/>
          </p:nvSpPr>
          <p:spPr>
            <a:xfrm>
              <a:off x="3251350" y="1831643"/>
              <a:ext cx="316437" cy="234671"/>
            </a:xfrm>
            <a:custGeom>
              <a:avLst/>
              <a:gdLst>
                <a:gd name="f0" fmla="val w"/>
                <a:gd name="f1" fmla="val h"/>
                <a:gd name="f2" fmla="val 0"/>
                <a:gd name="f3" fmla="val 8286"/>
                <a:gd name="f4" fmla="val 6145"/>
                <a:gd name="f5" fmla="val 1"/>
                <a:gd name="f6" fmla="val 6144"/>
                <a:gd name="f7" fmla="val 378"/>
                <a:gd name="f8" fmla="val 756"/>
                <a:gd name="f9" fmla="val 1071"/>
                <a:gd name="f10" fmla="val 5892"/>
                <a:gd name="f11" fmla="val 1260"/>
                <a:gd name="f12" fmla="val 5577"/>
                <a:gd name="f13" fmla="val 2016"/>
                <a:gd name="f14" fmla="val 5955"/>
                <a:gd name="f15" fmla="val 2268"/>
                <a:gd name="f16" fmla="val 6050"/>
                <a:gd name="f17" fmla="val 2552"/>
                <a:gd name="f18" fmla="val 2773"/>
                <a:gd name="f19" fmla="val 3497"/>
                <a:gd name="f20" fmla="val 3057"/>
                <a:gd name="f21" fmla="val 3214"/>
                <a:gd name="f22" fmla="val 3309"/>
                <a:gd name="f23" fmla="val 2867"/>
                <a:gd name="f24" fmla="val 3435"/>
                <a:gd name="f25" fmla="val 2457"/>
                <a:gd name="f26" fmla="val 2111"/>
                <a:gd name="f27" fmla="val 3277"/>
                <a:gd name="f28" fmla="val 2868"/>
                <a:gd name="f29" fmla="val 2710"/>
                <a:gd name="f30" fmla="val 3025"/>
                <a:gd name="f31" fmla="val 2238"/>
                <a:gd name="f32" fmla="val 1702"/>
                <a:gd name="f33" fmla="val 1009"/>
                <a:gd name="f34" fmla="val 7782"/>
                <a:gd name="f35" fmla="val 8065"/>
                <a:gd name="f36" fmla="val 788"/>
                <a:gd name="f37" fmla="val 505"/>
                <a:gd name="f38" fmla="val 221"/>
                <a:gd name="f39" fmla="val 3560"/>
                <a:gd name="f40" fmla="val 3308"/>
                <a:gd name="f41" fmla="val 2899"/>
                <a:gd name="f42" fmla="val 158"/>
                <a:gd name="f43" fmla="val 2583"/>
                <a:gd name="f44" fmla="val 442"/>
                <a:gd name="f45" fmla="val 2426"/>
                <a:gd name="f46" fmla="val 599"/>
                <a:gd name="f47" fmla="val 2205"/>
                <a:gd name="f48" fmla="val 662"/>
                <a:gd name="f49" fmla="val 1985"/>
                <a:gd name="f50" fmla="val 1323"/>
                <a:gd name="f51" fmla="val 1166"/>
                <a:gd name="f52" fmla="val 284"/>
                <a:gd name="f53" fmla="*/ f0 1 8286"/>
                <a:gd name="f54" fmla="*/ f1 1 6145"/>
                <a:gd name="f55" fmla="val f2"/>
                <a:gd name="f56" fmla="val f3"/>
                <a:gd name="f57" fmla="val f4"/>
                <a:gd name="f58" fmla="+- f57 0 f55"/>
                <a:gd name="f59" fmla="+- f56 0 f55"/>
                <a:gd name="f60" fmla="*/ f59 1 8286"/>
                <a:gd name="f61" fmla="*/ f58 1 6145"/>
                <a:gd name="f62" fmla="*/ f55 1 f60"/>
                <a:gd name="f63" fmla="*/ f56 1 f60"/>
                <a:gd name="f64" fmla="*/ f55 1 f61"/>
                <a:gd name="f65" fmla="*/ f57 1 f61"/>
                <a:gd name="f66" fmla="*/ f62 f53 1"/>
                <a:gd name="f67" fmla="*/ f63 f53 1"/>
                <a:gd name="f68" fmla="*/ f65 f54 1"/>
                <a:gd name="f69" fmla="*/ f64 f54 1"/>
              </a:gdLst>
              <a:ahLst/>
              <a:cxnLst>
                <a:cxn ang="3cd4">
                  <a:pos x="hc" y="t"/>
                </a:cxn>
                <a:cxn ang="0">
                  <a:pos x="r" y="vc"/>
                </a:cxn>
                <a:cxn ang="cd4">
                  <a:pos x="hc" y="b"/>
                </a:cxn>
                <a:cxn ang="cd2">
                  <a:pos x="l" y="vc"/>
                </a:cxn>
              </a:cxnLst>
              <a:rect l="f66" t="f69" r="f67" b="f68"/>
              <a:pathLst>
                <a:path w="8286" h="6145">
                  <a:moveTo>
                    <a:pt x="f2" y="f5"/>
                  </a:moveTo>
                  <a:lnTo>
                    <a:pt x="f2" y="f6"/>
                  </a:lnTo>
                  <a:lnTo>
                    <a:pt x="f7" y="f6"/>
                  </a:lnTo>
                  <a:cubicBezTo>
                    <a:pt x="f8" y="f6"/>
                    <a:pt x="f9" y="f10"/>
                    <a:pt x="f11" y="f12"/>
                  </a:cubicBezTo>
                  <a:lnTo>
                    <a:pt x="f13" y="f14"/>
                  </a:lnTo>
                  <a:cubicBezTo>
                    <a:pt x="f15" y="f16"/>
                    <a:pt x="f17" y="f6"/>
                    <a:pt x="f18" y="f6"/>
                  </a:cubicBezTo>
                  <a:lnTo>
                    <a:pt x="f19" y="f6"/>
                  </a:lnTo>
                  <a:lnTo>
                    <a:pt x="f19" y="f20"/>
                  </a:lnTo>
                  <a:cubicBezTo>
                    <a:pt x="f21" y="f22"/>
                    <a:pt x="f23" y="f24"/>
                    <a:pt x="f25" y="f24"/>
                  </a:cubicBezTo>
                  <a:cubicBezTo>
                    <a:pt x="f15" y="f24"/>
                    <a:pt x="f26" y="f27"/>
                    <a:pt x="f26" y="f20"/>
                  </a:cubicBezTo>
                  <a:cubicBezTo>
                    <a:pt x="f26" y="f28"/>
                    <a:pt x="f15" y="f29"/>
                    <a:pt x="f25" y="f29"/>
                  </a:cubicBezTo>
                  <a:cubicBezTo>
                    <a:pt x="f30" y="f29"/>
                    <a:pt x="f19" y="f31"/>
                    <a:pt x="f19" y="f32"/>
                  </a:cubicBezTo>
                  <a:lnTo>
                    <a:pt x="f19" y="f33"/>
                  </a:lnTo>
                  <a:lnTo>
                    <a:pt x="f34" y="f33"/>
                  </a:lnTo>
                  <a:cubicBezTo>
                    <a:pt x="f35" y="f33"/>
                    <a:pt x="f3" y="f36"/>
                    <a:pt x="f3" y="f37"/>
                  </a:cubicBezTo>
                  <a:cubicBezTo>
                    <a:pt x="f3" y="f38"/>
                    <a:pt x="f35" y="f5"/>
                    <a:pt x="f34" y="f5"/>
                  </a:cubicBezTo>
                  <a:lnTo>
                    <a:pt x="f39" y="f5"/>
                  </a:lnTo>
                  <a:cubicBezTo>
                    <a:pt x="f40" y="f5"/>
                    <a:pt x="f41" y="f42"/>
                    <a:pt x="f43" y="f44"/>
                  </a:cubicBezTo>
                  <a:cubicBezTo>
                    <a:pt x="f45" y="f46"/>
                    <a:pt x="f47" y="f48"/>
                    <a:pt x="f49" y="f48"/>
                  </a:cubicBezTo>
                  <a:lnTo>
                    <a:pt x="f50" y="f48"/>
                  </a:lnTo>
                  <a:cubicBezTo>
                    <a:pt x="f51" y="f52"/>
                    <a:pt x="f36" y="f5"/>
                    <a:pt x="f7" y="f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85" name="Google Shape;6955;p88">
              <a:extLst>
                <a:ext uri="{FF2B5EF4-FFF2-40B4-BE49-F238E27FC236}">
                  <a16:creationId xmlns:a16="http://schemas.microsoft.com/office/drawing/2014/main" id="{E35500B5-938D-C3D7-2E37-B5A11F919D18}"/>
                </a:ext>
              </a:extLst>
            </p:cNvPr>
            <p:cNvSpPr/>
            <p:nvPr/>
          </p:nvSpPr>
          <p:spPr>
            <a:xfrm>
              <a:off x="3411361" y="1895423"/>
              <a:ext cx="78208" cy="276761"/>
            </a:xfrm>
            <a:custGeom>
              <a:avLst/>
              <a:gdLst>
                <a:gd name="f0" fmla="val w"/>
                <a:gd name="f1" fmla="val h"/>
                <a:gd name="f2" fmla="val 0"/>
                <a:gd name="f3" fmla="val 2048"/>
                <a:gd name="f4" fmla="val 7247"/>
                <a:gd name="f5" fmla="val 1"/>
                <a:gd name="f6" fmla="val 64"/>
                <a:gd name="f7" fmla="val 5514"/>
                <a:gd name="f8" fmla="val 6459"/>
                <a:gd name="f9" fmla="val 756"/>
                <a:gd name="f10" fmla="val 1701"/>
                <a:gd name="f11" fmla="val 5167"/>
                <a:gd name="f12" fmla="val 1891"/>
                <a:gd name="f13" fmla="val 1229"/>
                <a:gd name="f14" fmla="val 725"/>
                <a:gd name="f15" fmla="val 4632"/>
                <a:gd name="f16" fmla="val 4002"/>
                <a:gd name="f17" fmla="val 3624"/>
                <a:gd name="f18" fmla="val 882"/>
                <a:gd name="f19" fmla="val 3372"/>
                <a:gd name="f20" fmla="val 1071"/>
                <a:gd name="f21" fmla="val 3120"/>
                <a:gd name="f22" fmla="val 819"/>
                <a:gd name="f23" fmla="val 2899"/>
                <a:gd name="f24" fmla="val 2615"/>
                <a:gd name="f25" fmla="val 2269"/>
                <a:gd name="f26" fmla="val 1922"/>
                <a:gd name="f27" fmla="val 1639"/>
                <a:gd name="f28" fmla="val 1387"/>
                <a:gd name="f29" fmla="val 1166"/>
                <a:gd name="f30" fmla="val 883"/>
                <a:gd name="f31" fmla="val 536"/>
                <a:gd name="f32" fmla="val 316"/>
                <a:gd name="f33" fmla="val 190"/>
                <a:gd name="f34" fmla="*/ f0 1 2048"/>
                <a:gd name="f35" fmla="*/ f1 1 7247"/>
                <a:gd name="f36" fmla="val f2"/>
                <a:gd name="f37" fmla="val f3"/>
                <a:gd name="f38" fmla="val f4"/>
                <a:gd name="f39" fmla="+- f38 0 f36"/>
                <a:gd name="f40" fmla="+- f37 0 f36"/>
                <a:gd name="f41" fmla="*/ f40 1 2048"/>
                <a:gd name="f42" fmla="*/ f39 1 7247"/>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2048" h="7247">
                  <a:moveTo>
                    <a:pt x="f2" y="f5"/>
                  </a:moveTo>
                  <a:lnTo>
                    <a:pt x="f2" y="f6"/>
                  </a:lnTo>
                  <a:lnTo>
                    <a:pt x="f2" y="f7"/>
                  </a:lnTo>
                  <a:cubicBezTo>
                    <a:pt x="f2" y="f8"/>
                    <a:pt x="f9" y="f4"/>
                    <a:pt x="f10" y="f4"/>
                  </a:cubicBezTo>
                  <a:lnTo>
                    <a:pt x="f3" y="f4"/>
                  </a:lnTo>
                  <a:lnTo>
                    <a:pt x="f3" y="f11"/>
                  </a:lnTo>
                  <a:lnTo>
                    <a:pt x="f12" y="f11"/>
                  </a:lnTo>
                  <a:cubicBezTo>
                    <a:pt x="f13" y="f11"/>
                    <a:pt x="f14" y="f15"/>
                    <a:pt x="f14" y="f16"/>
                  </a:cubicBezTo>
                  <a:cubicBezTo>
                    <a:pt x="f14" y="f17"/>
                    <a:pt x="f18" y="f19"/>
                    <a:pt x="f20" y="f21"/>
                  </a:cubicBezTo>
                  <a:cubicBezTo>
                    <a:pt x="f22" y="f23"/>
                    <a:pt x="f14" y="f24"/>
                    <a:pt x="f14" y="f25"/>
                  </a:cubicBezTo>
                  <a:cubicBezTo>
                    <a:pt x="f14" y="f26"/>
                    <a:pt x="f18" y="f27"/>
                    <a:pt x="f20" y="f28"/>
                  </a:cubicBezTo>
                  <a:cubicBezTo>
                    <a:pt x="f22" y="f29"/>
                    <a:pt x="f14" y="f30"/>
                    <a:pt x="f14" y="f31"/>
                  </a:cubicBezTo>
                  <a:cubicBezTo>
                    <a:pt x="f14" y="f32"/>
                    <a:pt x="f9" y="f33"/>
                    <a:pt x="f22" y="f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86" name="Google Shape;6956;p88">
              <a:extLst>
                <a:ext uri="{FF2B5EF4-FFF2-40B4-BE49-F238E27FC236}">
                  <a16:creationId xmlns:a16="http://schemas.microsoft.com/office/drawing/2014/main" id="{F6A15725-08C8-2A8F-34CB-AAD9D378981C}"/>
                </a:ext>
              </a:extLst>
            </p:cNvPr>
            <p:cNvSpPr/>
            <p:nvPr/>
          </p:nvSpPr>
          <p:spPr>
            <a:xfrm>
              <a:off x="3516041" y="2089120"/>
              <a:ext cx="52971" cy="84280"/>
            </a:xfrm>
            <a:custGeom>
              <a:avLst/>
              <a:gdLst>
                <a:gd name="f0" fmla="val w"/>
                <a:gd name="f1" fmla="val h"/>
                <a:gd name="f2" fmla="val 0"/>
                <a:gd name="f3" fmla="val 1387"/>
                <a:gd name="f4" fmla="val 2207"/>
                <a:gd name="f5" fmla="val 1386"/>
                <a:gd name="f6" fmla="val 1"/>
                <a:gd name="f7" fmla="val 1229"/>
                <a:gd name="f8" fmla="val 64"/>
                <a:gd name="f9" fmla="val 1071"/>
                <a:gd name="f10" fmla="val 95"/>
                <a:gd name="f11" fmla="val 882"/>
                <a:gd name="f12" fmla="val 2206"/>
                <a:gd name="f13" fmla="val 378"/>
                <a:gd name="f14" fmla="val 914"/>
                <a:gd name="f15" fmla="val 1734"/>
                <a:gd name="f16" fmla="val 1167"/>
                <a:gd name="f17" fmla="*/ f0 1 1387"/>
                <a:gd name="f18" fmla="*/ f1 1 2207"/>
                <a:gd name="f19" fmla="val f2"/>
                <a:gd name="f20" fmla="val f3"/>
                <a:gd name="f21" fmla="val f4"/>
                <a:gd name="f22" fmla="+- f21 0 f19"/>
                <a:gd name="f23" fmla="+- f20 0 f19"/>
                <a:gd name="f24" fmla="*/ f23 1 1387"/>
                <a:gd name="f25" fmla="*/ f22 1 2207"/>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1387" h="2207">
                  <a:moveTo>
                    <a:pt x="f5" y="f6"/>
                  </a:moveTo>
                  <a:cubicBezTo>
                    <a:pt x="f7" y="f8"/>
                    <a:pt x="f9" y="f10"/>
                    <a:pt x="f11" y="f10"/>
                  </a:cubicBezTo>
                  <a:lnTo>
                    <a:pt x="f2" y="f10"/>
                  </a:lnTo>
                  <a:lnTo>
                    <a:pt x="f2" y="f12"/>
                  </a:lnTo>
                  <a:lnTo>
                    <a:pt x="f13" y="f12"/>
                  </a:lnTo>
                  <a:cubicBezTo>
                    <a:pt x="f14" y="f12"/>
                    <a:pt x="f5" y="f15"/>
                    <a:pt x="f5" y="f16"/>
                  </a:cubicBezTo>
                  <a:lnTo>
                    <a:pt x="f5" y="f6"/>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grpSp>
      <p:grpSp>
        <p:nvGrpSpPr>
          <p:cNvPr id="287" name="Google Shape;6971;p88">
            <a:extLst>
              <a:ext uri="{FF2B5EF4-FFF2-40B4-BE49-F238E27FC236}">
                <a16:creationId xmlns:a16="http://schemas.microsoft.com/office/drawing/2014/main" id="{DF919804-82E2-9424-D325-B191A24BE520}"/>
              </a:ext>
            </a:extLst>
          </p:cNvPr>
          <p:cNvGrpSpPr/>
          <p:nvPr/>
        </p:nvGrpSpPr>
        <p:grpSpPr>
          <a:xfrm>
            <a:off x="6387443" y="2266959"/>
            <a:ext cx="593616" cy="593567"/>
            <a:chOff x="6107753" y="1700217"/>
            <a:chExt cx="445212" cy="445175"/>
          </a:xfrm>
          <a:solidFill>
            <a:schemeClr val="tx1"/>
          </a:solidFill>
        </p:grpSpPr>
        <p:sp>
          <p:nvSpPr>
            <p:cNvPr id="288" name="Google Shape;6972;p88">
              <a:extLst>
                <a:ext uri="{FF2B5EF4-FFF2-40B4-BE49-F238E27FC236}">
                  <a16:creationId xmlns:a16="http://schemas.microsoft.com/office/drawing/2014/main" id="{332455AE-7DAE-2450-C746-C33272A4CA9F}"/>
                </a:ext>
              </a:extLst>
            </p:cNvPr>
            <p:cNvSpPr/>
            <p:nvPr/>
          </p:nvSpPr>
          <p:spPr>
            <a:xfrm>
              <a:off x="6107753" y="1700217"/>
              <a:ext cx="445212" cy="445175"/>
            </a:xfrm>
            <a:custGeom>
              <a:avLst/>
              <a:gdLst>
                <a:gd name="f0" fmla="val w"/>
                <a:gd name="f1" fmla="val h"/>
                <a:gd name="f2" fmla="val 0"/>
                <a:gd name="f3" fmla="val 11658"/>
                <a:gd name="f4" fmla="val 11657"/>
                <a:gd name="f5" fmla="val 5829"/>
                <a:gd name="f6" fmla="val 3372"/>
                <a:gd name="f7" fmla="val 1261"/>
                <a:gd name="f8" fmla="val 1796"/>
                <a:gd name="f9" fmla="val 788"/>
                <a:gd name="f10" fmla="val 4159"/>
                <a:gd name="f11" fmla="val 347"/>
                <a:gd name="f12" fmla="val 4285"/>
                <a:gd name="f13" fmla="val 1"/>
                <a:gd name="f14" fmla="val 4694"/>
                <a:gd name="f15" fmla="val 5167"/>
                <a:gd name="f16" fmla="val 7876"/>
                <a:gd name="f17" fmla="val 8412"/>
                <a:gd name="f18" fmla="val 473"/>
                <a:gd name="f19" fmla="val 8885"/>
                <a:gd name="f20" fmla="val 1009"/>
                <a:gd name="f21" fmla="val 1702"/>
                <a:gd name="f22" fmla="val 1891"/>
                <a:gd name="f23" fmla="val 2049"/>
                <a:gd name="f24" fmla="val 8727"/>
                <a:gd name="f25" fmla="val 8538"/>
                <a:gd name="f26" fmla="val 4442"/>
                <a:gd name="f27" fmla="val 4253"/>
                <a:gd name="f28" fmla="val 4096"/>
                <a:gd name="f29" fmla="val 1481"/>
                <a:gd name="f30" fmla="val 1954"/>
                <a:gd name="f31" fmla="val 2111"/>
                <a:gd name="f32" fmla="val 3781"/>
                <a:gd name="f33" fmla="val 630"/>
                <a:gd name="f34" fmla="val 7877"/>
                <a:gd name="f35" fmla="val 9673"/>
                <a:gd name="f36" fmla="val 10145"/>
                <a:gd name="f37" fmla="val 9956"/>
                <a:gd name="f38" fmla="val 9767"/>
                <a:gd name="f39" fmla="val 9610"/>
                <a:gd name="f40" fmla="val 10271"/>
                <a:gd name="f41" fmla="val 10114"/>
                <a:gd name="f42" fmla="val 9672"/>
                <a:gd name="f43" fmla="val 9421"/>
                <a:gd name="f44" fmla="val 8570"/>
                <a:gd name="f45" fmla="val 6774"/>
                <a:gd name="f46" fmla="val 6617"/>
                <a:gd name="f47" fmla="val 9893"/>
                <a:gd name="f48" fmla="val 6270"/>
                <a:gd name="f49" fmla="val 9609"/>
                <a:gd name="f50" fmla="val 5262"/>
                <a:gd name="f51" fmla="val 4789"/>
                <a:gd name="f52" fmla="val 10082"/>
                <a:gd name="f53" fmla="val 10617"/>
                <a:gd name="f54" fmla="val 11184"/>
                <a:gd name="f55" fmla="val 6648"/>
                <a:gd name="f56" fmla="val 11373"/>
                <a:gd name="f57" fmla="val 10995"/>
                <a:gd name="f58" fmla="val 9799"/>
                <a:gd name="f59" fmla="val 10775"/>
                <a:gd name="f60" fmla="val 10933"/>
                <a:gd name="f61" fmla="val 11342"/>
                <a:gd name="f62" fmla="val 8790"/>
                <a:gd name="f63" fmla="val 8380"/>
                <a:gd name="f64" fmla="val 7908"/>
                <a:gd name="f65" fmla="val 5198"/>
                <a:gd name="f66" fmla="val 11311"/>
                <a:gd name="f67" fmla="val 10870"/>
                <a:gd name="f68" fmla="val 10397"/>
                <a:gd name="f69" fmla="val 8255"/>
                <a:gd name="f70" fmla="*/ f0 1 11658"/>
                <a:gd name="f71" fmla="*/ f1 1 11657"/>
                <a:gd name="f72" fmla="val f2"/>
                <a:gd name="f73" fmla="val f3"/>
                <a:gd name="f74" fmla="val f4"/>
                <a:gd name="f75" fmla="+- f74 0 f72"/>
                <a:gd name="f76" fmla="+- f73 0 f72"/>
                <a:gd name="f77" fmla="*/ f76 1 11658"/>
                <a:gd name="f78" fmla="*/ f75 1 11657"/>
                <a:gd name="f79" fmla="*/ f72 1 f77"/>
                <a:gd name="f80" fmla="*/ f73 1 f77"/>
                <a:gd name="f81" fmla="*/ f72 1 f78"/>
                <a:gd name="f82" fmla="*/ f74 1 f78"/>
                <a:gd name="f83" fmla="*/ f79 f70 1"/>
                <a:gd name="f84" fmla="*/ f80 f70 1"/>
                <a:gd name="f85" fmla="*/ f82 f71 1"/>
                <a:gd name="f86" fmla="*/ f81 f71 1"/>
              </a:gdLst>
              <a:ahLst/>
              <a:cxnLst>
                <a:cxn ang="3cd4">
                  <a:pos x="hc" y="t"/>
                </a:cxn>
                <a:cxn ang="0">
                  <a:pos x="r" y="vc"/>
                </a:cxn>
                <a:cxn ang="cd4">
                  <a:pos x="hc" y="b"/>
                </a:cxn>
                <a:cxn ang="cd2">
                  <a:pos x="l" y="vc"/>
                </a:cxn>
              </a:cxnLst>
              <a:rect l="f83" t="f86" r="f84" b="f85"/>
              <a:pathLst>
                <a:path w="11658" h="11657">
                  <a:moveTo>
                    <a:pt x="f5" y="f2"/>
                  </a:moveTo>
                  <a:cubicBezTo>
                    <a:pt x="f6" y="f2"/>
                    <a:pt x="f7" y="f8"/>
                    <a:pt x="f9" y="f10"/>
                  </a:cubicBezTo>
                  <a:cubicBezTo>
                    <a:pt x="f11" y="f12"/>
                    <a:pt x="f13" y="f14"/>
                    <a:pt x="f13" y="f15"/>
                  </a:cubicBezTo>
                  <a:lnTo>
                    <a:pt x="f13" y="f16"/>
                  </a:lnTo>
                  <a:cubicBezTo>
                    <a:pt x="f13" y="f17"/>
                    <a:pt x="f18" y="f19"/>
                    <a:pt x="f20" y="f19"/>
                  </a:cubicBezTo>
                  <a:lnTo>
                    <a:pt x="f21" y="f19"/>
                  </a:lnTo>
                  <a:cubicBezTo>
                    <a:pt x="f22" y="f19"/>
                    <a:pt x="f23" y="f24"/>
                    <a:pt x="f23" y="f25"/>
                  </a:cubicBezTo>
                  <a:lnTo>
                    <a:pt x="f23" y="f26"/>
                  </a:lnTo>
                  <a:cubicBezTo>
                    <a:pt x="f23" y="f27"/>
                    <a:pt x="f22" y="f28"/>
                    <a:pt x="f21" y="f28"/>
                  </a:cubicBezTo>
                  <a:lnTo>
                    <a:pt x="f29" y="f28"/>
                  </a:lnTo>
                  <a:cubicBezTo>
                    <a:pt x="f30" y="f31"/>
                    <a:pt x="f32" y="f33"/>
                    <a:pt x="f5" y="f33"/>
                  </a:cubicBezTo>
                  <a:cubicBezTo>
                    <a:pt x="f34" y="f33"/>
                    <a:pt x="f35" y="f31"/>
                    <a:pt x="f36" y="f28"/>
                  </a:cubicBezTo>
                  <a:lnTo>
                    <a:pt x="f37" y="f28"/>
                  </a:lnTo>
                  <a:cubicBezTo>
                    <a:pt x="f38" y="f28"/>
                    <a:pt x="f39" y="f27"/>
                    <a:pt x="f39" y="f26"/>
                  </a:cubicBezTo>
                  <a:lnTo>
                    <a:pt x="f39" y="f25"/>
                  </a:lnTo>
                  <a:cubicBezTo>
                    <a:pt x="f39" y="f24"/>
                    <a:pt x="f38" y="f19"/>
                    <a:pt x="f37" y="f19"/>
                  </a:cubicBezTo>
                  <a:lnTo>
                    <a:pt x="f40" y="f19"/>
                  </a:lnTo>
                  <a:cubicBezTo>
                    <a:pt x="f41" y="f42"/>
                    <a:pt x="f43" y="f40"/>
                    <a:pt x="f44" y="f40"/>
                  </a:cubicBezTo>
                  <a:lnTo>
                    <a:pt x="f45" y="f40"/>
                  </a:lnTo>
                  <a:cubicBezTo>
                    <a:pt x="f46" y="f47"/>
                    <a:pt x="f48" y="f49"/>
                    <a:pt x="f5" y="f49"/>
                  </a:cubicBezTo>
                  <a:cubicBezTo>
                    <a:pt x="f50" y="f49"/>
                    <a:pt x="f51" y="f52"/>
                    <a:pt x="f51" y="f53"/>
                  </a:cubicBezTo>
                  <a:cubicBezTo>
                    <a:pt x="f51" y="f54"/>
                    <a:pt x="f50" y="f4"/>
                    <a:pt x="f5" y="f4"/>
                  </a:cubicBezTo>
                  <a:cubicBezTo>
                    <a:pt x="f48" y="f4"/>
                    <a:pt x="f55" y="f56"/>
                    <a:pt x="f45" y="f57"/>
                  </a:cubicBezTo>
                  <a:lnTo>
                    <a:pt x="f44" y="f57"/>
                  </a:lnTo>
                  <a:cubicBezTo>
                    <a:pt x="f58" y="f57"/>
                    <a:pt x="f59" y="f52"/>
                    <a:pt x="f60" y="f19"/>
                  </a:cubicBezTo>
                  <a:cubicBezTo>
                    <a:pt x="f61" y="f62"/>
                    <a:pt x="f3" y="f63"/>
                    <a:pt x="f3" y="f64"/>
                  </a:cubicBezTo>
                  <a:lnTo>
                    <a:pt x="f3" y="f65"/>
                  </a:lnTo>
                  <a:cubicBezTo>
                    <a:pt x="f3" y="f14"/>
                    <a:pt x="f66" y="f27"/>
                    <a:pt x="f67" y="f10"/>
                  </a:cubicBezTo>
                  <a:cubicBezTo>
                    <a:pt x="f68" y="f8"/>
                    <a:pt x="f69"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89" name="Google Shape;6973;p88">
              <a:extLst>
                <a:ext uri="{FF2B5EF4-FFF2-40B4-BE49-F238E27FC236}">
                  <a16:creationId xmlns:a16="http://schemas.microsoft.com/office/drawing/2014/main" id="{042E0924-18F9-B790-8CE8-9FD794B3B662}"/>
                </a:ext>
              </a:extLst>
            </p:cNvPr>
            <p:cNvSpPr/>
            <p:nvPr/>
          </p:nvSpPr>
          <p:spPr>
            <a:xfrm>
              <a:off x="6211244" y="1804897"/>
              <a:ext cx="239444" cy="235631"/>
            </a:xfrm>
            <a:custGeom>
              <a:avLst/>
              <a:gdLst>
                <a:gd name="f0" fmla="val w"/>
                <a:gd name="f1" fmla="val h"/>
                <a:gd name="f2" fmla="val 0"/>
                <a:gd name="f3" fmla="val 6270"/>
                <a:gd name="f4" fmla="val 6170"/>
                <a:gd name="f5" fmla="val 3119"/>
                <a:gd name="f6" fmla="val 1386"/>
                <a:gd name="f7" fmla="val 3308"/>
                <a:gd name="f8" fmla="val 3466"/>
                <a:gd name="f9" fmla="val 1544"/>
                <a:gd name="f10" fmla="val 1733"/>
                <a:gd name="f11" fmla="val 1953"/>
                <a:gd name="f12" fmla="val 2079"/>
                <a:gd name="f13" fmla="val 2930"/>
                <a:gd name="f14" fmla="val 2773"/>
                <a:gd name="f15" fmla="val 2741"/>
                <a:gd name="f16" fmla="val 2867"/>
                <a:gd name="f17" fmla="val 3088"/>
                <a:gd name="f18" fmla="val 4474"/>
                <a:gd name="f19" fmla="val 4663"/>
                <a:gd name="f20" fmla="val 4820"/>
                <a:gd name="f21" fmla="val 3151"/>
                <a:gd name="f22" fmla="val 1449"/>
                <a:gd name="f23" fmla="val 63"/>
                <a:gd name="f24" fmla="val 3592"/>
                <a:gd name="f25" fmla="val 158"/>
                <a:gd name="f26" fmla="val 4096"/>
                <a:gd name="f27" fmla="val 441"/>
                <a:gd name="f28" fmla="val 4568"/>
                <a:gd name="f29" fmla="val 5734"/>
                <a:gd name="f30" fmla="val 5828"/>
                <a:gd name="f31" fmla="val 5955"/>
                <a:gd name="f32" fmla="val 126"/>
                <a:gd name="f33" fmla="val 6081"/>
                <a:gd name="f34" fmla="val 171"/>
                <a:gd name="f35" fmla="val 6125"/>
                <a:gd name="f36" fmla="val 263"/>
                <a:gd name="f37" fmla="val 357"/>
                <a:gd name="f38" fmla="val 396"/>
                <a:gd name="f39" fmla="val 436"/>
                <a:gd name="f40" fmla="val 6162"/>
                <a:gd name="f41" fmla="val 473"/>
                <a:gd name="f42" fmla="val 6144"/>
                <a:gd name="f43" fmla="val 1638"/>
                <a:gd name="f44" fmla="val 5765"/>
                <a:gd name="f45" fmla="val 6049"/>
                <a:gd name="f46" fmla="val 2615"/>
                <a:gd name="f47" fmla="val 4852"/>
                <a:gd name="f48" fmla="val 4789"/>
                <a:gd name="f49" fmla="*/ f0 1 6270"/>
                <a:gd name="f50" fmla="*/ f1 1 6170"/>
                <a:gd name="f51" fmla="val f2"/>
                <a:gd name="f52" fmla="val f3"/>
                <a:gd name="f53" fmla="val f4"/>
                <a:gd name="f54" fmla="+- f53 0 f51"/>
                <a:gd name="f55" fmla="+- f52 0 f51"/>
                <a:gd name="f56" fmla="*/ f55 1 6270"/>
                <a:gd name="f57" fmla="*/ f54 1 6170"/>
                <a:gd name="f58" fmla="*/ f51 1 f56"/>
                <a:gd name="f59" fmla="*/ f52 1 f56"/>
                <a:gd name="f60" fmla="*/ f51 1 f57"/>
                <a:gd name="f61" fmla="*/ f53 1 f57"/>
                <a:gd name="f62" fmla="*/ f58 f49 1"/>
                <a:gd name="f63" fmla="*/ f59 f49 1"/>
                <a:gd name="f64" fmla="*/ f61 f50 1"/>
                <a:gd name="f65" fmla="*/ f60 f50 1"/>
              </a:gdLst>
              <a:ahLst/>
              <a:cxnLst>
                <a:cxn ang="3cd4">
                  <a:pos x="hc" y="t"/>
                </a:cxn>
                <a:cxn ang="0">
                  <a:pos x="r" y="vc"/>
                </a:cxn>
                <a:cxn ang="cd4">
                  <a:pos x="hc" y="b"/>
                </a:cxn>
                <a:cxn ang="cd2">
                  <a:pos x="l" y="vc"/>
                </a:cxn>
              </a:cxnLst>
              <a:rect l="f62" t="f65" r="f63" b="f64"/>
              <a:pathLst>
                <a:path w="6270" h="6170">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5" y="f15"/>
                  </a:moveTo>
                  <a:cubicBezTo>
                    <a:pt x="f7" y="f15"/>
                    <a:pt x="f8" y="f16"/>
                    <a:pt x="f8" y="f17"/>
                  </a:cubicBezTo>
                  <a:lnTo>
                    <a:pt x="f8" y="f18"/>
                  </a:lnTo>
                  <a:cubicBezTo>
                    <a:pt x="f8" y="f19"/>
                    <a:pt x="f7" y="f20"/>
                    <a:pt x="f5" y="f20"/>
                  </a:cubicBezTo>
                  <a:cubicBezTo>
                    <a:pt x="f13" y="f20"/>
                    <a:pt x="f14" y="f19"/>
                    <a:pt x="f14" y="f18"/>
                  </a:cubicBezTo>
                  <a:lnTo>
                    <a:pt x="f14" y="f17"/>
                  </a:lnTo>
                  <a:cubicBezTo>
                    <a:pt x="f14" y="f16"/>
                    <a:pt x="f13" y="f15"/>
                    <a:pt x="f5" y="f15"/>
                  </a:cubicBezTo>
                  <a:close/>
                  <a:moveTo>
                    <a:pt x="f21" y="f2"/>
                  </a:moveTo>
                  <a:cubicBezTo>
                    <a:pt x="f22" y="f2"/>
                    <a:pt x="f23" y="f6"/>
                    <a:pt x="f23" y="f17"/>
                  </a:cubicBezTo>
                  <a:cubicBezTo>
                    <a:pt x="f23" y="f24"/>
                    <a:pt x="f25" y="f26"/>
                    <a:pt x="f27" y="f28"/>
                  </a:cubicBezTo>
                  <a:lnTo>
                    <a:pt x="f23" y="f29"/>
                  </a:lnTo>
                  <a:cubicBezTo>
                    <a:pt x="f2" y="f30"/>
                    <a:pt x="f2" y="f31"/>
                    <a:pt x="f32" y="f33"/>
                  </a:cubicBezTo>
                  <a:cubicBezTo>
                    <a:pt x="f34" y="f35"/>
                    <a:pt x="f36" y="f4"/>
                    <a:pt x="f37" y="f4"/>
                  </a:cubicBezTo>
                  <a:cubicBezTo>
                    <a:pt x="f38" y="f4"/>
                    <a:pt x="f39" y="f40"/>
                    <a:pt x="f41" y="f42"/>
                  </a:cubicBezTo>
                  <a:lnTo>
                    <a:pt x="f43" y="f44"/>
                  </a:lnTo>
                  <a:cubicBezTo>
                    <a:pt x="f12" y="f45"/>
                    <a:pt x="f46" y="f42"/>
                    <a:pt x="f21" y="f42"/>
                  </a:cubicBezTo>
                  <a:cubicBezTo>
                    <a:pt x="f47" y="f42"/>
                    <a:pt x="f3" y="f48"/>
                    <a:pt x="f3" y="f17"/>
                  </a:cubicBezTo>
                  <a:cubicBezTo>
                    <a:pt x="f3" y="f6"/>
                    <a:pt x="f47" y="f2"/>
                    <a:pt x="f21"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grpSp>
      <p:grpSp>
        <p:nvGrpSpPr>
          <p:cNvPr id="290" name="Google Shape;7004;p88">
            <a:extLst>
              <a:ext uri="{FF2B5EF4-FFF2-40B4-BE49-F238E27FC236}">
                <a16:creationId xmlns:a16="http://schemas.microsoft.com/office/drawing/2014/main" id="{51A32814-0EA5-412A-3629-F0FCD13BFB90}"/>
              </a:ext>
            </a:extLst>
          </p:cNvPr>
          <p:cNvGrpSpPr/>
          <p:nvPr/>
        </p:nvGrpSpPr>
        <p:grpSpPr>
          <a:xfrm>
            <a:off x="3285822" y="2277273"/>
            <a:ext cx="625693" cy="594799"/>
            <a:chOff x="3781537" y="1707952"/>
            <a:chExt cx="469270" cy="446099"/>
          </a:xfrm>
          <a:solidFill>
            <a:schemeClr val="tx1"/>
          </a:solidFill>
        </p:grpSpPr>
        <p:sp>
          <p:nvSpPr>
            <p:cNvPr id="291" name="Google Shape;7005;p88">
              <a:extLst>
                <a:ext uri="{FF2B5EF4-FFF2-40B4-BE49-F238E27FC236}">
                  <a16:creationId xmlns:a16="http://schemas.microsoft.com/office/drawing/2014/main" id="{04980DC5-B577-C6F3-E428-99FAD3FE9D72}"/>
                </a:ext>
              </a:extLst>
            </p:cNvPr>
            <p:cNvSpPr/>
            <p:nvPr/>
          </p:nvSpPr>
          <p:spPr>
            <a:xfrm>
              <a:off x="3924705" y="1707952"/>
              <a:ext cx="326102" cy="327894"/>
            </a:xfrm>
            <a:custGeom>
              <a:avLst/>
              <a:gdLst>
                <a:gd name="f0" fmla="val w"/>
                <a:gd name="f1" fmla="val h"/>
                <a:gd name="f2" fmla="val 0"/>
                <a:gd name="f3" fmla="val 8539"/>
                <a:gd name="f4" fmla="val 8586"/>
                <a:gd name="f5" fmla="val 5156"/>
                <a:gd name="f6" fmla="val 1"/>
                <a:gd name="f7" fmla="val 4372"/>
                <a:gd name="f8" fmla="val 3593"/>
                <a:gd name="f9" fmla="val 308"/>
                <a:gd name="f10" fmla="val 2994"/>
                <a:gd name="f11" fmla="val 922"/>
                <a:gd name="f12" fmla="val 1450"/>
                <a:gd name="f13" fmla="val 2466"/>
                <a:gd name="f14" fmla="val 1681"/>
                <a:gd name="f15" fmla="val 2417"/>
                <a:gd name="f16" fmla="val 1916"/>
                <a:gd name="f17" fmla="val 2392"/>
                <a:gd name="f18" fmla="val 2152"/>
                <a:gd name="f19" fmla="val 2529"/>
                <a:gd name="f20" fmla="val 2909"/>
                <a:gd name="f21" fmla="val 2456"/>
                <a:gd name="f22" fmla="val 3277"/>
                <a:gd name="f23" fmla="val 2592"/>
                <a:gd name="f24" fmla="val 3939"/>
                <a:gd name="f25" fmla="val 1899"/>
                <a:gd name="f26" fmla="val 4270"/>
                <a:gd name="f27" fmla="val 1568"/>
                <a:gd name="f28" fmla="val 4703"/>
                <a:gd name="f29" fmla="val 1402"/>
                <a:gd name="f30" fmla="val 5136"/>
                <a:gd name="f31" fmla="val 5569"/>
                <a:gd name="f32" fmla="val 6003"/>
                <a:gd name="f33" fmla="val 6333"/>
                <a:gd name="f34" fmla="val 7027"/>
                <a:gd name="f35" fmla="val 3631"/>
                <a:gd name="f36" fmla="val 4325"/>
                <a:gd name="f37" fmla="val 6719"/>
                <a:gd name="f38" fmla="val 3608"/>
                <a:gd name="f39" fmla="val 7050"/>
                <a:gd name="f40" fmla="val 3175"/>
                <a:gd name="f41" fmla="val 7215"/>
                <a:gd name="f42" fmla="val 2742"/>
                <a:gd name="f43" fmla="val 2309"/>
                <a:gd name="f44" fmla="val 1875"/>
                <a:gd name="f45" fmla="val 1545"/>
                <a:gd name="f46" fmla="val 1261"/>
                <a:gd name="f47" fmla="val 6435"/>
                <a:gd name="f48" fmla="val 1104"/>
                <a:gd name="f49" fmla="val 6089"/>
                <a:gd name="f50" fmla="val 1072"/>
                <a:gd name="f51" fmla="val 5742"/>
                <a:gd name="f52" fmla="val 6782"/>
                <a:gd name="f53" fmla="val 158"/>
                <a:gd name="f54" fmla="val 7097"/>
                <a:gd name="f55" fmla="val 348"/>
                <a:gd name="f56" fmla="val 7381"/>
                <a:gd name="f57" fmla="val 600"/>
                <a:gd name="f58" fmla="val 7664"/>
                <a:gd name="f59" fmla="val 1214"/>
                <a:gd name="f60" fmla="val 8278"/>
                <a:gd name="f61" fmla="val 2002"/>
                <a:gd name="f62" fmla="val 2781"/>
                <a:gd name="f63" fmla="val 3561"/>
                <a:gd name="f64" fmla="val 4333"/>
                <a:gd name="f65" fmla="val 4916"/>
                <a:gd name="f66" fmla="val 7342"/>
                <a:gd name="f67" fmla="val 5270"/>
                <a:gd name="f68" fmla="val 4073"/>
                <a:gd name="f69" fmla="val 2151"/>
                <a:gd name="f70" fmla="val 6727"/>
                <a:gd name="f71" fmla="val 5940"/>
                <a:gd name="f72" fmla="*/ f0 1 8539"/>
                <a:gd name="f73" fmla="*/ f1 1 8586"/>
                <a:gd name="f74" fmla="val f2"/>
                <a:gd name="f75" fmla="val f3"/>
                <a:gd name="f76" fmla="val f4"/>
                <a:gd name="f77" fmla="+- f76 0 f74"/>
                <a:gd name="f78" fmla="+- f75 0 f74"/>
                <a:gd name="f79" fmla="*/ f78 1 8539"/>
                <a:gd name="f80" fmla="*/ f77 1 8586"/>
                <a:gd name="f81" fmla="*/ f74 1 f79"/>
                <a:gd name="f82" fmla="*/ f75 1 f79"/>
                <a:gd name="f83" fmla="*/ f74 1 f80"/>
                <a:gd name="f84" fmla="*/ f76 1 f80"/>
                <a:gd name="f85" fmla="*/ f81 f72 1"/>
                <a:gd name="f86" fmla="*/ f82 f72 1"/>
                <a:gd name="f87" fmla="*/ f84 f73 1"/>
                <a:gd name="f88" fmla="*/ f83 f73 1"/>
              </a:gdLst>
              <a:ahLst/>
              <a:cxnLst>
                <a:cxn ang="3cd4">
                  <a:pos x="hc" y="t"/>
                </a:cxn>
                <a:cxn ang="0">
                  <a:pos x="r" y="vc"/>
                </a:cxn>
                <a:cxn ang="cd4">
                  <a:pos x="hc" y="b"/>
                </a:cxn>
                <a:cxn ang="cd2">
                  <a:pos x="l" y="vc"/>
                </a:cxn>
              </a:cxnLst>
              <a:rect l="f85" t="f88" r="f86" b="f87"/>
              <a:pathLst>
                <a:path w="8539" h="8586">
                  <a:moveTo>
                    <a:pt x="f5" y="f6"/>
                  </a:moveTo>
                  <a:cubicBezTo>
                    <a:pt x="f7" y="f6"/>
                    <a:pt x="f8" y="f9"/>
                    <a:pt x="f10" y="f11"/>
                  </a:cubicBezTo>
                  <a:lnTo>
                    <a:pt x="f12" y="f13"/>
                  </a:lnTo>
                  <a:cubicBezTo>
                    <a:pt x="f14" y="f15"/>
                    <a:pt x="f16" y="f17"/>
                    <a:pt x="f18" y="f17"/>
                  </a:cubicBezTo>
                  <a:cubicBezTo>
                    <a:pt x="f19" y="f17"/>
                    <a:pt x="f20" y="f21"/>
                    <a:pt x="f22" y="f23"/>
                  </a:cubicBezTo>
                  <a:lnTo>
                    <a:pt x="f24" y="f25"/>
                  </a:lnTo>
                  <a:cubicBezTo>
                    <a:pt x="f26" y="f27"/>
                    <a:pt x="f28" y="f29"/>
                    <a:pt x="f30" y="f29"/>
                  </a:cubicBezTo>
                  <a:cubicBezTo>
                    <a:pt x="f31" y="f29"/>
                    <a:pt x="f32" y="f27"/>
                    <a:pt x="f33" y="f25"/>
                  </a:cubicBezTo>
                  <a:cubicBezTo>
                    <a:pt x="f34" y="f23"/>
                    <a:pt x="f34" y="f35"/>
                    <a:pt x="f33" y="f36"/>
                  </a:cubicBezTo>
                  <a:lnTo>
                    <a:pt x="f24" y="f37"/>
                  </a:lnTo>
                  <a:cubicBezTo>
                    <a:pt x="f38" y="f39"/>
                    <a:pt x="f40" y="f41"/>
                    <a:pt x="f42" y="f41"/>
                  </a:cubicBezTo>
                  <a:cubicBezTo>
                    <a:pt x="f43" y="f41"/>
                    <a:pt x="f44" y="f39"/>
                    <a:pt x="f45" y="f37"/>
                  </a:cubicBezTo>
                  <a:cubicBezTo>
                    <a:pt x="f46" y="f47"/>
                    <a:pt x="f48" y="f49"/>
                    <a:pt x="f50" y="f51"/>
                  </a:cubicBezTo>
                  <a:lnTo>
                    <a:pt x="f6" y="f52"/>
                  </a:lnTo>
                  <a:cubicBezTo>
                    <a:pt x="f53" y="f54"/>
                    <a:pt x="f55" y="f56"/>
                    <a:pt x="f57" y="f58"/>
                  </a:cubicBezTo>
                  <a:cubicBezTo>
                    <a:pt x="f59" y="f60"/>
                    <a:pt x="f61" y="f4"/>
                    <a:pt x="f62" y="f4"/>
                  </a:cubicBezTo>
                  <a:cubicBezTo>
                    <a:pt x="f63" y="f4"/>
                    <a:pt x="f64" y="f60"/>
                    <a:pt x="f65" y="f58"/>
                  </a:cubicBezTo>
                  <a:lnTo>
                    <a:pt x="f66" y="f67"/>
                  </a:lnTo>
                  <a:cubicBezTo>
                    <a:pt x="f3" y="f68"/>
                    <a:pt x="f3" y="f69"/>
                    <a:pt x="f66" y="f11"/>
                  </a:cubicBezTo>
                  <a:cubicBezTo>
                    <a:pt x="f70" y="f9"/>
                    <a:pt x="f71"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92" name="Google Shape;7006;p88">
              <a:extLst>
                <a:ext uri="{FF2B5EF4-FFF2-40B4-BE49-F238E27FC236}">
                  <a16:creationId xmlns:a16="http://schemas.microsoft.com/office/drawing/2014/main" id="{B6F958A7-7D73-5DC3-D4B7-D27471194598}"/>
                </a:ext>
              </a:extLst>
            </p:cNvPr>
            <p:cNvSpPr/>
            <p:nvPr/>
          </p:nvSpPr>
          <p:spPr>
            <a:xfrm>
              <a:off x="3781537" y="1823441"/>
              <a:ext cx="329723" cy="330610"/>
            </a:xfrm>
            <a:custGeom>
              <a:avLst/>
              <a:gdLst>
                <a:gd name="f0" fmla="val w"/>
                <a:gd name="f1" fmla="val h"/>
                <a:gd name="f2" fmla="val 0"/>
                <a:gd name="f3" fmla="val 8634"/>
                <a:gd name="f4" fmla="val 8657"/>
                <a:gd name="f5" fmla="val 5865"/>
                <a:gd name="f6" fmla="val 1"/>
                <a:gd name="f7" fmla="val 5081"/>
                <a:gd name="f8" fmla="val 4301"/>
                <a:gd name="f9" fmla="val 308"/>
                <a:gd name="f10" fmla="val 3718"/>
                <a:gd name="f11" fmla="val 922"/>
                <a:gd name="f12" fmla="val 1230"/>
                <a:gd name="f13" fmla="val 3411"/>
                <a:gd name="f14" fmla="val 4640"/>
                <a:gd name="f15" fmla="val 6562"/>
                <a:gd name="f16" fmla="val 7759"/>
                <a:gd name="f17" fmla="val 1844"/>
                <a:gd name="f18" fmla="val 8358"/>
                <a:gd name="f19" fmla="val 2632"/>
                <a:gd name="f20" fmla="val 3415"/>
                <a:gd name="f21" fmla="val 4199"/>
                <a:gd name="f22" fmla="val 4979"/>
                <a:gd name="f23" fmla="val 5577"/>
                <a:gd name="f24" fmla="val 7152"/>
                <a:gd name="f25" fmla="val 6184"/>
                <a:gd name="f26" fmla="val 6938"/>
                <a:gd name="f27" fmla="val 6218"/>
                <a:gd name="f28" fmla="val 6719"/>
                <a:gd name="f29" fmla="val 6235"/>
                <a:gd name="f30" fmla="val 6499"/>
                <a:gd name="f31" fmla="val 6106"/>
                <a:gd name="f32" fmla="val 5709"/>
                <a:gd name="f33" fmla="val 6179"/>
                <a:gd name="f34" fmla="val 5325"/>
                <a:gd name="f35" fmla="val 6058"/>
                <a:gd name="f36" fmla="val 4569"/>
                <a:gd name="f37" fmla="val 6814"/>
                <a:gd name="f38" fmla="val 4238"/>
                <a:gd name="f39" fmla="val 7145"/>
                <a:gd name="f40" fmla="val 3805"/>
                <a:gd name="f41" fmla="val 7310"/>
                <a:gd name="f42" fmla="val 3372"/>
                <a:gd name="f43" fmla="val 2939"/>
                <a:gd name="f44" fmla="val 2505"/>
                <a:gd name="f45" fmla="val 2175"/>
                <a:gd name="f46" fmla="val 1513"/>
                <a:gd name="f47" fmla="val 6121"/>
                <a:gd name="f48" fmla="val 4388"/>
                <a:gd name="f49" fmla="val 4664"/>
                <a:gd name="f50" fmla="val 1899"/>
                <a:gd name="f51" fmla="val 4994"/>
                <a:gd name="f52" fmla="val 1568"/>
                <a:gd name="f53" fmla="val 5428"/>
                <a:gd name="f54" fmla="val 1403"/>
                <a:gd name="f55" fmla="val 5861"/>
                <a:gd name="f56" fmla="val 6294"/>
                <a:gd name="f57" fmla="val 6727"/>
                <a:gd name="f58" fmla="val 7058"/>
                <a:gd name="f59" fmla="val 7342"/>
                <a:gd name="f60" fmla="val 2183"/>
                <a:gd name="f61" fmla="val 7499"/>
                <a:gd name="f62" fmla="val 2561"/>
                <a:gd name="f63" fmla="val 7531"/>
                <a:gd name="f64" fmla="val 2907"/>
                <a:gd name="f65" fmla="val 8287"/>
                <a:gd name="f66" fmla="val 2151"/>
                <a:gd name="f67" fmla="val 8633"/>
                <a:gd name="f68" fmla="val 1805"/>
                <a:gd name="f69" fmla="val 8476"/>
                <a:gd name="f70" fmla="val 1490"/>
                <a:gd name="f71" fmla="val 1206"/>
                <a:gd name="f72" fmla="val 8035"/>
                <a:gd name="f73" fmla="val 7436"/>
                <a:gd name="f74" fmla="val 6648"/>
                <a:gd name="f75" fmla="*/ f0 1 8634"/>
                <a:gd name="f76" fmla="*/ f1 1 8657"/>
                <a:gd name="f77" fmla="val f2"/>
                <a:gd name="f78" fmla="val f3"/>
                <a:gd name="f79" fmla="val f4"/>
                <a:gd name="f80" fmla="+- f79 0 f77"/>
                <a:gd name="f81" fmla="+- f78 0 f77"/>
                <a:gd name="f82" fmla="*/ f81 1 8634"/>
                <a:gd name="f83" fmla="*/ f80 1 8657"/>
                <a:gd name="f84" fmla="*/ f77 1 f82"/>
                <a:gd name="f85" fmla="*/ f78 1 f82"/>
                <a:gd name="f86" fmla="*/ f77 1 f83"/>
                <a:gd name="f87" fmla="*/ f79 1 f83"/>
                <a:gd name="f88" fmla="*/ f84 f75 1"/>
                <a:gd name="f89" fmla="*/ f85 f75 1"/>
                <a:gd name="f90" fmla="*/ f87 f76 1"/>
                <a:gd name="f91" fmla="*/ f86 f76 1"/>
              </a:gdLst>
              <a:ahLst/>
              <a:cxnLst>
                <a:cxn ang="3cd4">
                  <a:pos x="hc" y="t"/>
                </a:cxn>
                <a:cxn ang="0">
                  <a:pos x="r" y="vc"/>
                </a:cxn>
                <a:cxn ang="cd4">
                  <a:pos x="hc" y="b"/>
                </a:cxn>
                <a:cxn ang="cd2">
                  <a:pos x="l" y="vc"/>
                </a:cxn>
              </a:cxnLst>
              <a:rect l="f88" t="f91" r="f89" b="f90"/>
              <a:pathLst>
                <a:path w="8634" h="8657">
                  <a:moveTo>
                    <a:pt x="f5" y="f6"/>
                  </a:moveTo>
                  <a:cubicBezTo>
                    <a:pt x="f7" y="f6"/>
                    <a:pt x="f8" y="f9"/>
                    <a:pt x="f10" y="f11"/>
                  </a:cubicBezTo>
                  <a:lnTo>
                    <a:pt x="f12" y="f13"/>
                  </a:lnTo>
                  <a:cubicBezTo>
                    <a:pt x="f6" y="f14"/>
                    <a:pt x="f6" y="f15"/>
                    <a:pt x="f12" y="f16"/>
                  </a:cubicBezTo>
                  <a:cubicBezTo>
                    <a:pt x="f17" y="f18"/>
                    <a:pt x="f19" y="f4"/>
                    <a:pt x="f20" y="f4"/>
                  </a:cubicBezTo>
                  <a:cubicBezTo>
                    <a:pt x="f21" y="f4"/>
                    <a:pt x="f22" y="f18"/>
                    <a:pt x="f23" y="f16"/>
                  </a:cubicBezTo>
                  <a:lnTo>
                    <a:pt x="f24" y="f25"/>
                  </a:lnTo>
                  <a:lnTo>
                    <a:pt x="f24" y="f25"/>
                  </a:lnTo>
                  <a:cubicBezTo>
                    <a:pt x="f26" y="f27"/>
                    <a:pt x="f28" y="f29"/>
                    <a:pt x="f30" y="f29"/>
                  </a:cubicBezTo>
                  <a:cubicBezTo>
                    <a:pt x="f31" y="f29"/>
                    <a:pt x="f32" y="f33"/>
                    <a:pt x="f34" y="f35"/>
                  </a:cubicBezTo>
                  <a:lnTo>
                    <a:pt x="f36" y="f37"/>
                  </a:lnTo>
                  <a:cubicBezTo>
                    <a:pt x="f38" y="f39"/>
                    <a:pt x="f40" y="f41"/>
                    <a:pt x="f42" y="f41"/>
                  </a:cubicBezTo>
                  <a:cubicBezTo>
                    <a:pt x="f43" y="f41"/>
                    <a:pt x="f44" y="f39"/>
                    <a:pt x="f45" y="f37"/>
                  </a:cubicBezTo>
                  <a:cubicBezTo>
                    <a:pt x="f46" y="f47"/>
                    <a:pt x="f46" y="f7"/>
                    <a:pt x="f45" y="f48"/>
                  </a:cubicBezTo>
                  <a:lnTo>
                    <a:pt x="f49" y="f50"/>
                  </a:lnTo>
                  <a:cubicBezTo>
                    <a:pt x="f51" y="f52"/>
                    <a:pt x="f53" y="f54"/>
                    <a:pt x="f55" y="f54"/>
                  </a:cubicBezTo>
                  <a:cubicBezTo>
                    <a:pt x="f56" y="f54"/>
                    <a:pt x="f57" y="f52"/>
                    <a:pt x="f58" y="f50"/>
                  </a:cubicBezTo>
                  <a:cubicBezTo>
                    <a:pt x="f59" y="f60"/>
                    <a:pt x="f61" y="f62"/>
                    <a:pt x="f63" y="f64"/>
                  </a:cubicBezTo>
                  <a:lnTo>
                    <a:pt x="f65" y="f66"/>
                  </a:lnTo>
                  <a:lnTo>
                    <a:pt x="f67" y="f68"/>
                  </a:lnTo>
                  <a:cubicBezTo>
                    <a:pt x="f69" y="f70"/>
                    <a:pt x="f65" y="f71"/>
                    <a:pt x="f72" y="f11"/>
                  </a:cubicBezTo>
                  <a:cubicBezTo>
                    <a:pt x="f73" y="f9"/>
                    <a:pt x="f74"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grpSp>
      <p:grpSp>
        <p:nvGrpSpPr>
          <p:cNvPr id="293" name="Google Shape;7018;p88">
            <a:extLst>
              <a:ext uri="{FF2B5EF4-FFF2-40B4-BE49-F238E27FC236}">
                <a16:creationId xmlns:a16="http://schemas.microsoft.com/office/drawing/2014/main" id="{E97262B3-7D9C-0BB9-C8C7-7B4EF748797E}"/>
              </a:ext>
            </a:extLst>
          </p:cNvPr>
          <p:cNvGrpSpPr/>
          <p:nvPr/>
        </p:nvGrpSpPr>
        <p:grpSpPr>
          <a:xfrm>
            <a:off x="7217571" y="2276320"/>
            <a:ext cx="595200" cy="593616"/>
            <a:chOff x="6730349" y="1707239"/>
            <a:chExt cx="446400" cy="445212"/>
          </a:xfrm>
          <a:solidFill>
            <a:schemeClr val="tx1"/>
          </a:solidFill>
        </p:grpSpPr>
        <p:sp>
          <p:nvSpPr>
            <p:cNvPr id="294" name="Google Shape;7019;p88">
              <a:extLst>
                <a:ext uri="{FF2B5EF4-FFF2-40B4-BE49-F238E27FC236}">
                  <a16:creationId xmlns:a16="http://schemas.microsoft.com/office/drawing/2014/main" id="{C2132844-E1D7-21EC-4CC3-4D57FDAB01E1}"/>
                </a:ext>
              </a:extLst>
            </p:cNvPr>
            <p:cNvSpPr/>
            <p:nvPr/>
          </p:nvSpPr>
          <p:spPr>
            <a:xfrm>
              <a:off x="6809747" y="1786637"/>
              <a:ext cx="287606" cy="285201"/>
            </a:xfrm>
            <a:custGeom>
              <a:avLst/>
              <a:gdLst>
                <a:gd name="f0" fmla="val w"/>
                <a:gd name="f1" fmla="val h"/>
                <a:gd name="f2" fmla="val 0"/>
                <a:gd name="f3" fmla="val 7531"/>
                <a:gd name="f4" fmla="val 7468"/>
                <a:gd name="f5" fmla="val 3750"/>
                <a:gd name="f6" fmla="val 663"/>
                <a:gd name="f7" fmla="val 3939"/>
                <a:gd name="f8" fmla="val 4096"/>
                <a:gd name="f9" fmla="val 820"/>
                <a:gd name="f10" fmla="val 1009"/>
                <a:gd name="f11" fmla="val 3624"/>
                <a:gd name="f12" fmla="val 5357"/>
                <a:gd name="f13" fmla="val 4884"/>
                <a:gd name="f14" fmla="val 5514"/>
                <a:gd name="f15" fmla="val 5042"/>
                <a:gd name="f16" fmla="val 5231"/>
                <a:gd name="f17" fmla="val 5294"/>
                <a:gd name="f18" fmla="val 5420"/>
                <a:gd name="f19" fmla="val 5207"/>
                <a:gd name="f20" fmla="val 5451"/>
                <a:gd name="f21" fmla="val 5120"/>
                <a:gd name="f22" fmla="val 5034"/>
                <a:gd name="f23" fmla="val 4947"/>
                <a:gd name="f24" fmla="val 3498"/>
                <a:gd name="f25" fmla="val 3971"/>
                <a:gd name="f26" fmla="val 3435"/>
                <a:gd name="f27" fmla="val 3908"/>
                <a:gd name="f28" fmla="val 3403"/>
                <a:gd name="f29" fmla="val 3813"/>
                <a:gd name="f30" fmla="val 3719"/>
                <a:gd name="f31" fmla="val 3561"/>
                <a:gd name="f32" fmla="val 1"/>
                <a:gd name="f33" fmla="val 1671"/>
                <a:gd name="f34" fmla="val 1702"/>
                <a:gd name="f35" fmla="val 5829"/>
                <a:gd name="f36" fmla="val 5798"/>
                <a:gd name="f37" fmla="val 7499"/>
                <a:gd name="f38" fmla="val 7530"/>
                <a:gd name="f39" fmla="*/ f0 1 7531"/>
                <a:gd name="f40" fmla="*/ f1 1 7468"/>
                <a:gd name="f41" fmla="val f2"/>
                <a:gd name="f42" fmla="val f3"/>
                <a:gd name="f43" fmla="val f4"/>
                <a:gd name="f44" fmla="+- f43 0 f41"/>
                <a:gd name="f45" fmla="+- f42 0 f41"/>
                <a:gd name="f46" fmla="*/ f45 1 7531"/>
                <a:gd name="f47" fmla="*/ f44 1 7468"/>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7531" h="7468">
                  <a:moveTo>
                    <a:pt x="f5" y="f6"/>
                  </a:moveTo>
                  <a:cubicBezTo>
                    <a:pt x="f7" y="f6"/>
                    <a:pt x="f8" y="f9"/>
                    <a:pt x="f8" y="f10"/>
                  </a:cubicBezTo>
                  <a:lnTo>
                    <a:pt x="f8" y="f11"/>
                  </a:lnTo>
                  <a:lnTo>
                    <a:pt x="f12" y="f13"/>
                  </a:lnTo>
                  <a:cubicBezTo>
                    <a:pt x="f14" y="f15"/>
                    <a:pt x="f14" y="f16"/>
                    <a:pt x="f12" y="f12"/>
                  </a:cubicBezTo>
                  <a:cubicBezTo>
                    <a:pt x="f17" y="f18"/>
                    <a:pt x="f19" y="f20"/>
                    <a:pt x="f21" y="f20"/>
                  </a:cubicBezTo>
                  <a:cubicBezTo>
                    <a:pt x="f22" y="f20"/>
                    <a:pt x="f23" y="f18"/>
                    <a:pt x="f13" y="f12"/>
                  </a:cubicBezTo>
                  <a:lnTo>
                    <a:pt x="f24" y="f25"/>
                  </a:lnTo>
                  <a:cubicBezTo>
                    <a:pt x="f26" y="f27"/>
                    <a:pt x="f28" y="f29"/>
                    <a:pt x="f28" y="f30"/>
                  </a:cubicBezTo>
                  <a:lnTo>
                    <a:pt x="f28" y="f10"/>
                  </a:lnTo>
                  <a:cubicBezTo>
                    <a:pt x="f28" y="f9"/>
                    <a:pt x="f31" y="f6"/>
                    <a:pt x="f5" y="f6"/>
                  </a:cubicBezTo>
                  <a:close/>
                  <a:moveTo>
                    <a:pt x="f5" y="f32"/>
                  </a:moveTo>
                  <a:cubicBezTo>
                    <a:pt x="f33" y="f32"/>
                    <a:pt x="f32" y="f34"/>
                    <a:pt x="f32" y="f5"/>
                  </a:cubicBezTo>
                  <a:cubicBezTo>
                    <a:pt x="f32" y="f35"/>
                    <a:pt x="f34" y="f4"/>
                    <a:pt x="f5" y="f4"/>
                  </a:cubicBezTo>
                  <a:cubicBezTo>
                    <a:pt x="f36" y="f4"/>
                    <a:pt x="f37" y="f36"/>
                    <a:pt x="f37" y="f5"/>
                  </a:cubicBezTo>
                  <a:cubicBezTo>
                    <a:pt x="f38" y="f34"/>
                    <a:pt x="f35" y="f32"/>
                    <a:pt x="f5" y="f3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95" name="Google Shape;7020;p88">
              <a:extLst>
                <a:ext uri="{FF2B5EF4-FFF2-40B4-BE49-F238E27FC236}">
                  <a16:creationId xmlns:a16="http://schemas.microsoft.com/office/drawing/2014/main" id="{5663F693-5068-315B-967F-3638538AA325}"/>
                </a:ext>
              </a:extLst>
            </p:cNvPr>
            <p:cNvSpPr/>
            <p:nvPr/>
          </p:nvSpPr>
          <p:spPr>
            <a:xfrm>
              <a:off x="6730349" y="1707239"/>
              <a:ext cx="446400" cy="445212"/>
            </a:xfrm>
            <a:custGeom>
              <a:avLst/>
              <a:gdLst>
                <a:gd name="f0" fmla="val w"/>
                <a:gd name="f1" fmla="val h"/>
                <a:gd name="f2" fmla="val 0"/>
                <a:gd name="f3" fmla="val 11689"/>
                <a:gd name="f4" fmla="val 11658"/>
                <a:gd name="f5" fmla="val 5829"/>
                <a:gd name="f6" fmla="val 1355"/>
                <a:gd name="f7" fmla="val 8286"/>
                <a:gd name="f8" fmla="val 10271"/>
                <a:gd name="f9" fmla="val 3372"/>
                <a:gd name="f10" fmla="val 8318"/>
                <a:gd name="f11" fmla="val 3403"/>
                <a:gd name="f12" fmla="val 1387"/>
                <a:gd name="f13" fmla="val 8255"/>
                <a:gd name="f14" fmla="val 3371"/>
                <a:gd name="f15" fmla="val 1"/>
                <a:gd name="f16" fmla="val 2647"/>
                <a:gd name="f17" fmla="val 2616"/>
                <a:gd name="f18" fmla="val 9011"/>
                <a:gd name="f19" fmla="val 11657"/>
                <a:gd name="f20" fmla="val 9042"/>
                <a:gd name="f21" fmla="*/ f0 1 11689"/>
                <a:gd name="f22" fmla="*/ f1 1 11658"/>
                <a:gd name="f23" fmla="val f2"/>
                <a:gd name="f24" fmla="val f3"/>
                <a:gd name="f25" fmla="val f4"/>
                <a:gd name="f26" fmla="+- f25 0 f23"/>
                <a:gd name="f27" fmla="+- f24 0 f23"/>
                <a:gd name="f28" fmla="*/ f27 1 11689"/>
                <a:gd name="f29" fmla="*/ f26 1 11658"/>
                <a:gd name="f30" fmla="*/ f23 1 f28"/>
                <a:gd name="f31" fmla="*/ f24 1 f28"/>
                <a:gd name="f32" fmla="*/ f23 1 f29"/>
                <a:gd name="f33" fmla="*/ f25 1 f29"/>
                <a:gd name="f34" fmla="*/ f30 f21 1"/>
                <a:gd name="f35" fmla="*/ f31 f21 1"/>
                <a:gd name="f36" fmla="*/ f33 f22 1"/>
                <a:gd name="f37" fmla="*/ f32 f22 1"/>
              </a:gdLst>
              <a:ahLst/>
              <a:cxnLst>
                <a:cxn ang="3cd4">
                  <a:pos x="hc" y="t"/>
                </a:cxn>
                <a:cxn ang="0">
                  <a:pos x="r" y="vc"/>
                </a:cxn>
                <a:cxn ang="cd4">
                  <a:pos x="hc" y="b"/>
                </a:cxn>
                <a:cxn ang="cd2">
                  <a:pos x="l" y="vc"/>
                </a:cxn>
              </a:cxnLst>
              <a:rect l="f34" t="f37" r="f35" b="f36"/>
              <a:pathLst>
                <a:path w="11689" h="11658">
                  <a:moveTo>
                    <a:pt x="f5" y="f6"/>
                  </a:moveTo>
                  <a:cubicBezTo>
                    <a:pt x="f7" y="f6"/>
                    <a:pt x="f8" y="f9"/>
                    <a:pt x="f8" y="f5"/>
                  </a:cubicBezTo>
                  <a:cubicBezTo>
                    <a:pt x="f8" y="f7"/>
                    <a:pt x="f10" y="f8"/>
                    <a:pt x="f5" y="f8"/>
                  </a:cubicBezTo>
                  <a:cubicBezTo>
                    <a:pt x="f11" y="f8"/>
                    <a:pt x="f12" y="f13"/>
                    <a:pt x="f12" y="f5"/>
                  </a:cubicBezTo>
                  <a:cubicBezTo>
                    <a:pt x="f12" y="f9"/>
                    <a:pt x="f14" y="f6"/>
                    <a:pt x="f5" y="f6"/>
                  </a:cubicBezTo>
                  <a:close/>
                  <a:moveTo>
                    <a:pt x="f5" y="f15"/>
                  </a:moveTo>
                  <a:cubicBezTo>
                    <a:pt x="f16" y="f15"/>
                    <a:pt x="f2" y="f17"/>
                    <a:pt x="f2" y="f5"/>
                  </a:cubicBezTo>
                  <a:cubicBezTo>
                    <a:pt x="f2" y="f18"/>
                    <a:pt x="f16" y="f19"/>
                    <a:pt x="f5" y="f19"/>
                  </a:cubicBezTo>
                  <a:cubicBezTo>
                    <a:pt x="f18" y="f19"/>
                    <a:pt x="f19" y="f18"/>
                    <a:pt x="f19" y="f5"/>
                  </a:cubicBezTo>
                  <a:cubicBezTo>
                    <a:pt x="f3" y="f17"/>
                    <a:pt x="f20" y="f15"/>
                    <a:pt x="f5" y="f1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grpSp>
      <p:sp>
        <p:nvSpPr>
          <p:cNvPr id="296" name="Google Shape;5917;p86">
            <a:extLst>
              <a:ext uri="{FF2B5EF4-FFF2-40B4-BE49-F238E27FC236}">
                <a16:creationId xmlns:a16="http://schemas.microsoft.com/office/drawing/2014/main" id="{967CCBB0-FFFD-2149-6E1B-565DC1883B96}"/>
              </a:ext>
            </a:extLst>
          </p:cNvPr>
          <p:cNvSpPr/>
          <p:nvPr/>
        </p:nvSpPr>
        <p:spPr>
          <a:xfrm>
            <a:off x="4030143" y="3436136"/>
            <a:ext cx="601381" cy="617561"/>
          </a:xfrm>
          <a:custGeom>
            <a:avLst/>
            <a:gdLst>
              <a:gd name="f0" fmla="val w"/>
              <a:gd name="f1" fmla="val h"/>
              <a:gd name="f2" fmla="val 0"/>
              <a:gd name="f3" fmla="val 12446"/>
              <a:gd name="f4" fmla="val 12698"/>
              <a:gd name="f5" fmla="val 6239"/>
              <a:gd name="f6" fmla="val 1"/>
              <a:gd name="f7" fmla="val 5105"/>
              <a:gd name="f8" fmla="val 4191"/>
              <a:gd name="f9" fmla="val 915"/>
              <a:gd name="f10" fmla="val 4159"/>
              <a:gd name="f11" fmla="val 2112"/>
              <a:gd name="f12" fmla="val 3088"/>
              <a:gd name="f13" fmla="val 4852"/>
              <a:gd name="f14" fmla="val 3939"/>
              <a:gd name="f15" fmla="val 5798"/>
              <a:gd name="f16" fmla="val 4097"/>
              <a:gd name="f17" fmla="val 5294"/>
              <a:gd name="f18" fmla="val 5483"/>
              <a:gd name="f19" fmla="val 6333"/>
              <a:gd name="f20" fmla="val 7310"/>
              <a:gd name="f21" fmla="val 7657"/>
              <a:gd name="f22" fmla="val 4222"/>
              <a:gd name="f23" fmla="val 7972"/>
              <a:gd name="f24" fmla="val 4380"/>
              <a:gd name="f25" fmla="val 8255"/>
              <a:gd name="f26" fmla="val 3403"/>
              <a:gd name="f27" fmla="val 9043"/>
              <a:gd name="f28" fmla="val 3057"/>
              <a:gd name="f29" fmla="val 8728"/>
              <a:gd name="f30" fmla="val 2584"/>
              <a:gd name="f31" fmla="val 8570"/>
              <a:gd name="f32" fmla="val 946"/>
              <a:gd name="f33" fmla="val 8602"/>
              <a:gd name="f34" fmla="val 9515"/>
              <a:gd name="f35" fmla="val 10650"/>
              <a:gd name="f36" fmla="val 11784"/>
              <a:gd name="f37" fmla="val 12697"/>
              <a:gd name="f38" fmla="val 3246"/>
              <a:gd name="f39" fmla="val 4128"/>
              <a:gd name="f40" fmla="val 11752"/>
              <a:gd name="f41" fmla="val 10303"/>
              <a:gd name="f42" fmla="val 4096"/>
              <a:gd name="f43" fmla="val 9988"/>
              <a:gd name="f44" fmla="val 9704"/>
              <a:gd name="f45" fmla="val 4947"/>
              <a:gd name="f46" fmla="val 8917"/>
              <a:gd name="f47" fmla="val 9232"/>
              <a:gd name="f48" fmla="val 5766"/>
              <a:gd name="f49" fmla="val 9389"/>
              <a:gd name="f50" fmla="val 6743"/>
              <a:gd name="f51" fmla="val 7184"/>
              <a:gd name="f52" fmla="val 9200"/>
              <a:gd name="f53" fmla="val 7530"/>
              <a:gd name="f54" fmla="val 8507"/>
              <a:gd name="f55" fmla="val 8350"/>
              <a:gd name="f56" fmla="val 8287"/>
              <a:gd name="f57" fmla="val 10366"/>
              <a:gd name="f58" fmla="val 11500"/>
              <a:gd name="f59" fmla="val 12414"/>
              <a:gd name="f60" fmla="val 12445"/>
              <a:gd name="f61" fmla="val 11563"/>
              <a:gd name="f62" fmla="val 9862"/>
              <a:gd name="f63" fmla="val 9421"/>
              <a:gd name="f64" fmla="val 8759"/>
              <a:gd name="f65" fmla="val 9074"/>
              <a:gd name="f66" fmla="val 8097"/>
              <a:gd name="f67" fmla="val 8318"/>
              <a:gd name="f68" fmla="val 7625"/>
              <a:gd name="f69" fmla="val 5451"/>
              <a:gd name="f70" fmla="val 6680"/>
              <a:gd name="f71" fmla="val 3908"/>
              <a:gd name="f72" fmla="val 7404"/>
              <a:gd name="f73" fmla="val 64"/>
              <a:gd name="f74" fmla="*/ f0 1 12446"/>
              <a:gd name="f75" fmla="*/ f1 1 12698"/>
              <a:gd name="f76" fmla="val f2"/>
              <a:gd name="f77" fmla="val f3"/>
              <a:gd name="f78" fmla="val f4"/>
              <a:gd name="f79" fmla="+- f78 0 f76"/>
              <a:gd name="f80" fmla="+- f77 0 f76"/>
              <a:gd name="f81" fmla="*/ f80 1 12446"/>
              <a:gd name="f82" fmla="*/ f79 1 12698"/>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12446" h="12698">
                <a:moveTo>
                  <a:pt x="f5" y="f6"/>
                </a:moveTo>
                <a:cubicBezTo>
                  <a:pt x="f7" y="f6"/>
                  <a:pt x="f8" y="f9"/>
                  <a:pt x="f10" y="f11"/>
                </a:cubicBezTo>
                <a:cubicBezTo>
                  <a:pt x="f10" y="f12"/>
                  <a:pt x="f13" y="f14"/>
                  <a:pt x="f15" y="f16"/>
                </a:cubicBezTo>
                <a:lnTo>
                  <a:pt x="f15" y="f17"/>
                </a:lnTo>
                <a:cubicBezTo>
                  <a:pt x="f13" y="f18"/>
                  <a:pt x="f10" y="f19"/>
                  <a:pt x="f10" y="f20"/>
                </a:cubicBezTo>
                <a:cubicBezTo>
                  <a:pt x="f10" y="f21"/>
                  <a:pt x="f22" y="f23"/>
                  <a:pt x="f24" y="f25"/>
                </a:cubicBezTo>
                <a:lnTo>
                  <a:pt x="f26" y="f27"/>
                </a:lnTo>
                <a:cubicBezTo>
                  <a:pt x="f28" y="f29"/>
                  <a:pt x="f30" y="f31"/>
                  <a:pt x="f11" y="f31"/>
                </a:cubicBezTo>
                <a:cubicBezTo>
                  <a:pt x="f32" y="f33"/>
                  <a:pt x="f6" y="f34"/>
                  <a:pt x="f6" y="f35"/>
                </a:cubicBezTo>
                <a:cubicBezTo>
                  <a:pt x="f6" y="f36"/>
                  <a:pt x="f32" y="f37"/>
                  <a:pt x="f11" y="f37"/>
                </a:cubicBezTo>
                <a:cubicBezTo>
                  <a:pt x="f38" y="f37"/>
                  <a:pt x="f39" y="f40"/>
                  <a:pt x="f8" y="f35"/>
                </a:cubicBezTo>
                <a:cubicBezTo>
                  <a:pt x="f8" y="f41"/>
                  <a:pt x="f42" y="f43"/>
                  <a:pt x="f14" y="f44"/>
                </a:cubicBezTo>
                <a:lnTo>
                  <a:pt x="f45" y="f46"/>
                </a:lnTo>
                <a:cubicBezTo>
                  <a:pt x="f17" y="f47"/>
                  <a:pt x="f48" y="f49"/>
                  <a:pt x="f5" y="f49"/>
                </a:cubicBezTo>
                <a:cubicBezTo>
                  <a:pt x="f50" y="f49"/>
                  <a:pt x="f51" y="f52"/>
                  <a:pt x="f53" y="f46"/>
                </a:cubicBezTo>
                <a:lnTo>
                  <a:pt x="f54" y="f44"/>
                </a:lnTo>
                <a:cubicBezTo>
                  <a:pt x="f55" y="f43"/>
                  <a:pt x="f56" y="f41"/>
                  <a:pt x="f56" y="f35"/>
                </a:cubicBezTo>
                <a:cubicBezTo>
                  <a:pt x="f56" y="f36"/>
                  <a:pt x="f47" y="f37"/>
                  <a:pt x="f57" y="f37"/>
                </a:cubicBezTo>
                <a:cubicBezTo>
                  <a:pt x="f58" y="f37"/>
                  <a:pt x="f59" y="f40"/>
                  <a:pt x="f60" y="f35"/>
                </a:cubicBezTo>
                <a:cubicBezTo>
                  <a:pt x="f60" y="f34"/>
                  <a:pt x="f61" y="f33"/>
                  <a:pt x="f57" y="f31"/>
                </a:cubicBezTo>
                <a:cubicBezTo>
                  <a:pt x="f62" y="f31"/>
                  <a:pt x="f63" y="f64"/>
                  <a:pt x="f65" y="f27"/>
                </a:cubicBezTo>
                <a:lnTo>
                  <a:pt x="f66" y="f25"/>
                </a:lnTo>
                <a:cubicBezTo>
                  <a:pt x="f25" y="f23"/>
                  <a:pt x="f67" y="f21"/>
                  <a:pt x="f67" y="f20"/>
                </a:cubicBezTo>
                <a:cubicBezTo>
                  <a:pt x="f67" y="f19"/>
                  <a:pt x="f68" y="f69"/>
                  <a:pt x="f70" y="f17"/>
                </a:cubicBezTo>
                <a:lnTo>
                  <a:pt x="f70" y="f16"/>
                </a:lnTo>
                <a:cubicBezTo>
                  <a:pt x="f68" y="f71"/>
                  <a:pt x="f67" y="f12"/>
                  <a:pt x="f67" y="f11"/>
                </a:cubicBezTo>
                <a:cubicBezTo>
                  <a:pt x="f67" y="f32"/>
                  <a:pt x="f72" y="f73"/>
                  <a:pt x="f5" y="f6"/>
                </a:cubicBezTo>
                <a:close/>
              </a:path>
            </a:pathLst>
          </a:custGeom>
          <a:solidFill>
            <a:schemeClr val="tx1"/>
          </a:solid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297" name="Google Shape;5955;p86">
            <a:extLst>
              <a:ext uri="{FF2B5EF4-FFF2-40B4-BE49-F238E27FC236}">
                <a16:creationId xmlns:a16="http://schemas.microsoft.com/office/drawing/2014/main" id="{3F976A7F-834F-5BE2-5ACE-1F22128B6403}"/>
              </a:ext>
            </a:extLst>
          </p:cNvPr>
          <p:cNvSpPr/>
          <p:nvPr/>
        </p:nvSpPr>
        <p:spPr>
          <a:xfrm>
            <a:off x="4749606" y="3532657"/>
            <a:ext cx="612001" cy="521024"/>
          </a:xfrm>
          <a:custGeom>
            <a:avLst/>
            <a:gdLst>
              <a:gd name="f0" fmla="val w"/>
              <a:gd name="f1" fmla="val h"/>
              <a:gd name="f2" fmla="val 0"/>
              <a:gd name="f3" fmla="val 12666"/>
              <a:gd name="f4" fmla="val 10713"/>
              <a:gd name="f5" fmla="val 1765"/>
              <a:gd name="f6" fmla="val 3309"/>
              <a:gd name="f7" fmla="val 7058"/>
              <a:gd name="f8" fmla="val 7278"/>
              <a:gd name="f9" fmla="val 1954"/>
              <a:gd name="f10" fmla="val 7436"/>
              <a:gd name="f11" fmla="val 2206"/>
              <a:gd name="f12" fmla="val 2615"/>
              <a:gd name="f13" fmla="val 9925"/>
              <a:gd name="f14" fmla="val 788"/>
              <a:gd name="f15" fmla="val 5073"/>
              <a:gd name="f16" fmla="val 5262"/>
              <a:gd name="f17" fmla="val 5514"/>
              <a:gd name="f18" fmla="val 5892"/>
              <a:gd name="f19" fmla="val 3403"/>
              <a:gd name="f20" fmla="val 3813"/>
              <a:gd name="f21" fmla="val 4033"/>
              <a:gd name="f22" fmla="val 4254"/>
              <a:gd name="f23" fmla="val 7247"/>
              <a:gd name="f24" fmla="val 8412"/>
              <a:gd name="f25" fmla="val 8601"/>
              <a:gd name="f26" fmla="val 8853"/>
              <a:gd name="f27" fmla="val 9294"/>
              <a:gd name="f28" fmla="val 6711"/>
              <a:gd name="f29" fmla="val 7152"/>
              <a:gd name="f30" fmla="val 7404"/>
              <a:gd name="f31" fmla="val 7593"/>
              <a:gd name="f32" fmla="val 11815"/>
              <a:gd name="f33" fmla="val 9988"/>
              <a:gd name="f34" fmla="val 10429"/>
              <a:gd name="f35" fmla="val 10649"/>
              <a:gd name="f36" fmla="val 10870"/>
              <a:gd name="f37" fmla="val 379"/>
              <a:gd name="f38" fmla="val 1"/>
              <a:gd name="f39" fmla="val 158"/>
              <a:gd name="f40" fmla="val 190"/>
              <a:gd name="f41" fmla="val 10334"/>
              <a:gd name="f42" fmla="val 10555"/>
              <a:gd name="f43" fmla="val 10712"/>
              <a:gd name="f44" fmla="val 12224"/>
              <a:gd name="f45" fmla="val 12476"/>
              <a:gd name="f46" fmla="val 12665"/>
              <a:gd name="f47" fmla="val 10523"/>
              <a:gd name="f48" fmla="val 12634"/>
              <a:gd name="f49" fmla="val 12445"/>
              <a:gd name="f50" fmla="*/ f0 1 12666"/>
              <a:gd name="f51" fmla="*/ f1 1 10713"/>
              <a:gd name="f52" fmla="val f2"/>
              <a:gd name="f53" fmla="val f3"/>
              <a:gd name="f54" fmla="val f4"/>
              <a:gd name="f55" fmla="+- f54 0 f52"/>
              <a:gd name="f56" fmla="+- f53 0 f52"/>
              <a:gd name="f57" fmla="*/ f56 1 12666"/>
              <a:gd name="f58" fmla="*/ f55 1 10713"/>
              <a:gd name="f59" fmla="*/ f52 1 f57"/>
              <a:gd name="f60" fmla="*/ f53 1 f57"/>
              <a:gd name="f61" fmla="*/ f52 1 f58"/>
              <a:gd name="f62" fmla="*/ f54 1 f58"/>
              <a:gd name="f63" fmla="*/ f59 f50 1"/>
              <a:gd name="f64" fmla="*/ f60 f50 1"/>
              <a:gd name="f65" fmla="*/ f62 f51 1"/>
              <a:gd name="f66" fmla="*/ f61 f51 1"/>
            </a:gdLst>
            <a:ahLst/>
            <a:cxnLst>
              <a:cxn ang="3cd4">
                <a:pos x="hc" y="t"/>
              </a:cxn>
              <a:cxn ang="0">
                <a:pos x="r" y="vc"/>
              </a:cxn>
              <a:cxn ang="cd4">
                <a:pos x="hc" y="b"/>
              </a:cxn>
              <a:cxn ang="cd2">
                <a:pos x="l" y="vc"/>
              </a:cxn>
            </a:cxnLst>
            <a:rect l="f63" t="f66" r="f64" b="f65"/>
            <a:pathLst>
              <a:path w="12666" h="10713">
                <a:moveTo>
                  <a:pt x="f5" y="f6"/>
                </a:moveTo>
                <a:lnTo>
                  <a:pt x="f5" y="f7"/>
                </a:lnTo>
                <a:cubicBezTo>
                  <a:pt x="f5" y="f8"/>
                  <a:pt x="f9" y="f10"/>
                  <a:pt x="f11" y="f10"/>
                </a:cubicBezTo>
                <a:lnTo>
                  <a:pt x="f12" y="f10"/>
                </a:lnTo>
                <a:lnTo>
                  <a:pt x="f12" y="f13"/>
                </a:lnTo>
                <a:lnTo>
                  <a:pt x="f14" y="f13"/>
                </a:lnTo>
                <a:lnTo>
                  <a:pt x="f14" y="f6"/>
                </a:lnTo>
                <a:close/>
                <a:moveTo>
                  <a:pt x="f15" y="f6"/>
                </a:moveTo>
                <a:lnTo>
                  <a:pt x="f15" y="f7"/>
                </a:lnTo>
                <a:cubicBezTo>
                  <a:pt x="f15" y="f8"/>
                  <a:pt x="f16" y="f10"/>
                  <a:pt x="f17" y="f10"/>
                </a:cubicBezTo>
                <a:lnTo>
                  <a:pt x="f18" y="f10"/>
                </a:lnTo>
                <a:lnTo>
                  <a:pt x="f18" y="f13"/>
                </a:lnTo>
                <a:lnTo>
                  <a:pt x="f19" y="f13"/>
                </a:lnTo>
                <a:lnTo>
                  <a:pt x="f19" y="f10"/>
                </a:lnTo>
                <a:lnTo>
                  <a:pt x="f20" y="f10"/>
                </a:lnTo>
                <a:cubicBezTo>
                  <a:pt x="f21" y="f10"/>
                  <a:pt x="f22" y="f23"/>
                  <a:pt x="f22" y="f7"/>
                </a:cubicBezTo>
                <a:lnTo>
                  <a:pt x="f22" y="f6"/>
                </a:lnTo>
                <a:close/>
                <a:moveTo>
                  <a:pt x="f24" y="f6"/>
                </a:moveTo>
                <a:lnTo>
                  <a:pt x="f24" y="f7"/>
                </a:lnTo>
                <a:cubicBezTo>
                  <a:pt x="f24" y="f8"/>
                  <a:pt x="f25" y="f10"/>
                  <a:pt x="f26" y="f10"/>
                </a:cubicBezTo>
                <a:lnTo>
                  <a:pt x="f27" y="f10"/>
                </a:lnTo>
                <a:lnTo>
                  <a:pt x="f27" y="f13"/>
                </a:lnTo>
                <a:lnTo>
                  <a:pt x="f28" y="f13"/>
                </a:lnTo>
                <a:lnTo>
                  <a:pt x="f28" y="f10"/>
                </a:lnTo>
                <a:lnTo>
                  <a:pt x="f29" y="f10"/>
                </a:lnTo>
                <a:cubicBezTo>
                  <a:pt x="f30" y="f10"/>
                  <a:pt x="f31" y="f23"/>
                  <a:pt x="f31" y="f7"/>
                </a:cubicBezTo>
                <a:lnTo>
                  <a:pt x="f31" y="f6"/>
                </a:lnTo>
                <a:close/>
                <a:moveTo>
                  <a:pt x="f32" y="f6"/>
                </a:moveTo>
                <a:lnTo>
                  <a:pt x="f32" y="f13"/>
                </a:lnTo>
                <a:lnTo>
                  <a:pt x="f33" y="f13"/>
                </a:lnTo>
                <a:lnTo>
                  <a:pt x="f33" y="f10"/>
                </a:lnTo>
                <a:lnTo>
                  <a:pt x="f34" y="f10"/>
                </a:lnTo>
                <a:cubicBezTo>
                  <a:pt x="f35" y="f10"/>
                  <a:pt x="f36" y="f23"/>
                  <a:pt x="f36" y="f7"/>
                </a:cubicBezTo>
                <a:lnTo>
                  <a:pt x="f36" y="f6"/>
                </a:lnTo>
                <a:close/>
                <a:moveTo>
                  <a:pt x="f37" y="f38"/>
                </a:moveTo>
                <a:cubicBezTo>
                  <a:pt x="f39" y="f38"/>
                  <a:pt x="f38" y="f40"/>
                  <a:pt x="f38" y="f37"/>
                </a:cubicBezTo>
                <a:lnTo>
                  <a:pt x="f38" y="f41"/>
                </a:lnTo>
                <a:cubicBezTo>
                  <a:pt x="f38" y="f42"/>
                  <a:pt x="f40" y="f43"/>
                  <a:pt x="f37" y="f43"/>
                </a:cubicBezTo>
                <a:lnTo>
                  <a:pt x="f44" y="f43"/>
                </a:lnTo>
                <a:cubicBezTo>
                  <a:pt x="f45" y="f43"/>
                  <a:pt x="f46" y="f47"/>
                  <a:pt x="f46" y="f41"/>
                </a:cubicBezTo>
                <a:lnTo>
                  <a:pt x="f46" y="f37"/>
                </a:lnTo>
                <a:cubicBezTo>
                  <a:pt x="f48" y="f40"/>
                  <a:pt x="f49" y="f38"/>
                  <a:pt x="f44" y="f38"/>
                </a:cubicBezTo>
                <a:close/>
              </a:path>
            </a:pathLst>
          </a:custGeom>
          <a:solidFill>
            <a:schemeClr val="tx1"/>
          </a:solid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grpSp>
        <p:nvGrpSpPr>
          <p:cNvPr id="298" name="Google Shape;5983;p86">
            <a:extLst>
              <a:ext uri="{FF2B5EF4-FFF2-40B4-BE49-F238E27FC236}">
                <a16:creationId xmlns:a16="http://schemas.microsoft.com/office/drawing/2014/main" id="{9E0DBEE7-28D6-B78C-C118-600EFEECD24E}"/>
              </a:ext>
            </a:extLst>
          </p:cNvPr>
          <p:cNvGrpSpPr/>
          <p:nvPr/>
        </p:nvGrpSpPr>
        <p:grpSpPr>
          <a:xfrm>
            <a:off x="5612885" y="3452324"/>
            <a:ext cx="615049" cy="616000"/>
            <a:chOff x="5526834" y="2589242"/>
            <a:chExt cx="461287" cy="462000"/>
          </a:xfrm>
          <a:solidFill>
            <a:schemeClr val="tx1"/>
          </a:solidFill>
        </p:grpSpPr>
        <p:sp>
          <p:nvSpPr>
            <p:cNvPr id="299" name="Google Shape;5984;p86">
              <a:extLst>
                <a:ext uri="{FF2B5EF4-FFF2-40B4-BE49-F238E27FC236}">
                  <a16:creationId xmlns:a16="http://schemas.microsoft.com/office/drawing/2014/main" id="{A51E6AAC-E387-2958-D79B-4B5813429C96}"/>
                </a:ext>
              </a:extLst>
            </p:cNvPr>
            <p:cNvSpPr/>
            <p:nvPr/>
          </p:nvSpPr>
          <p:spPr>
            <a:xfrm>
              <a:off x="5526834" y="2589242"/>
              <a:ext cx="368804" cy="370048"/>
            </a:xfrm>
            <a:custGeom>
              <a:avLst/>
              <a:gdLst>
                <a:gd name="f0" fmla="val w"/>
                <a:gd name="f1" fmla="val h"/>
                <a:gd name="f2" fmla="val 0"/>
                <a:gd name="f3" fmla="val 10177"/>
                <a:gd name="f4" fmla="val 10145"/>
                <a:gd name="f5" fmla="val 5104"/>
                <a:gd name="f6" fmla="val 3813"/>
                <a:gd name="f7" fmla="val 5797"/>
                <a:gd name="f8" fmla="val 6364"/>
                <a:gd name="f9" fmla="val 4348"/>
                <a:gd name="f10" fmla="val 5073"/>
                <a:gd name="f11" fmla="val 5766"/>
                <a:gd name="f12" fmla="val 6333"/>
                <a:gd name="f13" fmla="val 4379"/>
                <a:gd name="f14" fmla="val 3844"/>
                <a:gd name="f15" fmla="val 4411"/>
                <a:gd name="f16" fmla="val 2300"/>
                <a:gd name="f17" fmla="val 2269"/>
                <a:gd name="f18" fmla="val 63"/>
                <a:gd name="f19" fmla="val 7908"/>
                <a:gd name="f20" fmla="val 7877"/>
                <a:gd name="f21" fmla="val 10176"/>
                <a:gd name="f22" fmla="*/ f0 1 10177"/>
                <a:gd name="f23" fmla="*/ f1 1 10145"/>
                <a:gd name="f24" fmla="val f2"/>
                <a:gd name="f25" fmla="val f3"/>
                <a:gd name="f26" fmla="val f4"/>
                <a:gd name="f27" fmla="+- f26 0 f24"/>
                <a:gd name="f28" fmla="+- f25 0 f24"/>
                <a:gd name="f29" fmla="*/ f28 1 10177"/>
                <a:gd name="f30" fmla="*/ f27 1 10145"/>
                <a:gd name="f31" fmla="*/ f24 1 f29"/>
                <a:gd name="f32" fmla="*/ f25 1 f29"/>
                <a:gd name="f33" fmla="*/ f24 1 f30"/>
                <a:gd name="f34" fmla="*/ f26 1 f30"/>
                <a:gd name="f35" fmla="*/ f31 f22 1"/>
                <a:gd name="f36" fmla="*/ f32 f22 1"/>
                <a:gd name="f37" fmla="*/ f34 f23 1"/>
                <a:gd name="f38" fmla="*/ f33 f23 1"/>
              </a:gdLst>
              <a:ahLst/>
              <a:cxnLst>
                <a:cxn ang="3cd4">
                  <a:pos x="hc" y="t"/>
                </a:cxn>
                <a:cxn ang="0">
                  <a:pos x="r" y="vc"/>
                </a:cxn>
                <a:cxn ang="cd4">
                  <a:pos x="hc" y="b"/>
                </a:cxn>
                <a:cxn ang="cd2">
                  <a:pos x="l" y="vc"/>
                </a:cxn>
              </a:cxnLst>
              <a:rect l="f35" t="f38" r="f36" b="f37"/>
              <a:pathLst>
                <a:path w="10177" h="10145">
                  <a:moveTo>
                    <a:pt x="f5" y="f6"/>
                  </a:moveTo>
                  <a:cubicBezTo>
                    <a:pt x="f7" y="f6"/>
                    <a:pt x="f8" y="f9"/>
                    <a:pt x="f8" y="f10"/>
                  </a:cubicBezTo>
                  <a:cubicBezTo>
                    <a:pt x="f8" y="f11"/>
                    <a:pt x="f7" y="f12"/>
                    <a:pt x="f5" y="f12"/>
                  </a:cubicBezTo>
                  <a:cubicBezTo>
                    <a:pt x="f13" y="f12"/>
                    <a:pt x="f14" y="f11"/>
                    <a:pt x="f14" y="f10"/>
                  </a:cubicBezTo>
                  <a:cubicBezTo>
                    <a:pt x="f14" y="f15"/>
                    <a:pt x="f15" y="f6"/>
                    <a:pt x="f5" y="f6"/>
                  </a:cubicBezTo>
                  <a:close/>
                  <a:moveTo>
                    <a:pt x="f5" y="f2"/>
                  </a:moveTo>
                  <a:cubicBezTo>
                    <a:pt x="f16" y="f2"/>
                    <a:pt x="f2" y="f17"/>
                    <a:pt x="f2" y="f10"/>
                  </a:cubicBezTo>
                  <a:cubicBezTo>
                    <a:pt x="f18" y="f19"/>
                    <a:pt x="f16" y="f4"/>
                    <a:pt x="f5" y="f4"/>
                  </a:cubicBezTo>
                  <a:cubicBezTo>
                    <a:pt x="f20" y="f4"/>
                    <a:pt x="f21" y="f20"/>
                    <a:pt x="f21" y="f10"/>
                  </a:cubicBezTo>
                  <a:cubicBezTo>
                    <a:pt x="f21" y="f17"/>
                    <a:pt x="f20"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300" name="Google Shape;5985;p86">
              <a:extLst>
                <a:ext uri="{FF2B5EF4-FFF2-40B4-BE49-F238E27FC236}">
                  <a16:creationId xmlns:a16="http://schemas.microsoft.com/office/drawing/2014/main" id="{F19966B6-BDD8-9B4D-6F62-1CFED67C7CD7}"/>
                </a:ext>
              </a:extLst>
            </p:cNvPr>
            <p:cNvSpPr/>
            <p:nvPr/>
          </p:nvSpPr>
          <p:spPr>
            <a:xfrm>
              <a:off x="5588474" y="2775231"/>
              <a:ext cx="399647" cy="276011"/>
            </a:xfrm>
            <a:custGeom>
              <a:avLst/>
              <a:gdLst>
                <a:gd name="f0" fmla="val w"/>
                <a:gd name="f1" fmla="val h"/>
                <a:gd name="f2" fmla="val 0"/>
                <a:gd name="f3" fmla="val 11028"/>
                <a:gd name="f4" fmla="val 7567"/>
                <a:gd name="f5" fmla="val 9774"/>
                <a:gd name="f6" fmla="val 9040"/>
                <a:gd name="f7" fmla="val 8444"/>
                <a:gd name="f8" fmla="val 548"/>
                <a:gd name="f9" fmla="val 1265"/>
                <a:gd name="f10" fmla="val 1801"/>
                <a:gd name="f11" fmla="val 8790"/>
                <a:gd name="f12" fmla="val 2305"/>
                <a:gd name="f13" fmla="val 9295"/>
                <a:gd name="f14" fmla="val 2463"/>
                <a:gd name="f15" fmla="val 2967"/>
                <a:gd name="f16" fmla="val 4416"/>
                <a:gd name="f17" fmla="val 8192"/>
                <a:gd name="f18" fmla="val 5645"/>
                <a:gd name="f19" fmla="val 6774"/>
                <a:gd name="f20" fmla="val 5834"/>
                <a:gd name="f21" fmla="val 4825"/>
                <a:gd name="f22" fmla="val 5829"/>
                <a:gd name="f23" fmla="val 5487"/>
                <a:gd name="f24" fmla="val 4663"/>
                <a:gd name="f25" fmla="val 5865"/>
                <a:gd name="f26" fmla="val 3403"/>
                <a:gd name="f27" fmla="val 2143"/>
                <a:gd name="f28" fmla="val 977"/>
                <a:gd name="f29" fmla="val 1"/>
                <a:gd name="f30" fmla="val 6306"/>
                <a:gd name="f31" fmla="val 7031"/>
                <a:gd name="f32" fmla="val 568"/>
                <a:gd name="f33" fmla="val 7566"/>
                <a:gd name="f34" fmla="val 1261"/>
                <a:gd name="f35" fmla="val 5388"/>
                <a:gd name="f36" fmla="val 5955"/>
                <a:gd name="f37" fmla="val 6459"/>
                <a:gd name="f38" fmla="val 7220"/>
                <a:gd name="f39" fmla="val 6617"/>
                <a:gd name="f40" fmla="val 6716"/>
                <a:gd name="f41" fmla="val 8601"/>
                <a:gd name="f42" fmla="val 6495"/>
                <a:gd name="f43" fmla="val 10082"/>
                <a:gd name="f44" fmla="val 4920"/>
                <a:gd name="f45" fmla="val 10114"/>
                <a:gd name="f46" fmla="val 2904"/>
                <a:gd name="f47" fmla="val 2400"/>
                <a:gd name="f48" fmla="val 10649"/>
                <a:gd name="f49" fmla="val 2211"/>
                <a:gd name="f50" fmla="val 11027"/>
                <a:gd name="f51" fmla="val 1706"/>
                <a:gd name="f52" fmla="val 10996"/>
                <a:gd name="f53" fmla="val 1108"/>
                <a:gd name="f54" fmla="val 10964"/>
                <a:gd name="f55" fmla="val 572"/>
                <a:gd name="f56" fmla="val 10492"/>
                <a:gd name="f57" fmla="val 100"/>
                <a:gd name="f58" fmla="val 9893"/>
                <a:gd name="f59" fmla="val 5"/>
                <a:gd name="f60" fmla="val 9853"/>
                <a:gd name="f61" fmla="val 2"/>
                <a:gd name="f62" fmla="val 9813"/>
                <a:gd name="f63" fmla="*/ f0 1 11028"/>
                <a:gd name="f64" fmla="*/ f1 1 7567"/>
                <a:gd name="f65" fmla="val f2"/>
                <a:gd name="f66" fmla="val f3"/>
                <a:gd name="f67" fmla="val f4"/>
                <a:gd name="f68" fmla="+- f67 0 f65"/>
                <a:gd name="f69" fmla="+- f66 0 f65"/>
                <a:gd name="f70" fmla="*/ f69 1 11028"/>
                <a:gd name="f71" fmla="*/ f68 1 7567"/>
                <a:gd name="f72" fmla="*/ f65 1 f70"/>
                <a:gd name="f73" fmla="*/ f66 1 f70"/>
                <a:gd name="f74" fmla="*/ f65 1 f71"/>
                <a:gd name="f75" fmla="*/ f67 1 f71"/>
                <a:gd name="f76" fmla="*/ f72 f63 1"/>
                <a:gd name="f77" fmla="*/ f73 f63 1"/>
                <a:gd name="f78" fmla="*/ f75 f64 1"/>
                <a:gd name="f79" fmla="*/ f74 f64 1"/>
              </a:gdLst>
              <a:ahLst/>
              <a:cxnLst>
                <a:cxn ang="3cd4">
                  <a:pos x="hc" y="t"/>
                </a:cxn>
                <a:cxn ang="0">
                  <a:pos x="r" y="vc"/>
                </a:cxn>
                <a:cxn ang="cd4">
                  <a:pos x="hc" y="b"/>
                </a:cxn>
                <a:cxn ang="cd2">
                  <a:pos x="l" y="vc"/>
                </a:cxn>
              </a:cxnLst>
              <a:rect l="f76" t="f79" r="f77" b="f78"/>
              <a:pathLst>
                <a:path w="11028" h="7567">
                  <a:moveTo>
                    <a:pt x="f5" y="f2"/>
                  </a:moveTo>
                  <a:cubicBezTo>
                    <a:pt x="f6" y="f2"/>
                    <a:pt x="f7" y="f8"/>
                    <a:pt x="f7" y="f9"/>
                  </a:cubicBezTo>
                  <a:cubicBezTo>
                    <a:pt x="f7" y="f10"/>
                    <a:pt x="f11" y="f12"/>
                    <a:pt x="f13" y="f14"/>
                  </a:cubicBezTo>
                  <a:lnTo>
                    <a:pt x="f13" y="f15"/>
                  </a:lnTo>
                  <a:cubicBezTo>
                    <a:pt x="f13" y="f16"/>
                    <a:pt x="f17" y="f18"/>
                    <a:pt x="f19" y="f20"/>
                  </a:cubicBezTo>
                  <a:lnTo>
                    <a:pt x="f19" y="f21"/>
                  </a:lnTo>
                  <a:cubicBezTo>
                    <a:pt x="f22" y="f23"/>
                    <a:pt x="f24" y="f25"/>
                    <a:pt x="f26" y="f25"/>
                  </a:cubicBezTo>
                  <a:cubicBezTo>
                    <a:pt x="f27" y="f25"/>
                    <a:pt x="f28" y="f23"/>
                    <a:pt x="f29" y="f21"/>
                  </a:cubicBezTo>
                  <a:lnTo>
                    <a:pt x="f29" y="f30"/>
                  </a:lnTo>
                  <a:cubicBezTo>
                    <a:pt x="f29" y="f31"/>
                    <a:pt x="f32" y="f33"/>
                    <a:pt x="f34" y="f33"/>
                  </a:cubicBezTo>
                  <a:lnTo>
                    <a:pt x="f35" y="f33"/>
                  </a:lnTo>
                  <a:cubicBezTo>
                    <a:pt x="f36" y="f33"/>
                    <a:pt x="f37" y="f38"/>
                    <a:pt x="f39" y="f40"/>
                  </a:cubicBezTo>
                  <a:cubicBezTo>
                    <a:pt x="f41" y="f42"/>
                    <a:pt x="f43" y="f44"/>
                    <a:pt x="f45" y="f46"/>
                  </a:cubicBezTo>
                  <a:lnTo>
                    <a:pt x="f45" y="f47"/>
                  </a:lnTo>
                  <a:cubicBezTo>
                    <a:pt x="f48" y="f49"/>
                    <a:pt x="f50" y="f51"/>
                    <a:pt x="f52" y="f53"/>
                  </a:cubicBezTo>
                  <a:cubicBezTo>
                    <a:pt x="f54" y="f55"/>
                    <a:pt x="f56" y="f57"/>
                    <a:pt x="f58" y="f59"/>
                  </a:cubicBezTo>
                  <a:cubicBezTo>
                    <a:pt x="f60" y="f61"/>
                    <a:pt x="f62"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grpSp>
      <p:grpSp>
        <p:nvGrpSpPr>
          <p:cNvPr id="301" name="Google Shape;5986;p86">
            <a:extLst>
              <a:ext uri="{FF2B5EF4-FFF2-40B4-BE49-F238E27FC236}">
                <a16:creationId xmlns:a16="http://schemas.microsoft.com/office/drawing/2014/main" id="{CFAF8059-C429-1963-4724-415499B0B318}"/>
              </a:ext>
            </a:extLst>
          </p:cNvPr>
          <p:cNvGrpSpPr/>
          <p:nvPr/>
        </p:nvGrpSpPr>
        <p:grpSpPr>
          <a:xfrm>
            <a:off x="8048909" y="3428819"/>
            <a:ext cx="621097" cy="619060"/>
            <a:chOff x="7353851" y="2571612"/>
            <a:chExt cx="465823" cy="464295"/>
          </a:xfrm>
          <a:solidFill>
            <a:schemeClr val="tx1"/>
          </a:solidFill>
        </p:grpSpPr>
        <p:sp>
          <p:nvSpPr>
            <p:cNvPr id="302" name="Google Shape;5987;p86">
              <a:extLst>
                <a:ext uri="{FF2B5EF4-FFF2-40B4-BE49-F238E27FC236}">
                  <a16:creationId xmlns:a16="http://schemas.microsoft.com/office/drawing/2014/main" id="{0DDB73DB-3AD9-8782-17B5-F2DC18B2AF4E}"/>
                </a:ext>
              </a:extLst>
            </p:cNvPr>
            <p:cNvSpPr/>
            <p:nvPr/>
          </p:nvSpPr>
          <p:spPr>
            <a:xfrm>
              <a:off x="7635834" y="2856594"/>
              <a:ext cx="183840" cy="179313"/>
            </a:xfrm>
            <a:custGeom>
              <a:avLst/>
              <a:gdLst>
                <a:gd name="f0" fmla="val w"/>
                <a:gd name="f1" fmla="val h"/>
                <a:gd name="f2" fmla="val 0"/>
                <a:gd name="f3" fmla="val 5073"/>
                <a:gd name="f4" fmla="val 4916"/>
                <a:gd name="f5" fmla="val 2238"/>
                <a:gd name="f6" fmla="val 1"/>
                <a:gd name="f7" fmla="val 1986"/>
                <a:gd name="f8" fmla="val 442"/>
                <a:gd name="f9" fmla="val 1671"/>
                <a:gd name="f10" fmla="val 820"/>
                <a:gd name="f11" fmla="val 1324"/>
                <a:gd name="f12" fmla="val 1229"/>
                <a:gd name="f13" fmla="val 946"/>
                <a:gd name="f14" fmla="val 473"/>
                <a:gd name="f15" fmla="val 2206"/>
                <a:gd name="f16" fmla="val 4443"/>
                <a:gd name="f17" fmla="val 2521"/>
                <a:gd name="f18" fmla="val 4758"/>
                <a:gd name="f19" fmla="val 2923"/>
                <a:gd name="f20" fmla="val 3325"/>
                <a:gd name="f21" fmla="val 3726"/>
                <a:gd name="f22" fmla="val 4128"/>
                <a:gd name="f23" fmla="val 3813"/>
                <a:gd name="f24" fmla="val 2836"/>
                <a:gd name="f25" fmla="*/ f0 1 5073"/>
                <a:gd name="f26" fmla="*/ f1 1 4916"/>
                <a:gd name="f27" fmla="val f2"/>
                <a:gd name="f28" fmla="val f3"/>
                <a:gd name="f29" fmla="val f4"/>
                <a:gd name="f30" fmla="+- f29 0 f27"/>
                <a:gd name="f31" fmla="+- f28 0 f27"/>
                <a:gd name="f32" fmla="*/ f31 1 5073"/>
                <a:gd name="f33" fmla="*/ f30 1 4916"/>
                <a:gd name="f34" fmla="*/ f27 1 f32"/>
                <a:gd name="f35" fmla="*/ f28 1 f32"/>
                <a:gd name="f36" fmla="*/ f27 1 f33"/>
                <a:gd name="f37" fmla="*/ f29 1 f33"/>
                <a:gd name="f38" fmla="*/ f34 f25 1"/>
                <a:gd name="f39" fmla="*/ f35 f25 1"/>
                <a:gd name="f40" fmla="*/ f37 f26 1"/>
                <a:gd name="f41" fmla="*/ f36 f26 1"/>
              </a:gdLst>
              <a:ahLst/>
              <a:cxnLst>
                <a:cxn ang="3cd4">
                  <a:pos x="hc" y="t"/>
                </a:cxn>
                <a:cxn ang="0">
                  <a:pos x="r" y="vc"/>
                </a:cxn>
                <a:cxn ang="cd4">
                  <a:pos x="hc" y="b"/>
                </a:cxn>
                <a:cxn ang="cd2">
                  <a:pos x="l" y="vc"/>
                </a:cxn>
              </a:cxnLst>
              <a:rect l="f38" t="f41" r="f39" b="f40"/>
              <a:pathLst>
                <a:path w="5073" h="4916">
                  <a:moveTo>
                    <a:pt x="f5" y="f6"/>
                  </a:moveTo>
                  <a:cubicBezTo>
                    <a:pt x="f7" y="f8"/>
                    <a:pt x="f9" y="f10"/>
                    <a:pt x="f11" y="f12"/>
                  </a:cubicBezTo>
                  <a:cubicBezTo>
                    <a:pt x="f13" y="f9"/>
                    <a:pt x="f14" y="f7"/>
                    <a:pt x="f6" y="f5"/>
                  </a:cubicBezTo>
                  <a:lnTo>
                    <a:pt x="f15" y="f16"/>
                  </a:lnTo>
                  <a:cubicBezTo>
                    <a:pt x="f17" y="f18"/>
                    <a:pt x="f19" y="f4"/>
                    <a:pt x="f20" y="f4"/>
                  </a:cubicBezTo>
                  <a:cubicBezTo>
                    <a:pt x="f21" y="f4"/>
                    <a:pt x="f22" y="f18"/>
                    <a:pt x="f16" y="f16"/>
                  </a:cubicBezTo>
                  <a:cubicBezTo>
                    <a:pt x="f3" y="f23"/>
                    <a:pt x="f3" y="f24"/>
                    <a:pt x="f16" y="f15"/>
                  </a:cubicBezTo>
                  <a:lnTo>
                    <a:pt x="f5" y="f6"/>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303" name="Google Shape;5988;p86">
              <a:extLst>
                <a:ext uri="{FF2B5EF4-FFF2-40B4-BE49-F238E27FC236}">
                  <a16:creationId xmlns:a16="http://schemas.microsoft.com/office/drawing/2014/main" id="{D182433E-B632-B5C8-5186-5919DE3C1009}"/>
                </a:ext>
              </a:extLst>
            </p:cNvPr>
            <p:cNvSpPr/>
            <p:nvPr/>
          </p:nvSpPr>
          <p:spPr>
            <a:xfrm>
              <a:off x="7353851" y="2571612"/>
              <a:ext cx="359670" cy="363227"/>
            </a:xfrm>
            <a:custGeom>
              <a:avLst/>
              <a:gdLst>
                <a:gd name="f0" fmla="val w"/>
                <a:gd name="f1" fmla="val h"/>
                <a:gd name="f2" fmla="val 0"/>
                <a:gd name="f3" fmla="val 9925"/>
                <a:gd name="f4" fmla="val 9958"/>
                <a:gd name="f5" fmla="val 4978"/>
                <a:gd name="f6" fmla="val 1702"/>
                <a:gd name="f7" fmla="val 6774"/>
                <a:gd name="f8" fmla="val 8286"/>
                <a:gd name="f9" fmla="val 3214"/>
                <a:gd name="f10" fmla="val 5010"/>
                <a:gd name="f11" fmla="val 8254"/>
                <a:gd name="f12" fmla="val 5892"/>
                <a:gd name="f13" fmla="val 7939"/>
                <a:gd name="f14" fmla="val 6711"/>
                <a:gd name="f15" fmla="val 7341"/>
                <a:gd name="f16" fmla="val 7310"/>
                <a:gd name="f17" fmla="val 6742"/>
                <a:gd name="f18" fmla="val 7908"/>
                <a:gd name="f19" fmla="val 5923"/>
                <a:gd name="f20" fmla="val 8318"/>
                <a:gd name="f21" fmla="val 3151"/>
                <a:gd name="f22" fmla="val 1670"/>
                <a:gd name="f23" fmla="val 6837"/>
                <a:gd name="f24" fmla="val 1"/>
                <a:gd name="f25" fmla="val 2268"/>
                <a:gd name="f26" fmla="val 2269"/>
                <a:gd name="f27" fmla="val 7688"/>
                <a:gd name="f28" fmla="val 9956"/>
                <a:gd name="f29" fmla="val 5013"/>
                <a:gd name="f30" fmla="val 9957"/>
                <a:gd name="f31" fmla="val 5048"/>
                <a:gd name="f32" fmla="val 5083"/>
                <a:gd name="f33" fmla="val 6367"/>
                <a:gd name="f34" fmla="val 7586"/>
                <a:gd name="f35" fmla="val 9395"/>
                <a:gd name="f36" fmla="val 8506"/>
                <a:gd name="f37" fmla="val 8444"/>
                <a:gd name="f38" fmla="val 9420"/>
                <a:gd name="f39" fmla="val 7499"/>
                <a:gd name="f40" fmla="val 9924"/>
                <a:gd name="f41" fmla="val 6270"/>
                <a:gd name="f42" fmla="val 7687"/>
                <a:gd name="f43" fmla="*/ f0 1 9925"/>
                <a:gd name="f44" fmla="*/ f1 1 9958"/>
                <a:gd name="f45" fmla="val f2"/>
                <a:gd name="f46" fmla="val f3"/>
                <a:gd name="f47" fmla="val f4"/>
                <a:gd name="f48" fmla="+- f47 0 f45"/>
                <a:gd name="f49" fmla="+- f46 0 f45"/>
                <a:gd name="f50" fmla="*/ f49 1 9925"/>
                <a:gd name="f51" fmla="*/ f48 1 9958"/>
                <a:gd name="f52" fmla="*/ f45 1 f50"/>
                <a:gd name="f53" fmla="*/ f46 1 f50"/>
                <a:gd name="f54" fmla="*/ f45 1 f51"/>
                <a:gd name="f55" fmla="*/ f47 1 f51"/>
                <a:gd name="f56" fmla="*/ f52 f43 1"/>
                <a:gd name="f57" fmla="*/ f53 f43 1"/>
                <a:gd name="f58" fmla="*/ f55 f44 1"/>
                <a:gd name="f59" fmla="*/ f54 f44 1"/>
              </a:gdLst>
              <a:ahLst/>
              <a:cxnLst>
                <a:cxn ang="3cd4">
                  <a:pos x="hc" y="t"/>
                </a:cxn>
                <a:cxn ang="0">
                  <a:pos x="r" y="vc"/>
                </a:cxn>
                <a:cxn ang="cd4">
                  <a:pos x="hc" y="b"/>
                </a:cxn>
                <a:cxn ang="cd2">
                  <a:pos x="l" y="vc"/>
                </a:cxn>
              </a:cxnLst>
              <a:rect l="f56" t="f59" r="f57" b="f58"/>
              <a:pathLst>
                <a:path w="9925" h="9958">
                  <a:moveTo>
                    <a:pt x="f5" y="f6"/>
                  </a:moveTo>
                  <a:cubicBezTo>
                    <a:pt x="f7" y="f6"/>
                    <a:pt x="f8" y="f9"/>
                    <a:pt x="f8" y="f10"/>
                  </a:cubicBezTo>
                  <a:cubicBezTo>
                    <a:pt x="f11" y="f12"/>
                    <a:pt x="f13" y="f14"/>
                    <a:pt x="f15" y="f16"/>
                  </a:cubicBezTo>
                  <a:cubicBezTo>
                    <a:pt x="f17" y="f18"/>
                    <a:pt x="f19" y="f20"/>
                    <a:pt x="f5" y="f20"/>
                  </a:cubicBezTo>
                  <a:cubicBezTo>
                    <a:pt x="f21" y="f20"/>
                    <a:pt x="f22" y="f23"/>
                    <a:pt x="f22" y="f10"/>
                  </a:cubicBezTo>
                  <a:cubicBezTo>
                    <a:pt x="f22" y="f9"/>
                    <a:pt x="f21" y="f6"/>
                    <a:pt x="f5" y="f6"/>
                  </a:cubicBezTo>
                  <a:close/>
                  <a:moveTo>
                    <a:pt x="f5" y="f24"/>
                  </a:moveTo>
                  <a:cubicBezTo>
                    <a:pt x="f25" y="f24"/>
                    <a:pt x="f2" y="f26"/>
                    <a:pt x="f2" y="f5"/>
                  </a:cubicBezTo>
                  <a:cubicBezTo>
                    <a:pt x="f2" y="f27"/>
                    <a:pt x="f25" y="f28"/>
                    <a:pt x="f5" y="f28"/>
                  </a:cubicBezTo>
                  <a:cubicBezTo>
                    <a:pt x="f29" y="f30"/>
                    <a:pt x="f31" y="f30"/>
                    <a:pt x="f32" y="f30"/>
                  </a:cubicBezTo>
                  <a:cubicBezTo>
                    <a:pt x="f33" y="f30"/>
                    <a:pt x="f34" y="f35"/>
                    <a:pt x="f36" y="f37"/>
                  </a:cubicBezTo>
                  <a:cubicBezTo>
                    <a:pt x="f38" y="f39"/>
                    <a:pt x="f40" y="f41"/>
                    <a:pt x="f40" y="f5"/>
                  </a:cubicBezTo>
                  <a:cubicBezTo>
                    <a:pt x="f40" y="f26"/>
                    <a:pt x="f42" y="f24"/>
                    <a:pt x="f5" y="f24"/>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grpSp>
      <p:grpSp>
        <p:nvGrpSpPr>
          <p:cNvPr id="304" name="Google Shape;6005;p86">
            <a:extLst>
              <a:ext uri="{FF2B5EF4-FFF2-40B4-BE49-F238E27FC236}">
                <a16:creationId xmlns:a16="http://schemas.microsoft.com/office/drawing/2014/main" id="{62B680DF-1B4B-5342-2544-7C1CA7BC43AD}"/>
              </a:ext>
            </a:extLst>
          </p:cNvPr>
          <p:cNvGrpSpPr/>
          <p:nvPr/>
        </p:nvGrpSpPr>
        <p:grpSpPr>
          <a:xfrm>
            <a:off x="4778903" y="4660393"/>
            <a:ext cx="541715" cy="545200"/>
            <a:chOff x="4901348" y="3495294"/>
            <a:chExt cx="406286" cy="408900"/>
          </a:xfrm>
          <a:solidFill>
            <a:schemeClr val="tx1"/>
          </a:solidFill>
        </p:grpSpPr>
        <p:sp>
          <p:nvSpPr>
            <p:cNvPr id="305" name="Google Shape;6006;p86">
              <a:extLst>
                <a:ext uri="{FF2B5EF4-FFF2-40B4-BE49-F238E27FC236}">
                  <a16:creationId xmlns:a16="http://schemas.microsoft.com/office/drawing/2014/main" id="{2ECD9D64-CA01-B5C7-F5D1-E217AF41EA25}"/>
                </a:ext>
              </a:extLst>
            </p:cNvPr>
            <p:cNvSpPr/>
            <p:nvPr/>
          </p:nvSpPr>
          <p:spPr>
            <a:xfrm>
              <a:off x="4901348" y="3495294"/>
              <a:ext cx="406286" cy="300069"/>
            </a:xfrm>
            <a:custGeom>
              <a:avLst/>
              <a:gdLst>
                <a:gd name="f0" fmla="val w"/>
                <a:gd name="f1" fmla="val h"/>
                <a:gd name="f2" fmla="val 0"/>
                <a:gd name="f3" fmla="val 12666"/>
                <a:gd name="f4" fmla="val 9294"/>
                <a:gd name="f5" fmla="val 11405"/>
                <a:gd name="f6" fmla="val 1701"/>
                <a:gd name="f7" fmla="val 11626"/>
                <a:gd name="f8" fmla="val 11846"/>
                <a:gd name="f9" fmla="val 1890"/>
                <a:gd name="f10" fmla="val 2142"/>
                <a:gd name="f11" fmla="val 3749"/>
                <a:gd name="f12" fmla="val 11090"/>
                <a:gd name="f13" fmla="val 4663"/>
                <a:gd name="f14" fmla="val 9956"/>
                <a:gd name="f15" fmla="val 4978"/>
                <a:gd name="f16" fmla="val 10051"/>
                <a:gd name="f17" fmla="val 4631"/>
                <a:gd name="f18" fmla="val 10145"/>
                <a:gd name="f19" fmla="val 4222"/>
                <a:gd name="f20" fmla="val 3844"/>
                <a:gd name="f21" fmla="val 2584"/>
                <a:gd name="f22" fmla="val 3812"/>
                <a:gd name="f23" fmla="val 2647"/>
                <a:gd name="f24" fmla="val 4600"/>
                <a:gd name="f25" fmla="val 2773"/>
                <a:gd name="f26" fmla="val 5009"/>
                <a:gd name="f27" fmla="val 1639"/>
                <a:gd name="f28" fmla="val 4694"/>
                <a:gd name="f29" fmla="val 851"/>
                <a:gd name="f30" fmla="val 3781"/>
                <a:gd name="f31" fmla="val 1040"/>
                <a:gd name="f32" fmla="val 1292"/>
                <a:gd name="f33" fmla="val 4065"/>
                <a:gd name="f34" fmla="val 3655"/>
                <a:gd name="f35" fmla="val 4317"/>
                <a:gd name="f36" fmla="val 4506"/>
                <a:gd name="f37" fmla="val 3875"/>
                <a:gd name="f38" fmla="val 4096"/>
                <a:gd name="f39" fmla="val 4821"/>
                <a:gd name="f40" fmla="val 5041"/>
                <a:gd name="f41" fmla="val 5262"/>
                <a:gd name="f42" fmla="val 5261"/>
                <a:gd name="f43" fmla="val 5451"/>
                <a:gd name="f44" fmla="val 5324"/>
                <a:gd name="f45" fmla="val 5577"/>
                <a:gd name="f46" fmla="val 5608"/>
                <a:gd name="f47" fmla="val 5482"/>
                <a:gd name="f48" fmla="val 5797"/>
                <a:gd name="f49" fmla="val 5431"/>
                <a:gd name="f50" fmla="val 5952"/>
                <a:gd name="f51" fmla="val 5229"/>
                <a:gd name="f52" fmla="val 6065"/>
                <a:gd name="f53" fmla="val 5054"/>
                <a:gd name="f54" fmla="val 5017"/>
                <a:gd name="f55" fmla="val 4980"/>
                <a:gd name="f56" fmla="val 6060"/>
                <a:gd name="f57" fmla="val 4947"/>
                <a:gd name="f58" fmla="val 6049"/>
                <a:gd name="f59" fmla="val 4128"/>
                <a:gd name="f60" fmla="val 5734"/>
                <a:gd name="f61" fmla="val 4946"/>
                <a:gd name="f62" fmla="val 2993"/>
                <a:gd name="f63" fmla="val 2741"/>
                <a:gd name="f64" fmla="val 2552"/>
                <a:gd name="f65" fmla="val 189"/>
                <a:gd name="f66" fmla="val 441"/>
                <a:gd name="f67" fmla="val 882"/>
                <a:gd name="f68" fmla="val 1261"/>
                <a:gd name="f69" fmla="val 536"/>
                <a:gd name="f70" fmla="val 1"/>
                <a:gd name="f71" fmla="val 1418"/>
                <a:gd name="f72" fmla="val 4568"/>
                <a:gd name="f73" fmla="val 1513"/>
                <a:gd name="f74" fmla="val 3183"/>
                <a:gd name="f75" fmla="val 5923"/>
                <a:gd name="f76" fmla="val 4159"/>
                <a:gd name="f77" fmla="val 7372"/>
                <a:gd name="f78" fmla="val 5073"/>
                <a:gd name="f79" fmla="val 7089"/>
                <a:gd name="f80" fmla="val 7687"/>
                <a:gd name="f81" fmla="val 8286"/>
                <a:gd name="f82" fmla="val 8884"/>
                <a:gd name="f83" fmla="val 4443"/>
                <a:gd name="f84" fmla="val 8192"/>
                <a:gd name="f85" fmla="val 7782"/>
                <a:gd name="f86" fmla="val 7562"/>
                <a:gd name="f87" fmla="val 8507"/>
                <a:gd name="f88" fmla="val 9484"/>
                <a:gd name="f89" fmla="val 11216"/>
                <a:gd name="f90" fmla="val 4537"/>
                <a:gd name="f91" fmla="val 12098"/>
                <a:gd name="f92" fmla="val 9704"/>
                <a:gd name="f93" fmla="*/ f0 1 12666"/>
                <a:gd name="f94" fmla="*/ f1 1 9294"/>
                <a:gd name="f95" fmla="val f2"/>
                <a:gd name="f96" fmla="val f3"/>
                <a:gd name="f97" fmla="val f4"/>
                <a:gd name="f98" fmla="+- f97 0 f95"/>
                <a:gd name="f99" fmla="+- f96 0 f95"/>
                <a:gd name="f100" fmla="*/ f99 1 12666"/>
                <a:gd name="f101" fmla="*/ f98 1 9294"/>
                <a:gd name="f102" fmla="*/ f95 1 f100"/>
                <a:gd name="f103" fmla="*/ f96 1 f100"/>
                <a:gd name="f104" fmla="*/ f95 1 f101"/>
                <a:gd name="f105" fmla="*/ f97 1 f101"/>
                <a:gd name="f106" fmla="*/ f102 f93 1"/>
                <a:gd name="f107" fmla="*/ f103 f93 1"/>
                <a:gd name="f108" fmla="*/ f105 f94 1"/>
                <a:gd name="f109" fmla="*/ f104 f94 1"/>
              </a:gdLst>
              <a:ahLst/>
              <a:cxnLst>
                <a:cxn ang="3cd4">
                  <a:pos x="hc" y="t"/>
                </a:cxn>
                <a:cxn ang="0">
                  <a:pos x="r" y="vc"/>
                </a:cxn>
                <a:cxn ang="cd4">
                  <a:pos x="hc" y="b"/>
                </a:cxn>
                <a:cxn ang="cd2">
                  <a:pos x="l" y="vc"/>
                </a:cxn>
              </a:cxnLst>
              <a:rect l="f106" t="f109" r="f107" b="f108"/>
              <a:pathLst>
                <a:path w="12666" h="9294">
                  <a:moveTo>
                    <a:pt x="f5" y="f6"/>
                  </a:moveTo>
                  <a:cubicBezTo>
                    <a:pt x="f7" y="f6"/>
                    <a:pt x="f8" y="f9"/>
                    <a:pt x="f8" y="f10"/>
                  </a:cubicBezTo>
                  <a:cubicBezTo>
                    <a:pt x="f8" y="f11"/>
                    <a:pt x="f12" y="f13"/>
                    <a:pt x="f14" y="f15"/>
                  </a:cubicBezTo>
                  <a:cubicBezTo>
                    <a:pt x="f16" y="f17"/>
                    <a:pt x="f18" y="f19"/>
                    <a:pt x="f18" y="f20"/>
                  </a:cubicBezTo>
                  <a:lnTo>
                    <a:pt x="f18" y="f6"/>
                  </a:lnTo>
                  <a:close/>
                  <a:moveTo>
                    <a:pt x="f21" y="f6"/>
                  </a:moveTo>
                  <a:lnTo>
                    <a:pt x="f21" y="f22"/>
                  </a:lnTo>
                  <a:cubicBezTo>
                    <a:pt x="f21" y="f19"/>
                    <a:pt x="f23" y="f24"/>
                    <a:pt x="f25" y="f26"/>
                  </a:cubicBezTo>
                  <a:cubicBezTo>
                    <a:pt x="f27" y="f28"/>
                    <a:pt x="f29" y="f30"/>
                    <a:pt x="f29" y="f10"/>
                  </a:cubicBezTo>
                  <a:cubicBezTo>
                    <a:pt x="f29" y="f9"/>
                    <a:pt x="f31" y="f6"/>
                    <a:pt x="f32" y="f6"/>
                  </a:cubicBezTo>
                  <a:close/>
                  <a:moveTo>
                    <a:pt x="f33" y="f34"/>
                  </a:moveTo>
                  <a:cubicBezTo>
                    <a:pt x="f35" y="f34"/>
                    <a:pt x="f36" y="f37"/>
                    <a:pt x="f36" y="f38"/>
                  </a:cubicBezTo>
                  <a:cubicBezTo>
                    <a:pt x="f36" y="f17"/>
                    <a:pt x="f39" y="f40"/>
                    <a:pt x="f41" y="f42"/>
                  </a:cubicBezTo>
                  <a:cubicBezTo>
                    <a:pt x="f43" y="f44"/>
                    <a:pt x="f45" y="f46"/>
                    <a:pt x="f47" y="f48"/>
                  </a:cubicBezTo>
                  <a:cubicBezTo>
                    <a:pt x="f49" y="f50"/>
                    <a:pt x="f51" y="f52"/>
                    <a:pt x="f53" y="f52"/>
                  </a:cubicBezTo>
                  <a:cubicBezTo>
                    <a:pt x="f54" y="f52"/>
                    <a:pt x="f55" y="f56"/>
                    <a:pt x="f57" y="f58"/>
                  </a:cubicBezTo>
                  <a:cubicBezTo>
                    <a:pt x="f59" y="f60"/>
                    <a:pt x="f34" y="f61"/>
                    <a:pt x="f34" y="f38"/>
                  </a:cubicBezTo>
                  <a:cubicBezTo>
                    <a:pt x="f34" y="f37"/>
                    <a:pt x="f20" y="f34"/>
                    <a:pt x="f33" y="f34"/>
                  </a:cubicBezTo>
                  <a:close/>
                  <a:moveTo>
                    <a:pt x="f62" y="f2"/>
                  </a:moveTo>
                  <a:cubicBezTo>
                    <a:pt x="f63" y="f2"/>
                    <a:pt x="f64" y="f65"/>
                    <a:pt x="f64" y="f66"/>
                  </a:cubicBezTo>
                  <a:lnTo>
                    <a:pt x="f64" y="f67"/>
                  </a:lnTo>
                  <a:lnTo>
                    <a:pt x="f68" y="f67"/>
                  </a:lnTo>
                  <a:cubicBezTo>
                    <a:pt x="f69" y="f67"/>
                    <a:pt x="f70" y="f71"/>
                    <a:pt x="f70" y="f10"/>
                  </a:cubicBezTo>
                  <a:cubicBezTo>
                    <a:pt x="f70" y="f72"/>
                    <a:pt x="f73" y="f48"/>
                    <a:pt x="f74" y="f75"/>
                  </a:cubicBezTo>
                  <a:cubicBezTo>
                    <a:pt x="f76" y="f77"/>
                    <a:pt x="f78" y="f79"/>
                    <a:pt x="f78" y="f80"/>
                  </a:cubicBezTo>
                  <a:cubicBezTo>
                    <a:pt x="f78" y="f81"/>
                    <a:pt x="f39" y="f82"/>
                    <a:pt x="f83" y="f4"/>
                  </a:cubicBezTo>
                  <a:lnTo>
                    <a:pt x="f84" y="f4"/>
                  </a:lnTo>
                  <a:cubicBezTo>
                    <a:pt x="f85" y="f82"/>
                    <a:pt x="f86" y="f81"/>
                    <a:pt x="f86" y="f80"/>
                  </a:cubicBezTo>
                  <a:cubicBezTo>
                    <a:pt x="f86" y="f79"/>
                    <a:pt x="f87" y="f77"/>
                    <a:pt x="f88" y="f75"/>
                  </a:cubicBezTo>
                  <a:cubicBezTo>
                    <a:pt x="f89" y="f48"/>
                    <a:pt x="f3" y="f90"/>
                    <a:pt x="f3" y="f10"/>
                  </a:cubicBezTo>
                  <a:cubicBezTo>
                    <a:pt x="f3" y="f71"/>
                    <a:pt x="f91" y="f67"/>
                    <a:pt x="f5" y="f67"/>
                  </a:cubicBezTo>
                  <a:lnTo>
                    <a:pt x="f18" y="f67"/>
                  </a:lnTo>
                  <a:lnTo>
                    <a:pt x="f18" y="f66"/>
                  </a:lnTo>
                  <a:cubicBezTo>
                    <a:pt x="f18" y="f65"/>
                    <a:pt x="f14" y="f2"/>
                    <a:pt x="f92"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306" name="Google Shape;6007;p86">
              <a:extLst>
                <a:ext uri="{FF2B5EF4-FFF2-40B4-BE49-F238E27FC236}">
                  <a16:creationId xmlns:a16="http://schemas.microsoft.com/office/drawing/2014/main" id="{82818637-0D1B-5294-65EB-B0C628473B15}"/>
                </a:ext>
              </a:extLst>
            </p:cNvPr>
            <p:cNvSpPr/>
            <p:nvPr/>
          </p:nvSpPr>
          <p:spPr>
            <a:xfrm>
              <a:off x="4979173" y="3822804"/>
              <a:ext cx="249658" cy="81390"/>
            </a:xfrm>
            <a:custGeom>
              <a:avLst/>
              <a:gdLst>
                <a:gd name="f0" fmla="val w"/>
                <a:gd name="f1" fmla="val h"/>
                <a:gd name="f2" fmla="val 0"/>
                <a:gd name="f3" fmla="val 7783"/>
                <a:gd name="f4" fmla="val 2521"/>
                <a:gd name="f5" fmla="val 757"/>
                <a:gd name="f6" fmla="val 1"/>
                <a:gd name="f7" fmla="val 63"/>
                <a:gd name="f8" fmla="val 1954"/>
                <a:gd name="f9" fmla="val 2237"/>
                <a:gd name="f10" fmla="val 158"/>
                <a:gd name="f11" fmla="val 473"/>
                <a:gd name="f12" fmla="val 7278"/>
                <a:gd name="f13" fmla="val 7593"/>
                <a:gd name="f14" fmla="val 7782"/>
                <a:gd name="f15" fmla="val 7688"/>
                <a:gd name="f16" fmla="val 6995"/>
                <a:gd name="f17" fmla="*/ f0 1 7783"/>
                <a:gd name="f18" fmla="*/ f1 1 2521"/>
                <a:gd name="f19" fmla="val f2"/>
                <a:gd name="f20" fmla="val f3"/>
                <a:gd name="f21" fmla="val f4"/>
                <a:gd name="f22" fmla="+- f21 0 f19"/>
                <a:gd name="f23" fmla="+- f20 0 f19"/>
                <a:gd name="f24" fmla="*/ f23 1 7783"/>
                <a:gd name="f25" fmla="*/ f22 1 2521"/>
                <a:gd name="f26" fmla="*/ f19 1 f24"/>
                <a:gd name="f27" fmla="*/ f20 1 f24"/>
                <a:gd name="f28" fmla="*/ f19 1 f25"/>
                <a:gd name="f29" fmla="*/ f21 1 f25"/>
                <a:gd name="f30" fmla="*/ f26 f17 1"/>
                <a:gd name="f31" fmla="*/ f27 f17 1"/>
                <a:gd name="f32" fmla="*/ f29 f18 1"/>
                <a:gd name="f33" fmla="*/ f28 f18 1"/>
              </a:gdLst>
              <a:ahLst/>
              <a:cxnLst>
                <a:cxn ang="3cd4">
                  <a:pos x="hc" y="t"/>
                </a:cxn>
                <a:cxn ang="0">
                  <a:pos x="r" y="vc"/>
                </a:cxn>
                <a:cxn ang="cd4">
                  <a:pos x="hc" y="b"/>
                </a:cxn>
                <a:cxn ang="cd2">
                  <a:pos x="l" y="vc"/>
                </a:cxn>
              </a:cxnLst>
              <a:rect l="f30" t="f33" r="f31" b="f32"/>
              <a:pathLst>
                <a:path w="7783" h="2521">
                  <a:moveTo>
                    <a:pt x="f5" y="f6"/>
                  </a:moveTo>
                  <a:lnTo>
                    <a:pt x="f7" y="f8"/>
                  </a:lnTo>
                  <a:cubicBezTo>
                    <a:pt x="f2" y="f9"/>
                    <a:pt x="f10" y="f4"/>
                    <a:pt x="f11" y="f4"/>
                  </a:cubicBezTo>
                  <a:lnTo>
                    <a:pt x="f12" y="f4"/>
                  </a:lnTo>
                  <a:cubicBezTo>
                    <a:pt x="f13" y="f4"/>
                    <a:pt x="f14" y="f9"/>
                    <a:pt x="f15" y="f8"/>
                  </a:cubicBezTo>
                  <a:lnTo>
                    <a:pt x="f16" y="f6"/>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grpSp>
      <p:grpSp>
        <p:nvGrpSpPr>
          <p:cNvPr id="307" name="Google Shape;6020;p86">
            <a:extLst>
              <a:ext uri="{FF2B5EF4-FFF2-40B4-BE49-F238E27FC236}">
                <a16:creationId xmlns:a16="http://schemas.microsoft.com/office/drawing/2014/main" id="{2A266C93-2CC4-3E9F-9CEC-CC56576DDB2C}"/>
              </a:ext>
            </a:extLst>
          </p:cNvPr>
          <p:cNvGrpSpPr/>
          <p:nvPr/>
        </p:nvGrpSpPr>
        <p:grpSpPr>
          <a:xfrm>
            <a:off x="6441526" y="3444021"/>
            <a:ext cx="363893" cy="616000"/>
            <a:chOff x="6148315" y="2583015"/>
            <a:chExt cx="272920" cy="462000"/>
          </a:xfrm>
          <a:solidFill>
            <a:schemeClr val="tx1"/>
          </a:solidFill>
        </p:grpSpPr>
        <p:sp>
          <p:nvSpPr>
            <p:cNvPr id="308" name="Google Shape;6021;p86">
              <a:extLst>
                <a:ext uri="{FF2B5EF4-FFF2-40B4-BE49-F238E27FC236}">
                  <a16:creationId xmlns:a16="http://schemas.microsoft.com/office/drawing/2014/main" id="{2F3F8460-B6EE-12F2-9A63-3C4FDF39F7E1}"/>
                </a:ext>
              </a:extLst>
            </p:cNvPr>
            <p:cNvSpPr/>
            <p:nvPr/>
          </p:nvSpPr>
          <p:spPr>
            <a:xfrm>
              <a:off x="6148315" y="2583015"/>
              <a:ext cx="272920" cy="321832"/>
            </a:xfrm>
            <a:custGeom>
              <a:avLst/>
              <a:gdLst>
                <a:gd name="f0" fmla="val w"/>
                <a:gd name="f1" fmla="val h"/>
                <a:gd name="f2" fmla="val 0"/>
                <a:gd name="f3" fmla="val 7531"/>
                <a:gd name="f4" fmla="val 8823"/>
                <a:gd name="f5" fmla="val 3372"/>
                <a:gd name="f6" fmla="val 1"/>
                <a:gd name="f7" fmla="val 95"/>
                <a:gd name="f8" fmla="val 5703"/>
                <a:gd name="f9" fmla="val 5829"/>
                <a:gd name="f10" fmla="val 5987"/>
                <a:gd name="f11" fmla="val 6113"/>
                <a:gd name="f12" fmla="val 1418"/>
                <a:gd name="f13" fmla="val 8822"/>
                <a:gd name="f14" fmla="val 6081"/>
                <a:gd name="f15" fmla="val 7467"/>
                <a:gd name="f16" fmla="val 7530"/>
                <a:gd name="f17" fmla="val 7499"/>
                <a:gd name="f18" fmla="val 4191"/>
                <a:gd name="f19" fmla="val 4727"/>
                <a:gd name="f20" fmla="val 4663"/>
                <a:gd name="f21" fmla="val 4884"/>
                <a:gd name="f22" fmla="val 5010"/>
                <a:gd name="f23" fmla="val 5357"/>
                <a:gd name="f24" fmla="val 5892"/>
                <a:gd name="f25" fmla="val 6585"/>
                <a:gd name="f26" fmla="val 4474"/>
                <a:gd name="f27" fmla="val 7121"/>
                <a:gd name="f28" fmla="val 3750"/>
                <a:gd name="f29" fmla="val 3088"/>
                <a:gd name="f30" fmla="val 2521"/>
                <a:gd name="f31" fmla="val 2899"/>
                <a:gd name="f32" fmla="val 4916"/>
                <a:gd name="f33" fmla="*/ f0 1 7531"/>
                <a:gd name="f34" fmla="*/ f1 1 8823"/>
                <a:gd name="f35" fmla="val f2"/>
                <a:gd name="f36" fmla="val f3"/>
                <a:gd name="f37" fmla="val f4"/>
                <a:gd name="f38" fmla="+- f37 0 f35"/>
                <a:gd name="f39" fmla="+- f36 0 f35"/>
                <a:gd name="f40" fmla="*/ f39 1 7531"/>
                <a:gd name="f41" fmla="*/ f38 1 8823"/>
                <a:gd name="f42" fmla="*/ f35 1 f40"/>
                <a:gd name="f43" fmla="*/ f36 1 f40"/>
                <a:gd name="f44" fmla="*/ f35 1 f41"/>
                <a:gd name="f45" fmla="*/ f37 1 f41"/>
                <a:gd name="f46" fmla="*/ f42 f33 1"/>
                <a:gd name="f47" fmla="*/ f43 f33 1"/>
                <a:gd name="f48" fmla="*/ f45 f34 1"/>
                <a:gd name="f49" fmla="*/ f44 f34 1"/>
              </a:gdLst>
              <a:ahLst/>
              <a:cxnLst>
                <a:cxn ang="3cd4">
                  <a:pos x="hc" y="t"/>
                </a:cxn>
                <a:cxn ang="0">
                  <a:pos x="r" y="vc"/>
                </a:cxn>
                <a:cxn ang="cd4">
                  <a:pos x="hc" y="b"/>
                </a:cxn>
                <a:cxn ang="cd2">
                  <a:pos x="l" y="vc"/>
                </a:cxn>
              </a:cxnLst>
              <a:rect l="f46" t="f49" r="f47" b="f48"/>
              <a:pathLst>
                <a:path w="7531" h="8823">
                  <a:moveTo>
                    <a:pt x="f5" y="f6"/>
                  </a:moveTo>
                  <a:lnTo>
                    <a:pt x="f7" y="f8"/>
                  </a:lnTo>
                  <a:cubicBezTo>
                    <a:pt x="f6" y="f9"/>
                    <a:pt x="f6" y="f10"/>
                    <a:pt x="f7" y="f11"/>
                  </a:cubicBezTo>
                  <a:lnTo>
                    <a:pt x="f12" y="f13"/>
                  </a:lnTo>
                  <a:lnTo>
                    <a:pt x="f14" y="f13"/>
                  </a:lnTo>
                  <a:lnTo>
                    <a:pt x="f15" y="f11"/>
                  </a:lnTo>
                  <a:cubicBezTo>
                    <a:pt x="f16" y="f10"/>
                    <a:pt x="f17" y="f9"/>
                    <a:pt x="f15" y="f8"/>
                  </a:cubicBezTo>
                  <a:lnTo>
                    <a:pt x="f18" y="f6"/>
                  </a:lnTo>
                  <a:lnTo>
                    <a:pt x="f18" y="f19"/>
                  </a:lnTo>
                  <a:cubicBezTo>
                    <a:pt x="f20" y="f21"/>
                    <a:pt x="f22" y="f23"/>
                    <a:pt x="f22" y="f24"/>
                  </a:cubicBezTo>
                  <a:cubicBezTo>
                    <a:pt x="f22" y="f25"/>
                    <a:pt x="f26" y="f27"/>
                    <a:pt x="f28" y="f27"/>
                  </a:cubicBezTo>
                  <a:cubicBezTo>
                    <a:pt x="f29" y="f27"/>
                    <a:pt x="f30" y="f25"/>
                    <a:pt x="f30" y="f24"/>
                  </a:cubicBezTo>
                  <a:cubicBezTo>
                    <a:pt x="f30" y="f23"/>
                    <a:pt x="f31" y="f32"/>
                    <a:pt x="f5" y="f19"/>
                  </a:cubicBezTo>
                  <a:lnTo>
                    <a:pt x="f5" y="f6"/>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309" name="Google Shape;6022;p86">
              <a:extLst>
                <a:ext uri="{FF2B5EF4-FFF2-40B4-BE49-F238E27FC236}">
                  <a16:creationId xmlns:a16="http://schemas.microsoft.com/office/drawing/2014/main" id="{095E8F72-CA3E-7476-AE51-A5CD5D6523D4}"/>
                </a:ext>
              </a:extLst>
            </p:cNvPr>
            <p:cNvSpPr/>
            <p:nvPr/>
          </p:nvSpPr>
          <p:spPr>
            <a:xfrm>
              <a:off x="6209955" y="2934675"/>
              <a:ext cx="151881" cy="110340"/>
            </a:xfrm>
            <a:custGeom>
              <a:avLst/>
              <a:gdLst>
                <a:gd name="f0" fmla="val w"/>
                <a:gd name="f1" fmla="val h"/>
                <a:gd name="f2" fmla="val 0"/>
                <a:gd name="f3" fmla="val 4191"/>
                <a:gd name="f4" fmla="val 3025"/>
                <a:gd name="f5" fmla="val 32"/>
                <a:gd name="f6" fmla="val 2615"/>
                <a:gd name="f7" fmla="val 1"/>
                <a:gd name="f8" fmla="val 2836"/>
                <a:gd name="f9" fmla="val 190"/>
                <a:gd name="f10" fmla="val 442"/>
                <a:gd name="f11" fmla="val 3750"/>
                <a:gd name="f12" fmla="val 3970"/>
                <a:gd name="f13" fmla="*/ f0 1 4191"/>
                <a:gd name="f14" fmla="*/ f1 1 3025"/>
                <a:gd name="f15" fmla="val f2"/>
                <a:gd name="f16" fmla="val f3"/>
                <a:gd name="f17" fmla="val f4"/>
                <a:gd name="f18" fmla="+- f17 0 f15"/>
                <a:gd name="f19" fmla="+- f16 0 f15"/>
                <a:gd name="f20" fmla="*/ f19 1 4191"/>
                <a:gd name="f21" fmla="*/ f18 1 3025"/>
                <a:gd name="f22" fmla="*/ f15 1 f20"/>
                <a:gd name="f23" fmla="*/ f16 1 f20"/>
                <a:gd name="f24" fmla="*/ f15 1 f21"/>
                <a:gd name="f25" fmla="*/ f17 1 f21"/>
                <a:gd name="f26" fmla="*/ f22 f13 1"/>
                <a:gd name="f27" fmla="*/ f23 f13 1"/>
                <a:gd name="f28" fmla="*/ f25 f14 1"/>
                <a:gd name="f29" fmla="*/ f24 f14 1"/>
              </a:gdLst>
              <a:ahLst/>
              <a:cxnLst>
                <a:cxn ang="3cd4">
                  <a:pos x="hc" y="t"/>
                </a:cxn>
                <a:cxn ang="0">
                  <a:pos x="r" y="vc"/>
                </a:cxn>
                <a:cxn ang="cd4">
                  <a:pos x="hc" y="b"/>
                </a:cxn>
                <a:cxn ang="cd2">
                  <a:pos x="l" y="vc"/>
                </a:cxn>
              </a:cxnLst>
              <a:rect l="f26" t="f29" r="f27" b="f28"/>
              <a:pathLst>
                <a:path w="4191" h="3025">
                  <a:moveTo>
                    <a:pt x="f5" y="f2"/>
                  </a:moveTo>
                  <a:lnTo>
                    <a:pt x="f5" y="f6"/>
                  </a:lnTo>
                  <a:cubicBezTo>
                    <a:pt x="f7" y="f8"/>
                    <a:pt x="f9" y="f4"/>
                    <a:pt x="f10" y="f4"/>
                  </a:cubicBezTo>
                  <a:lnTo>
                    <a:pt x="f11" y="f4"/>
                  </a:lnTo>
                  <a:cubicBezTo>
                    <a:pt x="f12" y="f4"/>
                    <a:pt x="f3" y="f8"/>
                    <a:pt x="f3" y="f6"/>
                  </a:cubicBezTo>
                  <a:lnTo>
                    <a:pt x="f3"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grpSp>
      <p:grpSp>
        <p:nvGrpSpPr>
          <p:cNvPr id="310" name="Google Shape;6038;p86">
            <a:extLst>
              <a:ext uri="{FF2B5EF4-FFF2-40B4-BE49-F238E27FC236}">
                <a16:creationId xmlns:a16="http://schemas.microsoft.com/office/drawing/2014/main" id="{3ECD886E-409C-7AB3-B2AA-3EC25F20392E}"/>
              </a:ext>
            </a:extLst>
          </p:cNvPr>
          <p:cNvGrpSpPr/>
          <p:nvPr/>
        </p:nvGrpSpPr>
        <p:grpSpPr>
          <a:xfrm>
            <a:off x="3305183" y="3472672"/>
            <a:ext cx="605917" cy="616781"/>
            <a:chOff x="3796058" y="2604503"/>
            <a:chExt cx="454438" cy="462586"/>
          </a:xfrm>
          <a:solidFill>
            <a:schemeClr val="tx1"/>
          </a:solidFill>
        </p:grpSpPr>
        <p:sp>
          <p:nvSpPr>
            <p:cNvPr id="311" name="Google Shape;6039;p86">
              <a:extLst>
                <a:ext uri="{FF2B5EF4-FFF2-40B4-BE49-F238E27FC236}">
                  <a16:creationId xmlns:a16="http://schemas.microsoft.com/office/drawing/2014/main" id="{1F4EED83-C96F-CF2F-FA9E-376A8C0F1EA2}"/>
                </a:ext>
              </a:extLst>
            </p:cNvPr>
            <p:cNvSpPr/>
            <p:nvPr/>
          </p:nvSpPr>
          <p:spPr>
            <a:xfrm>
              <a:off x="3796058" y="2604503"/>
              <a:ext cx="138184" cy="224658"/>
            </a:xfrm>
            <a:custGeom>
              <a:avLst/>
              <a:gdLst>
                <a:gd name="f0" fmla="val w"/>
                <a:gd name="f1" fmla="val h"/>
                <a:gd name="f2" fmla="val 0"/>
                <a:gd name="f3" fmla="val 3813"/>
                <a:gd name="f4" fmla="val 6159"/>
                <a:gd name="f5" fmla="val 1698"/>
                <a:gd name="f6" fmla="val 1"/>
                <a:gd name="f7" fmla="val 1520"/>
                <a:gd name="f8" fmla="val 1373"/>
                <a:gd name="f9" fmla="val 138"/>
                <a:gd name="f10" fmla="val 1293"/>
                <a:gd name="f11" fmla="val 299"/>
                <a:gd name="f12" fmla="val 5119"/>
                <a:gd name="f13" fmla="val 5308"/>
                <a:gd name="f14" fmla="val 127"/>
                <a:gd name="f15" fmla="val 5528"/>
                <a:gd name="f16" fmla="val 316"/>
                <a:gd name="f17" fmla="val 5623"/>
                <a:gd name="f18" fmla="val 2332"/>
                <a:gd name="f19" fmla="val 6158"/>
                <a:gd name="f20" fmla="val 3277"/>
                <a:gd name="f21" fmla="val 2630"/>
                <a:gd name="f22" fmla="val 2868"/>
                <a:gd name="f23" fmla="val 4111"/>
                <a:gd name="f24" fmla="val 582"/>
                <a:gd name="f25" fmla="val 1797"/>
                <a:gd name="f26" fmla="val 15"/>
                <a:gd name="f27" fmla="val 1763"/>
                <a:gd name="f28" fmla="val 5"/>
                <a:gd name="f29" fmla="val 1730"/>
                <a:gd name="f30" fmla="*/ f0 1 3813"/>
                <a:gd name="f31" fmla="*/ f1 1 6159"/>
                <a:gd name="f32" fmla="val f2"/>
                <a:gd name="f33" fmla="val f3"/>
                <a:gd name="f34" fmla="val f4"/>
                <a:gd name="f35" fmla="+- f34 0 f32"/>
                <a:gd name="f36" fmla="+- f33 0 f32"/>
                <a:gd name="f37" fmla="*/ f36 1 3813"/>
                <a:gd name="f38" fmla="*/ f35 1 6159"/>
                <a:gd name="f39" fmla="*/ f32 1 f37"/>
                <a:gd name="f40" fmla="*/ f33 1 f37"/>
                <a:gd name="f41" fmla="*/ f32 1 f38"/>
                <a:gd name="f42" fmla="*/ f34 1 f38"/>
                <a:gd name="f43" fmla="*/ f39 f30 1"/>
                <a:gd name="f44" fmla="*/ f40 f30 1"/>
                <a:gd name="f45" fmla="*/ f42 f31 1"/>
                <a:gd name="f46" fmla="*/ f41 f31 1"/>
              </a:gdLst>
              <a:ahLst/>
              <a:cxnLst>
                <a:cxn ang="3cd4">
                  <a:pos x="hc" y="t"/>
                </a:cxn>
                <a:cxn ang="0">
                  <a:pos x="r" y="vc"/>
                </a:cxn>
                <a:cxn ang="cd4">
                  <a:pos x="hc" y="b"/>
                </a:cxn>
                <a:cxn ang="cd2">
                  <a:pos x="l" y="vc"/>
                </a:cxn>
              </a:cxnLst>
              <a:rect l="f43" t="f46" r="f44" b="f45"/>
              <a:pathLst>
                <a:path w="3813" h="6159">
                  <a:moveTo>
                    <a:pt x="f5" y="f6"/>
                  </a:moveTo>
                  <a:cubicBezTo>
                    <a:pt x="f7" y="f6"/>
                    <a:pt x="f8" y="f9"/>
                    <a:pt x="f10" y="f11"/>
                  </a:cubicBezTo>
                  <a:lnTo>
                    <a:pt x="f6" y="f12"/>
                  </a:lnTo>
                  <a:cubicBezTo>
                    <a:pt x="f6" y="f13"/>
                    <a:pt x="f14" y="f15"/>
                    <a:pt x="f16" y="f17"/>
                  </a:cubicBezTo>
                  <a:lnTo>
                    <a:pt x="f18" y="f19"/>
                  </a:lnTo>
                  <a:cubicBezTo>
                    <a:pt x="f20" y="f21"/>
                    <a:pt x="f22" y="f23"/>
                    <a:pt x="f3" y="f24"/>
                  </a:cubicBezTo>
                  <a:lnTo>
                    <a:pt x="f25" y="f26"/>
                  </a:lnTo>
                  <a:cubicBezTo>
                    <a:pt x="f27" y="f28"/>
                    <a:pt x="f29"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312" name="Google Shape;6040;p86">
              <a:extLst>
                <a:ext uri="{FF2B5EF4-FFF2-40B4-BE49-F238E27FC236}">
                  <a16:creationId xmlns:a16="http://schemas.microsoft.com/office/drawing/2014/main" id="{AC39E513-4A9D-6C03-E401-0C0B4C7BBBC4}"/>
                </a:ext>
              </a:extLst>
            </p:cNvPr>
            <p:cNvSpPr/>
            <p:nvPr/>
          </p:nvSpPr>
          <p:spPr>
            <a:xfrm>
              <a:off x="3880567" y="2662495"/>
              <a:ext cx="313977" cy="404594"/>
            </a:xfrm>
            <a:custGeom>
              <a:avLst/>
              <a:gdLst>
                <a:gd name="f0" fmla="val w"/>
                <a:gd name="f1" fmla="val h"/>
                <a:gd name="f2" fmla="val 0"/>
                <a:gd name="f3" fmla="val 8664"/>
                <a:gd name="f4" fmla="val 11092"/>
                <a:gd name="f5" fmla="val 4348"/>
                <a:gd name="f6" fmla="val 3466"/>
                <a:gd name="f7" fmla="val 4820"/>
                <a:gd name="f8" fmla="val 5199"/>
                <a:gd name="f9" fmla="val 3844"/>
                <a:gd name="f10" fmla="val 4316"/>
                <a:gd name="f11" fmla="val 4789"/>
                <a:gd name="f12" fmla="val 5136"/>
                <a:gd name="f13" fmla="val 3907"/>
                <a:gd name="f14" fmla="val 3529"/>
                <a:gd name="f15" fmla="val 3875"/>
                <a:gd name="f16" fmla="val 5104"/>
                <a:gd name="f17" fmla="val 5766"/>
                <a:gd name="f18" fmla="val 6081"/>
                <a:gd name="f19" fmla="val 7624"/>
                <a:gd name="f20" fmla="val 2615"/>
                <a:gd name="f21" fmla="val 3560"/>
                <a:gd name="f22" fmla="val 3812"/>
                <a:gd name="f23" fmla="val 5892"/>
                <a:gd name="f24" fmla="val 4096"/>
                <a:gd name="f25" fmla="val 5955"/>
                <a:gd name="f26" fmla="val 4631"/>
                <a:gd name="f27" fmla="val 4883"/>
                <a:gd name="f28" fmla="val 2048"/>
                <a:gd name="f29" fmla="val 1386"/>
                <a:gd name="f30" fmla="val 2458"/>
                <a:gd name="f31" fmla="val 1638"/>
                <a:gd name="f32" fmla="val 1544"/>
                <a:gd name="f33" fmla="val 977"/>
                <a:gd name="f34" fmla="val 4001"/>
                <a:gd name="f35" fmla="val 2678"/>
                <a:gd name="f36" fmla="val 4474"/>
                <a:gd name="f37" fmla="val 4726"/>
                <a:gd name="f38" fmla="val 2741"/>
                <a:gd name="f39" fmla="val 5010"/>
                <a:gd name="f40" fmla="val 2899"/>
                <a:gd name="f41" fmla="val 32"/>
                <a:gd name="f42" fmla="val 10523"/>
                <a:gd name="f43" fmla="val 10680"/>
                <a:gd name="f44" fmla="val 63"/>
                <a:gd name="f45" fmla="val 10964"/>
                <a:gd name="f46" fmla="val 252"/>
                <a:gd name="f47" fmla="val 11027"/>
                <a:gd name="f48" fmla="val 328"/>
                <a:gd name="f49" fmla="val 11070"/>
                <a:gd name="f50" fmla="val 404"/>
                <a:gd name="f51" fmla="val 11091"/>
                <a:gd name="f52" fmla="val 475"/>
                <a:gd name="f53" fmla="val 613"/>
                <a:gd name="f54" fmla="val 737"/>
                <a:gd name="f55" fmla="val 11014"/>
                <a:gd name="f56" fmla="val 819"/>
                <a:gd name="f57" fmla="val 10869"/>
                <a:gd name="f58" fmla="val 2143"/>
                <a:gd name="f59" fmla="val 8475"/>
                <a:gd name="f60" fmla="val 6490"/>
                <a:gd name="f61" fmla="val 7845"/>
                <a:gd name="f62" fmla="val 7907"/>
                <a:gd name="f63" fmla="val 8037"/>
                <a:gd name="f64" fmla="val 8173"/>
                <a:gd name="f65" fmla="val 8243"/>
                <a:gd name="f66" fmla="val 8316"/>
                <a:gd name="f67" fmla="val 8381"/>
                <a:gd name="f68" fmla="val 8570"/>
                <a:gd name="f69" fmla="val 10932"/>
                <a:gd name="f70" fmla="val 8538"/>
                <a:gd name="f71" fmla="val 10491"/>
                <a:gd name="f72" fmla="val 5734"/>
                <a:gd name="f73" fmla="val 5262"/>
                <a:gd name="f74" fmla="val 6585"/>
                <a:gd name="f75" fmla="val 5482"/>
                <a:gd name="f76" fmla="val 7120"/>
                <a:gd name="f77" fmla="val 3434"/>
                <a:gd name="f78" fmla="val 6931"/>
                <a:gd name="f79" fmla="val 4222"/>
                <a:gd name="f80" fmla="val 1513"/>
                <a:gd name="f81" fmla="*/ f0 1 8664"/>
                <a:gd name="f82" fmla="*/ f1 1 11092"/>
                <a:gd name="f83" fmla="val f2"/>
                <a:gd name="f84" fmla="val f3"/>
                <a:gd name="f85" fmla="val f4"/>
                <a:gd name="f86" fmla="+- f85 0 f83"/>
                <a:gd name="f87" fmla="+- f84 0 f83"/>
                <a:gd name="f88" fmla="*/ f87 1 8664"/>
                <a:gd name="f89" fmla="*/ f86 1 11092"/>
                <a:gd name="f90" fmla="*/ f83 1 f88"/>
                <a:gd name="f91" fmla="*/ f84 1 f88"/>
                <a:gd name="f92" fmla="*/ f83 1 f89"/>
                <a:gd name="f93" fmla="*/ f85 1 f89"/>
                <a:gd name="f94" fmla="*/ f90 f81 1"/>
                <a:gd name="f95" fmla="*/ f91 f81 1"/>
                <a:gd name="f96" fmla="*/ f93 f82 1"/>
                <a:gd name="f97" fmla="*/ f92 f82 1"/>
              </a:gdLst>
              <a:ahLst/>
              <a:cxnLst>
                <a:cxn ang="3cd4">
                  <a:pos x="hc" y="t"/>
                </a:cxn>
                <a:cxn ang="0">
                  <a:pos x="r" y="vc"/>
                </a:cxn>
                <a:cxn ang="cd4">
                  <a:pos x="hc" y="b"/>
                </a:cxn>
                <a:cxn ang="cd2">
                  <a:pos x="l" y="vc"/>
                </a:cxn>
              </a:cxnLst>
              <a:rect l="f94" t="f97" r="f95" b="f96"/>
              <a:pathLst>
                <a:path w="8664" h="11092">
                  <a:moveTo>
                    <a:pt x="f5" y="f6"/>
                  </a:moveTo>
                  <a:cubicBezTo>
                    <a:pt x="f7" y="f6"/>
                    <a:pt x="f8" y="f9"/>
                    <a:pt x="f8" y="f10"/>
                  </a:cubicBezTo>
                  <a:cubicBezTo>
                    <a:pt x="f8" y="f11"/>
                    <a:pt x="f7" y="f12"/>
                    <a:pt x="f5" y="f12"/>
                  </a:cubicBezTo>
                  <a:cubicBezTo>
                    <a:pt x="f13" y="f12"/>
                    <a:pt x="f14" y="f11"/>
                    <a:pt x="f14" y="f10"/>
                  </a:cubicBezTo>
                  <a:cubicBezTo>
                    <a:pt x="f14" y="f15"/>
                    <a:pt x="f15" y="f6"/>
                    <a:pt x="f5" y="f6"/>
                  </a:cubicBezTo>
                  <a:close/>
                  <a:moveTo>
                    <a:pt x="f16" y="f17"/>
                  </a:moveTo>
                  <a:lnTo>
                    <a:pt x="f18" y="f19"/>
                  </a:lnTo>
                  <a:lnTo>
                    <a:pt x="f20" y="f19"/>
                  </a:lnTo>
                  <a:lnTo>
                    <a:pt x="f21" y="f17"/>
                  </a:lnTo>
                  <a:cubicBezTo>
                    <a:pt x="f22" y="f23"/>
                    <a:pt x="f24" y="f25"/>
                    <a:pt x="f5" y="f25"/>
                  </a:cubicBezTo>
                  <a:cubicBezTo>
                    <a:pt x="f26" y="f25"/>
                    <a:pt x="f27" y="f23"/>
                    <a:pt x="f16" y="f17"/>
                  </a:cubicBezTo>
                  <a:close/>
                  <a:moveTo>
                    <a:pt x="f28" y="f2"/>
                  </a:moveTo>
                  <a:cubicBezTo>
                    <a:pt x="f29" y="f30"/>
                    <a:pt x="f31" y="f32"/>
                    <a:pt x="f33" y="f34"/>
                  </a:cubicBezTo>
                  <a:lnTo>
                    <a:pt x="f35" y="f36"/>
                  </a:lnTo>
                  <a:cubicBezTo>
                    <a:pt x="f35" y="f37"/>
                    <a:pt x="f38" y="f39"/>
                    <a:pt x="f40" y="f8"/>
                  </a:cubicBezTo>
                  <a:lnTo>
                    <a:pt x="f41" y="f42"/>
                  </a:lnTo>
                  <a:cubicBezTo>
                    <a:pt x="f2" y="f43"/>
                    <a:pt x="f44" y="f45"/>
                    <a:pt x="f46" y="f47"/>
                  </a:cubicBezTo>
                  <a:cubicBezTo>
                    <a:pt x="f48" y="f49"/>
                    <a:pt x="f50" y="f51"/>
                    <a:pt x="f52" y="f51"/>
                  </a:cubicBezTo>
                  <a:cubicBezTo>
                    <a:pt x="f53" y="f51"/>
                    <a:pt x="f54" y="f55"/>
                    <a:pt x="f56" y="f57"/>
                  </a:cubicBezTo>
                  <a:lnTo>
                    <a:pt x="f58" y="f59"/>
                  </a:lnTo>
                  <a:lnTo>
                    <a:pt x="f60" y="f59"/>
                  </a:lnTo>
                  <a:lnTo>
                    <a:pt x="f61" y="f57"/>
                  </a:lnTo>
                  <a:cubicBezTo>
                    <a:pt x="f62" y="f55"/>
                    <a:pt x="f63" y="f51"/>
                    <a:pt x="f64" y="f51"/>
                  </a:cubicBezTo>
                  <a:cubicBezTo>
                    <a:pt x="f65" y="f51"/>
                    <a:pt x="f66" y="f49"/>
                    <a:pt x="f67" y="f47"/>
                  </a:cubicBezTo>
                  <a:cubicBezTo>
                    <a:pt x="f68" y="f69"/>
                    <a:pt x="f3" y="f43"/>
                    <a:pt x="f70" y="f71"/>
                  </a:cubicBezTo>
                  <a:lnTo>
                    <a:pt x="f72" y="f73"/>
                  </a:lnTo>
                  <a:lnTo>
                    <a:pt x="f74" y="f75"/>
                  </a:lnTo>
                  <a:cubicBezTo>
                    <a:pt x="f76" y="f77"/>
                    <a:pt x="f78" y="f79"/>
                    <a:pt x="f19" y="f80"/>
                  </a:cubicBezTo>
                  <a:lnTo>
                    <a:pt x="f28"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313" name="Google Shape;6041;p86">
              <a:extLst>
                <a:ext uri="{FF2B5EF4-FFF2-40B4-BE49-F238E27FC236}">
                  <a16:creationId xmlns:a16="http://schemas.microsoft.com/office/drawing/2014/main" id="{D56F4194-A8DA-FC97-2E01-74A9E7749EAB}"/>
                </a:ext>
              </a:extLst>
            </p:cNvPr>
            <p:cNvSpPr/>
            <p:nvPr/>
          </p:nvSpPr>
          <p:spPr>
            <a:xfrm>
              <a:off x="4156853" y="2753285"/>
              <a:ext cx="93643" cy="104470"/>
            </a:xfrm>
            <a:custGeom>
              <a:avLst/>
              <a:gdLst>
                <a:gd name="f0" fmla="val w"/>
                <a:gd name="f1" fmla="val h"/>
                <a:gd name="f2" fmla="val 0"/>
                <a:gd name="f3" fmla="val 2584"/>
                <a:gd name="f4" fmla="val 2864"/>
                <a:gd name="f5" fmla="val 630"/>
                <a:gd name="f6" fmla="val 252"/>
                <a:gd name="f7" fmla="val 1449"/>
                <a:gd name="f8" fmla="val 410"/>
                <a:gd name="f9" fmla="val 945"/>
                <a:gd name="f10" fmla="val 2395"/>
                <a:gd name="f11" fmla="val 1607"/>
                <a:gd name="f12" fmla="val 2836"/>
                <a:gd name="f13" fmla="val 1658"/>
                <a:gd name="f14" fmla="val 2855"/>
                <a:gd name="f15" fmla="val 1707"/>
                <a:gd name="f16" fmla="val 1753"/>
                <a:gd name="f17" fmla="val 1932"/>
                <a:gd name="f18" fmla="val 2067"/>
                <a:gd name="f19" fmla="val 2728"/>
                <a:gd name="f20" fmla="val 2143"/>
                <a:gd name="f21" fmla="val 2552"/>
                <a:gd name="f22" fmla="val 725"/>
                <a:gd name="f23" fmla="val 2458"/>
                <a:gd name="f24" fmla="val 473"/>
                <a:gd name="f25" fmla="val 2237"/>
                <a:gd name="f26" fmla="val 441"/>
                <a:gd name="f27" fmla="*/ f0 1 2584"/>
                <a:gd name="f28" fmla="*/ f1 1 2864"/>
                <a:gd name="f29" fmla="val f2"/>
                <a:gd name="f30" fmla="val f3"/>
                <a:gd name="f31" fmla="val f4"/>
                <a:gd name="f32" fmla="+- f31 0 f29"/>
                <a:gd name="f33" fmla="+- f30 0 f29"/>
                <a:gd name="f34" fmla="*/ f33 1 2584"/>
                <a:gd name="f35" fmla="*/ f32 1 2864"/>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2584" h="2864">
                  <a:moveTo>
                    <a:pt x="f5" y="f2"/>
                  </a:moveTo>
                  <a:cubicBezTo>
                    <a:pt x="f6" y="f7"/>
                    <a:pt x="f8" y="f9"/>
                    <a:pt x="f2" y="f10"/>
                  </a:cubicBezTo>
                  <a:lnTo>
                    <a:pt x="f11" y="f12"/>
                  </a:lnTo>
                  <a:cubicBezTo>
                    <a:pt x="f13" y="f14"/>
                    <a:pt x="f15" y="f4"/>
                    <a:pt x="f16" y="f4"/>
                  </a:cubicBezTo>
                  <a:cubicBezTo>
                    <a:pt x="f17" y="f4"/>
                    <a:pt x="f18" y="f19"/>
                    <a:pt x="f20" y="f21"/>
                  </a:cubicBezTo>
                  <a:lnTo>
                    <a:pt x="f3" y="f9"/>
                  </a:lnTo>
                  <a:cubicBezTo>
                    <a:pt x="f21" y="f22"/>
                    <a:pt x="f23" y="f24"/>
                    <a:pt x="f25" y="f26"/>
                  </a:cubicBezTo>
                  <a:lnTo>
                    <a:pt x="f5" y="f2"/>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grpSp>
      <p:grpSp>
        <p:nvGrpSpPr>
          <p:cNvPr id="314" name="Google Shape;6048;p86">
            <a:extLst>
              <a:ext uri="{FF2B5EF4-FFF2-40B4-BE49-F238E27FC236}">
                <a16:creationId xmlns:a16="http://schemas.microsoft.com/office/drawing/2014/main" id="{1C553B77-8F9C-C816-137A-1278267C776F}"/>
              </a:ext>
            </a:extLst>
          </p:cNvPr>
          <p:cNvGrpSpPr/>
          <p:nvPr/>
        </p:nvGrpSpPr>
        <p:grpSpPr>
          <a:xfrm>
            <a:off x="7184154" y="3435036"/>
            <a:ext cx="608964" cy="619072"/>
            <a:chOff x="6705286" y="2576276"/>
            <a:chExt cx="456723" cy="464304"/>
          </a:xfrm>
          <a:solidFill>
            <a:schemeClr val="tx1"/>
          </a:solidFill>
        </p:grpSpPr>
        <p:sp>
          <p:nvSpPr>
            <p:cNvPr id="315" name="Google Shape;6049;p86">
              <a:extLst>
                <a:ext uri="{FF2B5EF4-FFF2-40B4-BE49-F238E27FC236}">
                  <a16:creationId xmlns:a16="http://schemas.microsoft.com/office/drawing/2014/main" id="{67705519-5201-705A-81FC-8AA7FA542696}"/>
                </a:ext>
              </a:extLst>
            </p:cNvPr>
            <p:cNvSpPr/>
            <p:nvPr/>
          </p:nvSpPr>
          <p:spPr>
            <a:xfrm>
              <a:off x="6981608" y="2578580"/>
              <a:ext cx="180401" cy="271677"/>
            </a:xfrm>
            <a:custGeom>
              <a:avLst/>
              <a:gdLst>
                <a:gd name="f0" fmla="val w"/>
                <a:gd name="f1" fmla="val h"/>
                <a:gd name="f2" fmla="val 0"/>
                <a:gd name="f3" fmla="val 4978"/>
                <a:gd name="f4" fmla="val 7448"/>
                <a:gd name="f5" fmla="val 2489"/>
                <a:gd name="f6" fmla="val 820"/>
                <a:gd name="f7" fmla="val 3403"/>
                <a:gd name="f8" fmla="val 4127"/>
                <a:gd name="f9" fmla="val 1576"/>
                <a:gd name="f10" fmla="val 2490"/>
                <a:gd name="f11" fmla="val 3372"/>
                <a:gd name="f12" fmla="val 4128"/>
                <a:gd name="f13" fmla="val 1575"/>
                <a:gd name="f14" fmla="val 819"/>
                <a:gd name="f15" fmla="val 1"/>
                <a:gd name="f16" fmla="val 1103"/>
                <a:gd name="f17" fmla="val 1104"/>
                <a:gd name="f18" fmla="val 3214"/>
                <a:gd name="f19" fmla="val 315"/>
                <a:gd name="f20" fmla="val 3845"/>
                <a:gd name="f21" fmla="val 4317"/>
                <a:gd name="f22" fmla="val 7058"/>
                <a:gd name="f23" fmla="val 7287"/>
                <a:gd name="f24" fmla="val 1012"/>
                <a:gd name="f25" fmla="val 1225"/>
                <a:gd name="f26" fmla="val 1334"/>
                <a:gd name="f27" fmla="val 1448"/>
                <a:gd name="f28" fmla="val 7406"/>
                <a:gd name="f29" fmla="val 1544"/>
                <a:gd name="f30" fmla="val 7310"/>
                <a:gd name="f31" fmla="val 6365"/>
                <a:gd name="f32" fmla="val 3434"/>
                <a:gd name="f33" fmla="val 3530"/>
                <a:gd name="f34" fmla="val 3640"/>
                <a:gd name="f35" fmla="val 3744"/>
                <a:gd name="f36" fmla="val 3948"/>
                <a:gd name="f37" fmla="val 4663"/>
                <a:gd name="f38" fmla="val 3875"/>
                <a:gd name="f39" fmla="*/ f0 1 4978"/>
                <a:gd name="f40" fmla="*/ f1 1 7448"/>
                <a:gd name="f41" fmla="val f2"/>
                <a:gd name="f42" fmla="val f3"/>
                <a:gd name="f43" fmla="val f4"/>
                <a:gd name="f44" fmla="+- f43 0 f41"/>
                <a:gd name="f45" fmla="+- f42 0 f41"/>
                <a:gd name="f46" fmla="*/ f45 1 4978"/>
                <a:gd name="f47" fmla="*/ f44 1 7448"/>
                <a:gd name="f48" fmla="*/ f41 1 f46"/>
                <a:gd name="f49" fmla="*/ f42 1 f46"/>
                <a:gd name="f50" fmla="*/ f41 1 f47"/>
                <a:gd name="f51" fmla="*/ f43 1 f47"/>
                <a:gd name="f52" fmla="*/ f48 f39 1"/>
                <a:gd name="f53" fmla="*/ f49 f39 1"/>
                <a:gd name="f54" fmla="*/ f51 f40 1"/>
                <a:gd name="f55" fmla="*/ f50 f40 1"/>
              </a:gdLst>
              <a:ahLst/>
              <a:cxnLst>
                <a:cxn ang="3cd4">
                  <a:pos x="hc" y="t"/>
                </a:cxn>
                <a:cxn ang="0">
                  <a:pos x="r" y="vc"/>
                </a:cxn>
                <a:cxn ang="cd4">
                  <a:pos x="hc" y="b"/>
                </a:cxn>
                <a:cxn ang="cd2">
                  <a:pos x="l" y="vc"/>
                </a:cxn>
              </a:cxnLst>
              <a:rect l="f52" t="f55" r="f53" b="f54"/>
              <a:pathLst>
                <a:path w="4978" h="7448">
                  <a:moveTo>
                    <a:pt x="f5" y="f6"/>
                  </a:moveTo>
                  <a:cubicBezTo>
                    <a:pt x="f7" y="f6"/>
                    <a:pt x="f8" y="f9"/>
                    <a:pt x="f8" y="f10"/>
                  </a:cubicBezTo>
                  <a:cubicBezTo>
                    <a:pt x="f8" y="f11"/>
                    <a:pt x="f7" y="f12"/>
                    <a:pt x="f5" y="f12"/>
                  </a:cubicBezTo>
                  <a:cubicBezTo>
                    <a:pt x="f13" y="f12"/>
                    <a:pt x="f14" y="f11"/>
                    <a:pt x="f14" y="f10"/>
                  </a:cubicBezTo>
                  <a:cubicBezTo>
                    <a:pt x="f14" y="f9"/>
                    <a:pt x="f13" y="f6"/>
                    <a:pt x="f5" y="f6"/>
                  </a:cubicBezTo>
                  <a:close/>
                  <a:moveTo>
                    <a:pt x="f5" y="f15"/>
                  </a:moveTo>
                  <a:cubicBezTo>
                    <a:pt x="f16" y="f15"/>
                    <a:pt x="f2" y="f17"/>
                    <a:pt x="f2" y="f10"/>
                  </a:cubicBezTo>
                  <a:cubicBezTo>
                    <a:pt x="f2" y="f18"/>
                    <a:pt x="f19" y="f20"/>
                    <a:pt x="f14" y="f21"/>
                  </a:cubicBezTo>
                  <a:lnTo>
                    <a:pt x="f14" y="f22"/>
                  </a:lnTo>
                  <a:cubicBezTo>
                    <a:pt x="f14" y="f23"/>
                    <a:pt x="f24" y="f4"/>
                    <a:pt x="f25" y="f4"/>
                  </a:cubicBezTo>
                  <a:cubicBezTo>
                    <a:pt x="f26" y="f4"/>
                    <a:pt x="f27" y="f28"/>
                    <a:pt x="f29" y="f30"/>
                  </a:cubicBezTo>
                  <a:lnTo>
                    <a:pt x="f5" y="f31"/>
                  </a:lnTo>
                  <a:lnTo>
                    <a:pt x="f32" y="f30"/>
                  </a:lnTo>
                  <a:cubicBezTo>
                    <a:pt x="f33" y="f28"/>
                    <a:pt x="f34" y="f4"/>
                    <a:pt x="f35" y="f4"/>
                  </a:cubicBezTo>
                  <a:cubicBezTo>
                    <a:pt x="f36" y="f4"/>
                    <a:pt x="f8" y="f23"/>
                    <a:pt x="f8" y="f22"/>
                  </a:cubicBezTo>
                  <a:lnTo>
                    <a:pt x="f8" y="f21"/>
                  </a:lnTo>
                  <a:cubicBezTo>
                    <a:pt x="f37" y="f20"/>
                    <a:pt x="f3" y="f18"/>
                    <a:pt x="f3" y="f10"/>
                  </a:cubicBezTo>
                  <a:cubicBezTo>
                    <a:pt x="f3" y="f17"/>
                    <a:pt x="f38" y="f15"/>
                    <a:pt x="f5" y="f15"/>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316" name="Google Shape;6050;p86">
              <a:extLst>
                <a:ext uri="{FF2B5EF4-FFF2-40B4-BE49-F238E27FC236}">
                  <a16:creationId xmlns:a16="http://schemas.microsoft.com/office/drawing/2014/main" id="{D3401AD2-29A1-94C1-169D-D1122A2DF718}"/>
                </a:ext>
              </a:extLst>
            </p:cNvPr>
            <p:cNvSpPr/>
            <p:nvPr/>
          </p:nvSpPr>
          <p:spPr>
            <a:xfrm>
              <a:off x="6768087" y="2980797"/>
              <a:ext cx="391637" cy="59783"/>
            </a:xfrm>
            <a:custGeom>
              <a:avLst/>
              <a:gdLst>
                <a:gd name="f0" fmla="val w"/>
                <a:gd name="f1" fmla="val h"/>
                <a:gd name="f2" fmla="val 0"/>
                <a:gd name="f3" fmla="val 10807"/>
                <a:gd name="f4" fmla="val 1639"/>
                <a:gd name="f5" fmla="val 1450"/>
                <a:gd name="f6" fmla="val 1"/>
                <a:gd name="f7" fmla="val 1292"/>
                <a:gd name="f8" fmla="val 788"/>
                <a:gd name="f9" fmla="val 662"/>
                <a:gd name="f10" fmla="val 1387"/>
                <a:gd name="f11" fmla="val 8822"/>
                <a:gd name="f12" fmla="val 9799"/>
                <a:gd name="f13" fmla="val 10649"/>
                <a:gd name="f14" fmla="val 946"/>
                <a:gd name="f15" fmla="*/ f0 1 10807"/>
                <a:gd name="f16" fmla="*/ f1 1 1639"/>
                <a:gd name="f17" fmla="val f2"/>
                <a:gd name="f18" fmla="val f3"/>
                <a:gd name="f19" fmla="val f4"/>
                <a:gd name="f20" fmla="+- f19 0 f17"/>
                <a:gd name="f21" fmla="+- f18 0 f17"/>
                <a:gd name="f22" fmla="*/ f21 1 10807"/>
                <a:gd name="f23" fmla="*/ f20 1 1639"/>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10807" h="1639">
                  <a:moveTo>
                    <a:pt x="f5" y="f6"/>
                  </a:moveTo>
                  <a:cubicBezTo>
                    <a:pt x="f7" y="f8"/>
                    <a:pt x="f9" y="f10"/>
                    <a:pt x="f6" y="f4"/>
                  </a:cubicBezTo>
                  <a:lnTo>
                    <a:pt x="f11" y="f4"/>
                  </a:lnTo>
                  <a:cubicBezTo>
                    <a:pt x="f12" y="f4"/>
                    <a:pt x="f13" y="f14"/>
                    <a:pt x="f3"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317" name="Google Shape;6051;p86">
              <a:extLst>
                <a:ext uri="{FF2B5EF4-FFF2-40B4-BE49-F238E27FC236}">
                  <a16:creationId xmlns:a16="http://schemas.microsoft.com/office/drawing/2014/main" id="{224B0882-F7FC-2064-A470-F3160F0332F2}"/>
                </a:ext>
              </a:extLst>
            </p:cNvPr>
            <p:cNvSpPr/>
            <p:nvPr/>
          </p:nvSpPr>
          <p:spPr>
            <a:xfrm>
              <a:off x="6705286" y="2576276"/>
              <a:ext cx="397361" cy="431404"/>
            </a:xfrm>
            <a:custGeom>
              <a:avLst/>
              <a:gdLst>
                <a:gd name="f0" fmla="val w"/>
                <a:gd name="f1" fmla="val h"/>
                <a:gd name="f2" fmla="val 0"/>
                <a:gd name="f3" fmla="val 10965"/>
                <a:gd name="f4" fmla="val 11827"/>
                <a:gd name="f5" fmla="val 379"/>
                <a:gd name="f6" fmla="val 1"/>
                <a:gd name="f7" fmla="val 158"/>
                <a:gd name="f8" fmla="val 221"/>
                <a:gd name="f9" fmla="val 411"/>
                <a:gd name="f10" fmla="val 10618"/>
                <a:gd name="f11" fmla="val 11280"/>
                <a:gd name="f12" fmla="val 537"/>
                <a:gd name="f13" fmla="val 11815"/>
                <a:gd name="f14" fmla="val 1198"/>
                <a:gd name="f15" fmla="val 1247"/>
                <a:gd name="f16" fmla="val 11823"/>
                <a:gd name="f17" fmla="val 1295"/>
                <a:gd name="f18" fmla="val 11826"/>
                <a:gd name="f19" fmla="val 1342"/>
                <a:gd name="f20" fmla="val 1912"/>
                <a:gd name="f21" fmla="val 2395"/>
                <a:gd name="f22" fmla="val 11318"/>
                <a:gd name="f23" fmla="val 10650"/>
                <a:gd name="f24" fmla="val 10398"/>
                <a:gd name="f25" fmla="val 2584"/>
                <a:gd name="f26" fmla="val 10272"/>
                <a:gd name="f27" fmla="val 2836"/>
                <a:gd name="f28" fmla="val 8255"/>
                <a:gd name="f29" fmla="val 10807"/>
                <a:gd name="f30" fmla="val 8161"/>
                <a:gd name="f31" fmla="val 8098"/>
                <a:gd name="f32" fmla="val 10492"/>
                <a:gd name="f33" fmla="val 7972"/>
                <a:gd name="f34" fmla="val 10146"/>
                <a:gd name="f35" fmla="val 7625"/>
                <a:gd name="f36" fmla="val 9799"/>
                <a:gd name="f37" fmla="val 9547"/>
                <a:gd name="f38" fmla="val 8224"/>
                <a:gd name="f39" fmla="val 9232"/>
                <a:gd name="f40" fmla="val 8318"/>
                <a:gd name="f41" fmla="val 8917"/>
                <a:gd name="f42" fmla="val 7720"/>
                <a:gd name="f43" fmla="val 7783"/>
                <a:gd name="f44" fmla="val 7058"/>
                <a:gd name="f45" fmla="val 4664"/>
                <a:gd name="f46" fmla="val 7184"/>
                <a:gd name="f47" fmla="val 4065"/>
                <a:gd name="f48" fmla="val 6869"/>
                <a:gd name="f49" fmla="val 3309"/>
                <a:gd name="f50" fmla="val 2490"/>
                <a:gd name="f51" fmla="val 1513"/>
                <a:gd name="f52" fmla="val 7310"/>
                <a:gd name="f53" fmla="val 600"/>
                <a:gd name="f54" fmla="val 8035"/>
                <a:gd name="f55" fmla="*/ f0 1 10965"/>
                <a:gd name="f56" fmla="*/ f1 1 11827"/>
                <a:gd name="f57" fmla="val f2"/>
                <a:gd name="f58" fmla="val f3"/>
                <a:gd name="f59" fmla="val f4"/>
                <a:gd name="f60" fmla="+- f59 0 f57"/>
                <a:gd name="f61" fmla="+- f58 0 f57"/>
                <a:gd name="f62" fmla="*/ f61 1 10965"/>
                <a:gd name="f63" fmla="*/ f60 1 11827"/>
                <a:gd name="f64" fmla="*/ f57 1 f62"/>
                <a:gd name="f65" fmla="*/ f58 1 f62"/>
                <a:gd name="f66" fmla="*/ f57 1 f63"/>
                <a:gd name="f67" fmla="*/ f59 1 f63"/>
                <a:gd name="f68" fmla="*/ f64 f55 1"/>
                <a:gd name="f69" fmla="*/ f65 f55 1"/>
                <a:gd name="f70" fmla="*/ f67 f56 1"/>
                <a:gd name="f71" fmla="*/ f66 f56 1"/>
              </a:gdLst>
              <a:ahLst/>
              <a:cxnLst>
                <a:cxn ang="3cd4">
                  <a:pos x="hc" y="t"/>
                </a:cxn>
                <a:cxn ang="0">
                  <a:pos x="r" y="vc"/>
                </a:cxn>
                <a:cxn ang="cd4">
                  <a:pos x="hc" y="b"/>
                </a:cxn>
                <a:cxn ang="cd2">
                  <a:pos x="l" y="vc"/>
                </a:cxn>
              </a:cxnLst>
              <a:rect l="f68" t="f71" r="f69" b="f70"/>
              <a:pathLst>
                <a:path w="10965" h="11827">
                  <a:moveTo>
                    <a:pt x="f5" y="f6"/>
                  </a:moveTo>
                  <a:cubicBezTo>
                    <a:pt x="f7" y="f6"/>
                    <a:pt x="f6" y="f8"/>
                    <a:pt x="f6" y="f9"/>
                  </a:cubicBezTo>
                  <a:lnTo>
                    <a:pt x="f6" y="f10"/>
                  </a:lnTo>
                  <a:cubicBezTo>
                    <a:pt x="f6" y="f11"/>
                    <a:pt x="f12" y="f13"/>
                    <a:pt x="f14" y="f13"/>
                  </a:cubicBezTo>
                  <a:cubicBezTo>
                    <a:pt x="f15" y="f16"/>
                    <a:pt x="f17" y="f18"/>
                    <a:pt x="f19" y="f18"/>
                  </a:cubicBezTo>
                  <a:cubicBezTo>
                    <a:pt x="f20" y="f18"/>
                    <a:pt x="f21" y="f22"/>
                    <a:pt x="f21" y="f23"/>
                  </a:cubicBezTo>
                  <a:cubicBezTo>
                    <a:pt x="f21" y="f24"/>
                    <a:pt x="f25" y="f26"/>
                    <a:pt x="f27" y="f26"/>
                  </a:cubicBezTo>
                  <a:lnTo>
                    <a:pt x="f3" y="f26"/>
                  </a:lnTo>
                  <a:lnTo>
                    <a:pt x="f3" y="f28"/>
                  </a:lnTo>
                  <a:cubicBezTo>
                    <a:pt x="f29" y="f30"/>
                    <a:pt x="f23" y="f31"/>
                    <a:pt x="f32" y="f33"/>
                  </a:cubicBezTo>
                  <a:lnTo>
                    <a:pt x="f34" y="f35"/>
                  </a:lnTo>
                  <a:lnTo>
                    <a:pt x="f36" y="f33"/>
                  </a:lnTo>
                  <a:cubicBezTo>
                    <a:pt x="f37" y="f38"/>
                    <a:pt x="f39" y="f40"/>
                    <a:pt x="f41" y="f40"/>
                  </a:cubicBezTo>
                  <a:cubicBezTo>
                    <a:pt x="f28" y="f40"/>
                    <a:pt x="f42" y="f43"/>
                    <a:pt x="f42" y="f44"/>
                  </a:cubicBezTo>
                  <a:lnTo>
                    <a:pt x="f42" y="f45"/>
                  </a:lnTo>
                  <a:cubicBezTo>
                    <a:pt x="f46" y="f47"/>
                    <a:pt x="f48" y="f49"/>
                    <a:pt x="f48" y="f50"/>
                  </a:cubicBezTo>
                  <a:cubicBezTo>
                    <a:pt x="f48" y="f51"/>
                    <a:pt x="f52" y="f53"/>
                    <a:pt x="f54"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grpSp>
      <p:grpSp>
        <p:nvGrpSpPr>
          <p:cNvPr id="318" name="Google Shape;5717;p85">
            <a:extLst>
              <a:ext uri="{FF2B5EF4-FFF2-40B4-BE49-F238E27FC236}">
                <a16:creationId xmlns:a16="http://schemas.microsoft.com/office/drawing/2014/main" id="{FFAA715D-54F9-4108-7649-92B243DF55B5}"/>
              </a:ext>
            </a:extLst>
          </p:cNvPr>
          <p:cNvGrpSpPr/>
          <p:nvPr/>
        </p:nvGrpSpPr>
        <p:grpSpPr>
          <a:xfrm>
            <a:off x="5667554" y="4698066"/>
            <a:ext cx="656503" cy="517245"/>
            <a:chOff x="5567836" y="3523548"/>
            <a:chExt cx="492377" cy="387934"/>
          </a:xfrm>
          <a:solidFill>
            <a:schemeClr val="tx1"/>
          </a:solidFill>
        </p:grpSpPr>
        <p:sp>
          <p:nvSpPr>
            <p:cNvPr id="319" name="Google Shape;5718;p85">
              <a:extLst>
                <a:ext uri="{FF2B5EF4-FFF2-40B4-BE49-F238E27FC236}">
                  <a16:creationId xmlns:a16="http://schemas.microsoft.com/office/drawing/2014/main" id="{03E23DED-B15D-407B-E33B-2D00BB8D2903}"/>
                </a:ext>
              </a:extLst>
            </p:cNvPr>
            <p:cNvSpPr/>
            <p:nvPr/>
          </p:nvSpPr>
          <p:spPr>
            <a:xfrm>
              <a:off x="5691198" y="3523548"/>
              <a:ext cx="110230" cy="139976"/>
            </a:xfrm>
            <a:custGeom>
              <a:avLst/>
              <a:gdLst>
                <a:gd name="f0" fmla="val w"/>
                <a:gd name="f1" fmla="val h"/>
                <a:gd name="f2" fmla="val 0"/>
                <a:gd name="f3" fmla="val 4518"/>
                <a:gd name="f4" fmla="val 5737"/>
                <a:gd name="f5" fmla="val 2259"/>
                <a:gd name="f6" fmla="val 793"/>
                <a:gd name="f7" fmla="val 1"/>
                <a:gd name="f8" fmla="val 2469"/>
                <a:gd name="f9" fmla="val 3478"/>
                <a:gd name="f10" fmla="val 4725"/>
                <a:gd name="f11" fmla="val 1013"/>
                <a:gd name="f12" fmla="val 5733"/>
                <a:gd name="f13" fmla="val 5736"/>
                <a:gd name="f14" fmla="val 3506"/>
                <a:gd name="f15" fmla="val 3729"/>
                <a:gd name="f16" fmla="*/ f0 1 4518"/>
                <a:gd name="f17" fmla="*/ f1 1 5737"/>
                <a:gd name="f18" fmla="val f2"/>
                <a:gd name="f19" fmla="val f3"/>
                <a:gd name="f20" fmla="val f4"/>
                <a:gd name="f21" fmla="+- f20 0 f18"/>
                <a:gd name="f22" fmla="+- f19 0 f18"/>
                <a:gd name="f23" fmla="*/ f22 1 4518"/>
                <a:gd name="f24" fmla="*/ f21 1 5737"/>
                <a:gd name="f25" fmla="*/ f18 1 f23"/>
                <a:gd name="f26" fmla="*/ f19 1 f23"/>
                <a:gd name="f27" fmla="*/ f18 1 f24"/>
                <a:gd name="f28" fmla="*/ f20 1 f24"/>
                <a:gd name="f29" fmla="*/ f25 f16 1"/>
                <a:gd name="f30" fmla="*/ f26 f16 1"/>
                <a:gd name="f31" fmla="*/ f28 f17 1"/>
                <a:gd name="f32" fmla="*/ f27 f17 1"/>
              </a:gdLst>
              <a:ahLst/>
              <a:cxnLst>
                <a:cxn ang="3cd4">
                  <a:pos x="hc" y="t"/>
                </a:cxn>
                <a:cxn ang="0">
                  <a:pos x="r" y="vc"/>
                </a:cxn>
                <a:cxn ang="cd4">
                  <a:pos x="hc" y="b"/>
                </a:cxn>
                <a:cxn ang="cd2">
                  <a:pos x="l" y="vc"/>
                </a:cxn>
              </a:cxnLst>
              <a:rect l="f29" t="f32" r="f30" b="f31"/>
              <a:pathLst>
                <a:path w="4518" h="5737">
                  <a:moveTo>
                    <a:pt x="f5" y="f2"/>
                  </a:moveTo>
                  <a:cubicBezTo>
                    <a:pt x="f6" y="f2"/>
                    <a:pt x="f7" y="f8"/>
                    <a:pt x="f7" y="f9"/>
                  </a:cubicBezTo>
                  <a:cubicBezTo>
                    <a:pt x="f7" y="f10"/>
                    <a:pt x="f11" y="f12"/>
                    <a:pt x="f5" y="f13"/>
                  </a:cubicBezTo>
                  <a:cubicBezTo>
                    <a:pt x="f14" y="f12"/>
                    <a:pt x="f3" y="f10"/>
                    <a:pt x="f3" y="f9"/>
                  </a:cubicBezTo>
                  <a:cubicBezTo>
                    <a:pt x="f3" y="f8"/>
                    <a:pt x="f15"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320" name="Google Shape;5719;p85">
              <a:extLst>
                <a:ext uri="{FF2B5EF4-FFF2-40B4-BE49-F238E27FC236}">
                  <a16:creationId xmlns:a16="http://schemas.microsoft.com/office/drawing/2014/main" id="{61281BA4-D4CB-5024-40B0-B91C37BA2220}"/>
                </a:ext>
              </a:extLst>
            </p:cNvPr>
            <p:cNvSpPr/>
            <p:nvPr/>
          </p:nvSpPr>
          <p:spPr>
            <a:xfrm>
              <a:off x="5567836" y="3639321"/>
              <a:ext cx="137196" cy="132898"/>
            </a:xfrm>
            <a:custGeom>
              <a:avLst/>
              <a:gdLst>
                <a:gd name="f0" fmla="val w"/>
                <a:gd name="f1" fmla="val h"/>
                <a:gd name="f2" fmla="val 0"/>
                <a:gd name="f3" fmla="val 5623"/>
                <a:gd name="f4" fmla="val 5447"/>
                <a:gd name="f5" fmla="val 1951"/>
                <a:gd name="f6" fmla="val 1711"/>
                <a:gd name="f7" fmla="val 1480"/>
                <a:gd name="f8" fmla="val 53"/>
                <a:gd name="f9" fmla="val 1269"/>
                <a:gd name="f10" fmla="val 175"/>
                <a:gd name="f11" fmla="val 1"/>
                <a:gd name="f12" fmla="val 907"/>
                <a:gd name="f13" fmla="val 582"/>
                <a:gd name="f14" fmla="val 3443"/>
                <a:gd name="f15" fmla="val 1088"/>
                <a:gd name="f16" fmla="val 4316"/>
                <a:gd name="f17" fmla="val 1506"/>
                <a:gd name="f18" fmla="val 5041"/>
                <a:gd name="f19" fmla="val 2265"/>
                <a:gd name="f20" fmla="val 3045"/>
                <a:gd name="f21" fmla="val 3428"/>
                <a:gd name="f22" fmla="val 3816"/>
                <a:gd name="f23" fmla="val 5349"/>
                <a:gd name="f24" fmla="val 4172"/>
                <a:gd name="f25" fmla="val 5144"/>
                <a:gd name="f26" fmla="val 5253"/>
                <a:gd name="f27" fmla="val 4521"/>
                <a:gd name="f28" fmla="val 3138"/>
                <a:gd name="f29" fmla="val 5000"/>
                <a:gd name="f30" fmla="val 2057"/>
                <a:gd name="f31" fmla="val 4578"/>
                <a:gd name="f32" fmla="val 1330"/>
                <a:gd name="f33" fmla="val 3149"/>
                <a:gd name="f34" fmla="*/ f0 1 5623"/>
                <a:gd name="f35" fmla="*/ f1 1 5447"/>
                <a:gd name="f36" fmla="val f2"/>
                <a:gd name="f37" fmla="val f3"/>
                <a:gd name="f38" fmla="val f4"/>
                <a:gd name="f39" fmla="+- f38 0 f36"/>
                <a:gd name="f40" fmla="+- f37 0 f36"/>
                <a:gd name="f41" fmla="*/ f40 1 5623"/>
                <a:gd name="f42" fmla="*/ f39 1 5447"/>
                <a:gd name="f43" fmla="*/ f36 1 f41"/>
                <a:gd name="f44" fmla="*/ f37 1 f41"/>
                <a:gd name="f45" fmla="*/ f36 1 f42"/>
                <a:gd name="f46" fmla="*/ f38 1 f42"/>
                <a:gd name="f47" fmla="*/ f43 f34 1"/>
                <a:gd name="f48" fmla="*/ f44 f34 1"/>
                <a:gd name="f49" fmla="*/ f46 f35 1"/>
                <a:gd name="f50" fmla="*/ f45 f35 1"/>
              </a:gdLst>
              <a:ahLst/>
              <a:cxnLst>
                <a:cxn ang="3cd4">
                  <a:pos x="hc" y="t"/>
                </a:cxn>
                <a:cxn ang="0">
                  <a:pos x="r" y="vc"/>
                </a:cxn>
                <a:cxn ang="cd4">
                  <a:pos x="hc" y="b"/>
                </a:cxn>
                <a:cxn ang="cd2">
                  <a:pos x="l" y="vc"/>
                </a:cxn>
              </a:cxnLst>
              <a:rect l="f47" t="f50" r="f48" b="f49"/>
              <a:pathLst>
                <a:path w="5623" h="5447">
                  <a:moveTo>
                    <a:pt x="f5" y="f2"/>
                  </a:moveTo>
                  <a:cubicBezTo>
                    <a:pt x="f6" y="f2"/>
                    <a:pt x="f7" y="f8"/>
                    <a:pt x="f9" y="f10"/>
                  </a:cubicBezTo>
                  <a:cubicBezTo>
                    <a:pt x="f11" y="f12"/>
                    <a:pt x="f13" y="f14"/>
                    <a:pt x="f15" y="f16"/>
                  </a:cubicBezTo>
                  <a:cubicBezTo>
                    <a:pt x="f17" y="f18"/>
                    <a:pt x="f19" y="f4"/>
                    <a:pt x="f20" y="f4"/>
                  </a:cubicBezTo>
                  <a:cubicBezTo>
                    <a:pt x="f21" y="f4"/>
                    <a:pt x="f22" y="f23"/>
                    <a:pt x="f24" y="f25"/>
                  </a:cubicBezTo>
                  <a:cubicBezTo>
                    <a:pt x="f26" y="f27"/>
                    <a:pt x="f3" y="f28"/>
                    <a:pt x="f29" y="f30"/>
                  </a:cubicBezTo>
                  <a:cubicBezTo>
                    <a:pt x="f31" y="f32"/>
                    <a:pt x="f33"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321" name="Google Shape;5720;p85">
              <a:extLst>
                <a:ext uri="{FF2B5EF4-FFF2-40B4-BE49-F238E27FC236}">
                  <a16:creationId xmlns:a16="http://schemas.microsoft.com/office/drawing/2014/main" id="{50E06ED9-0C8B-2AF0-903A-8B6354B4C7AC}"/>
                </a:ext>
              </a:extLst>
            </p:cNvPr>
            <p:cNvSpPr/>
            <p:nvPr/>
          </p:nvSpPr>
          <p:spPr>
            <a:xfrm>
              <a:off x="5828952" y="3523548"/>
              <a:ext cx="110230" cy="139976"/>
            </a:xfrm>
            <a:custGeom>
              <a:avLst/>
              <a:gdLst>
                <a:gd name="f0" fmla="val w"/>
                <a:gd name="f1" fmla="val h"/>
                <a:gd name="f2" fmla="val 0"/>
                <a:gd name="f3" fmla="val 4518"/>
                <a:gd name="f4" fmla="val 5737"/>
                <a:gd name="f5" fmla="val 2259"/>
                <a:gd name="f6" fmla="val 793"/>
                <a:gd name="f7" fmla="val 1"/>
                <a:gd name="f8" fmla="val 2469"/>
                <a:gd name="f9" fmla="val 3478"/>
                <a:gd name="f10" fmla="val 4725"/>
                <a:gd name="f11" fmla="val 1013"/>
                <a:gd name="f12" fmla="val 5736"/>
                <a:gd name="f13" fmla="val 3506"/>
                <a:gd name="f14" fmla="val 3729"/>
                <a:gd name="f15" fmla="*/ f0 1 4518"/>
                <a:gd name="f16" fmla="*/ f1 1 5737"/>
                <a:gd name="f17" fmla="val f2"/>
                <a:gd name="f18" fmla="val f3"/>
                <a:gd name="f19" fmla="val f4"/>
                <a:gd name="f20" fmla="+- f19 0 f17"/>
                <a:gd name="f21" fmla="+- f18 0 f17"/>
                <a:gd name="f22" fmla="*/ f21 1 4518"/>
                <a:gd name="f23" fmla="*/ f20 1 5737"/>
                <a:gd name="f24" fmla="*/ f17 1 f22"/>
                <a:gd name="f25" fmla="*/ f18 1 f22"/>
                <a:gd name="f26" fmla="*/ f17 1 f23"/>
                <a:gd name="f27" fmla="*/ f19 1 f23"/>
                <a:gd name="f28" fmla="*/ f24 f15 1"/>
                <a:gd name="f29" fmla="*/ f25 f15 1"/>
                <a:gd name="f30" fmla="*/ f27 f16 1"/>
                <a:gd name="f31" fmla="*/ f26 f16 1"/>
              </a:gdLst>
              <a:ahLst/>
              <a:cxnLst>
                <a:cxn ang="3cd4">
                  <a:pos x="hc" y="t"/>
                </a:cxn>
                <a:cxn ang="0">
                  <a:pos x="r" y="vc"/>
                </a:cxn>
                <a:cxn ang="cd4">
                  <a:pos x="hc" y="b"/>
                </a:cxn>
                <a:cxn ang="cd2">
                  <a:pos x="l" y="vc"/>
                </a:cxn>
              </a:cxnLst>
              <a:rect l="f28" t="f31" r="f29" b="f30"/>
              <a:pathLst>
                <a:path w="4518" h="5737">
                  <a:moveTo>
                    <a:pt x="f5" y="f2"/>
                  </a:moveTo>
                  <a:cubicBezTo>
                    <a:pt x="f6" y="f2"/>
                    <a:pt x="f7" y="f8"/>
                    <a:pt x="f7" y="f9"/>
                  </a:cubicBezTo>
                  <a:cubicBezTo>
                    <a:pt x="f7" y="f10"/>
                    <a:pt x="f11" y="f12"/>
                    <a:pt x="f5" y="f12"/>
                  </a:cubicBezTo>
                  <a:cubicBezTo>
                    <a:pt x="f13" y="f12"/>
                    <a:pt x="f3" y="f10"/>
                    <a:pt x="f3" y="f9"/>
                  </a:cubicBezTo>
                  <a:cubicBezTo>
                    <a:pt x="f3" y="f8"/>
                    <a:pt x="f14"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322" name="Google Shape;5721;p85">
              <a:extLst>
                <a:ext uri="{FF2B5EF4-FFF2-40B4-BE49-F238E27FC236}">
                  <a16:creationId xmlns:a16="http://schemas.microsoft.com/office/drawing/2014/main" id="{408E9AED-FC32-B677-EEE8-01CDE15A2E21}"/>
                </a:ext>
              </a:extLst>
            </p:cNvPr>
            <p:cNvSpPr/>
            <p:nvPr/>
          </p:nvSpPr>
          <p:spPr>
            <a:xfrm>
              <a:off x="5925138" y="3638827"/>
              <a:ext cx="135075" cy="132926"/>
            </a:xfrm>
            <a:custGeom>
              <a:avLst/>
              <a:gdLst>
                <a:gd name="f0" fmla="val w"/>
                <a:gd name="f1" fmla="val h"/>
                <a:gd name="f2" fmla="val 0"/>
                <a:gd name="f3" fmla="val 5536"/>
                <a:gd name="f4" fmla="val 5448"/>
                <a:gd name="f5" fmla="val 3670"/>
                <a:gd name="f6" fmla="val 1"/>
                <a:gd name="f7" fmla="val 2471"/>
                <a:gd name="f8" fmla="val 1045"/>
                <a:gd name="f9" fmla="val 1330"/>
                <a:gd name="f10" fmla="val 624"/>
                <a:gd name="f11" fmla="val 2059"/>
                <a:gd name="f12" fmla="val 3137"/>
                <a:gd name="f13" fmla="val 371"/>
                <a:gd name="f14" fmla="val 4523"/>
                <a:gd name="f15" fmla="val 1452"/>
                <a:gd name="f16" fmla="val 5146"/>
                <a:gd name="f17" fmla="val 1808"/>
                <a:gd name="f18" fmla="val 5351"/>
                <a:gd name="f19" fmla="val 2199"/>
                <a:gd name="f20" fmla="val 2586"/>
                <a:gd name="f21" fmla="val 3381"/>
                <a:gd name="f22" fmla="val 4158"/>
                <a:gd name="f23" fmla="val 5039"/>
                <a:gd name="f24" fmla="val 4575"/>
                <a:gd name="f25" fmla="val 4318"/>
                <a:gd name="f26" fmla="val 5168"/>
                <a:gd name="f27" fmla="val 3288"/>
                <a:gd name="f28" fmla="val 5535"/>
                <a:gd name="f29" fmla="val 858"/>
                <a:gd name="f30" fmla="val 4355"/>
                <a:gd name="f31" fmla="val 177"/>
                <a:gd name="f32" fmla="val 4142"/>
                <a:gd name="f33" fmla="val 54"/>
                <a:gd name="f34" fmla="val 3911"/>
                <a:gd name="f35" fmla="*/ f0 1 5536"/>
                <a:gd name="f36" fmla="*/ f1 1 5448"/>
                <a:gd name="f37" fmla="val f2"/>
                <a:gd name="f38" fmla="val f3"/>
                <a:gd name="f39" fmla="val f4"/>
                <a:gd name="f40" fmla="+- f39 0 f37"/>
                <a:gd name="f41" fmla="+- f38 0 f37"/>
                <a:gd name="f42" fmla="*/ f41 1 5536"/>
                <a:gd name="f43" fmla="*/ f40 1 5448"/>
                <a:gd name="f44" fmla="*/ f37 1 f42"/>
                <a:gd name="f45" fmla="*/ f38 1 f42"/>
                <a:gd name="f46" fmla="*/ f37 1 f43"/>
                <a:gd name="f47" fmla="*/ f39 1 f43"/>
                <a:gd name="f48" fmla="*/ f44 f35 1"/>
                <a:gd name="f49" fmla="*/ f45 f35 1"/>
                <a:gd name="f50" fmla="*/ f47 f36 1"/>
                <a:gd name="f51" fmla="*/ f46 f36 1"/>
              </a:gdLst>
              <a:ahLst/>
              <a:cxnLst>
                <a:cxn ang="3cd4">
                  <a:pos x="hc" y="t"/>
                </a:cxn>
                <a:cxn ang="0">
                  <a:pos x="r" y="vc"/>
                </a:cxn>
                <a:cxn ang="cd4">
                  <a:pos x="hc" y="b"/>
                </a:cxn>
                <a:cxn ang="cd2">
                  <a:pos x="l" y="vc"/>
                </a:cxn>
              </a:cxnLst>
              <a:rect l="f48" t="f51" r="f49" b="f50"/>
              <a:pathLst>
                <a:path w="5536" h="5448">
                  <a:moveTo>
                    <a:pt x="f5" y="f6"/>
                  </a:moveTo>
                  <a:cubicBezTo>
                    <a:pt x="f7" y="f6"/>
                    <a:pt x="f8" y="f9"/>
                    <a:pt x="f10" y="f11"/>
                  </a:cubicBezTo>
                  <a:cubicBezTo>
                    <a:pt x="f6" y="f12"/>
                    <a:pt x="f13" y="f14"/>
                    <a:pt x="f15" y="f16"/>
                  </a:cubicBezTo>
                  <a:cubicBezTo>
                    <a:pt x="f17" y="f18"/>
                    <a:pt x="f19" y="f4"/>
                    <a:pt x="f20" y="f4"/>
                  </a:cubicBezTo>
                  <a:cubicBezTo>
                    <a:pt x="f21" y="f4"/>
                    <a:pt x="f22" y="f23"/>
                    <a:pt x="f24" y="f25"/>
                  </a:cubicBezTo>
                  <a:cubicBezTo>
                    <a:pt x="f26" y="f27"/>
                    <a:pt x="f28" y="f29"/>
                    <a:pt x="f30" y="f31"/>
                  </a:cubicBezTo>
                  <a:cubicBezTo>
                    <a:pt x="f32" y="f33"/>
                    <a:pt x="f34"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323" name="Google Shape;5722;p85">
              <a:extLst>
                <a:ext uri="{FF2B5EF4-FFF2-40B4-BE49-F238E27FC236}">
                  <a16:creationId xmlns:a16="http://schemas.microsoft.com/office/drawing/2014/main" id="{FC960D0D-E23E-F85B-5D1F-F462BF9EB23B}"/>
                </a:ext>
              </a:extLst>
            </p:cNvPr>
            <p:cNvSpPr/>
            <p:nvPr/>
          </p:nvSpPr>
          <p:spPr>
            <a:xfrm>
              <a:off x="5663656" y="3691039"/>
              <a:ext cx="303105" cy="220443"/>
            </a:xfrm>
            <a:custGeom>
              <a:avLst/>
              <a:gdLst>
                <a:gd name="f0" fmla="val w"/>
                <a:gd name="f1" fmla="val h"/>
                <a:gd name="f2" fmla="val 0"/>
                <a:gd name="f3" fmla="val 12423"/>
                <a:gd name="f4" fmla="val 9035"/>
                <a:gd name="f5" fmla="val 6213"/>
                <a:gd name="f6" fmla="val 1"/>
                <a:gd name="f7" fmla="val 5234"/>
                <a:gd name="f8" fmla="val 2259"/>
                <a:gd name="f9" fmla="val 2822"/>
                <a:gd name="f10" fmla="val 3147"/>
                <a:gd name="f11" fmla="val 3376"/>
                <a:gd name="f12" fmla="val 2121"/>
                <a:gd name="f13" fmla="val 3584"/>
                <a:gd name="f14" fmla="val 1907"/>
                <a:gd name="f15" fmla="val 3671"/>
                <a:gd name="f16" fmla="val 750"/>
                <a:gd name="f17" fmla="val 4144"/>
                <a:gd name="f18" fmla="val 5141"/>
                <a:gd name="f19" fmla="val 6210"/>
                <a:gd name="f20" fmla="val 7767"/>
                <a:gd name="f21" fmla="val 1521"/>
                <a:gd name="f22" fmla="val 9034"/>
                <a:gd name="f23" fmla="val 3388"/>
                <a:gd name="f24" fmla="val 3400"/>
                <a:gd name="f25" fmla="val 3413"/>
                <a:gd name="f26" fmla="val 3425"/>
                <a:gd name="f27" fmla="val 3753"/>
                <a:gd name="f28" fmla="val 4081"/>
                <a:gd name="f29" fmla="val 8995"/>
                <a:gd name="f30" fmla="val 4400"/>
                <a:gd name="f31" fmla="val 8917"/>
                <a:gd name="f32" fmla="val 4995"/>
                <a:gd name="f33" fmla="val 8766"/>
                <a:gd name="f34" fmla="val 5604"/>
                <a:gd name="f35" fmla="val 8691"/>
                <a:gd name="f36" fmla="val 6823"/>
                <a:gd name="f37" fmla="val 7432"/>
                <a:gd name="f38" fmla="val 8029"/>
                <a:gd name="f39" fmla="val 8345"/>
                <a:gd name="f40" fmla="val 8670"/>
                <a:gd name="f41" fmla="val 8998"/>
                <a:gd name="f42" fmla="val 9010"/>
                <a:gd name="f43" fmla="val 9022"/>
                <a:gd name="f44" fmla="val 10901"/>
                <a:gd name="f45" fmla="val 12422"/>
                <a:gd name="f46" fmla="val 5138"/>
                <a:gd name="f47" fmla="val 11675"/>
                <a:gd name="f48" fmla="val 4141"/>
                <a:gd name="f49" fmla="val 10516"/>
                <a:gd name="f50" fmla="val 10302"/>
                <a:gd name="f51" fmla="val 10164"/>
                <a:gd name="f52" fmla="val 7191"/>
                <a:gd name="f53" fmla="*/ f0 1 12423"/>
                <a:gd name="f54" fmla="*/ f1 1 9035"/>
                <a:gd name="f55" fmla="val f2"/>
                <a:gd name="f56" fmla="val f3"/>
                <a:gd name="f57" fmla="val f4"/>
                <a:gd name="f58" fmla="+- f57 0 f55"/>
                <a:gd name="f59" fmla="+- f56 0 f55"/>
                <a:gd name="f60" fmla="*/ f59 1 12423"/>
                <a:gd name="f61" fmla="*/ f58 1 9035"/>
                <a:gd name="f62" fmla="*/ f55 1 f60"/>
                <a:gd name="f63" fmla="*/ f56 1 f60"/>
                <a:gd name="f64" fmla="*/ f55 1 f61"/>
                <a:gd name="f65" fmla="*/ f57 1 f61"/>
                <a:gd name="f66" fmla="*/ f62 f53 1"/>
                <a:gd name="f67" fmla="*/ f63 f53 1"/>
                <a:gd name="f68" fmla="*/ f65 f54 1"/>
                <a:gd name="f69" fmla="*/ f64 f54 1"/>
              </a:gdLst>
              <a:ahLst/>
              <a:cxnLst>
                <a:cxn ang="3cd4">
                  <a:pos x="hc" y="t"/>
                </a:cxn>
                <a:cxn ang="0">
                  <a:pos x="r" y="vc"/>
                </a:cxn>
                <a:cxn ang="cd4">
                  <a:pos x="hc" y="b"/>
                </a:cxn>
                <a:cxn ang="cd2">
                  <a:pos x="l" y="vc"/>
                </a:cxn>
              </a:cxnLst>
              <a:rect l="f66" t="f69" r="f67" b="f68"/>
              <a:pathLst>
                <a:path w="12423" h="9035">
                  <a:moveTo>
                    <a:pt x="f5" y="f6"/>
                  </a:moveTo>
                  <a:cubicBezTo>
                    <a:pt x="f7" y="f6"/>
                    <a:pt x="f8" y="f6"/>
                    <a:pt x="f8" y="f9"/>
                  </a:cubicBezTo>
                  <a:lnTo>
                    <a:pt x="f8" y="f10"/>
                  </a:lnTo>
                  <a:cubicBezTo>
                    <a:pt x="f8" y="f11"/>
                    <a:pt x="f12" y="f13"/>
                    <a:pt x="f14" y="f15"/>
                  </a:cubicBezTo>
                  <a:cubicBezTo>
                    <a:pt x="f16" y="f17"/>
                    <a:pt x="f6" y="f18"/>
                    <a:pt x="f6" y="f19"/>
                  </a:cubicBezTo>
                  <a:cubicBezTo>
                    <a:pt x="f6" y="f20"/>
                    <a:pt x="f21" y="f22"/>
                    <a:pt x="f23" y="f22"/>
                  </a:cubicBezTo>
                  <a:cubicBezTo>
                    <a:pt x="f24" y="f4"/>
                    <a:pt x="f25" y="f4"/>
                    <a:pt x="f26" y="f4"/>
                  </a:cubicBezTo>
                  <a:cubicBezTo>
                    <a:pt x="f27" y="f4"/>
                    <a:pt x="f28" y="f29"/>
                    <a:pt x="f30" y="f31"/>
                  </a:cubicBezTo>
                  <a:cubicBezTo>
                    <a:pt x="f32" y="f33"/>
                    <a:pt x="f34" y="f35"/>
                    <a:pt x="f5" y="f35"/>
                  </a:cubicBezTo>
                  <a:cubicBezTo>
                    <a:pt x="f36" y="f35"/>
                    <a:pt x="f37" y="f33"/>
                    <a:pt x="f38" y="f31"/>
                  </a:cubicBezTo>
                  <a:cubicBezTo>
                    <a:pt x="f39" y="f29"/>
                    <a:pt x="f40" y="f4"/>
                    <a:pt x="f41" y="f4"/>
                  </a:cubicBezTo>
                  <a:cubicBezTo>
                    <a:pt x="f42" y="f4"/>
                    <a:pt x="f43" y="f4"/>
                    <a:pt x="f22" y="f22"/>
                  </a:cubicBezTo>
                  <a:cubicBezTo>
                    <a:pt x="f44" y="f22"/>
                    <a:pt x="f45" y="f20"/>
                    <a:pt x="f45" y="f19"/>
                  </a:cubicBezTo>
                  <a:cubicBezTo>
                    <a:pt x="f45" y="f46"/>
                    <a:pt x="f47" y="f48"/>
                    <a:pt x="f49" y="f15"/>
                  </a:cubicBezTo>
                  <a:cubicBezTo>
                    <a:pt x="f50" y="f13"/>
                    <a:pt x="f51" y="f11"/>
                    <a:pt x="f51" y="f10"/>
                  </a:cubicBezTo>
                  <a:lnTo>
                    <a:pt x="f51" y="f9"/>
                  </a:lnTo>
                  <a:cubicBezTo>
                    <a:pt x="f51" y="f6"/>
                    <a:pt x="f52" y="f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grpSp>
      <p:grpSp>
        <p:nvGrpSpPr>
          <p:cNvPr id="324" name="Google Shape;5723;p85">
            <a:extLst>
              <a:ext uri="{FF2B5EF4-FFF2-40B4-BE49-F238E27FC236}">
                <a16:creationId xmlns:a16="http://schemas.microsoft.com/office/drawing/2014/main" id="{6FE35521-1C65-4104-AB9F-E05180D9089B}"/>
              </a:ext>
            </a:extLst>
          </p:cNvPr>
          <p:cNvGrpSpPr/>
          <p:nvPr/>
        </p:nvGrpSpPr>
        <p:grpSpPr>
          <a:xfrm>
            <a:off x="2347707" y="3461129"/>
            <a:ext cx="741944" cy="609831"/>
            <a:chOff x="3077952" y="2595844"/>
            <a:chExt cx="556458" cy="457373"/>
          </a:xfrm>
          <a:solidFill>
            <a:schemeClr val="tx1"/>
          </a:solidFill>
        </p:grpSpPr>
        <p:sp>
          <p:nvSpPr>
            <p:cNvPr id="325" name="Google Shape;5724;p85">
              <a:extLst>
                <a:ext uri="{FF2B5EF4-FFF2-40B4-BE49-F238E27FC236}">
                  <a16:creationId xmlns:a16="http://schemas.microsoft.com/office/drawing/2014/main" id="{8A9545FF-3C1D-F684-D3A7-E1683240CC82}"/>
                </a:ext>
              </a:extLst>
            </p:cNvPr>
            <p:cNvSpPr/>
            <p:nvPr/>
          </p:nvSpPr>
          <p:spPr>
            <a:xfrm>
              <a:off x="3319445" y="2595844"/>
              <a:ext cx="147739" cy="103866"/>
            </a:xfrm>
            <a:custGeom>
              <a:avLst/>
              <a:gdLst>
                <a:gd name="f0" fmla="val w"/>
                <a:gd name="f1" fmla="val h"/>
                <a:gd name="f2" fmla="val 0"/>
                <a:gd name="f3" fmla="val 5132"/>
                <a:gd name="f4" fmla="val 3608"/>
                <a:gd name="f5" fmla="val 567"/>
                <a:gd name="f6" fmla="val 254"/>
                <a:gd name="f7" fmla="val 1"/>
                <a:gd name="f8" fmla="val 253"/>
                <a:gd name="f9" fmla="val 563"/>
                <a:gd name="f10" fmla="val 7"/>
                <a:gd name="f11" fmla="val 1662"/>
                <a:gd name="f12" fmla="val 368"/>
                <a:gd name="f13" fmla="val 2731"/>
                <a:gd name="f14" fmla="val 1034"/>
                <a:gd name="f15" fmla="val 2097"/>
                <a:gd name="f16" fmla="val 3138"/>
                <a:gd name="f17" fmla="val 3325"/>
                <a:gd name="f18" fmla="val 2864"/>
                <a:gd name="f19" fmla="val 5014"/>
                <a:gd name="f20" fmla="val 5054"/>
                <a:gd name="f21" fmla="val 5093"/>
                <a:gd name="f22" fmla="val 2873"/>
                <a:gd name="f23" fmla="val 4289"/>
                <a:gd name="f24" fmla="val 1117"/>
                <a:gd name="f25" fmla="val 2515"/>
                <a:gd name="f26" fmla="*/ f0 1 5132"/>
                <a:gd name="f27" fmla="*/ f1 1 3608"/>
                <a:gd name="f28" fmla="val f2"/>
                <a:gd name="f29" fmla="val f3"/>
                <a:gd name="f30" fmla="val f4"/>
                <a:gd name="f31" fmla="+- f30 0 f28"/>
                <a:gd name="f32" fmla="+- f29 0 f28"/>
                <a:gd name="f33" fmla="*/ f32 1 5132"/>
                <a:gd name="f34" fmla="*/ f31 1 3608"/>
                <a:gd name="f35" fmla="*/ f28 1 f33"/>
                <a:gd name="f36" fmla="*/ f29 1 f33"/>
                <a:gd name="f37" fmla="*/ f28 1 f34"/>
                <a:gd name="f38" fmla="*/ f30 1 f34"/>
                <a:gd name="f39" fmla="*/ f35 f26 1"/>
                <a:gd name="f40" fmla="*/ f36 f26 1"/>
                <a:gd name="f41" fmla="*/ f38 f27 1"/>
                <a:gd name="f42" fmla="*/ f37 f27 1"/>
              </a:gdLst>
              <a:ahLst/>
              <a:cxnLst>
                <a:cxn ang="3cd4">
                  <a:pos x="hc" y="t"/>
                </a:cxn>
                <a:cxn ang="0">
                  <a:pos x="r" y="vc"/>
                </a:cxn>
                <a:cxn ang="cd4">
                  <a:pos x="hc" y="b"/>
                </a:cxn>
                <a:cxn ang="cd2">
                  <a:pos x="l" y="vc"/>
                </a:cxn>
              </a:cxnLst>
              <a:rect l="f39" t="f42" r="f40" b="f41"/>
              <a:pathLst>
                <a:path w="5132" h="3608">
                  <a:moveTo>
                    <a:pt x="f5" y="f2"/>
                  </a:moveTo>
                  <a:cubicBezTo>
                    <a:pt x="f6" y="f2"/>
                    <a:pt x="f7" y="f8"/>
                    <a:pt x="f7" y="f9"/>
                  </a:cubicBezTo>
                  <a:cubicBezTo>
                    <a:pt x="f10" y="f11"/>
                    <a:pt x="f12" y="f13"/>
                    <a:pt x="f14" y="f4"/>
                  </a:cubicBezTo>
                  <a:cubicBezTo>
                    <a:pt x="f15" y="f16"/>
                    <a:pt x="f17" y="f18"/>
                    <a:pt x="f19" y="f18"/>
                  </a:cubicBezTo>
                  <a:cubicBezTo>
                    <a:pt x="f20" y="f18"/>
                    <a:pt x="f21" y="f22"/>
                    <a:pt x="f3" y="f22"/>
                  </a:cubicBezTo>
                  <a:cubicBezTo>
                    <a:pt x="f23" y="f24"/>
                    <a:pt x="f25" y="f2"/>
                    <a:pt x="f5"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326" name="Google Shape;5725;p85">
              <a:extLst>
                <a:ext uri="{FF2B5EF4-FFF2-40B4-BE49-F238E27FC236}">
                  <a16:creationId xmlns:a16="http://schemas.microsoft.com/office/drawing/2014/main" id="{61F8258D-EB58-52E1-FDA6-0C8866D49D9B}"/>
                </a:ext>
              </a:extLst>
            </p:cNvPr>
            <p:cNvSpPr/>
            <p:nvPr/>
          </p:nvSpPr>
          <p:spPr>
            <a:xfrm>
              <a:off x="3319528" y="2949671"/>
              <a:ext cx="147648" cy="103546"/>
            </a:xfrm>
            <a:custGeom>
              <a:avLst/>
              <a:gdLst>
                <a:gd name="f0" fmla="val w"/>
                <a:gd name="f1" fmla="val h"/>
                <a:gd name="f2" fmla="val 0"/>
                <a:gd name="f3" fmla="val 5129"/>
                <a:gd name="f4" fmla="val 3597"/>
                <a:gd name="f5" fmla="val 1022"/>
                <a:gd name="f6" fmla="val 1"/>
                <a:gd name="f7" fmla="val 362"/>
                <a:gd name="f8" fmla="val 874"/>
                <a:gd name="f9" fmla="val 4"/>
                <a:gd name="f10" fmla="val 1937"/>
                <a:gd name="f11" fmla="val 3033"/>
                <a:gd name="f12" fmla="val 3343"/>
                <a:gd name="f13" fmla="val 251"/>
                <a:gd name="f14" fmla="val 3596"/>
                <a:gd name="f15" fmla="val 564"/>
                <a:gd name="f16" fmla="val 2512"/>
                <a:gd name="f17" fmla="val 4286"/>
                <a:gd name="f18" fmla="val 2479"/>
                <a:gd name="f19" fmla="val 724"/>
                <a:gd name="f20" fmla="val 5093"/>
                <a:gd name="f21" fmla="val 5051"/>
                <a:gd name="f22" fmla="val 736"/>
                <a:gd name="f23" fmla="val 5011"/>
                <a:gd name="f24" fmla="val 3319"/>
                <a:gd name="f25" fmla="val 2088"/>
                <a:gd name="f26" fmla="val 462"/>
                <a:gd name="f27" fmla="*/ f0 1 5129"/>
                <a:gd name="f28" fmla="*/ f1 1 3597"/>
                <a:gd name="f29" fmla="val f2"/>
                <a:gd name="f30" fmla="val f3"/>
                <a:gd name="f31" fmla="val f4"/>
                <a:gd name="f32" fmla="+- f31 0 f29"/>
                <a:gd name="f33" fmla="+- f30 0 f29"/>
                <a:gd name="f34" fmla="*/ f33 1 5129"/>
                <a:gd name="f35" fmla="*/ f32 1 3597"/>
                <a:gd name="f36" fmla="*/ f29 1 f34"/>
                <a:gd name="f37" fmla="*/ f30 1 f34"/>
                <a:gd name="f38" fmla="*/ f29 1 f35"/>
                <a:gd name="f39" fmla="*/ f31 1 f35"/>
                <a:gd name="f40" fmla="*/ f36 f27 1"/>
                <a:gd name="f41" fmla="*/ f37 f27 1"/>
                <a:gd name="f42" fmla="*/ f39 f28 1"/>
                <a:gd name="f43" fmla="*/ f38 f28 1"/>
              </a:gdLst>
              <a:ahLst/>
              <a:cxnLst>
                <a:cxn ang="3cd4">
                  <a:pos x="hc" y="t"/>
                </a:cxn>
                <a:cxn ang="0">
                  <a:pos x="r" y="vc"/>
                </a:cxn>
                <a:cxn ang="cd4">
                  <a:pos x="hc" y="b"/>
                </a:cxn>
                <a:cxn ang="cd2">
                  <a:pos x="l" y="vc"/>
                </a:cxn>
              </a:cxnLst>
              <a:rect l="f40" t="f43" r="f41" b="f42"/>
              <a:pathLst>
                <a:path w="5129" h="3597">
                  <a:moveTo>
                    <a:pt x="f5" y="f6"/>
                  </a:moveTo>
                  <a:cubicBezTo>
                    <a:pt x="f7" y="f8"/>
                    <a:pt x="f9" y="f10"/>
                    <a:pt x="f6" y="f11"/>
                  </a:cubicBezTo>
                  <a:cubicBezTo>
                    <a:pt x="f6" y="f12"/>
                    <a:pt x="f13" y="f14"/>
                    <a:pt x="f15" y="f14"/>
                  </a:cubicBezTo>
                  <a:cubicBezTo>
                    <a:pt x="f16" y="f14"/>
                    <a:pt x="f17" y="f18"/>
                    <a:pt x="f3" y="f19"/>
                  </a:cubicBezTo>
                  <a:cubicBezTo>
                    <a:pt x="f20" y="f19"/>
                    <a:pt x="f21" y="f22"/>
                    <a:pt x="f23" y="f22"/>
                  </a:cubicBezTo>
                  <a:cubicBezTo>
                    <a:pt x="f24" y="f22"/>
                    <a:pt x="f25" y="f26"/>
                    <a:pt x="f5"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327" name="Google Shape;5726;p85">
              <a:extLst>
                <a:ext uri="{FF2B5EF4-FFF2-40B4-BE49-F238E27FC236}">
                  <a16:creationId xmlns:a16="http://schemas.microsoft.com/office/drawing/2014/main" id="{AB0A913C-E80E-88F8-409D-01BA201ACE8C}"/>
                </a:ext>
              </a:extLst>
            </p:cNvPr>
            <p:cNvSpPr/>
            <p:nvPr/>
          </p:nvSpPr>
          <p:spPr>
            <a:xfrm>
              <a:off x="3239618" y="2710683"/>
              <a:ext cx="281827" cy="227594"/>
            </a:xfrm>
            <a:custGeom>
              <a:avLst/>
              <a:gdLst>
                <a:gd name="f0" fmla="val w"/>
                <a:gd name="f1" fmla="val h"/>
                <a:gd name="f2" fmla="val 0"/>
                <a:gd name="f3" fmla="val 9790"/>
                <a:gd name="f4" fmla="val 7906"/>
                <a:gd name="f5" fmla="val 6045"/>
                <a:gd name="f6" fmla="val 2610"/>
                <a:gd name="f7" fmla="val 6190"/>
                <a:gd name="f8" fmla="val 6335"/>
                <a:gd name="f9" fmla="val 2666"/>
                <a:gd name="f10" fmla="val 6444"/>
                <a:gd name="f11" fmla="val 2777"/>
                <a:gd name="f12" fmla="val 6664"/>
                <a:gd name="f13" fmla="val 2997"/>
                <a:gd name="f14" fmla="val 3356"/>
                <a:gd name="f15" fmla="val 3575"/>
                <a:gd name="f16" fmla="val 6225"/>
                <a:gd name="f17" fmla="val 3795"/>
                <a:gd name="f18" fmla="val 4153"/>
                <a:gd name="f19" fmla="val 4373"/>
                <a:gd name="f20" fmla="val 4593"/>
                <a:gd name="f21" fmla="val 4951"/>
                <a:gd name="f22" fmla="val 5171"/>
                <a:gd name="f23" fmla="val 5281"/>
                <a:gd name="f24" fmla="val 5336"/>
                <a:gd name="f25" fmla="val 5901"/>
                <a:gd name="f26" fmla="val 5756"/>
                <a:gd name="f27" fmla="val 5646"/>
                <a:gd name="f28" fmla="val 4984"/>
                <a:gd name="f29" fmla="val 4509"/>
                <a:gd name="f30" fmla="val 3440"/>
                <a:gd name="f31" fmla="val 7787"/>
                <a:gd name="f32" fmla="val 1"/>
                <a:gd name="f33" fmla="val 4463"/>
                <a:gd name="f34" fmla="val 3204"/>
                <a:gd name="f35" fmla="val 1064"/>
                <a:gd name="f36" fmla="val 919"/>
                <a:gd name="f37" fmla="val 271"/>
                <a:gd name="f38" fmla="val 3542"/>
                <a:gd name="f39" fmla="val 3765"/>
                <a:gd name="f40" fmla="val 4181"/>
                <a:gd name="f41" fmla="val 4406"/>
                <a:gd name="f42" fmla="val 856"/>
                <a:gd name="f43" fmla="val 4897"/>
                <a:gd name="f44" fmla="val 3147"/>
                <a:gd name="f45" fmla="val 6837"/>
                <a:gd name="f46" fmla="val 4412"/>
                <a:gd name="f47" fmla="val 8450"/>
                <a:gd name="f48" fmla="val 7902"/>
                <a:gd name="f49" fmla="val 9106"/>
                <a:gd name="f50" fmla="val 7788"/>
                <a:gd name="f51" fmla="val 9730"/>
                <a:gd name="f52" fmla="val 7574"/>
                <a:gd name="f53" fmla="val 8357"/>
                <a:gd name="f54" fmla="val 6951"/>
                <a:gd name="f55" fmla="val 7456"/>
                <a:gd name="f56" fmla="val 5602"/>
                <a:gd name="f57" fmla="val 7411"/>
                <a:gd name="f58" fmla="val 4093"/>
                <a:gd name="f59" fmla="val 7366"/>
                <a:gd name="f60" fmla="val 2588"/>
                <a:gd name="f61" fmla="val 8179"/>
                <a:gd name="f62" fmla="val 1184"/>
                <a:gd name="f63" fmla="val 9513"/>
                <a:gd name="f64" fmla="val 480"/>
                <a:gd name="f65" fmla="val 9603"/>
                <a:gd name="f66" fmla="val 432"/>
                <a:gd name="f67" fmla="val 9697"/>
                <a:gd name="f68" fmla="val 398"/>
                <a:gd name="f69" fmla="val 356"/>
                <a:gd name="f70" fmla="val 9149"/>
                <a:gd name="f71" fmla="val 124"/>
                <a:gd name="f72" fmla="val 8471"/>
                <a:gd name="f73" fmla="val 4"/>
                <a:gd name="f74" fmla="*/ f0 1 9790"/>
                <a:gd name="f75" fmla="*/ f1 1 7906"/>
                <a:gd name="f76" fmla="val f2"/>
                <a:gd name="f77" fmla="val f3"/>
                <a:gd name="f78" fmla="val f4"/>
                <a:gd name="f79" fmla="+- f78 0 f76"/>
                <a:gd name="f80" fmla="+- f77 0 f76"/>
                <a:gd name="f81" fmla="*/ f80 1 9790"/>
                <a:gd name="f82" fmla="*/ f79 1 7906"/>
                <a:gd name="f83" fmla="*/ f76 1 f81"/>
                <a:gd name="f84" fmla="*/ f77 1 f81"/>
                <a:gd name="f85" fmla="*/ f76 1 f82"/>
                <a:gd name="f86" fmla="*/ f78 1 f82"/>
                <a:gd name="f87" fmla="*/ f83 f74 1"/>
                <a:gd name="f88" fmla="*/ f84 f74 1"/>
                <a:gd name="f89" fmla="*/ f86 f75 1"/>
                <a:gd name="f90" fmla="*/ f85 f75 1"/>
              </a:gdLst>
              <a:ahLst/>
              <a:cxnLst>
                <a:cxn ang="3cd4">
                  <a:pos x="hc" y="t"/>
                </a:cxn>
                <a:cxn ang="0">
                  <a:pos x="r" y="vc"/>
                </a:cxn>
                <a:cxn ang="cd4">
                  <a:pos x="hc" y="b"/>
                </a:cxn>
                <a:cxn ang="cd2">
                  <a:pos x="l" y="vc"/>
                </a:cxn>
              </a:cxnLst>
              <a:rect l="f87" t="f90" r="f88" b="f89"/>
              <a:pathLst>
                <a:path w="9790" h="7906">
                  <a:moveTo>
                    <a:pt x="f5" y="f6"/>
                  </a:moveTo>
                  <a:cubicBezTo>
                    <a:pt x="f7" y="f6"/>
                    <a:pt x="f8" y="f9"/>
                    <a:pt x="f10" y="f11"/>
                  </a:cubicBezTo>
                  <a:cubicBezTo>
                    <a:pt x="f12" y="f13"/>
                    <a:pt x="f12" y="f14"/>
                    <a:pt x="f10" y="f15"/>
                  </a:cubicBezTo>
                  <a:cubicBezTo>
                    <a:pt x="f16" y="f17"/>
                    <a:pt x="f16" y="f18"/>
                    <a:pt x="f10" y="f19"/>
                  </a:cubicBezTo>
                  <a:cubicBezTo>
                    <a:pt x="f12" y="f20"/>
                    <a:pt x="f12" y="f21"/>
                    <a:pt x="f10" y="f22"/>
                  </a:cubicBezTo>
                  <a:cubicBezTo>
                    <a:pt x="f8" y="f23"/>
                    <a:pt x="f7" y="f24"/>
                    <a:pt x="f5" y="f24"/>
                  </a:cubicBezTo>
                  <a:cubicBezTo>
                    <a:pt x="f25" y="f24"/>
                    <a:pt x="f26" y="f23"/>
                    <a:pt x="f27" y="f22"/>
                  </a:cubicBezTo>
                  <a:cubicBezTo>
                    <a:pt x="f28" y="f29"/>
                    <a:pt x="f28" y="f30"/>
                    <a:pt x="f27" y="f11"/>
                  </a:cubicBezTo>
                  <a:cubicBezTo>
                    <a:pt x="f26" y="f9"/>
                    <a:pt x="f25" y="f6"/>
                    <a:pt x="f5" y="f6"/>
                  </a:cubicBezTo>
                  <a:close/>
                  <a:moveTo>
                    <a:pt x="f31" y="f32"/>
                  </a:moveTo>
                  <a:cubicBezTo>
                    <a:pt x="f33" y="f32"/>
                    <a:pt x="f34" y="f35"/>
                    <a:pt x="f36" y="f13"/>
                  </a:cubicBezTo>
                  <a:lnTo>
                    <a:pt x="f37" y="f38"/>
                  </a:lnTo>
                  <a:cubicBezTo>
                    <a:pt x="f2" y="f39"/>
                    <a:pt x="f2" y="f40"/>
                    <a:pt x="f37" y="f41"/>
                  </a:cubicBezTo>
                  <a:lnTo>
                    <a:pt x="f42" y="f43"/>
                  </a:lnTo>
                  <a:cubicBezTo>
                    <a:pt x="f44" y="f45"/>
                    <a:pt x="f46" y="f4"/>
                    <a:pt x="f31" y="f4"/>
                  </a:cubicBezTo>
                  <a:cubicBezTo>
                    <a:pt x="f47" y="f48"/>
                    <a:pt x="f49" y="f50"/>
                    <a:pt x="f51" y="f52"/>
                  </a:cubicBezTo>
                  <a:cubicBezTo>
                    <a:pt x="f53" y="f54"/>
                    <a:pt x="f55" y="f56"/>
                    <a:pt x="f57" y="f58"/>
                  </a:cubicBezTo>
                  <a:cubicBezTo>
                    <a:pt x="f59" y="f60"/>
                    <a:pt x="f61" y="f62"/>
                    <a:pt x="f63" y="f64"/>
                  </a:cubicBezTo>
                  <a:cubicBezTo>
                    <a:pt x="f65" y="f66"/>
                    <a:pt x="f67" y="f68"/>
                    <a:pt x="f3" y="f69"/>
                  </a:cubicBezTo>
                  <a:cubicBezTo>
                    <a:pt x="f70" y="f71"/>
                    <a:pt x="f72" y="f73"/>
                    <a:pt x="f31" y="f3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328" name="Google Shape;5727;p85">
              <a:extLst>
                <a:ext uri="{FF2B5EF4-FFF2-40B4-BE49-F238E27FC236}">
                  <a16:creationId xmlns:a16="http://schemas.microsoft.com/office/drawing/2014/main" id="{09A683A7-28C3-7040-62FD-0A8D89727F8B}"/>
                </a:ext>
              </a:extLst>
            </p:cNvPr>
            <p:cNvSpPr/>
            <p:nvPr/>
          </p:nvSpPr>
          <p:spPr>
            <a:xfrm>
              <a:off x="3484339" y="2744589"/>
              <a:ext cx="150071" cy="161784"/>
            </a:xfrm>
            <a:custGeom>
              <a:avLst/>
              <a:gdLst>
                <a:gd name="f0" fmla="val w"/>
                <a:gd name="f1" fmla="val h"/>
                <a:gd name="f2" fmla="val 0"/>
                <a:gd name="f3" fmla="val 5213"/>
                <a:gd name="f4" fmla="val 5620"/>
                <a:gd name="f5" fmla="val 2343"/>
                <a:gd name="f6" fmla="val 1789"/>
                <a:gd name="f7" fmla="val 2633"/>
                <a:gd name="f8" fmla="val 2912"/>
                <a:gd name="f9" fmla="val 2015"/>
                <a:gd name="f10" fmla="val 2355"/>
                <a:gd name="f11" fmla="val 2665"/>
                <a:gd name="f12" fmla="val 2659"/>
                <a:gd name="f13" fmla="val 2918"/>
                <a:gd name="f14" fmla="val 2349"/>
                <a:gd name="f15" fmla="val 1846"/>
                <a:gd name="f16" fmla="val 1593"/>
                <a:gd name="f17" fmla="val 2310"/>
                <a:gd name="f18" fmla="val 1948"/>
                <a:gd name="f19" fmla="val 1955"/>
                <a:gd name="f20" fmla="val 2063"/>
                <a:gd name="f21" fmla="val 1840"/>
                <a:gd name="f22" fmla="val 2204"/>
                <a:gd name="f23" fmla="val 2846"/>
                <a:gd name="f24" fmla="val 2394"/>
                <a:gd name="f25" fmla="val 1947"/>
                <a:gd name="f26" fmla="val 85"/>
                <a:gd name="f27" fmla="val 1539"/>
                <a:gd name="f28" fmla="val 301"/>
                <a:gd name="f29" fmla="val 645"/>
                <a:gd name="f30" fmla="val 774"/>
                <a:gd name="f31" fmla="val 72"/>
                <a:gd name="f32" fmla="val 1687"/>
                <a:gd name="f33" fmla="val 36"/>
                <a:gd name="f34" fmla="val 2698"/>
                <a:gd name="f35" fmla="val 3707"/>
                <a:gd name="f36" fmla="val 506"/>
                <a:gd name="f37" fmla="val 4662"/>
                <a:gd name="f38" fmla="val 1367"/>
                <a:gd name="f39" fmla="val 5195"/>
                <a:gd name="f40" fmla="val 1792"/>
                <a:gd name="f41" fmla="val 5460"/>
                <a:gd name="f42" fmla="val 2280"/>
                <a:gd name="f43" fmla="val 5607"/>
                <a:gd name="f44" fmla="val 2782"/>
                <a:gd name="f45" fmla="val 5619"/>
                <a:gd name="f46" fmla="val 3752"/>
                <a:gd name="f47" fmla="val 4957"/>
                <a:gd name="f48" fmla="val 4550"/>
                <a:gd name="f49" fmla="val 4078"/>
                <a:gd name="f50" fmla="val 5119"/>
                <a:gd name="f51" fmla="val 3051"/>
                <a:gd name="f52" fmla="val 2882"/>
                <a:gd name="f53" fmla="val 2674"/>
                <a:gd name="f54" fmla="val 2506"/>
                <a:gd name="f55" fmla="val 4568"/>
                <a:gd name="f56" fmla="val 1512"/>
                <a:gd name="f57" fmla="val 3797"/>
                <a:gd name="f58" fmla="val 654"/>
                <a:gd name="f59" fmla="val 2870"/>
                <a:gd name="f60" fmla="val 2862"/>
                <a:gd name="f61" fmla="val 2854"/>
                <a:gd name="f62" fmla="*/ f0 1 5213"/>
                <a:gd name="f63" fmla="*/ f1 1 5620"/>
                <a:gd name="f64" fmla="val f2"/>
                <a:gd name="f65" fmla="val f3"/>
                <a:gd name="f66" fmla="val f4"/>
                <a:gd name="f67" fmla="+- f66 0 f64"/>
                <a:gd name="f68" fmla="+- f65 0 f64"/>
                <a:gd name="f69" fmla="*/ f68 1 5213"/>
                <a:gd name="f70" fmla="*/ f67 1 5620"/>
                <a:gd name="f71" fmla="*/ f64 1 f69"/>
                <a:gd name="f72" fmla="*/ f65 1 f69"/>
                <a:gd name="f73" fmla="*/ f64 1 f70"/>
                <a:gd name="f74" fmla="*/ f66 1 f70"/>
                <a:gd name="f75" fmla="*/ f71 f62 1"/>
                <a:gd name="f76" fmla="*/ f72 f62 1"/>
                <a:gd name="f77" fmla="*/ f74 f63 1"/>
                <a:gd name="f78" fmla="*/ f73 f63 1"/>
              </a:gdLst>
              <a:ahLst/>
              <a:cxnLst>
                <a:cxn ang="3cd4">
                  <a:pos x="hc" y="t"/>
                </a:cxn>
                <a:cxn ang="0">
                  <a:pos x="r" y="vc"/>
                </a:cxn>
                <a:cxn ang="cd4">
                  <a:pos x="hc" y="b"/>
                </a:cxn>
                <a:cxn ang="cd2">
                  <a:pos x="l" y="vc"/>
                </a:cxn>
              </a:cxnLst>
              <a:rect l="f75" t="f78" r="f76" b="f77"/>
              <a:pathLst>
                <a:path w="5213" h="5620">
                  <a:moveTo>
                    <a:pt x="f5" y="f6"/>
                  </a:moveTo>
                  <a:cubicBezTo>
                    <a:pt x="f7" y="f6"/>
                    <a:pt x="f8" y="f9"/>
                    <a:pt x="f8" y="f10"/>
                  </a:cubicBezTo>
                  <a:cubicBezTo>
                    <a:pt x="f8" y="f11"/>
                    <a:pt x="f12" y="f13"/>
                    <a:pt x="f14" y="f13"/>
                  </a:cubicBezTo>
                  <a:cubicBezTo>
                    <a:pt x="f15" y="f13"/>
                    <a:pt x="f16" y="f17"/>
                    <a:pt x="f18" y="f19"/>
                  </a:cubicBezTo>
                  <a:cubicBezTo>
                    <a:pt x="f20" y="f21"/>
                    <a:pt x="f22" y="f6"/>
                    <a:pt x="f5" y="f6"/>
                  </a:cubicBezTo>
                  <a:close/>
                  <a:moveTo>
                    <a:pt x="f23" y="f2"/>
                  </a:moveTo>
                  <a:cubicBezTo>
                    <a:pt x="f24" y="f2"/>
                    <a:pt x="f25" y="f26"/>
                    <a:pt x="f27" y="f28"/>
                  </a:cubicBezTo>
                  <a:cubicBezTo>
                    <a:pt x="f29" y="f30"/>
                    <a:pt x="f31" y="f32"/>
                    <a:pt x="f33" y="f34"/>
                  </a:cubicBezTo>
                  <a:cubicBezTo>
                    <a:pt x="f2" y="f35"/>
                    <a:pt x="f36" y="f37"/>
                    <a:pt x="f38" y="f39"/>
                  </a:cubicBezTo>
                  <a:cubicBezTo>
                    <a:pt x="f40" y="f41"/>
                    <a:pt x="f42" y="f43"/>
                    <a:pt x="f44" y="f45"/>
                  </a:cubicBezTo>
                  <a:cubicBezTo>
                    <a:pt x="f46" y="f47"/>
                    <a:pt x="f48" y="f49"/>
                    <a:pt x="f50" y="f51"/>
                  </a:cubicBezTo>
                  <a:cubicBezTo>
                    <a:pt x="f3" y="f52"/>
                    <a:pt x="f3" y="f53"/>
                    <a:pt x="f50" y="f54"/>
                  </a:cubicBezTo>
                  <a:cubicBezTo>
                    <a:pt x="f55" y="f56"/>
                    <a:pt x="f57" y="f58"/>
                    <a:pt x="f59" y="f2"/>
                  </a:cubicBezTo>
                  <a:cubicBezTo>
                    <a:pt x="f60" y="f2"/>
                    <a:pt x="f61" y="f2"/>
                    <a:pt x="f23" y="f2"/>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329" name="Google Shape;5728;p85">
              <a:extLst>
                <a:ext uri="{FF2B5EF4-FFF2-40B4-BE49-F238E27FC236}">
                  <a16:creationId xmlns:a16="http://schemas.microsoft.com/office/drawing/2014/main" id="{C030562E-CE34-6EC3-70D5-F40B0C9422CE}"/>
                </a:ext>
              </a:extLst>
            </p:cNvPr>
            <p:cNvSpPr/>
            <p:nvPr/>
          </p:nvSpPr>
          <p:spPr>
            <a:xfrm>
              <a:off x="3077952" y="2841315"/>
              <a:ext cx="190048" cy="162589"/>
            </a:xfrm>
            <a:custGeom>
              <a:avLst/>
              <a:gdLst>
                <a:gd name="f0" fmla="val w"/>
                <a:gd name="f1" fmla="val h"/>
                <a:gd name="f2" fmla="val 0"/>
                <a:gd name="f3" fmla="val 6602"/>
                <a:gd name="f4" fmla="val 5648"/>
                <a:gd name="f5" fmla="val 3990"/>
                <a:gd name="f6" fmla="val 1"/>
                <a:gd name="f7" fmla="val 1807"/>
                <a:gd name="f8" fmla="val 1772"/>
                <a:gd name="f9" fmla="val 3955"/>
                <a:gd name="f10" fmla="val 5084"/>
                <a:gd name="f11" fmla="val 5394"/>
                <a:gd name="f12" fmla="val 253"/>
                <a:gd name="f13" fmla="val 5647"/>
                <a:gd name="f14" fmla="val 566"/>
                <a:gd name="f15" fmla="val 1696"/>
                <a:gd name="f16" fmla="val 4014"/>
                <a:gd name="f17" fmla="val 5996"/>
                <a:gd name="f18" fmla="val 4075"/>
                <a:gd name="f19" fmla="val 6601"/>
                <a:gd name="f20" fmla="val 1943"/>
                <a:gd name="f21" fmla="val 6324"/>
                <a:gd name="f22" fmla="val 1717"/>
                <a:gd name="f23" fmla="val 6041"/>
                <a:gd name="f24" fmla="val 1476"/>
                <a:gd name="f25" fmla="val 5740"/>
                <a:gd name="f26" fmla="val 1223"/>
                <a:gd name="f27" fmla="val 5481"/>
                <a:gd name="f28" fmla="val 1004"/>
                <a:gd name="f29" fmla="val 4391"/>
                <a:gd name="f30" fmla="val 2097"/>
                <a:gd name="f31" fmla="val 4281"/>
                <a:gd name="f32" fmla="val 2203"/>
                <a:gd name="f33" fmla="val 4139"/>
                <a:gd name="f34" fmla="val 2255"/>
                <a:gd name="f35" fmla="val 3997"/>
                <a:gd name="f36" fmla="val 3852"/>
                <a:gd name="f37" fmla="val 3708"/>
                <a:gd name="f38" fmla="val 2200"/>
                <a:gd name="f39" fmla="val 3599"/>
                <a:gd name="f40" fmla="val 2091"/>
                <a:gd name="f41" fmla="val 3379"/>
                <a:gd name="f42" fmla="val 1871"/>
                <a:gd name="f43" fmla="val 3376"/>
                <a:gd name="f44" fmla="val 1519"/>
                <a:gd name="f45" fmla="val 3593"/>
                <a:gd name="f46" fmla="val 1299"/>
                <a:gd name="f47" fmla="val 4611"/>
                <a:gd name="f48" fmla="val 278"/>
                <a:gd name="f49" fmla="val 4285"/>
                <a:gd name="f50" fmla="*/ f0 1 6602"/>
                <a:gd name="f51" fmla="*/ f1 1 5648"/>
                <a:gd name="f52" fmla="val f2"/>
                <a:gd name="f53" fmla="val f3"/>
                <a:gd name="f54" fmla="val f4"/>
                <a:gd name="f55" fmla="+- f54 0 f52"/>
                <a:gd name="f56" fmla="+- f53 0 f52"/>
                <a:gd name="f57" fmla="*/ f56 1 6602"/>
                <a:gd name="f58" fmla="*/ f55 1 5648"/>
                <a:gd name="f59" fmla="*/ f52 1 f57"/>
                <a:gd name="f60" fmla="*/ f53 1 f57"/>
                <a:gd name="f61" fmla="*/ f52 1 f58"/>
                <a:gd name="f62" fmla="*/ f54 1 f58"/>
                <a:gd name="f63" fmla="*/ f59 f50 1"/>
                <a:gd name="f64" fmla="*/ f60 f50 1"/>
                <a:gd name="f65" fmla="*/ f62 f51 1"/>
                <a:gd name="f66" fmla="*/ f61 f51 1"/>
              </a:gdLst>
              <a:ahLst/>
              <a:cxnLst>
                <a:cxn ang="3cd4">
                  <a:pos x="hc" y="t"/>
                </a:cxn>
                <a:cxn ang="0">
                  <a:pos x="r" y="vc"/>
                </a:cxn>
                <a:cxn ang="cd4">
                  <a:pos x="hc" y="b"/>
                </a:cxn>
                <a:cxn ang="cd2">
                  <a:pos x="l" y="vc"/>
                </a:cxn>
              </a:cxnLst>
              <a:rect l="f63" t="f66" r="f64" b="f65"/>
              <a:pathLst>
                <a:path w="6602" h="5648">
                  <a:moveTo>
                    <a:pt x="f5" y="f6"/>
                  </a:moveTo>
                  <a:cubicBezTo>
                    <a:pt x="f7" y="f6"/>
                    <a:pt x="f2" y="f8"/>
                    <a:pt x="f2" y="f9"/>
                  </a:cubicBezTo>
                  <a:lnTo>
                    <a:pt x="f2" y="f10"/>
                  </a:lnTo>
                  <a:cubicBezTo>
                    <a:pt x="f2" y="f11"/>
                    <a:pt x="f12" y="f13"/>
                    <a:pt x="f14" y="f13"/>
                  </a:cubicBezTo>
                  <a:lnTo>
                    <a:pt x="f15" y="f13"/>
                  </a:lnTo>
                  <a:cubicBezTo>
                    <a:pt x="f16" y="f13"/>
                    <a:pt x="f17" y="f18"/>
                    <a:pt x="f19" y="f20"/>
                  </a:cubicBezTo>
                  <a:cubicBezTo>
                    <a:pt x="f21" y="f22"/>
                    <a:pt x="f23" y="f24"/>
                    <a:pt x="f25" y="f26"/>
                  </a:cubicBezTo>
                  <a:lnTo>
                    <a:pt x="f27" y="f28"/>
                  </a:lnTo>
                  <a:lnTo>
                    <a:pt x="f29" y="f30"/>
                  </a:lnTo>
                  <a:cubicBezTo>
                    <a:pt x="f31" y="f32"/>
                    <a:pt x="f33" y="f34"/>
                    <a:pt x="f35" y="f34"/>
                  </a:cubicBezTo>
                  <a:cubicBezTo>
                    <a:pt x="f36" y="f34"/>
                    <a:pt x="f37" y="f38"/>
                    <a:pt x="f39" y="f40"/>
                  </a:cubicBezTo>
                  <a:cubicBezTo>
                    <a:pt x="f41" y="f42"/>
                    <a:pt x="f43" y="f44"/>
                    <a:pt x="f45" y="f46"/>
                  </a:cubicBezTo>
                  <a:lnTo>
                    <a:pt x="f47" y="f48"/>
                  </a:lnTo>
                  <a:lnTo>
                    <a:pt x="f49" y="f6"/>
                  </a:ln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sp>
          <p:nvSpPr>
            <p:cNvPr id="330" name="Google Shape;5729;p85">
              <a:extLst>
                <a:ext uri="{FF2B5EF4-FFF2-40B4-BE49-F238E27FC236}">
                  <a16:creationId xmlns:a16="http://schemas.microsoft.com/office/drawing/2014/main" id="{2AAD5FA3-C315-CAEF-B84C-8B339BC5EF80}"/>
                </a:ext>
              </a:extLst>
            </p:cNvPr>
            <p:cNvSpPr/>
            <p:nvPr/>
          </p:nvSpPr>
          <p:spPr>
            <a:xfrm>
              <a:off x="3077952" y="2646282"/>
              <a:ext cx="190048" cy="162562"/>
            </a:xfrm>
            <a:custGeom>
              <a:avLst/>
              <a:gdLst>
                <a:gd name="f0" fmla="val w"/>
                <a:gd name="f1" fmla="val h"/>
                <a:gd name="f2" fmla="val 0"/>
                <a:gd name="f3" fmla="val 6602"/>
                <a:gd name="f4" fmla="val 5647"/>
                <a:gd name="f5" fmla="val 566"/>
                <a:gd name="f6" fmla="val 1"/>
                <a:gd name="f7" fmla="val 253"/>
                <a:gd name="f8" fmla="val 3"/>
                <a:gd name="f9" fmla="val 254"/>
                <a:gd name="f10" fmla="val 567"/>
                <a:gd name="f11" fmla="val 1699"/>
                <a:gd name="f12" fmla="val 3879"/>
                <a:gd name="f13" fmla="val 1807"/>
                <a:gd name="f14" fmla="val 3990"/>
                <a:gd name="f15" fmla="val 4285"/>
                <a:gd name="f16" fmla="val 4611"/>
                <a:gd name="f17" fmla="val 5373"/>
                <a:gd name="f18" fmla="val 3593"/>
                <a:gd name="f19" fmla="val 4352"/>
                <a:gd name="f20" fmla="val 3379"/>
                <a:gd name="f21" fmla="val 4132"/>
                <a:gd name="f22" fmla="val 3382"/>
                <a:gd name="f23" fmla="val 3780"/>
                <a:gd name="f24" fmla="val 3599"/>
                <a:gd name="f25" fmla="val 3563"/>
                <a:gd name="f26" fmla="val 3710"/>
                <a:gd name="f27" fmla="val 3451"/>
                <a:gd name="f28" fmla="val 3856"/>
                <a:gd name="f29" fmla="val 3396"/>
                <a:gd name="f30" fmla="val 4001"/>
                <a:gd name="f31" fmla="val 4142"/>
                <a:gd name="f32" fmla="val 4282"/>
                <a:gd name="f33" fmla="val 3448"/>
                <a:gd name="f34" fmla="val 4391"/>
                <a:gd name="f35" fmla="val 3554"/>
                <a:gd name="f36" fmla="val 5481"/>
                <a:gd name="f37" fmla="val 4644"/>
                <a:gd name="f38" fmla="val 5809"/>
                <a:gd name="f39" fmla="val 4370"/>
                <a:gd name="f40" fmla="val 6083"/>
                <a:gd name="f41" fmla="val 4138"/>
                <a:gd name="f42" fmla="val 6345"/>
                <a:gd name="f43" fmla="val 3918"/>
                <a:gd name="f44" fmla="val 6601"/>
                <a:gd name="f45" fmla="val 3704"/>
                <a:gd name="f46" fmla="val 5996"/>
                <a:gd name="f47" fmla="val 1575"/>
                <a:gd name="f48" fmla="val 4017"/>
                <a:gd name="f49" fmla="val 1696"/>
                <a:gd name="f50" fmla="*/ f0 1 6602"/>
                <a:gd name="f51" fmla="*/ f1 1 5647"/>
                <a:gd name="f52" fmla="val f2"/>
                <a:gd name="f53" fmla="val f3"/>
                <a:gd name="f54" fmla="val f4"/>
                <a:gd name="f55" fmla="+- f54 0 f52"/>
                <a:gd name="f56" fmla="+- f53 0 f52"/>
                <a:gd name="f57" fmla="*/ f56 1 6602"/>
                <a:gd name="f58" fmla="*/ f55 1 5647"/>
                <a:gd name="f59" fmla="*/ f52 1 f57"/>
                <a:gd name="f60" fmla="*/ f53 1 f57"/>
                <a:gd name="f61" fmla="*/ f52 1 f58"/>
                <a:gd name="f62" fmla="*/ f54 1 f58"/>
                <a:gd name="f63" fmla="*/ f59 f50 1"/>
                <a:gd name="f64" fmla="*/ f60 f50 1"/>
                <a:gd name="f65" fmla="*/ f62 f51 1"/>
                <a:gd name="f66" fmla="*/ f61 f51 1"/>
              </a:gdLst>
              <a:ahLst/>
              <a:cxnLst>
                <a:cxn ang="3cd4">
                  <a:pos x="hc" y="t"/>
                </a:cxn>
                <a:cxn ang="0">
                  <a:pos x="r" y="vc"/>
                </a:cxn>
                <a:cxn ang="cd4">
                  <a:pos x="hc" y="b"/>
                </a:cxn>
                <a:cxn ang="cd2">
                  <a:pos x="l" y="vc"/>
                </a:cxn>
              </a:cxnLst>
              <a:rect l="f63" t="f66" r="f64" b="f65"/>
              <a:pathLst>
                <a:path w="6602" h="5647">
                  <a:moveTo>
                    <a:pt x="f5" y="f6"/>
                  </a:moveTo>
                  <a:cubicBezTo>
                    <a:pt x="f7" y="f6"/>
                    <a:pt x="f8" y="f9"/>
                    <a:pt x="f8" y="f10"/>
                  </a:cubicBezTo>
                  <a:lnTo>
                    <a:pt x="f8" y="f11"/>
                  </a:lnTo>
                  <a:cubicBezTo>
                    <a:pt x="f2" y="f12"/>
                    <a:pt x="f13" y="f4"/>
                    <a:pt x="f14" y="f4"/>
                  </a:cubicBezTo>
                  <a:lnTo>
                    <a:pt x="f15" y="f4"/>
                  </a:lnTo>
                  <a:lnTo>
                    <a:pt x="f16" y="f17"/>
                  </a:lnTo>
                  <a:lnTo>
                    <a:pt x="f18" y="f19"/>
                  </a:lnTo>
                  <a:cubicBezTo>
                    <a:pt x="f20" y="f21"/>
                    <a:pt x="f22" y="f23"/>
                    <a:pt x="f24" y="f25"/>
                  </a:cubicBezTo>
                  <a:cubicBezTo>
                    <a:pt x="f26" y="f27"/>
                    <a:pt x="f28" y="f29"/>
                    <a:pt x="f30" y="f29"/>
                  </a:cubicBezTo>
                  <a:cubicBezTo>
                    <a:pt x="f31" y="f29"/>
                    <a:pt x="f32" y="f33"/>
                    <a:pt x="f34" y="f35"/>
                  </a:cubicBezTo>
                  <a:lnTo>
                    <a:pt x="f36" y="f37"/>
                  </a:lnTo>
                  <a:lnTo>
                    <a:pt x="f38" y="f39"/>
                  </a:lnTo>
                  <a:cubicBezTo>
                    <a:pt x="f40" y="f41"/>
                    <a:pt x="f42" y="f43"/>
                    <a:pt x="f44" y="f45"/>
                  </a:cubicBezTo>
                  <a:cubicBezTo>
                    <a:pt x="f46" y="f47"/>
                    <a:pt x="f48" y="f6"/>
                    <a:pt x="f49" y="f6"/>
                  </a:cubicBezTo>
                  <a:close/>
                </a:path>
              </a:pathLst>
            </a:custGeom>
            <a:grpFill/>
            <a:ln cap="flat">
              <a:noFill/>
              <a:prstDash val="solid"/>
            </a:ln>
          </p:spPr>
          <p:txBody>
            <a:bodyPr vert="horz" wrap="square" lIns="91427" tIns="91427" rIns="91427" bIns="91427" anchor="ctr" anchorCtr="0" compatLnSpc="1">
              <a:noAutofit/>
            </a:bodyPr>
            <a:lstStyle/>
            <a:p>
              <a:pPr defTabSz="1219140">
                <a:defRPr sz="1800" b="0" i="0" u="none" strike="noStrike" kern="0" cap="none" spc="0" baseline="0">
                  <a:solidFill>
                    <a:srgbClr val="000000"/>
                  </a:solidFill>
                  <a:uFillTx/>
                </a:defRPr>
              </a:pPr>
              <a:endParaRPr lang="es-PE" sz="1400">
                <a:cs typeface="B Nazanin" pitchFamily="2" charset="-78"/>
              </a:endParaRPr>
            </a:p>
          </p:txBody>
        </p:sp>
      </p:grpSp>
      <p:sp>
        <p:nvSpPr>
          <p:cNvPr id="331" name="Text Placeholder 1">
            <a:extLst>
              <a:ext uri="{FF2B5EF4-FFF2-40B4-BE49-F238E27FC236}">
                <a16:creationId xmlns:a16="http://schemas.microsoft.com/office/drawing/2014/main" id="{8449849A-FEF9-F293-1CF3-C6E54995F82E}"/>
              </a:ext>
            </a:extLst>
          </p:cNvPr>
          <p:cNvSpPr txBox="1">
            <a:spLocks/>
          </p:cNvSpPr>
          <p:nvPr/>
        </p:nvSpPr>
        <p:spPr>
          <a:xfrm>
            <a:off x="1103088" y="257860"/>
            <a:ext cx="9279657" cy="543181"/>
          </a:xfrm>
          <a:prstGeom prst="rect">
            <a:avLst/>
          </a:prstGeom>
        </p:spPr>
        <p:txBody>
          <a:bodyPr anchor="ctr" anchorCtr="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1">
              <a:buNone/>
            </a:pPr>
            <a:r>
              <a:rPr lang="fa-IR" sz="4800" dirty="0">
                <a:latin typeface="Arial"/>
                <a:cs typeface="B Nazanin" pitchFamily="2" charset="-78"/>
              </a:rPr>
              <a:t>مجموعه آیکون های کاملاً قابل ویرایش: </a:t>
            </a:r>
            <a:r>
              <a:rPr lang="en-US" sz="4800" dirty="0">
                <a:latin typeface="Arial"/>
                <a:cs typeface="B Nazanin" pitchFamily="2" charset="-78"/>
              </a:rPr>
              <a:t>C</a:t>
            </a:r>
          </a:p>
        </p:txBody>
      </p:sp>
    </p:spTree>
    <p:extLst>
      <p:ext uri="{BB962C8B-B14F-4D97-AF65-F5344CB8AC3E}">
        <p14:creationId xmlns:p14="http://schemas.microsoft.com/office/powerpoint/2010/main" val="84405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p70"/>
          <p:cNvSpPr txBox="1"/>
          <p:nvPr/>
        </p:nvSpPr>
        <p:spPr>
          <a:xfrm>
            <a:off x="955700" y="1584000"/>
            <a:ext cx="10280800" cy="1030000"/>
          </a:xfrm>
          <a:prstGeom prst="rect">
            <a:avLst/>
          </a:prstGeom>
          <a:noFill/>
          <a:ln>
            <a:noFill/>
          </a:ln>
        </p:spPr>
        <p:txBody>
          <a:bodyPr spcFirstLastPara="1" wrap="square" lIns="121900" tIns="121900" rIns="121900" bIns="121900" anchor="t" anchorCtr="0">
            <a:noAutofit/>
          </a:bodyPr>
          <a:lstStyle/>
          <a:p>
            <a:pPr algn="r" rtl="1"/>
            <a:r>
              <a:rPr lang="fa-IR" sz="1867" dirty="0">
                <a:cs typeface="B Nazanin" pitchFamily="2" charset="-78"/>
              </a:rPr>
              <a:t>شما به راحتی می توانید اندازه این منابع را بدون از دست دادن کیفیت تغییر دهید. برای تغییر رنگ، کافی است منبع را از حالت گروه خارج کنید و روی شی ای که می خواهید تغییر دهید کلیک کنید. سپس روی سطل رنگ کلیک کرده و رنگ مورد نظر خود را انتخاب کنید. وقتی کارتان تمام شد، منبع را دوباره گروه بندی کنید.</a:t>
            </a:r>
          </a:p>
        </p:txBody>
      </p:sp>
      <p:grpSp>
        <p:nvGrpSpPr>
          <p:cNvPr id="1198" name="Google Shape;1198;p70"/>
          <p:cNvGrpSpPr/>
          <p:nvPr/>
        </p:nvGrpSpPr>
        <p:grpSpPr>
          <a:xfrm>
            <a:off x="6823520" y="4114315"/>
            <a:ext cx="632392" cy="735055"/>
            <a:chOff x="4727025" y="1332775"/>
            <a:chExt cx="59900" cy="69625"/>
          </a:xfrm>
        </p:grpSpPr>
        <p:sp>
          <p:nvSpPr>
            <p:cNvPr id="1199" name="Google Shape;1199;p70"/>
            <p:cNvSpPr/>
            <p:nvPr/>
          </p:nvSpPr>
          <p:spPr>
            <a:xfrm>
              <a:off x="4727025" y="1332775"/>
              <a:ext cx="36450" cy="33200"/>
            </a:xfrm>
            <a:custGeom>
              <a:avLst/>
              <a:gdLst/>
              <a:ahLst/>
              <a:cxnLst/>
              <a:rect l="l" t="t" r="r" b="b"/>
              <a:pathLst>
                <a:path w="1458" h="1328" extrusionOk="0">
                  <a:moveTo>
                    <a:pt x="1047" y="1"/>
                  </a:moveTo>
                  <a:lnTo>
                    <a:pt x="1047" y="188"/>
                  </a:lnTo>
                  <a:cubicBezTo>
                    <a:pt x="484" y="289"/>
                    <a:pt x="51" y="758"/>
                    <a:pt x="1" y="1328"/>
                  </a:cubicBezTo>
                  <a:lnTo>
                    <a:pt x="477" y="1328"/>
                  </a:lnTo>
                  <a:cubicBezTo>
                    <a:pt x="527" y="1018"/>
                    <a:pt x="751" y="765"/>
                    <a:pt x="1047" y="679"/>
                  </a:cubicBezTo>
                  <a:lnTo>
                    <a:pt x="1047" y="845"/>
                  </a:lnTo>
                  <a:lnTo>
                    <a:pt x="1458" y="433"/>
                  </a:lnTo>
                  <a:lnTo>
                    <a:pt x="1047" y="1"/>
                  </a:lnTo>
                  <a:close/>
                </a:path>
              </a:pathLst>
            </a:custGeom>
            <a:noFill/>
            <a:ln w="9525" cap="flat" cmpd="sng">
              <a:solidFill>
                <a:srgbClr val="A5B7C6"/>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00" name="Google Shape;1200;p70"/>
            <p:cNvSpPr/>
            <p:nvPr/>
          </p:nvSpPr>
          <p:spPr>
            <a:xfrm>
              <a:off x="4750475" y="1369025"/>
              <a:ext cx="36450" cy="33375"/>
            </a:xfrm>
            <a:custGeom>
              <a:avLst/>
              <a:gdLst/>
              <a:ahLst/>
              <a:cxnLst/>
              <a:rect l="l" t="t" r="r" b="b"/>
              <a:pathLst>
                <a:path w="1458" h="1335" extrusionOk="0">
                  <a:moveTo>
                    <a:pt x="974" y="0"/>
                  </a:moveTo>
                  <a:cubicBezTo>
                    <a:pt x="931" y="311"/>
                    <a:pt x="707" y="570"/>
                    <a:pt x="404" y="657"/>
                  </a:cubicBezTo>
                  <a:lnTo>
                    <a:pt x="404" y="491"/>
                  </a:lnTo>
                  <a:lnTo>
                    <a:pt x="0" y="902"/>
                  </a:lnTo>
                  <a:lnTo>
                    <a:pt x="404" y="1335"/>
                  </a:lnTo>
                  <a:lnTo>
                    <a:pt x="404" y="1140"/>
                  </a:lnTo>
                  <a:cubicBezTo>
                    <a:pt x="967" y="1039"/>
                    <a:pt x="1400" y="577"/>
                    <a:pt x="1457" y="0"/>
                  </a:cubicBez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201" name="Google Shape;1201;p70"/>
          <p:cNvGrpSpPr/>
          <p:nvPr/>
        </p:nvGrpSpPr>
        <p:grpSpPr>
          <a:xfrm>
            <a:off x="7641729" y="3085787"/>
            <a:ext cx="740871" cy="742708"/>
            <a:chOff x="4820425" y="1329900"/>
            <a:chExt cx="70175" cy="70350"/>
          </a:xfrm>
        </p:grpSpPr>
        <p:sp>
          <p:nvSpPr>
            <p:cNvPr id="1202" name="Google Shape;1202;p70"/>
            <p:cNvSpPr/>
            <p:nvPr/>
          </p:nvSpPr>
          <p:spPr>
            <a:xfrm>
              <a:off x="4862975" y="1335475"/>
              <a:ext cx="27625" cy="34650"/>
            </a:xfrm>
            <a:custGeom>
              <a:avLst/>
              <a:gdLst/>
              <a:ahLst/>
              <a:cxnLst/>
              <a:rect l="l" t="t" r="r" b="b"/>
              <a:pathLst>
                <a:path w="1105" h="1386" extrusionOk="0">
                  <a:moveTo>
                    <a:pt x="1" y="1"/>
                  </a:moveTo>
                  <a:lnTo>
                    <a:pt x="1" y="491"/>
                  </a:lnTo>
                  <a:cubicBezTo>
                    <a:pt x="217" y="585"/>
                    <a:pt x="376" y="765"/>
                    <a:pt x="441" y="989"/>
                  </a:cubicBezTo>
                  <a:lnTo>
                    <a:pt x="275" y="989"/>
                  </a:lnTo>
                  <a:lnTo>
                    <a:pt x="679" y="1386"/>
                  </a:lnTo>
                  <a:lnTo>
                    <a:pt x="1104" y="989"/>
                  </a:lnTo>
                  <a:lnTo>
                    <a:pt x="917" y="989"/>
                  </a:lnTo>
                  <a:cubicBezTo>
                    <a:pt x="830" y="513"/>
                    <a:pt x="470" y="123"/>
                    <a:pt x="1" y="1"/>
                  </a:cubicBezTo>
                  <a:close/>
                </a:path>
              </a:pathLst>
            </a:custGeom>
            <a:noFill/>
            <a:ln w="9525" cap="flat" cmpd="sng">
              <a:solidFill>
                <a:srgbClr val="5F7D95"/>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03" name="Google Shape;1203;p70"/>
            <p:cNvSpPr/>
            <p:nvPr/>
          </p:nvSpPr>
          <p:spPr>
            <a:xfrm>
              <a:off x="4820425" y="1360000"/>
              <a:ext cx="27625" cy="34650"/>
            </a:xfrm>
            <a:custGeom>
              <a:avLst/>
              <a:gdLst/>
              <a:ahLst/>
              <a:cxnLst/>
              <a:rect l="l" t="t" r="r" b="b"/>
              <a:pathLst>
                <a:path w="1105" h="1386" extrusionOk="0">
                  <a:moveTo>
                    <a:pt x="426" y="1"/>
                  </a:moveTo>
                  <a:lnTo>
                    <a:pt x="1" y="397"/>
                  </a:lnTo>
                  <a:lnTo>
                    <a:pt x="188" y="397"/>
                  </a:lnTo>
                  <a:cubicBezTo>
                    <a:pt x="275" y="873"/>
                    <a:pt x="628" y="1263"/>
                    <a:pt x="1097" y="1386"/>
                  </a:cubicBezTo>
                  <a:lnTo>
                    <a:pt x="1104" y="895"/>
                  </a:lnTo>
                  <a:cubicBezTo>
                    <a:pt x="888" y="801"/>
                    <a:pt x="729" y="621"/>
                    <a:pt x="664" y="397"/>
                  </a:cubicBezTo>
                  <a:lnTo>
                    <a:pt x="830" y="397"/>
                  </a:lnTo>
                  <a:lnTo>
                    <a:pt x="426" y="1"/>
                  </a:lnTo>
                  <a:close/>
                </a:path>
              </a:pathLst>
            </a:custGeom>
            <a:noFill/>
            <a:ln w="9525" cap="flat" cmpd="sng">
              <a:solidFill>
                <a:srgbClr val="A5B7C6"/>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04" name="Google Shape;1204;p70"/>
            <p:cNvSpPr/>
            <p:nvPr/>
          </p:nvSpPr>
          <p:spPr>
            <a:xfrm>
              <a:off x="4850375" y="1372800"/>
              <a:ext cx="34625" cy="27450"/>
            </a:xfrm>
            <a:custGeom>
              <a:avLst/>
              <a:gdLst/>
              <a:ahLst/>
              <a:cxnLst/>
              <a:rect l="l" t="t" r="r" b="b"/>
              <a:pathLst>
                <a:path w="1385" h="1098" extrusionOk="0">
                  <a:moveTo>
                    <a:pt x="894" y="1"/>
                  </a:moveTo>
                  <a:cubicBezTo>
                    <a:pt x="801" y="210"/>
                    <a:pt x="620" y="369"/>
                    <a:pt x="397" y="434"/>
                  </a:cubicBezTo>
                  <a:lnTo>
                    <a:pt x="397" y="275"/>
                  </a:lnTo>
                  <a:lnTo>
                    <a:pt x="0" y="672"/>
                  </a:lnTo>
                  <a:lnTo>
                    <a:pt x="397" y="1097"/>
                  </a:lnTo>
                  <a:lnTo>
                    <a:pt x="397" y="910"/>
                  </a:lnTo>
                  <a:cubicBezTo>
                    <a:pt x="873" y="823"/>
                    <a:pt x="1262" y="470"/>
                    <a:pt x="1385" y="1"/>
                  </a:cubicBezTo>
                  <a:close/>
                </a:path>
              </a:pathLst>
            </a:custGeom>
            <a:noFill/>
            <a:ln w="9525" cap="flat" cmpd="sng">
              <a:solidFill>
                <a:srgbClr val="374957"/>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05" name="Google Shape;1205;p70"/>
            <p:cNvSpPr/>
            <p:nvPr/>
          </p:nvSpPr>
          <p:spPr>
            <a:xfrm>
              <a:off x="4825850" y="1329900"/>
              <a:ext cx="34625" cy="27975"/>
            </a:xfrm>
            <a:custGeom>
              <a:avLst/>
              <a:gdLst/>
              <a:ahLst/>
              <a:cxnLst/>
              <a:rect l="l" t="t" r="r" b="b"/>
              <a:pathLst>
                <a:path w="1385" h="1119" extrusionOk="0">
                  <a:moveTo>
                    <a:pt x="988" y="0"/>
                  </a:moveTo>
                  <a:lnTo>
                    <a:pt x="988" y="188"/>
                  </a:lnTo>
                  <a:cubicBezTo>
                    <a:pt x="505" y="274"/>
                    <a:pt x="123" y="635"/>
                    <a:pt x="0" y="1118"/>
                  </a:cubicBezTo>
                  <a:lnTo>
                    <a:pt x="491" y="1118"/>
                  </a:lnTo>
                  <a:cubicBezTo>
                    <a:pt x="584" y="895"/>
                    <a:pt x="765" y="729"/>
                    <a:pt x="995" y="664"/>
                  </a:cubicBezTo>
                  <a:lnTo>
                    <a:pt x="995" y="830"/>
                  </a:lnTo>
                  <a:lnTo>
                    <a:pt x="1385" y="426"/>
                  </a:lnTo>
                  <a:lnTo>
                    <a:pt x="988" y="0"/>
                  </a:ln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206" name="Google Shape;1206;p70"/>
          <p:cNvGrpSpPr/>
          <p:nvPr/>
        </p:nvGrpSpPr>
        <p:grpSpPr>
          <a:xfrm>
            <a:off x="8476886" y="3091794"/>
            <a:ext cx="776765" cy="711828"/>
            <a:chOff x="4903200" y="1331525"/>
            <a:chExt cx="73575" cy="67425"/>
          </a:xfrm>
        </p:grpSpPr>
        <p:sp>
          <p:nvSpPr>
            <p:cNvPr id="1207" name="Google Shape;1207;p70"/>
            <p:cNvSpPr/>
            <p:nvPr/>
          </p:nvSpPr>
          <p:spPr>
            <a:xfrm>
              <a:off x="4903200" y="1331525"/>
              <a:ext cx="73575" cy="67425"/>
            </a:xfrm>
            <a:custGeom>
              <a:avLst/>
              <a:gdLst/>
              <a:ahLst/>
              <a:cxnLst/>
              <a:rect l="l" t="t" r="r" b="b"/>
              <a:pathLst>
                <a:path w="2943" h="2697" extrusionOk="0">
                  <a:moveTo>
                    <a:pt x="1652" y="0"/>
                  </a:moveTo>
                  <a:lnTo>
                    <a:pt x="1652" y="173"/>
                  </a:lnTo>
                  <a:cubicBezTo>
                    <a:pt x="534" y="195"/>
                    <a:pt x="0" y="1551"/>
                    <a:pt x="794" y="2330"/>
                  </a:cubicBezTo>
                  <a:cubicBezTo>
                    <a:pt x="1051" y="2583"/>
                    <a:pt x="1366" y="2696"/>
                    <a:pt x="1674" y="2696"/>
                  </a:cubicBezTo>
                  <a:cubicBezTo>
                    <a:pt x="2323" y="2696"/>
                    <a:pt x="2943" y="2194"/>
                    <a:pt x="2943" y="1435"/>
                  </a:cubicBezTo>
                  <a:lnTo>
                    <a:pt x="2503" y="1435"/>
                  </a:lnTo>
                  <a:cubicBezTo>
                    <a:pt x="2503" y="1928"/>
                    <a:pt x="2093" y="2259"/>
                    <a:pt x="1668" y="2259"/>
                  </a:cubicBezTo>
                  <a:cubicBezTo>
                    <a:pt x="1470" y="2259"/>
                    <a:pt x="1269" y="2187"/>
                    <a:pt x="1104" y="2027"/>
                  </a:cubicBezTo>
                  <a:cubicBezTo>
                    <a:pt x="577" y="1515"/>
                    <a:pt x="923" y="628"/>
                    <a:pt x="1652" y="613"/>
                  </a:cubicBezTo>
                  <a:lnTo>
                    <a:pt x="1652" y="765"/>
                  </a:lnTo>
                  <a:lnTo>
                    <a:pt x="2020" y="390"/>
                  </a:lnTo>
                  <a:lnTo>
                    <a:pt x="1652" y="0"/>
                  </a:lnTo>
                  <a:close/>
                </a:path>
              </a:pathLst>
            </a:custGeom>
            <a:noFill/>
            <a:ln w="9525" cap="flat" cmpd="sng">
              <a:solidFill>
                <a:srgbClr val="A5B7C6"/>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08" name="Google Shape;1208;p70"/>
            <p:cNvSpPr/>
            <p:nvPr/>
          </p:nvSpPr>
          <p:spPr>
            <a:xfrm>
              <a:off x="4930250" y="1353150"/>
              <a:ext cx="29775" cy="32475"/>
            </a:xfrm>
            <a:custGeom>
              <a:avLst/>
              <a:gdLst/>
              <a:ahLst/>
              <a:cxnLst/>
              <a:rect l="l" t="t" r="r" b="b"/>
              <a:pathLst>
                <a:path w="1191" h="1299" extrusionOk="0">
                  <a:moveTo>
                    <a:pt x="592" y="1"/>
                  </a:moveTo>
                  <a:cubicBezTo>
                    <a:pt x="274" y="1"/>
                    <a:pt x="15" y="246"/>
                    <a:pt x="0" y="570"/>
                  </a:cubicBezTo>
                  <a:lnTo>
                    <a:pt x="447" y="570"/>
                  </a:lnTo>
                  <a:cubicBezTo>
                    <a:pt x="447" y="479"/>
                    <a:pt x="519" y="416"/>
                    <a:pt x="597" y="416"/>
                  </a:cubicBezTo>
                  <a:cubicBezTo>
                    <a:pt x="624" y="416"/>
                    <a:pt x="652" y="424"/>
                    <a:pt x="678" y="441"/>
                  </a:cubicBezTo>
                  <a:cubicBezTo>
                    <a:pt x="779" y="506"/>
                    <a:pt x="765" y="657"/>
                    <a:pt x="656" y="707"/>
                  </a:cubicBezTo>
                  <a:lnTo>
                    <a:pt x="656" y="534"/>
                  </a:lnTo>
                  <a:lnTo>
                    <a:pt x="289" y="902"/>
                  </a:lnTo>
                  <a:lnTo>
                    <a:pt x="656" y="1299"/>
                  </a:lnTo>
                  <a:lnTo>
                    <a:pt x="656" y="1155"/>
                  </a:lnTo>
                  <a:cubicBezTo>
                    <a:pt x="959" y="1126"/>
                    <a:pt x="1190" y="873"/>
                    <a:pt x="1190" y="570"/>
                  </a:cubicBezTo>
                  <a:cubicBezTo>
                    <a:pt x="1176" y="246"/>
                    <a:pt x="916" y="1"/>
                    <a:pt x="592" y="1"/>
                  </a:cubicBez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209" name="Google Shape;1209;p70"/>
          <p:cNvGrpSpPr/>
          <p:nvPr/>
        </p:nvGrpSpPr>
        <p:grpSpPr>
          <a:xfrm>
            <a:off x="7622856" y="4104946"/>
            <a:ext cx="778613" cy="753793"/>
            <a:chOff x="4815575" y="1416800"/>
            <a:chExt cx="73750" cy="71400"/>
          </a:xfrm>
        </p:grpSpPr>
        <p:sp>
          <p:nvSpPr>
            <p:cNvPr id="1210" name="Google Shape;1210;p70"/>
            <p:cNvSpPr/>
            <p:nvPr/>
          </p:nvSpPr>
          <p:spPr>
            <a:xfrm>
              <a:off x="4815575" y="1416800"/>
              <a:ext cx="43100" cy="52150"/>
            </a:xfrm>
            <a:custGeom>
              <a:avLst/>
              <a:gdLst/>
              <a:ahLst/>
              <a:cxnLst/>
              <a:rect l="l" t="t" r="r" b="b"/>
              <a:pathLst>
                <a:path w="1724" h="2086" extrusionOk="0">
                  <a:moveTo>
                    <a:pt x="1327" y="1"/>
                  </a:moveTo>
                  <a:lnTo>
                    <a:pt x="1327" y="181"/>
                  </a:lnTo>
                  <a:cubicBezTo>
                    <a:pt x="469" y="361"/>
                    <a:pt x="0" y="1299"/>
                    <a:pt x="375" y="2085"/>
                  </a:cubicBezTo>
                  <a:lnTo>
                    <a:pt x="772" y="1818"/>
                  </a:lnTo>
                  <a:cubicBezTo>
                    <a:pt x="729" y="1717"/>
                    <a:pt x="707" y="1609"/>
                    <a:pt x="707" y="1501"/>
                  </a:cubicBezTo>
                  <a:cubicBezTo>
                    <a:pt x="714" y="1111"/>
                    <a:pt x="959" y="772"/>
                    <a:pt x="1327" y="657"/>
                  </a:cubicBezTo>
                  <a:lnTo>
                    <a:pt x="1327" y="823"/>
                  </a:lnTo>
                  <a:lnTo>
                    <a:pt x="1724" y="426"/>
                  </a:lnTo>
                  <a:lnTo>
                    <a:pt x="1327" y="1"/>
                  </a:lnTo>
                  <a:close/>
                </a:path>
              </a:pathLst>
            </a:custGeom>
            <a:noFill/>
            <a:ln w="9525" cap="flat" cmpd="sng">
              <a:solidFill>
                <a:srgbClr val="A5B7C6"/>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11" name="Google Shape;1211;p70"/>
            <p:cNvSpPr/>
            <p:nvPr/>
          </p:nvSpPr>
          <p:spPr>
            <a:xfrm>
              <a:off x="4861725" y="1421125"/>
              <a:ext cx="27600" cy="51250"/>
            </a:xfrm>
            <a:custGeom>
              <a:avLst/>
              <a:gdLst/>
              <a:ahLst/>
              <a:cxnLst/>
              <a:rect l="l" t="t" r="r" b="b"/>
              <a:pathLst>
                <a:path w="1104" h="2050" extrusionOk="0">
                  <a:moveTo>
                    <a:pt x="0" y="1"/>
                  </a:moveTo>
                  <a:lnTo>
                    <a:pt x="0" y="477"/>
                  </a:lnTo>
                  <a:cubicBezTo>
                    <a:pt x="375" y="592"/>
                    <a:pt x="635" y="938"/>
                    <a:pt x="635" y="1328"/>
                  </a:cubicBezTo>
                  <a:cubicBezTo>
                    <a:pt x="635" y="1429"/>
                    <a:pt x="621" y="1530"/>
                    <a:pt x="585" y="1624"/>
                  </a:cubicBezTo>
                  <a:lnTo>
                    <a:pt x="404" y="1494"/>
                  </a:lnTo>
                  <a:lnTo>
                    <a:pt x="513" y="2049"/>
                  </a:lnTo>
                  <a:lnTo>
                    <a:pt x="1089" y="1963"/>
                  </a:lnTo>
                  <a:lnTo>
                    <a:pt x="981" y="1883"/>
                  </a:lnTo>
                  <a:cubicBezTo>
                    <a:pt x="1061" y="1710"/>
                    <a:pt x="1104" y="1523"/>
                    <a:pt x="1104" y="1328"/>
                  </a:cubicBezTo>
                  <a:cubicBezTo>
                    <a:pt x="1104" y="679"/>
                    <a:pt x="635" y="123"/>
                    <a:pt x="0" y="1"/>
                  </a:cubicBez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12" name="Google Shape;1212;p70"/>
            <p:cNvSpPr/>
            <p:nvPr/>
          </p:nvSpPr>
          <p:spPr>
            <a:xfrm>
              <a:off x="4829450" y="1467825"/>
              <a:ext cx="49250" cy="20375"/>
            </a:xfrm>
            <a:custGeom>
              <a:avLst/>
              <a:gdLst/>
              <a:ahLst/>
              <a:cxnLst/>
              <a:rect l="l" t="t" r="r" b="b"/>
              <a:pathLst>
                <a:path w="1970" h="815" extrusionOk="0">
                  <a:moveTo>
                    <a:pt x="109" y="1"/>
                  </a:moveTo>
                  <a:lnTo>
                    <a:pt x="0" y="556"/>
                  </a:lnTo>
                  <a:lnTo>
                    <a:pt x="137" y="462"/>
                  </a:lnTo>
                  <a:cubicBezTo>
                    <a:pt x="394" y="698"/>
                    <a:pt x="720" y="815"/>
                    <a:pt x="1045" y="815"/>
                  </a:cubicBezTo>
                  <a:cubicBezTo>
                    <a:pt x="1378" y="815"/>
                    <a:pt x="1710" y="692"/>
                    <a:pt x="1969" y="448"/>
                  </a:cubicBezTo>
                  <a:lnTo>
                    <a:pt x="1969" y="441"/>
                  </a:lnTo>
                  <a:lnTo>
                    <a:pt x="1573" y="174"/>
                  </a:lnTo>
                  <a:cubicBezTo>
                    <a:pt x="1418" y="292"/>
                    <a:pt x="1232" y="352"/>
                    <a:pt x="1046" y="352"/>
                  </a:cubicBezTo>
                  <a:cubicBezTo>
                    <a:pt x="868" y="352"/>
                    <a:pt x="689" y="297"/>
                    <a:pt x="534" y="188"/>
                  </a:cubicBezTo>
                  <a:lnTo>
                    <a:pt x="678" y="95"/>
                  </a:lnTo>
                  <a:lnTo>
                    <a:pt x="109" y="1"/>
                  </a:lnTo>
                  <a:close/>
                </a:path>
              </a:pathLst>
            </a:custGeom>
            <a:noFill/>
            <a:ln w="9525" cap="flat" cmpd="sng">
              <a:solidFill>
                <a:srgbClr val="5F7D95"/>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213" name="Google Shape;1213;p70"/>
          <p:cNvGrpSpPr/>
          <p:nvPr/>
        </p:nvGrpSpPr>
        <p:grpSpPr>
          <a:xfrm>
            <a:off x="8469232" y="4145195"/>
            <a:ext cx="786531" cy="673293"/>
            <a:chOff x="4902475" y="1418875"/>
            <a:chExt cx="74500" cy="63775"/>
          </a:xfrm>
        </p:grpSpPr>
        <p:sp>
          <p:nvSpPr>
            <p:cNvPr id="1214" name="Google Shape;1214;p70"/>
            <p:cNvSpPr/>
            <p:nvPr/>
          </p:nvSpPr>
          <p:spPr>
            <a:xfrm>
              <a:off x="4902475" y="1418875"/>
              <a:ext cx="74500" cy="63775"/>
            </a:xfrm>
            <a:custGeom>
              <a:avLst/>
              <a:gdLst/>
              <a:ahLst/>
              <a:cxnLst/>
              <a:rect l="l" t="t" r="r" b="b"/>
              <a:pathLst>
                <a:path w="2980" h="2551" extrusionOk="0">
                  <a:moveTo>
                    <a:pt x="1703" y="444"/>
                  </a:moveTo>
                  <a:cubicBezTo>
                    <a:pt x="2164" y="444"/>
                    <a:pt x="2539" y="819"/>
                    <a:pt x="2539" y="1281"/>
                  </a:cubicBezTo>
                  <a:cubicBezTo>
                    <a:pt x="2539" y="1784"/>
                    <a:pt x="2126" y="2118"/>
                    <a:pt x="1695" y="2118"/>
                  </a:cubicBezTo>
                  <a:cubicBezTo>
                    <a:pt x="1490" y="2118"/>
                    <a:pt x="1281" y="2042"/>
                    <a:pt x="1111" y="1872"/>
                  </a:cubicBezTo>
                  <a:cubicBezTo>
                    <a:pt x="585" y="1346"/>
                    <a:pt x="960" y="444"/>
                    <a:pt x="1703" y="444"/>
                  </a:cubicBezTo>
                  <a:close/>
                  <a:moveTo>
                    <a:pt x="1697" y="0"/>
                  </a:moveTo>
                  <a:cubicBezTo>
                    <a:pt x="1383" y="0"/>
                    <a:pt x="1063" y="118"/>
                    <a:pt x="801" y="379"/>
                  </a:cubicBezTo>
                  <a:cubicBezTo>
                    <a:pt x="0" y="1180"/>
                    <a:pt x="570" y="2550"/>
                    <a:pt x="1703" y="2550"/>
                  </a:cubicBezTo>
                  <a:cubicBezTo>
                    <a:pt x="2409" y="2550"/>
                    <a:pt x="2979" y="1980"/>
                    <a:pt x="2979" y="1281"/>
                  </a:cubicBezTo>
                  <a:cubicBezTo>
                    <a:pt x="2979" y="510"/>
                    <a:pt x="2353" y="0"/>
                    <a:pt x="1697" y="0"/>
                  </a:cubicBezTo>
                  <a:close/>
                </a:path>
              </a:pathLst>
            </a:custGeom>
            <a:noFill/>
            <a:ln w="9525" cap="flat" cmpd="sng">
              <a:solidFill>
                <a:srgbClr val="374957"/>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15" name="Google Shape;1215;p70"/>
            <p:cNvSpPr/>
            <p:nvPr/>
          </p:nvSpPr>
          <p:spPr>
            <a:xfrm>
              <a:off x="4916350" y="1418975"/>
              <a:ext cx="59725" cy="63675"/>
            </a:xfrm>
            <a:custGeom>
              <a:avLst/>
              <a:gdLst/>
              <a:ahLst/>
              <a:cxnLst/>
              <a:rect l="l" t="t" r="r" b="b"/>
              <a:pathLst>
                <a:path w="2389" h="2547" extrusionOk="0">
                  <a:moveTo>
                    <a:pt x="1148" y="0"/>
                  </a:moveTo>
                  <a:cubicBezTo>
                    <a:pt x="765" y="0"/>
                    <a:pt x="397" y="173"/>
                    <a:pt x="159" y="476"/>
                  </a:cubicBezTo>
                  <a:lnTo>
                    <a:pt x="1" y="354"/>
                  </a:lnTo>
                  <a:lnTo>
                    <a:pt x="116" y="967"/>
                  </a:lnTo>
                  <a:lnTo>
                    <a:pt x="700" y="909"/>
                  </a:lnTo>
                  <a:lnTo>
                    <a:pt x="498" y="750"/>
                  </a:lnTo>
                  <a:cubicBezTo>
                    <a:pt x="669" y="541"/>
                    <a:pt x="910" y="441"/>
                    <a:pt x="1149" y="441"/>
                  </a:cubicBezTo>
                  <a:cubicBezTo>
                    <a:pt x="1454" y="441"/>
                    <a:pt x="1755" y="605"/>
                    <a:pt x="1905" y="916"/>
                  </a:cubicBezTo>
                  <a:cubicBezTo>
                    <a:pt x="2165" y="1472"/>
                    <a:pt x="1768" y="2106"/>
                    <a:pt x="1148" y="2106"/>
                  </a:cubicBezTo>
                  <a:lnTo>
                    <a:pt x="1148" y="2546"/>
                  </a:lnTo>
                  <a:cubicBezTo>
                    <a:pt x="1840" y="2532"/>
                    <a:pt x="2388" y="1962"/>
                    <a:pt x="2388" y="1277"/>
                  </a:cubicBezTo>
                  <a:cubicBezTo>
                    <a:pt x="2388" y="584"/>
                    <a:pt x="1840" y="22"/>
                    <a:pt x="1148" y="0"/>
                  </a:cubicBezTo>
                  <a:close/>
                </a:path>
              </a:pathLst>
            </a:custGeom>
            <a:noFill/>
            <a:ln w="9525" cap="flat" cmpd="sng">
              <a:solidFill>
                <a:srgbClr val="A5B7C6"/>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216" name="Google Shape;1216;p70"/>
          <p:cNvGrpSpPr/>
          <p:nvPr/>
        </p:nvGrpSpPr>
        <p:grpSpPr>
          <a:xfrm>
            <a:off x="7636186" y="5101334"/>
            <a:ext cx="751956" cy="756169"/>
            <a:chOff x="4818100" y="1507675"/>
            <a:chExt cx="71225" cy="71625"/>
          </a:xfrm>
        </p:grpSpPr>
        <p:sp>
          <p:nvSpPr>
            <p:cNvPr id="1217" name="Google Shape;1217;p70"/>
            <p:cNvSpPr/>
            <p:nvPr/>
          </p:nvSpPr>
          <p:spPr>
            <a:xfrm>
              <a:off x="4818100" y="1507675"/>
              <a:ext cx="46000" cy="56300"/>
            </a:xfrm>
            <a:custGeom>
              <a:avLst/>
              <a:gdLst/>
              <a:ahLst/>
              <a:cxnLst/>
              <a:rect l="l" t="t" r="r" b="b"/>
              <a:pathLst>
                <a:path w="1840" h="2252" extrusionOk="0">
                  <a:moveTo>
                    <a:pt x="1457" y="1"/>
                  </a:moveTo>
                  <a:lnTo>
                    <a:pt x="1457" y="159"/>
                  </a:lnTo>
                  <a:cubicBezTo>
                    <a:pt x="606" y="188"/>
                    <a:pt x="0" y="989"/>
                    <a:pt x="195" y="1818"/>
                  </a:cubicBezTo>
                  <a:cubicBezTo>
                    <a:pt x="188" y="1818"/>
                    <a:pt x="188" y="1825"/>
                    <a:pt x="188" y="1833"/>
                  </a:cubicBezTo>
                  <a:lnTo>
                    <a:pt x="195" y="1869"/>
                  </a:lnTo>
                  <a:cubicBezTo>
                    <a:pt x="195" y="1876"/>
                    <a:pt x="202" y="1883"/>
                    <a:pt x="202" y="1898"/>
                  </a:cubicBezTo>
                  <a:cubicBezTo>
                    <a:pt x="202" y="1905"/>
                    <a:pt x="209" y="1912"/>
                    <a:pt x="209" y="1919"/>
                  </a:cubicBezTo>
                  <a:cubicBezTo>
                    <a:pt x="209" y="1934"/>
                    <a:pt x="216" y="1948"/>
                    <a:pt x="224" y="1955"/>
                  </a:cubicBezTo>
                  <a:lnTo>
                    <a:pt x="231" y="1977"/>
                  </a:lnTo>
                  <a:cubicBezTo>
                    <a:pt x="245" y="2013"/>
                    <a:pt x="260" y="2056"/>
                    <a:pt x="274" y="2092"/>
                  </a:cubicBezTo>
                  <a:lnTo>
                    <a:pt x="281" y="2100"/>
                  </a:lnTo>
                  <a:cubicBezTo>
                    <a:pt x="289" y="2114"/>
                    <a:pt x="296" y="2128"/>
                    <a:pt x="303" y="2143"/>
                  </a:cubicBezTo>
                  <a:lnTo>
                    <a:pt x="317" y="2157"/>
                  </a:lnTo>
                  <a:cubicBezTo>
                    <a:pt x="317" y="2172"/>
                    <a:pt x="325" y="2186"/>
                    <a:pt x="332" y="2201"/>
                  </a:cubicBezTo>
                  <a:lnTo>
                    <a:pt x="346" y="2215"/>
                  </a:lnTo>
                  <a:cubicBezTo>
                    <a:pt x="353" y="2229"/>
                    <a:pt x="361" y="2237"/>
                    <a:pt x="368" y="2251"/>
                  </a:cubicBezTo>
                  <a:lnTo>
                    <a:pt x="743" y="1970"/>
                  </a:lnTo>
                  <a:lnTo>
                    <a:pt x="721" y="1934"/>
                  </a:lnTo>
                  <a:lnTo>
                    <a:pt x="700" y="1898"/>
                  </a:lnTo>
                  <a:lnTo>
                    <a:pt x="692" y="1883"/>
                  </a:lnTo>
                  <a:cubicBezTo>
                    <a:pt x="685" y="1862"/>
                    <a:pt x="678" y="1847"/>
                    <a:pt x="671" y="1825"/>
                  </a:cubicBezTo>
                  <a:cubicBezTo>
                    <a:pt x="671" y="1818"/>
                    <a:pt x="664" y="1811"/>
                    <a:pt x="664" y="1804"/>
                  </a:cubicBezTo>
                  <a:cubicBezTo>
                    <a:pt x="664" y="1797"/>
                    <a:pt x="656" y="1782"/>
                    <a:pt x="649" y="1775"/>
                  </a:cubicBezTo>
                  <a:lnTo>
                    <a:pt x="642" y="1732"/>
                  </a:lnTo>
                  <a:lnTo>
                    <a:pt x="635" y="1703"/>
                  </a:lnTo>
                  <a:lnTo>
                    <a:pt x="628" y="1667"/>
                  </a:lnTo>
                  <a:lnTo>
                    <a:pt x="628" y="1645"/>
                  </a:lnTo>
                  <a:cubicBezTo>
                    <a:pt x="628" y="1638"/>
                    <a:pt x="620" y="1609"/>
                    <a:pt x="620" y="1587"/>
                  </a:cubicBezTo>
                  <a:lnTo>
                    <a:pt x="620" y="1573"/>
                  </a:lnTo>
                  <a:lnTo>
                    <a:pt x="620" y="1508"/>
                  </a:lnTo>
                  <a:cubicBezTo>
                    <a:pt x="620" y="1039"/>
                    <a:pt x="988" y="650"/>
                    <a:pt x="1457" y="628"/>
                  </a:cubicBezTo>
                  <a:lnTo>
                    <a:pt x="1457" y="809"/>
                  </a:lnTo>
                  <a:lnTo>
                    <a:pt x="1839" y="419"/>
                  </a:lnTo>
                  <a:lnTo>
                    <a:pt x="1457" y="1"/>
                  </a:lnTo>
                  <a:close/>
                </a:path>
              </a:pathLst>
            </a:custGeom>
            <a:noFill/>
            <a:ln w="9525" cap="flat" cmpd="sng">
              <a:solidFill>
                <a:srgbClr val="A5B7C6"/>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18" name="Google Shape;1218;p70"/>
            <p:cNvSpPr/>
            <p:nvPr/>
          </p:nvSpPr>
          <p:spPr>
            <a:xfrm>
              <a:off x="4869825" y="1519575"/>
              <a:ext cx="19500" cy="23825"/>
            </a:xfrm>
            <a:custGeom>
              <a:avLst/>
              <a:gdLst/>
              <a:ahLst/>
              <a:cxnLst/>
              <a:rect l="l" t="t" r="r" b="b"/>
              <a:pathLst>
                <a:path w="780" h="953" extrusionOk="0">
                  <a:moveTo>
                    <a:pt x="304" y="1"/>
                  </a:moveTo>
                  <a:lnTo>
                    <a:pt x="1" y="354"/>
                  </a:lnTo>
                  <a:cubicBezTo>
                    <a:pt x="181" y="506"/>
                    <a:pt x="289" y="722"/>
                    <a:pt x="311" y="953"/>
                  </a:cubicBezTo>
                  <a:lnTo>
                    <a:pt x="780" y="953"/>
                  </a:lnTo>
                  <a:cubicBezTo>
                    <a:pt x="751" y="585"/>
                    <a:pt x="585" y="239"/>
                    <a:pt x="304" y="1"/>
                  </a:cubicBezTo>
                  <a:close/>
                </a:path>
              </a:pathLst>
            </a:custGeom>
            <a:noFill/>
            <a:ln w="9525" cap="flat" cmpd="sng">
              <a:solidFill>
                <a:srgbClr val="A5B7C6"/>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19" name="Google Shape;1219;p70"/>
            <p:cNvSpPr/>
            <p:nvPr/>
          </p:nvSpPr>
          <p:spPr>
            <a:xfrm>
              <a:off x="4857575" y="1547700"/>
              <a:ext cx="31575" cy="31600"/>
            </a:xfrm>
            <a:custGeom>
              <a:avLst/>
              <a:gdLst/>
              <a:ahLst/>
              <a:cxnLst/>
              <a:rect l="l" t="t" r="r" b="b"/>
              <a:pathLst>
                <a:path w="1263" h="1264" extrusionOk="0">
                  <a:moveTo>
                    <a:pt x="801" y="1"/>
                  </a:moveTo>
                  <a:cubicBezTo>
                    <a:pt x="758" y="419"/>
                    <a:pt x="426" y="751"/>
                    <a:pt x="1" y="794"/>
                  </a:cubicBezTo>
                  <a:lnTo>
                    <a:pt x="1" y="1263"/>
                  </a:lnTo>
                  <a:cubicBezTo>
                    <a:pt x="679" y="1213"/>
                    <a:pt x="1219" y="679"/>
                    <a:pt x="1263" y="1"/>
                  </a:cubicBezTo>
                  <a:close/>
                </a:path>
              </a:pathLst>
            </a:custGeom>
            <a:noFill/>
            <a:ln w="9525" cap="flat" cmpd="sng">
              <a:solidFill>
                <a:srgbClr val="5F7D95"/>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20" name="Google Shape;1220;p70"/>
            <p:cNvSpPr/>
            <p:nvPr/>
          </p:nvSpPr>
          <p:spPr>
            <a:xfrm>
              <a:off x="4829800" y="1560150"/>
              <a:ext cx="23650" cy="18950"/>
            </a:xfrm>
            <a:custGeom>
              <a:avLst/>
              <a:gdLst/>
              <a:ahLst/>
              <a:cxnLst/>
              <a:rect l="l" t="t" r="r" b="b"/>
              <a:pathLst>
                <a:path w="946" h="758" extrusionOk="0">
                  <a:moveTo>
                    <a:pt x="376" y="1"/>
                  </a:moveTo>
                  <a:lnTo>
                    <a:pt x="1" y="282"/>
                  </a:lnTo>
                  <a:cubicBezTo>
                    <a:pt x="239" y="563"/>
                    <a:pt x="578" y="736"/>
                    <a:pt x="946" y="758"/>
                  </a:cubicBezTo>
                  <a:lnTo>
                    <a:pt x="946" y="289"/>
                  </a:lnTo>
                  <a:cubicBezTo>
                    <a:pt x="722" y="267"/>
                    <a:pt x="520" y="166"/>
                    <a:pt x="376" y="1"/>
                  </a:cubicBez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221" name="Google Shape;1221;p70"/>
          <p:cNvGrpSpPr/>
          <p:nvPr/>
        </p:nvGrpSpPr>
        <p:grpSpPr>
          <a:xfrm>
            <a:off x="6720849" y="5105949"/>
            <a:ext cx="837735" cy="784673"/>
            <a:chOff x="4721450" y="1509475"/>
            <a:chExt cx="79350" cy="74325"/>
          </a:xfrm>
        </p:grpSpPr>
        <p:sp>
          <p:nvSpPr>
            <p:cNvPr id="1222" name="Google Shape;1222;p70"/>
            <p:cNvSpPr/>
            <p:nvPr/>
          </p:nvSpPr>
          <p:spPr>
            <a:xfrm>
              <a:off x="4729025" y="1509475"/>
              <a:ext cx="27050" cy="26725"/>
            </a:xfrm>
            <a:custGeom>
              <a:avLst/>
              <a:gdLst/>
              <a:ahLst/>
              <a:cxnLst/>
              <a:rect l="l" t="t" r="r" b="b"/>
              <a:pathLst>
                <a:path w="1082" h="1069" extrusionOk="0">
                  <a:moveTo>
                    <a:pt x="440" y="1"/>
                  </a:moveTo>
                  <a:lnTo>
                    <a:pt x="570" y="224"/>
                  </a:lnTo>
                  <a:cubicBezTo>
                    <a:pt x="296" y="405"/>
                    <a:pt x="94" y="672"/>
                    <a:pt x="0" y="989"/>
                  </a:cubicBezTo>
                  <a:lnTo>
                    <a:pt x="188" y="809"/>
                  </a:lnTo>
                  <a:lnTo>
                    <a:pt x="462" y="1068"/>
                  </a:lnTo>
                  <a:cubicBezTo>
                    <a:pt x="527" y="888"/>
                    <a:pt x="649" y="737"/>
                    <a:pt x="808" y="628"/>
                  </a:cubicBezTo>
                  <a:lnTo>
                    <a:pt x="923" y="823"/>
                  </a:lnTo>
                  <a:lnTo>
                    <a:pt x="1082" y="188"/>
                  </a:lnTo>
                  <a:lnTo>
                    <a:pt x="440" y="1"/>
                  </a:lnTo>
                  <a:close/>
                </a:path>
              </a:pathLst>
            </a:custGeom>
            <a:noFill/>
            <a:ln w="9525" cap="flat" cmpd="sng">
              <a:solidFill>
                <a:srgbClr val="374957"/>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23" name="Google Shape;1223;p70"/>
            <p:cNvSpPr/>
            <p:nvPr/>
          </p:nvSpPr>
          <p:spPr>
            <a:xfrm>
              <a:off x="4721450" y="1533275"/>
              <a:ext cx="32300" cy="42600"/>
            </a:xfrm>
            <a:custGeom>
              <a:avLst/>
              <a:gdLst/>
              <a:ahLst/>
              <a:cxnLst/>
              <a:rect l="l" t="t" r="r" b="b"/>
              <a:pathLst>
                <a:path w="1292" h="1704" extrusionOk="0">
                  <a:moveTo>
                    <a:pt x="491" y="1"/>
                  </a:moveTo>
                  <a:lnTo>
                    <a:pt x="0" y="455"/>
                  </a:lnTo>
                  <a:lnTo>
                    <a:pt x="238" y="455"/>
                  </a:lnTo>
                  <a:cubicBezTo>
                    <a:pt x="253" y="1025"/>
                    <a:pt x="635" y="1530"/>
                    <a:pt x="1183" y="1703"/>
                  </a:cubicBezTo>
                  <a:lnTo>
                    <a:pt x="1024" y="1530"/>
                  </a:lnTo>
                  <a:lnTo>
                    <a:pt x="1291" y="1256"/>
                  </a:lnTo>
                  <a:cubicBezTo>
                    <a:pt x="952" y="1133"/>
                    <a:pt x="721" y="816"/>
                    <a:pt x="707" y="455"/>
                  </a:cubicBezTo>
                  <a:lnTo>
                    <a:pt x="945" y="455"/>
                  </a:lnTo>
                  <a:lnTo>
                    <a:pt x="491" y="1"/>
                  </a:lnTo>
                  <a:close/>
                </a:path>
              </a:pathLst>
            </a:custGeom>
            <a:noFill/>
            <a:ln w="9525" cap="flat" cmpd="sng">
              <a:solidFill>
                <a:srgbClr val="5F7D95"/>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24" name="Google Shape;1224;p70"/>
            <p:cNvSpPr/>
            <p:nvPr/>
          </p:nvSpPr>
          <p:spPr>
            <a:xfrm>
              <a:off x="4750650" y="1551675"/>
              <a:ext cx="42950" cy="32125"/>
            </a:xfrm>
            <a:custGeom>
              <a:avLst/>
              <a:gdLst/>
              <a:ahLst/>
              <a:cxnLst/>
              <a:rect l="l" t="t" r="r" b="b"/>
              <a:pathLst>
                <a:path w="1718" h="1285" extrusionOk="0">
                  <a:moveTo>
                    <a:pt x="1256" y="1"/>
                  </a:moveTo>
                  <a:cubicBezTo>
                    <a:pt x="1126" y="332"/>
                    <a:pt x="808" y="556"/>
                    <a:pt x="448" y="570"/>
                  </a:cubicBezTo>
                  <a:lnTo>
                    <a:pt x="448" y="340"/>
                  </a:lnTo>
                  <a:lnTo>
                    <a:pt x="1" y="794"/>
                  </a:lnTo>
                  <a:lnTo>
                    <a:pt x="448" y="1284"/>
                  </a:lnTo>
                  <a:lnTo>
                    <a:pt x="448" y="1032"/>
                  </a:lnTo>
                  <a:cubicBezTo>
                    <a:pt x="1039" y="1025"/>
                    <a:pt x="1551" y="635"/>
                    <a:pt x="1717" y="73"/>
                  </a:cubicBezTo>
                  <a:lnTo>
                    <a:pt x="1717" y="73"/>
                  </a:lnTo>
                  <a:lnTo>
                    <a:pt x="1515" y="260"/>
                  </a:lnTo>
                  <a:lnTo>
                    <a:pt x="1256" y="1"/>
                  </a:ln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25" name="Google Shape;1225;p70"/>
            <p:cNvSpPr/>
            <p:nvPr/>
          </p:nvSpPr>
          <p:spPr>
            <a:xfrm>
              <a:off x="4761300" y="1510025"/>
              <a:ext cx="39500" cy="44375"/>
            </a:xfrm>
            <a:custGeom>
              <a:avLst/>
              <a:gdLst/>
              <a:ahLst/>
              <a:cxnLst/>
              <a:rect l="l" t="t" r="r" b="b"/>
              <a:pathLst>
                <a:path w="1580" h="1775" extrusionOk="0">
                  <a:moveTo>
                    <a:pt x="13" y="0"/>
                  </a:moveTo>
                  <a:cubicBezTo>
                    <a:pt x="9" y="0"/>
                    <a:pt x="5" y="0"/>
                    <a:pt x="0" y="0"/>
                  </a:cubicBezTo>
                  <a:lnTo>
                    <a:pt x="0" y="462"/>
                  </a:lnTo>
                  <a:cubicBezTo>
                    <a:pt x="476" y="462"/>
                    <a:pt x="873" y="844"/>
                    <a:pt x="880" y="1328"/>
                  </a:cubicBezTo>
                  <a:lnTo>
                    <a:pt x="635" y="1328"/>
                  </a:lnTo>
                  <a:lnTo>
                    <a:pt x="1089" y="1775"/>
                  </a:lnTo>
                  <a:lnTo>
                    <a:pt x="1580" y="1328"/>
                  </a:lnTo>
                  <a:lnTo>
                    <a:pt x="1349" y="1328"/>
                  </a:lnTo>
                  <a:cubicBezTo>
                    <a:pt x="1335" y="589"/>
                    <a:pt x="743" y="0"/>
                    <a:pt x="13" y="0"/>
                  </a:cubicBezTo>
                  <a:close/>
                </a:path>
              </a:pathLst>
            </a:custGeom>
            <a:noFill/>
            <a:ln w="9525" cap="flat" cmpd="sng">
              <a:solidFill>
                <a:srgbClr val="A5B7C6"/>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226" name="Google Shape;1226;p70"/>
          <p:cNvGrpSpPr/>
          <p:nvPr/>
        </p:nvGrpSpPr>
        <p:grpSpPr>
          <a:xfrm>
            <a:off x="8514894" y="5085369"/>
            <a:ext cx="742717" cy="750363"/>
            <a:chOff x="4906800" y="1507500"/>
            <a:chExt cx="70350" cy="71075"/>
          </a:xfrm>
        </p:grpSpPr>
        <p:sp>
          <p:nvSpPr>
            <p:cNvPr id="1227" name="Google Shape;1227;p70"/>
            <p:cNvSpPr/>
            <p:nvPr/>
          </p:nvSpPr>
          <p:spPr>
            <a:xfrm>
              <a:off x="4916000" y="1507500"/>
              <a:ext cx="30850" cy="24000"/>
            </a:xfrm>
            <a:custGeom>
              <a:avLst/>
              <a:gdLst/>
              <a:ahLst/>
              <a:cxnLst/>
              <a:rect l="l" t="t" r="r" b="b"/>
              <a:pathLst>
                <a:path w="1234" h="960" extrusionOk="0">
                  <a:moveTo>
                    <a:pt x="837" y="1"/>
                  </a:moveTo>
                  <a:lnTo>
                    <a:pt x="837" y="202"/>
                  </a:lnTo>
                  <a:cubicBezTo>
                    <a:pt x="484" y="282"/>
                    <a:pt x="181" y="498"/>
                    <a:pt x="0" y="808"/>
                  </a:cubicBezTo>
                  <a:lnTo>
                    <a:pt x="455" y="960"/>
                  </a:lnTo>
                  <a:cubicBezTo>
                    <a:pt x="556" y="837"/>
                    <a:pt x="686" y="736"/>
                    <a:pt x="837" y="686"/>
                  </a:cubicBezTo>
                  <a:lnTo>
                    <a:pt x="837" y="823"/>
                  </a:lnTo>
                  <a:lnTo>
                    <a:pt x="1234" y="426"/>
                  </a:lnTo>
                  <a:lnTo>
                    <a:pt x="837" y="1"/>
                  </a:lnTo>
                  <a:close/>
                </a:path>
              </a:pathLst>
            </a:custGeom>
            <a:noFill/>
            <a:ln w="9525" cap="flat" cmpd="sng">
              <a:solidFill>
                <a:srgbClr val="BAC8D3"/>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28" name="Google Shape;1228;p70"/>
            <p:cNvSpPr/>
            <p:nvPr/>
          </p:nvSpPr>
          <p:spPr>
            <a:xfrm>
              <a:off x="4906800" y="1533825"/>
              <a:ext cx="19675" cy="32475"/>
            </a:xfrm>
            <a:custGeom>
              <a:avLst/>
              <a:gdLst/>
              <a:ahLst/>
              <a:cxnLst/>
              <a:rect l="l" t="t" r="r" b="b"/>
              <a:pathLst>
                <a:path w="787" h="1299" extrusionOk="0">
                  <a:moveTo>
                    <a:pt x="527" y="1"/>
                  </a:moveTo>
                  <a:lnTo>
                    <a:pt x="1" y="246"/>
                  </a:lnTo>
                  <a:lnTo>
                    <a:pt x="181" y="303"/>
                  </a:lnTo>
                  <a:cubicBezTo>
                    <a:pt x="181" y="347"/>
                    <a:pt x="174" y="390"/>
                    <a:pt x="174" y="433"/>
                  </a:cubicBezTo>
                  <a:cubicBezTo>
                    <a:pt x="174" y="751"/>
                    <a:pt x="289" y="1061"/>
                    <a:pt x="498" y="1299"/>
                  </a:cubicBezTo>
                  <a:lnTo>
                    <a:pt x="787" y="909"/>
                  </a:lnTo>
                  <a:cubicBezTo>
                    <a:pt x="693" y="772"/>
                    <a:pt x="650" y="614"/>
                    <a:pt x="642" y="455"/>
                  </a:cubicBezTo>
                  <a:lnTo>
                    <a:pt x="642" y="455"/>
                  </a:lnTo>
                  <a:lnTo>
                    <a:pt x="787" y="498"/>
                  </a:lnTo>
                  <a:lnTo>
                    <a:pt x="527" y="1"/>
                  </a:lnTo>
                  <a:close/>
                </a:path>
              </a:pathLst>
            </a:custGeom>
            <a:noFill/>
            <a:ln w="9525" cap="flat" cmpd="sng">
              <a:solidFill>
                <a:srgbClr val="A5B7C6"/>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29" name="Google Shape;1229;p70"/>
            <p:cNvSpPr/>
            <p:nvPr/>
          </p:nvSpPr>
          <p:spPr>
            <a:xfrm>
              <a:off x="4926625" y="1561950"/>
              <a:ext cx="30675" cy="16625"/>
            </a:xfrm>
            <a:custGeom>
              <a:avLst/>
              <a:gdLst/>
              <a:ahLst/>
              <a:cxnLst/>
              <a:rect l="l" t="t" r="r" b="b"/>
              <a:pathLst>
                <a:path w="1227" h="665" extrusionOk="0">
                  <a:moveTo>
                    <a:pt x="556" y="1"/>
                  </a:moveTo>
                  <a:lnTo>
                    <a:pt x="1" y="87"/>
                  </a:lnTo>
                  <a:lnTo>
                    <a:pt x="66" y="664"/>
                  </a:lnTo>
                  <a:lnTo>
                    <a:pt x="181" y="513"/>
                  </a:lnTo>
                  <a:cubicBezTo>
                    <a:pt x="347" y="585"/>
                    <a:pt x="526" y="621"/>
                    <a:pt x="704" y="621"/>
                  </a:cubicBezTo>
                  <a:cubicBezTo>
                    <a:pt x="883" y="621"/>
                    <a:pt x="1061" y="585"/>
                    <a:pt x="1227" y="513"/>
                  </a:cubicBezTo>
                  <a:lnTo>
                    <a:pt x="946" y="123"/>
                  </a:lnTo>
                  <a:cubicBezTo>
                    <a:pt x="866" y="149"/>
                    <a:pt x="785" y="161"/>
                    <a:pt x="704" y="161"/>
                  </a:cubicBezTo>
                  <a:cubicBezTo>
                    <a:pt x="623" y="161"/>
                    <a:pt x="542" y="149"/>
                    <a:pt x="462" y="123"/>
                  </a:cubicBezTo>
                  <a:lnTo>
                    <a:pt x="556" y="1"/>
                  </a:ln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30" name="Google Shape;1230;p70"/>
            <p:cNvSpPr/>
            <p:nvPr/>
          </p:nvSpPr>
          <p:spPr>
            <a:xfrm>
              <a:off x="4957475" y="1541400"/>
              <a:ext cx="19675" cy="27800"/>
            </a:xfrm>
            <a:custGeom>
              <a:avLst/>
              <a:gdLst/>
              <a:ahLst/>
              <a:cxnLst/>
              <a:rect l="l" t="t" r="r" b="b"/>
              <a:pathLst>
                <a:path w="787" h="1112" extrusionOk="0">
                  <a:moveTo>
                    <a:pt x="779" y="0"/>
                  </a:moveTo>
                  <a:lnTo>
                    <a:pt x="318" y="145"/>
                  </a:lnTo>
                  <a:cubicBezTo>
                    <a:pt x="318" y="303"/>
                    <a:pt x="274" y="455"/>
                    <a:pt x="188" y="592"/>
                  </a:cubicBezTo>
                  <a:lnTo>
                    <a:pt x="80" y="448"/>
                  </a:lnTo>
                  <a:lnTo>
                    <a:pt x="0" y="1003"/>
                  </a:lnTo>
                  <a:lnTo>
                    <a:pt x="570" y="1111"/>
                  </a:lnTo>
                  <a:lnTo>
                    <a:pt x="469" y="981"/>
                  </a:lnTo>
                  <a:cubicBezTo>
                    <a:pt x="671" y="743"/>
                    <a:pt x="786" y="440"/>
                    <a:pt x="786" y="130"/>
                  </a:cubicBezTo>
                  <a:cubicBezTo>
                    <a:pt x="786" y="87"/>
                    <a:pt x="786" y="44"/>
                    <a:pt x="779" y="0"/>
                  </a:cubicBezTo>
                  <a:close/>
                </a:path>
              </a:pathLst>
            </a:custGeom>
            <a:noFill/>
            <a:ln w="9525" cap="flat" cmpd="sng">
              <a:solidFill>
                <a:srgbClr val="5F7D95"/>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31" name="Google Shape;1231;p70"/>
            <p:cNvSpPr/>
            <p:nvPr/>
          </p:nvSpPr>
          <p:spPr>
            <a:xfrm>
              <a:off x="4951325" y="1512550"/>
              <a:ext cx="24925" cy="26350"/>
            </a:xfrm>
            <a:custGeom>
              <a:avLst/>
              <a:gdLst/>
              <a:ahLst/>
              <a:cxnLst/>
              <a:rect l="l" t="t" r="r" b="b"/>
              <a:pathLst>
                <a:path w="997" h="1054" extrusionOk="0">
                  <a:moveTo>
                    <a:pt x="1" y="0"/>
                  </a:moveTo>
                  <a:lnTo>
                    <a:pt x="1" y="476"/>
                  </a:lnTo>
                  <a:cubicBezTo>
                    <a:pt x="145" y="534"/>
                    <a:pt x="282" y="628"/>
                    <a:pt x="376" y="751"/>
                  </a:cubicBezTo>
                  <a:lnTo>
                    <a:pt x="210" y="801"/>
                  </a:lnTo>
                  <a:lnTo>
                    <a:pt x="715" y="1053"/>
                  </a:lnTo>
                  <a:lnTo>
                    <a:pt x="996" y="549"/>
                  </a:lnTo>
                  <a:lnTo>
                    <a:pt x="996" y="549"/>
                  </a:lnTo>
                  <a:lnTo>
                    <a:pt x="838" y="599"/>
                  </a:lnTo>
                  <a:cubicBezTo>
                    <a:pt x="650" y="296"/>
                    <a:pt x="347" y="73"/>
                    <a:pt x="1" y="0"/>
                  </a:cubicBezTo>
                  <a:close/>
                </a:path>
              </a:pathLst>
            </a:custGeom>
            <a:noFill/>
            <a:ln w="9525" cap="flat" cmpd="sng">
              <a:solidFill>
                <a:srgbClr val="374957"/>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232" name="Google Shape;1232;p70"/>
          <p:cNvGrpSpPr/>
          <p:nvPr/>
        </p:nvGrpSpPr>
        <p:grpSpPr>
          <a:xfrm>
            <a:off x="5898371" y="3121284"/>
            <a:ext cx="690579" cy="690579"/>
            <a:chOff x="3736598" y="2170606"/>
            <a:chExt cx="404889" cy="404889"/>
          </a:xfrm>
        </p:grpSpPr>
        <p:sp>
          <p:nvSpPr>
            <p:cNvPr id="1233" name="Google Shape;1233;p70"/>
            <p:cNvSpPr/>
            <p:nvPr/>
          </p:nvSpPr>
          <p:spPr>
            <a:xfrm>
              <a:off x="3950281" y="2170846"/>
              <a:ext cx="191206" cy="231947"/>
            </a:xfrm>
            <a:custGeom>
              <a:avLst/>
              <a:gdLst/>
              <a:ahLst/>
              <a:cxnLst/>
              <a:rect l="l" t="t" r="r" b="b"/>
              <a:pathLst>
                <a:path w="8781" h="10652" extrusionOk="0">
                  <a:moveTo>
                    <a:pt x="23" y="1"/>
                  </a:moveTo>
                  <a:lnTo>
                    <a:pt x="1435" y="2583"/>
                  </a:lnTo>
                  <a:lnTo>
                    <a:pt x="0" y="5246"/>
                  </a:lnTo>
                  <a:cubicBezTo>
                    <a:pt x="1997" y="5498"/>
                    <a:pt x="3512" y="7186"/>
                    <a:pt x="3547" y="9217"/>
                  </a:cubicBezTo>
                  <a:lnTo>
                    <a:pt x="6187" y="10652"/>
                  </a:lnTo>
                  <a:lnTo>
                    <a:pt x="8780" y="9217"/>
                  </a:lnTo>
                  <a:cubicBezTo>
                    <a:pt x="8746" y="4305"/>
                    <a:pt x="4913" y="276"/>
                    <a:pt x="23" y="1"/>
                  </a:cubicBezTo>
                  <a:close/>
                </a:path>
              </a:pathLst>
            </a:custGeom>
            <a:noFill/>
            <a:ln w="9525" cap="flat" cmpd="sng">
              <a:solidFill>
                <a:srgbClr val="F8FAFB"/>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34" name="Google Shape;1234;p70"/>
            <p:cNvSpPr/>
            <p:nvPr/>
          </p:nvSpPr>
          <p:spPr>
            <a:xfrm>
              <a:off x="3737099" y="2170606"/>
              <a:ext cx="231947" cy="191446"/>
            </a:xfrm>
            <a:custGeom>
              <a:avLst/>
              <a:gdLst/>
              <a:ahLst/>
              <a:cxnLst/>
              <a:rect l="l" t="t" r="r" b="b"/>
              <a:pathLst>
                <a:path w="10652" h="8792" extrusionOk="0">
                  <a:moveTo>
                    <a:pt x="9216" y="0"/>
                  </a:moveTo>
                  <a:cubicBezTo>
                    <a:pt x="4304" y="35"/>
                    <a:pt x="276" y="3868"/>
                    <a:pt x="0" y="8769"/>
                  </a:cubicBezTo>
                  <a:lnTo>
                    <a:pt x="2583" y="7346"/>
                  </a:lnTo>
                  <a:lnTo>
                    <a:pt x="5245" y="8792"/>
                  </a:lnTo>
                  <a:cubicBezTo>
                    <a:pt x="5498" y="6783"/>
                    <a:pt x="7185" y="5268"/>
                    <a:pt x="9216" y="5234"/>
                  </a:cubicBezTo>
                  <a:lnTo>
                    <a:pt x="10651" y="2594"/>
                  </a:lnTo>
                  <a:lnTo>
                    <a:pt x="9216" y="0"/>
                  </a:lnTo>
                  <a:close/>
                </a:path>
              </a:pathLst>
            </a:custGeom>
            <a:noFill/>
            <a:ln w="9525" cap="flat" cmpd="sng">
              <a:solidFill>
                <a:srgbClr val="374957"/>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35" name="Google Shape;1235;p70"/>
            <p:cNvSpPr/>
            <p:nvPr/>
          </p:nvSpPr>
          <p:spPr>
            <a:xfrm>
              <a:off x="3909539" y="2384027"/>
              <a:ext cx="231686" cy="191468"/>
            </a:xfrm>
            <a:custGeom>
              <a:avLst/>
              <a:gdLst/>
              <a:ahLst/>
              <a:cxnLst/>
              <a:rect l="l" t="t" r="r" b="b"/>
              <a:pathLst>
                <a:path w="10640" h="8793" extrusionOk="0">
                  <a:moveTo>
                    <a:pt x="5395" y="1"/>
                  </a:moveTo>
                  <a:cubicBezTo>
                    <a:pt x="5142" y="1998"/>
                    <a:pt x="3455" y="3513"/>
                    <a:pt x="1435" y="3559"/>
                  </a:cubicBezTo>
                  <a:lnTo>
                    <a:pt x="0" y="6187"/>
                  </a:lnTo>
                  <a:lnTo>
                    <a:pt x="1424" y="8792"/>
                  </a:lnTo>
                  <a:cubicBezTo>
                    <a:pt x="6324" y="8758"/>
                    <a:pt x="10364" y="4913"/>
                    <a:pt x="10640" y="24"/>
                  </a:cubicBezTo>
                  <a:lnTo>
                    <a:pt x="10640" y="24"/>
                  </a:lnTo>
                  <a:lnTo>
                    <a:pt x="8058" y="1436"/>
                  </a:lnTo>
                  <a:lnTo>
                    <a:pt x="5395" y="1"/>
                  </a:lnTo>
                  <a:close/>
                </a:path>
              </a:pathLst>
            </a:custGeom>
            <a:noFill/>
            <a:ln w="9525" cap="flat" cmpd="sng">
              <a:solidFill>
                <a:srgbClr val="BAC8D3"/>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36" name="Google Shape;1236;p70"/>
            <p:cNvSpPr/>
            <p:nvPr/>
          </p:nvSpPr>
          <p:spPr>
            <a:xfrm>
              <a:off x="3736598" y="2343307"/>
              <a:ext cx="191707" cy="231686"/>
            </a:xfrm>
            <a:custGeom>
              <a:avLst/>
              <a:gdLst/>
              <a:ahLst/>
              <a:cxnLst/>
              <a:rect l="l" t="t" r="r" b="b"/>
              <a:pathLst>
                <a:path w="8804" h="10640" extrusionOk="0">
                  <a:moveTo>
                    <a:pt x="2606" y="0"/>
                  </a:moveTo>
                  <a:lnTo>
                    <a:pt x="0" y="1435"/>
                  </a:lnTo>
                  <a:cubicBezTo>
                    <a:pt x="46" y="6335"/>
                    <a:pt x="3880" y="10364"/>
                    <a:pt x="8769" y="10639"/>
                  </a:cubicBezTo>
                  <a:lnTo>
                    <a:pt x="7357" y="8057"/>
                  </a:lnTo>
                  <a:lnTo>
                    <a:pt x="8803" y="5394"/>
                  </a:lnTo>
                  <a:cubicBezTo>
                    <a:pt x="6795" y="5142"/>
                    <a:pt x="5280" y="3455"/>
                    <a:pt x="5245" y="1435"/>
                  </a:cubicBezTo>
                  <a:lnTo>
                    <a:pt x="2606" y="0"/>
                  </a:lnTo>
                  <a:close/>
                </a:path>
              </a:pathLst>
            </a:custGeom>
            <a:noFill/>
            <a:ln w="9525" cap="flat" cmpd="sng">
              <a:solidFill>
                <a:srgbClr val="5F7D95"/>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237" name="Google Shape;1237;p70"/>
          <p:cNvGrpSpPr/>
          <p:nvPr/>
        </p:nvGrpSpPr>
        <p:grpSpPr>
          <a:xfrm>
            <a:off x="4921119" y="3121415"/>
            <a:ext cx="782648" cy="690320"/>
            <a:chOff x="3161917" y="2170682"/>
            <a:chExt cx="458870" cy="404737"/>
          </a:xfrm>
        </p:grpSpPr>
        <p:sp>
          <p:nvSpPr>
            <p:cNvPr id="1238" name="Google Shape;1238;p70"/>
            <p:cNvSpPr/>
            <p:nvPr/>
          </p:nvSpPr>
          <p:spPr>
            <a:xfrm>
              <a:off x="3161917" y="2170682"/>
              <a:ext cx="277174" cy="291676"/>
            </a:xfrm>
            <a:custGeom>
              <a:avLst/>
              <a:gdLst/>
              <a:ahLst/>
              <a:cxnLst/>
              <a:rect l="l" t="t" r="r" b="b"/>
              <a:pathLst>
                <a:path w="12729" h="13395" extrusionOk="0">
                  <a:moveTo>
                    <a:pt x="11294" y="0"/>
                  </a:moveTo>
                  <a:cubicBezTo>
                    <a:pt x="4442" y="46"/>
                    <a:pt x="0" y="7242"/>
                    <a:pt x="3019" y="13394"/>
                  </a:cubicBezTo>
                  <a:lnTo>
                    <a:pt x="4522" y="10915"/>
                  </a:lnTo>
                  <a:lnTo>
                    <a:pt x="7598" y="10835"/>
                  </a:lnTo>
                  <a:cubicBezTo>
                    <a:pt x="6531" y="8195"/>
                    <a:pt x="8436" y="5291"/>
                    <a:pt x="11294" y="5234"/>
                  </a:cubicBezTo>
                  <a:lnTo>
                    <a:pt x="12729" y="2606"/>
                  </a:lnTo>
                  <a:lnTo>
                    <a:pt x="11294" y="0"/>
                  </a:lnTo>
                  <a:close/>
                </a:path>
              </a:pathLst>
            </a:custGeom>
            <a:noFill/>
            <a:ln w="9525" cap="flat" cmpd="sng">
              <a:solidFill>
                <a:srgbClr val="374957"/>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39" name="Google Shape;1239;p70"/>
            <p:cNvSpPr/>
            <p:nvPr/>
          </p:nvSpPr>
          <p:spPr>
            <a:xfrm>
              <a:off x="3420326" y="2170922"/>
              <a:ext cx="200461" cy="302934"/>
            </a:xfrm>
            <a:custGeom>
              <a:avLst/>
              <a:gdLst/>
              <a:ahLst/>
              <a:cxnLst/>
              <a:rect l="l" t="t" r="r" b="b"/>
              <a:pathLst>
                <a:path w="9206" h="13912" extrusionOk="0">
                  <a:moveTo>
                    <a:pt x="24" y="1"/>
                  </a:moveTo>
                  <a:lnTo>
                    <a:pt x="1447" y="2583"/>
                  </a:lnTo>
                  <a:lnTo>
                    <a:pt x="1" y="5246"/>
                  </a:lnTo>
                  <a:cubicBezTo>
                    <a:pt x="2893" y="5602"/>
                    <a:pt x="4488" y="8815"/>
                    <a:pt x="3008" y="11329"/>
                  </a:cubicBezTo>
                  <a:lnTo>
                    <a:pt x="4557" y="13854"/>
                  </a:lnTo>
                  <a:lnTo>
                    <a:pt x="7564" y="13911"/>
                  </a:lnTo>
                  <a:cubicBezTo>
                    <a:pt x="9171" y="11122"/>
                    <a:pt x="9206" y="7691"/>
                    <a:pt x="7679" y="4856"/>
                  </a:cubicBezTo>
                  <a:cubicBezTo>
                    <a:pt x="6141" y="2021"/>
                    <a:pt x="3237" y="184"/>
                    <a:pt x="24" y="1"/>
                  </a:cubicBezTo>
                  <a:close/>
                </a:path>
              </a:pathLst>
            </a:custGeom>
            <a:noFill/>
            <a:ln w="9525" cap="flat" cmpd="sng">
              <a:solidFill>
                <a:srgbClr val="F8FAFB"/>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40" name="Google Shape;1240;p70"/>
            <p:cNvSpPr/>
            <p:nvPr/>
          </p:nvSpPr>
          <p:spPr>
            <a:xfrm>
              <a:off x="3233645" y="2417594"/>
              <a:ext cx="344393" cy="157825"/>
            </a:xfrm>
            <a:custGeom>
              <a:avLst/>
              <a:gdLst/>
              <a:ahLst/>
              <a:cxnLst/>
              <a:rect l="l" t="t" r="r" b="b"/>
              <a:pathLst>
                <a:path w="15816" h="7248" extrusionOk="0">
                  <a:moveTo>
                    <a:pt x="4557" y="1"/>
                  </a:moveTo>
                  <a:lnTo>
                    <a:pt x="1515" y="81"/>
                  </a:lnTo>
                  <a:lnTo>
                    <a:pt x="0" y="2583"/>
                  </a:lnTo>
                  <a:cubicBezTo>
                    <a:pt x="1607" y="5372"/>
                    <a:pt x="4545" y="7140"/>
                    <a:pt x="7770" y="7243"/>
                  </a:cubicBezTo>
                  <a:cubicBezTo>
                    <a:pt x="7870" y="7246"/>
                    <a:pt x="7970" y="7248"/>
                    <a:pt x="8070" y="7248"/>
                  </a:cubicBezTo>
                  <a:cubicBezTo>
                    <a:pt x="11183" y="7248"/>
                    <a:pt x="14092" y="5691"/>
                    <a:pt x="15816" y="3088"/>
                  </a:cubicBezTo>
                  <a:lnTo>
                    <a:pt x="12832" y="3019"/>
                  </a:lnTo>
                  <a:lnTo>
                    <a:pt x="11260" y="471"/>
                  </a:lnTo>
                  <a:cubicBezTo>
                    <a:pt x="10437" y="1506"/>
                    <a:pt x="9252" y="2011"/>
                    <a:pt x="8072" y="2011"/>
                  </a:cubicBezTo>
                  <a:cubicBezTo>
                    <a:pt x="6699" y="2011"/>
                    <a:pt x="5334" y="1328"/>
                    <a:pt x="4557" y="1"/>
                  </a:cubicBez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241" name="Google Shape;1241;p70"/>
          <p:cNvGrpSpPr/>
          <p:nvPr/>
        </p:nvGrpSpPr>
        <p:grpSpPr>
          <a:xfrm>
            <a:off x="4951814" y="4136534"/>
            <a:ext cx="721257" cy="690617"/>
            <a:chOff x="3179914" y="2889488"/>
            <a:chExt cx="422876" cy="404911"/>
          </a:xfrm>
        </p:grpSpPr>
        <p:sp>
          <p:nvSpPr>
            <p:cNvPr id="1242" name="Google Shape;1242;p70"/>
            <p:cNvSpPr/>
            <p:nvPr/>
          </p:nvSpPr>
          <p:spPr>
            <a:xfrm>
              <a:off x="3402328" y="2889749"/>
              <a:ext cx="163726" cy="157477"/>
            </a:xfrm>
            <a:custGeom>
              <a:avLst/>
              <a:gdLst/>
              <a:ahLst/>
              <a:cxnLst/>
              <a:rect l="l" t="t" r="r" b="b"/>
              <a:pathLst>
                <a:path w="7519" h="7232" extrusionOk="0">
                  <a:moveTo>
                    <a:pt x="24" y="0"/>
                  </a:moveTo>
                  <a:lnTo>
                    <a:pt x="1447" y="2583"/>
                  </a:lnTo>
                  <a:lnTo>
                    <a:pt x="1" y="5257"/>
                  </a:lnTo>
                  <a:cubicBezTo>
                    <a:pt x="1252" y="5418"/>
                    <a:pt x="2365" y="6141"/>
                    <a:pt x="2996" y="7231"/>
                  </a:cubicBezTo>
                  <a:lnTo>
                    <a:pt x="5958" y="7151"/>
                  </a:lnTo>
                  <a:lnTo>
                    <a:pt x="7518" y="4580"/>
                  </a:lnTo>
                  <a:cubicBezTo>
                    <a:pt x="5946" y="1894"/>
                    <a:pt x="3134" y="184"/>
                    <a:pt x="24" y="0"/>
                  </a:cubicBezTo>
                  <a:close/>
                </a:path>
              </a:pathLst>
            </a:custGeom>
            <a:noFill/>
            <a:ln w="9525" cap="flat" cmpd="sng">
              <a:solidFill>
                <a:srgbClr val="CFD9E0"/>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43" name="Google Shape;1243;p70"/>
            <p:cNvSpPr/>
            <p:nvPr/>
          </p:nvSpPr>
          <p:spPr>
            <a:xfrm>
              <a:off x="3467807" y="3000956"/>
              <a:ext cx="134983" cy="191707"/>
            </a:xfrm>
            <a:custGeom>
              <a:avLst/>
              <a:gdLst/>
              <a:ahLst/>
              <a:cxnLst/>
              <a:rect l="l" t="t" r="r" b="b"/>
              <a:pathLst>
                <a:path w="6199" h="8804" extrusionOk="0">
                  <a:moveTo>
                    <a:pt x="4798" y="1"/>
                  </a:moveTo>
                  <a:lnTo>
                    <a:pt x="3249" y="2549"/>
                  </a:lnTo>
                  <a:lnTo>
                    <a:pt x="242" y="2629"/>
                  </a:lnTo>
                  <a:cubicBezTo>
                    <a:pt x="724" y="3800"/>
                    <a:pt x="644" y="5131"/>
                    <a:pt x="1" y="6221"/>
                  </a:cubicBezTo>
                  <a:lnTo>
                    <a:pt x="1550" y="8746"/>
                  </a:lnTo>
                  <a:lnTo>
                    <a:pt x="4557" y="8804"/>
                  </a:lnTo>
                  <a:cubicBezTo>
                    <a:pt x="6107" y="6095"/>
                    <a:pt x="6199" y="2790"/>
                    <a:pt x="4798" y="1"/>
                  </a:cubicBezTo>
                  <a:close/>
                </a:path>
              </a:pathLst>
            </a:custGeom>
            <a:noFill/>
            <a:ln w="9525" cap="flat" cmpd="sng">
              <a:solidFill>
                <a:srgbClr val="A5B7C6"/>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44" name="Google Shape;1244;p70"/>
            <p:cNvSpPr/>
            <p:nvPr/>
          </p:nvSpPr>
          <p:spPr>
            <a:xfrm>
              <a:off x="3222637" y="2889488"/>
              <a:ext cx="198457" cy="149224"/>
            </a:xfrm>
            <a:custGeom>
              <a:avLst/>
              <a:gdLst/>
              <a:ahLst/>
              <a:cxnLst/>
              <a:rect l="l" t="t" r="r" b="b"/>
              <a:pathLst>
                <a:path w="9114" h="6853" extrusionOk="0">
                  <a:moveTo>
                    <a:pt x="7690" y="1"/>
                  </a:moveTo>
                  <a:cubicBezTo>
                    <a:pt x="4592" y="24"/>
                    <a:pt x="1711" y="1585"/>
                    <a:pt x="1" y="4156"/>
                  </a:cubicBezTo>
                  <a:lnTo>
                    <a:pt x="2904" y="4225"/>
                  </a:lnTo>
                  <a:lnTo>
                    <a:pt x="4511" y="6853"/>
                  </a:lnTo>
                  <a:cubicBezTo>
                    <a:pt x="5257" y="5854"/>
                    <a:pt x="6428" y="5258"/>
                    <a:pt x="7679" y="5235"/>
                  </a:cubicBezTo>
                  <a:lnTo>
                    <a:pt x="9114" y="2606"/>
                  </a:lnTo>
                  <a:lnTo>
                    <a:pt x="7690" y="1"/>
                  </a:lnTo>
                  <a:close/>
                </a:path>
              </a:pathLst>
            </a:custGeom>
            <a:noFill/>
            <a:ln w="9525" cap="flat" cmpd="sng">
              <a:solidFill>
                <a:srgbClr val="F8FAFB"/>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45" name="Google Shape;1245;p70"/>
            <p:cNvSpPr/>
            <p:nvPr/>
          </p:nvSpPr>
          <p:spPr>
            <a:xfrm>
              <a:off x="3179914" y="2991462"/>
              <a:ext cx="133960" cy="190205"/>
            </a:xfrm>
            <a:custGeom>
              <a:avLst/>
              <a:gdLst/>
              <a:ahLst/>
              <a:cxnLst/>
              <a:rect l="l" t="t" r="r" b="b"/>
              <a:pathLst>
                <a:path w="6152" h="8735" extrusionOk="0">
                  <a:moveTo>
                    <a:pt x="1641" y="1"/>
                  </a:moveTo>
                  <a:cubicBezTo>
                    <a:pt x="103" y="2686"/>
                    <a:pt x="0" y="5957"/>
                    <a:pt x="1366" y="8735"/>
                  </a:cubicBezTo>
                  <a:lnTo>
                    <a:pt x="2869" y="6244"/>
                  </a:lnTo>
                  <a:lnTo>
                    <a:pt x="5957" y="6164"/>
                  </a:lnTo>
                  <a:cubicBezTo>
                    <a:pt x="5486" y="5016"/>
                    <a:pt x="5555" y="3731"/>
                    <a:pt x="6152" y="2640"/>
                  </a:cubicBezTo>
                  <a:lnTo>
                    <a:pt x="4568" y="58"/>
                  </a:lnTo>
                  <a:lnTo>
                    <a:pt x="1641" y="1"/>
                  </a:lnTo>
                  <a:close/>
                </a:path>
              </a:pathLst>
            </a:custGeom>
            <a:noFill/>
            <a:ln w="9525" cap="flat" cmpd="sng">
              <a:solidFill>
                <a:srgbClr val="374957"/>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46" name="Google Shape;1246;p70"/>
            <p:cNvSpPr/>
            <p:nvPr/>
          </p:nvSpPr>
          <p:spPr>
            <a:xfrm>
              <a:off x="3215887" y="3136661"/>
              <a:ext cx="162725" cy="157477"/>
            </a:xfrm>
            <a:custGeom>
              <a:avLst/>
              <a:gdLst/>
              <a:ahLst/>
              <a:cxnLst/>
              <a:rect l="l" t="t" r="r" b="b"/>
              <a:pathLst>
                <a:path w="7473" h="7232" extrusionOk="0">
                  <a:moveTo>
                    <a:pt x="4546" y="1"/>
                  </a:moveTo>
                  <a:lnTo>
                    <a:pt x="1516" y="81"/>
                  </a:lnTo>
                  <a:lnTo>
                    <a:pt x="1" y="2583"/>
                  </a:lnTo>
                  <a:cubicBezTo>
                    <a:pt x="1550" y="5280"/>
                    <a:pt x="4339" y="7025"/>
                    <a:pt x="7438" y="7232"/>
                  </a:cubicBezTo>
                  <a:lnTo>
                    <a:pt x="6026" y="4649"/>
                  </a:lnTo>
                  <a:lnTo>
                    <a:pt x="7472" y="1964"/>
                  </a:lnTo>
                  <a:cubicBezTo>
                    <a:pt x="6256" y="1791"/>
                    <a:pt x="5177" y="1068"/>
                    <a:pt x="4546" y="1"/>
                  </a:cubicBezTo>
                  <a:close/>
                </a:path>
              </a:pathLst>
            </a:custGeom>
            <a:noFill/>
            <a:ln w="9525" cap="flat" cmpd="sng">
              <a:solidFill>
                <a:srgbClr val="5F7D95"/>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47" name="Google Shape;1247;p70"/>
            <p:cNvSpPr/>
            <p:nvPr/>
          </p:nvSpPr>
          <p:spPr>
            <a:xfrm>
              <a:off x="3359605" y="3146677"/>
              <a:ext cx="200439" cy="147722"/>
            </a:xfrm>
            <a:custGeom>
              <a:avLst/>
              <a:gdLst/>
              <a:ahLst/>
              <a:cxnLst/>
              <a:rect l="l" t="t" r="r" b="b"/>
              <a:pathLst>
                <a:path w="9205" h="6784" extrusionOk="0">
                  <a:moveTo>
                    <a:pt x="4649" y="0"/>
                  </a:moveTo>
                  <a:cubicBezTo>
                    <a:pt x="3880" y="976"/>
                    <a:pt x="2697" y="1549"/>
                    <a:pt x="1446" y="1549"/>
                  </a:cubicBezTo>
                  <a:lnTo>
                    <a:pt x="1435" y="1549"/>
                  </a:lnTo>
                  <a:lnTo>
                    <a:pt x="0" y="4189"/>
                  </a:lnTo>
                  <a:lnTo>
                    <a:pt x="1435" y="6783"/>
                  </a:lnTo>
                  <a:lnTo>
                    <a:pt x="1446" y="6783"/>
                  </a:lnTo>
                  <a:cubicBezTo>
                    <a:pt x="1458" y="6783"/>
                    <a:pt x="1469" y="6783"/>
                    <a:pt x="1481" y="6783"/>
                  </a:cubicBezTo>
                  <a:cubicBezTo>
                    <a:pt x="4589" y="6783"/>
                    <a:pt x="7490" y="5224"/>
                    <a:pt x="9205" y="2628"/>
                  </a:cubicBezTo>
                  <a:lnTo>
                    <a:pt x="6221" y="2559"/>
                  </a:lnTo>
                  <a:lnTo>
                    <a:pt x="4649" y="0"/>
                  </a:ln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248" name="Google Shape;1248;p70"/>
          <p:cNvGrpSpPr/>
          <p:nvPr/>
        </p:nvGrpSpPr>
        <p:grpSpPr>
          <a:xfrm>
            <a:off x="5886205" y="4136478"/>
            <a:ext cx="714907" cy="690729"/>
            <a:chOff x="3729467" y="2889422"/>
            <a:chExt cx="419153" cy="404977"/>
          </a:xfrm>
        </p:grpSpPr>
        <p:sp>
          <p:nvSpPr>
            <p:cNvPr id="1249" name="Google Shape;1249;p70"/>
            <p:cNvSpPr/>
            <p:nvPr/>
          </p:nvSpPr>
          <p:spPr>
            <a:xfrm>
              <a:off x="4014137" y="2974913"/>
              <a:ext cx="134482" cy="178707"/>
            </a:xfrm>
            <a:custGeom>
              <a:avLst/>
              <a:gdLst/>
              <a:ahLst/>
              <a:cxnLst/>
              <a:rect l="l" t="t" r="r" b="b"/>
              <a:pathLst>
                <a:path w="6176" h="8207" extrusionOk="0">
                  <a:moveTo>
                    <a:pt x="4121" y="0"/>
                  </a:moveTo>
                  <a:lnTo>
                    <a:pt x="2973" y="2732"/>
                  </a:lnTo>
                  <a:lnTo>
                    <a:pt x="0" y="3260"/>
                  </a:lnTo>
                  <a:cubicBezTo>
                    <a:pt x="391" y="3891"/>
                    <a:pt x="586" y="4625"/>
                    <a:pt x="586" y="5372"/>
                  </a:cubicBezTo>
                  <a:cubicBezTo>
                    <a:pt x="586" y="5658"/>
                    <a:pt x="563" y="5945"/>
                    <a:pt x="494" y="6232"/>
                  </a:cubicBezTo>
                  <a:lnTo>
                    <a:pt x="2743" y="8206"/>
                  </a:lnTo>
                  <a:lnTo>
                    <a:pt x="5613" y="7392"/>
                  </a:lnTo>
                  <a:cubicBezTo>
                    <a:pt x="6175" y="4832"/>
                    <a:pt x="5636" y="2146"/>
                    <a:pt x="4121" y="0"/>
                  </a:cubicBezTo>
                  <a:close/>
                </a:path>
              </a:pathLst>
            </a:custGeom>
            <a:noFill/>
            <a:ln w="9525" cap="flat" cmpd="sng">
              <a:solidFill>
                <a:srgbClr val="5F7D95"/>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50" name="Google Shape;1250;p70"/>
            <p:cNvSpPr/>
            <p:nvPr/>
          </p:nvSpPr>
          <p:spPr>
            <a:xfrm>
              <a:off x="3741225" y="3095375"/>
              <a:ext cx="148963" cy="173460"/>
            </a:xfrm>
            <a:custGeom>
              <a:avLst/>
              <a:gdLst/>
              <a:ahLst/>
              <a:cxnLst/>
              <a:rect l="l" t="t" r="r" b="b"/>
              <a:pathLst>
                <a:path w="6841" h="7966" extrusionOk="0">
                  <a:moveTo>
                    <a:pt x="2215" y="0"/>
                  </a:moveTo>
                  <a:lnTo>
                    <a:pt x="0" y="1963"/>
                  </a:lnTo>
                  <a:cubicBezTo>
                    <a:pt x="597" y="4511"/>
                    <a:pt x="2250" y="6691"/>
                    <a:pt x="4534" y="7965"/>
                  </a:cubicBezTo>
                  <a:lnTo>
                    <a:pt x="4373" y="5027"/>
                  </a:lnTo>
                  <a:lnTo>
                    <a:pt x="6841" y="3248"/>
                  </a:lnTo>
                  <a:cubicBezTo>
                    <a:pt x="5980" y="2686"/>
                    <a:pt x="5360" y="1814"/>
                    <a:pt x="5108" y="804"/>
                  </a:cubicBezTo>
                  <a:lnTo>
                    <a:pt x="2215" y="0"/>
                  </a:lnTo>
                  <a:close/>
                </a:path>
              </a:pathLst>
            </a:custGeom>
            <a:noFill/>
            <a:ln w="9525" cap="flat" cmpd="sng">
              <a:solidFill>
                <a:srgbClr val="E3E9ED"/>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51" name="Google Shape;1251;p70"/>
            <p:cNvSpPr/>
            <p:nvPr/>
          </p:nvSpPr>
          <p:spPr>
            <a:xfrm>
              <a:off x="3949660" y="2889684"/>
              <a:ext cx="146219" cy="145980"/>
            </a:xfrm>
            <a:custGeom>
              <a:avLst/>
              <a:gdLst/>
              <a:ahLst/>
              <a:cxnLst/>
              <a:rect l="l" t="t" r="r" b="b"/>
              <a:pathLst>
                <a:path w="6715" h="6704" extrusionOk="0">
                  <a:moveTo>
                    <a:pt x="12" y="0"/>
                  </a:moveTo>
                  <a:lnTo>
                    <a:pt x="1435" y="2583"/>
                  </a:lnTo>
                  <a:lnTo>
                    <a:pt x="0" y="5257"/>
                  </a:lnTo>
                  <a:cubicBezTo>
                    <a:pt x="1022" y="5383"/>
                    <a:pt x="1963" y="5900"/>
                    <a:pt x="2629" y="6703"/>
                  </a:cubicBezTo>
                  <a:lnTo>
                    <a:pt x="5567" y="6187"/>
                  </a:lnTo>
                  <a:lnTo>
                    <a:pt x="6714" y="3432"/>
                  </a:lnTo>
                  <a:cubicBezTo>
                    <a:pt x="5062" y="1401"/>
                    <a:pt x="2629" y="150"/>
                    <a:pt x="12" y="0"/>
                  </a:cubicBez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52" name="Google Shape;1252;p70"/>
            <p:cNvSpPr/>
            <p:nvPr/>
          </p:nvSpPr>
          <p:spPr>
            <a:xfrm>
              <a:off x="3847947" y="3172089"/>
              <a:ext cx="167210" cy="122310"/>
            </a:xfrm>
            <a:custGeom>
              <a:avLst/>
              <a:gdLst/>
              <a:ahLst/>
              <a:cxnLst/>
              <a:rect l="l" t="t" r="r" b="b"/>
              <a:pathLst>
                <a:path w="7679" h="5617" extrusionOk="0">
                  <a:moveTo>
                    <a:pt x="2433" y="1"/>
                  </a:moveTo>
                  <a:lnTo>
                    <a:pt x="0" y="1757"/>
                  </a:lnTo>
                  <a:lnTo>
                    <a:pt x="149" y="4718"/>
                  </a:lnTo>
                  <a:cubicBezTo>
                    <a:pt x="1415" y="5317"/>
                    <a:pt x="2781" y="5616"/>
                    <a:pt x="4148" y="5616"/>
                  </a:cubicBezTo>
                  <a:cubicBezTo>
                    <a:pt x="5347" y="5616"/>
                    <a:pt x="6546" y="5386"/>
                    <a:pt x="7678" y="4924"/>
                  </a:cubicBezTo>
                  <a:lnTo>
                    <a:pt x="5280" y="3203"/>
                  </a:lnTo>
                  <a:lnTo>
                    <a:pt x="5417" y="173"/>
                  </a:lnTo>
                  <a:lnTo>
                    <a:pt x="5417" y="173"/>
                  </a:lnTo>
                  <a:cubicBezTo>
                    <a:pt x="5016" y="311"/>
                    <a:pt x="4591" y="379"/>
                    <a:pt x="4155" y="379"/>
                  </a:cubicBezTo>
                  <a:cubicBezTo>
                    <a:pt x="3558" y="379"/>
                    <a:pt x="2973" y="253"/>
                    <a:pt x="2433" y="1"/>
                  </a:cubicBezTo>
                  <a:close/>
                </a:path>
              </a:pathLst>
            </a:custGeom>
            <a:noFill/>
            <a:ln w="9525" cap="flat" cmpd="sng">
              <a:solidFill>
                <a:srgbClr val="F8FAFB"/>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53" name="Google Shape;1253;p70"/>
            <p:cNvSpPr/>
            <p:nvPr/>
          </p:nvSpPr>
          <p:spPr>
            <a:xfrm>
              <a:off x="3974658" y="3122616"/>
              <a:ext cx="158457" cy="151206"/>
            </a:xfrm>
            <a:custGeom>
              <a:avLst/>
              <a:gdLst/>
              <a:ahLst/>
              <a:cxnLst/>
              <a:rect l="l" t="t" r="r" b="b"/>
              <a:pathLst>
                <a:path w="7277" h="6944" extrusionOk="0">
                  <a:moveTo>
                    <a:pt x="2158" y="0"/>
                  </a:moveTo>
                  <a:cubicBezTo>
                    <a:pt x="1790" y="964"/>
                    <a:pt x="1079" y="1768"/>
                    <a:pt x="149" y="2227"/>
                  </a:cubicBezTo>
                  <a:lnTo>
                    <a:pt x="0" y="5222"/>
                  </a:lnTo>
                  <a:lnTo>
                    <a:pt x="2422" y="6944"/>
                  </a:lnTo>
                  <a:cubicBezTo>
                    <a:pt x="4775" y="5785"/>
                    <a:pt x="6542" y="3696"/>
                    <a:pt x="7277" y="1171"/>
                  </a:cubicBezTo>
                  <a:lnTo>
                    <a:pt x="7277" y="1171"/>
                  </a:lnTo>
                  <a:lnTo>
                    <a:pt x="4430" y="1986"/>
                  </a:lnTo>
                  <a:lnTo>
                    <a:pt x="2158" y="0"/>
                  </a:lnTo>
                  <a:close/>
                </a:path>
              </a:pathLst>
            </a:custGeom>
            <a:noFill/>
            <a:ln w="9525" cap="flat" cmpd="sng">
              <a:solidFill>
                <a:srgbClr val="374957"/>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54" name="Google Shape;1254;p70"/>
            <p:cNvSpPr/>
            <p:nvPr/>
          </p:nvSpPr>
          <p:spPr>
            <a:xfrm>
              <a:off x="3729467" y="2966660"/>
              <a:ext cx="138990" cy="158718"/>
            </a:xfrm>
            <a:custGeom>
              <a:avLst/>
              <a:gdLst/>
              <a:ahLst/>
              <a:cxnLst/>
              <a:rect l="l" t="t" r="r" b="b"/>
              <a:pathLst>
                <a:path w="6383" h="7289" extrusionOk="0">
                  <a:moveTo>
                    <a:pt x="2296" y="0"/>
                  </a:moveTo>
                  <a:cubicBezTo>
                    <a:pt x="678" y="2055"/>
                    <a:pt x="1" y="4706"/>
                    <a:pt x="425" y="7288"/>
                  </a:cubicBezTo>
                  <a:lnTo>
                    <a:pt x="2618" y="5337"/>
                  </a:lnTo>
                  <a:lnTo>
                    <a:pt x="5556" y="6152"/>
                  </a:lnTo>
                  <a:cubicBezTo>
                    <a:pt x="5544" y="6026"/>
                    <a:pt x="5533" y="5888"/>
                    <a:pt x="5533" y="5751"/>
                  </a:cubicBezTo>
                  <a:cubicBezTo>
                    <a:pt x="5533" y="4855"/>
                    <a:pt x="5831" y="3983"/>
                    <a:pt x="6382" y="3271"/>
                  </a:cubicBezTo>
                  <a:lnTo>
                    <a:pt x="5211" y="505"/>
                  </a:lnTo>
                  <a:lnTo>
                    <a:pt x="2296" y="0"/>
                  </a:lnTo>
                  <a:close/>
                </a:path>
              </a:pathLst>
            </a:custGeom>
            <a:noFill/>
            <a:ln w="9525" cap="flat" cmpd="sng">
              <a:solidFill>
                <a:srgbClr val="CFD9E0"/>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55" name="Google Shape;1255;p70"/>
            <p:cNvSpPr/>
            <p:nvPr/>
          </p:nvSpPr>
          <p:spPr>
            <a:xfrm>
              <a:off x="3787716" y="2889422"/>
              <a:ext cx="180449" cy="139229"/>
            </a:xfrm>
            <a:custGeom>
              <a:avLst/>
              <a:gdLst/>
              <a:ahLst/>
              <a:cxnLst/>
              <a:rect l="l" t="t" r="r" b="b"/>
              <a:pathLst>
                <a:path w="8287" h="6394" extrusionOk="0">
                  <a:moveTo>
                    <a:pt x="6863" y="1"/>
                  </a:moveTo>
                  <a:cubicBezTo>
                    <a:pt x="4235" y="12"/>
                    <a:pt x="1756" y="1137"/>
                    <a:pt x="0" y="3088"/>
                  </a:cubicBezTo>
                  <a:lnTo>
                    <a:pt x="2904" y="3593"/>
                  </a:lnTo>
                  <a:lnTo>
                    <a:pt x="4086" y="6394"/>
                  </a:lnTo>
                  <a:cubicBezTo>
                    <a:pt x="4820" y="5671"/>
                    <a:pt x="5819" y="5258"/>
                    <a:pt x="6852" y="5235"/>
                  </a:cubicBezTo>
                  <a:lnTo>
                    <a:pt x="8287" y="2606"/>
                  </a:lnTo>
                  <a:lnTo>
                    <a:pt x="6863" y="1"/>
                  </a:lnTo>
                  <a:close/>
                </a:path>
              </a:pathLst>
            </a:custGeom>
            <a:noFill/>
            <a:ln w="9525" cap="flat" cmpd="sng">
              <a:solidFill>
                <a:srgbClr val="A5B7C6"/>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256" name="Google Shape;1256;p70"/>
          <p:cNvGrpSpPr/>
          <p:nvPr/>
        </p:nvGrpSpPr>
        <p:grpSpPr>
          <a:xfrm>
            <a:off x="2602251" y="4594384"/>
            <a:ext cx="1287135" cy="179481"/>
            <a:chOff x="4411970" y="2962952"/>
            <a:chExt cx="706544" cy="104212"/>
          </a:xfrm>
        </p:grpSpPr>
        <p:sp>
          <p:nvSpPr>
            <p:cNvPr id="1257" name="Google Shape;1257;p70"/>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noFill/>
            <a:ln w="9525" cap="flat" cmpd="sng">
              <a:solidFill>
                <a:srgbClr val="E3E9ED"/>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58" name="Google Shape;1258;p70"/>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noFill/>
            <a:ln w="9525" cap="flat" cmpd="sng">
              <a:solidFill>
                <a:srgbClr val="E3E9ED"/>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59" name="Google Shape;1259;p70"/>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noFill/>
            <a:ln w="9525" cap="flat" cmpd="sng">
              <a:solidFill>
                <a:srgbClr val="E3E9ED"/>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60" name="Google Shape;1260;p70"/>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noFill/>
            <a:ln w="9525" cap="flat" cmpd="sng">
              <a:solidFill>
                <a:srgbClr val="E3E9ED"/>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261" name="Google Shape;1261;p70"/>
          <p:cNvGrpSpPr/>
          <p:nvPr/>
        </p:nvGrpSpPr>
        <p:grpSpPr>
          <a:xfrm>
            <a:off x="2602251" y="4054769"/>
            <a:ext cx="1280211" cy="385563"/>
            <a:chOff x="4411970" y="2726085"/>
            <a:chExt cx="643107" cy="193659"/>
          </a:xfrm>
        </p:grpSpPr>
        <p:sp>
          <p:nvSpPr>
            <p:cNvPr id="1262" name="Google Shape;1262;p70"/>
            <p:cNvSpPr/>
            <p:nvPr/>
          </p:nvSpPr>
          <p:spPr>
            <a:xfrm>
              <a:off x="4411970" y="2726085"/>
              <a:ext cx="118796" cy="193659"/>
            </a:xfrm>
            <a:custGeom>
              <a:avLst/>
              <a:gdLst/>
              <a:ahLst/>
              <a:cxnLst/>
              <a:rect l="l" t="t" r="r" b="b"/>
              <a:pathLst>
                <a:path w="2631" h="4289" extrusionOk="0">
                  <a:moveTo>
                    <a:pt x="450" y="0"/>
                  </a:moveTo>
                  <a:cubicBezTo>
                    <a:pt x="357" y="0"/>
                    <a:pt x="264" y="35"/>
                    <a:pt x="193" y="106"/>
                  </a:cubicBezTo>
                  <a:lnTo>
                    <a:pt x="1" y="298"/>
                  </a:lnTo>
                  <a:lnTo>
                    <a:pt x="1591" y="1886"/>
                  </a:lnTo>
                  <a:cubicBezTo>
                    <a:pt x="1732" y="2029"/>
                    <a:pt x="1732" y="2258"/>
                    <a:pt x="1591" y="2401"/>
                  </a:cubicBezTo>
                  <a:lnTo>
                    <a:pt x="1" y="3991"/>
                  </a:lnTo>
                  <a:lnTo>
                    <a:pt x="193" y="4183"/>
                  </a:lnTo>
                  <a:cubicBezTo>
                    <a:pt x="264" y="4253"/>
                    <a:pt x="357" y="4288"/>
                    <a:pt x="450" y="4288"/>
                  </a:cubicBezTo>
                  <a:cubicBezTo>
                    <a:pt x="543" y="4288"/>
                    <a:pt x="636" y="4253"/>
                    <a:pt x="707" y="4183"/>
                  </a:cubicBezTo>
                  <a:lnTo>
                    <a:pt x="2488" y="2401"/>
                  </a:lnTo>
                  <a:cubicBezTo>
                    <a:pt x="2630" y="2260"/>
                    <a:pt x="2630" y="2029"/>
                    <a:pt x="2488" y="1888"/>
                  </a:cubicBezTo>
                  <a:lnTo>
                    <a:pt x="707" y="106"/>
                  </a:lnTo>
                  <a:cubicBezTo>
                    <a:pt x="636" y="35"/>
                    <a:pt x="543" y="0"/>
                    <a:pt x="450" y="0"/>
                  </a:cubicBezTo>
                  <a:close/>
                </a:path>
              </a:pathLst>
            </a:custGeom>
            <a:noFill/>
            <a:ln w="9525" cap="flat" cmpd="sng">
              <a:solidFill>
                <a:srgbClr val="CFD9E0"/>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63" name="Google Shape;1263;p70"/>
            <p:cNvSpPr/>
            <p:nvPr/>
          </p:nvSpPr>
          <p:spPr>
            <a:xfrm>
              <a:off x="4426058" y="2791601"/>
              <a:ext cx="36167" cy="62627"/>
            </a:xfrm>
            <a:custGeom>
              <a:avLst/>
              <a:gdLst/>
              <a:ahLst/>
              <a:cxnLst/>
              <a:rect l="l" t="t" r="r" b="b"/>
              <a:pathLst>
                <a:path w="801" h="1387" extrusionOk="0">
                  <a:moveTo>
                    <a:pt x="176" y="0"/>
                  </a:moveTo>
                  <a:cubicBezTo>
                    <a:pt x="87" y="0"/>
                    <a:pt x="1" y="69"/>
                    <a:pt x="1" y="173"/>
                  </a:cubicBezTo>
                  <a:lnTo>
                    <a:pt x="1" y="1214"/>
                  </a:lnTo>
                  <a:cubicBezTo>
                    <a:pt x="1" y="1318"/>
                    <a:pt x="87" y="1386"/>
                    <a:pt x="176" y="1386"/>
                  </a:cubicBezTo>
                  <a:cubicBezTo>
                    <a:pt x="218" y="1386"/>
                    <a:pt x="262" y="1371"/>
                    <a:pt x="297" y="1335"/>
                  </a:cubicBezTo>
                  <a:lnTo>
                    <a:pt x="627" y="1006"/>
                  </a:lnTo>
                  <a:cubicBezTo>
                    <a:pt x="800" y="834"/>
                    <a:pt x="800" y="554"/>
                    <a:pt x="627" y="381"/>
                  </a:cubicBezTo>
                  <a:lnTo>
                    <a:pt x="297" y="51"/>
                  </a:lnTo>
                  <a:cubicBezTo>
                    <a:pt x="262" y="16"/>
                    <a:pt x="218" y="0"/>
                    <a:pt x="176" y="0"/>
                  </a:cubicBezTo>
                  <a:close/>
                </a:path>
              </a:pathLst>
            </a:custGeom>
            <a:noFill/>
            <a:ln w="9525" cap="flat" cmpd="sng">
              <a:solidFill>
                <a:srgbClr val="CFD9E0"/>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64" name="Google Shape;1264;p70"/>
            <p:cNvSpPr/>
            <p:nvPr/>
          </p:nvSpPr>
          <p:spPr>
            <a:xfrm>
              <a:off x="4456806" y="2743875"/>
              <a:ext cx="598271" cy="157989"/>
            </a:xfrm>
            <a:custGeom>
              <a:avLst/>
              <a:gdLst/>
              <a:ahLst/>
              <a:cxnLst/>
              <a:rect l="l" t="t" r="r" b="b"/>
              <a:pathLst>
                <a:path w="13250" h="3499" extrusionOk="0">
                  <a:moveTo>
                    <a:pt x="1" y="0"/>
                  </a:moveTo>
                  <a:lnTo>
                    <a:pt x="1495" y="1494"/>
                  </a:lnTo>
                  <a:cubicBezTo>
                    <a:pt x="1635" y="1635"/>
                    <a:pt x="1635" y="1866"/>
                    <a:pt x="1495" y="2007"/>
                  </a:cubicBezTo>
                  <a:lnTo>
                    <a:pt x="2" y="3499"/>
                  </a:lnTo>
                  <a:lnTo>
                    <a:pt x="11527" y="3499"/>
                  </a:lnTo>
                  <a:lnTo>
                    <a:pt x="13250" y="1750"/>
                  </a:lnTo>
                  <a:lnTo>
                    <a:pt x="11527" y="0"/>
                  </a:lnTo>
                  <a:close/>
                </a:path>
              </a:pathLst>
            </a:custGeom>
            <a:noFill/>
            <a:ln w="9525" cap="flat" cmpd="sng">
              <a:solidFill>
                <a:srgbClr val="A5B7C5"/>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265" name="Google Shape;1265;p70"/>
          <p:cNvGrpSpPr/>
          <p:nvPr/>
        </p:nvGrpSpPr>
        <p:grpSpPr>
          <a:xfrm>
            <a:off x="1280247" y="4393867"/>
            <a:ext cx="1082004" cy="336779"/>
            <a:chOff x="4411970" y="4340222"/>
            <a:chExt cx="779467" cy="242683"/>
          </a:xfrm>
        </p:grpSpPr>
        <p:sp>
          <p:nvSpPr>
            <p:cNvPr id="1266" name="Google Shape;1266;p70"/>
            <p:cNvSpPr/>
            <p:nvPr/>
          </p:nvSpPr>
          <p:spPr>
            <a:xfrm>
              <a:off x="4411970" y="4340222"/>
              <a:ext cx="121370" cy="121370"/>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noFill/>
            <a:ln w="9525" cap="flat" cmpd="sng">
              <a:solidFill>
                <a:srgbClr val="7994A9"/>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67" name="Google Shape;1267;p70"/>
            <p:cNvSpPr/>
            <p:nvPr/>
          </p:nvSpPr>
          <p:spPr>
            <a:xfrm>
              <a:off x="4457032" y="4385284"/>
              <a:ext cx="152661" cy="152615"/>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noFill/>
            <a:ln w="9525" cap="flat" cmpd="sng">
              <a:solidFill>
                <a:srgbClr val="A5B7C5"/>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68" name="Google Shape;1268;p70"/>
            <p:cNvSpPr/>
            <p:nvPr/>
          </p:nvSpPr>
          <p:spPr>
            <a:xfrm>
              <a:off x="4533392" y="4383749"/>
              <a:ext cx="658046" cy="199155"/>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noFill/>
            <a:ln w="9525" cap="flat" cmpd="sng">
              <a:solidFill>
                <a:srgbClr val="7994A9"/>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269" name="Google Shape;1269;p70"/>
          <p:cNvGrpSpPr/>
          <p:nvPr/>
        </p:nvGrpSpPr>
        <p:grpSpPr>
          <a:xfrm>
            <a:off x="2602251" y="3612411"/>
            <a:ext cx="1286880" cy="288307"/>
            <a:chOff x="4411970" y="2468674"/>
            <a:chExt cx="747317" cy="167425"/>
          </a:xfrm>
        </p:grpSpPr>
        <p:sp>
          <p:nvSpPr>
            <p:cNvPr id="1270" name="Google Shape;1270;p70"/>
            <p:cNvSpPr/>
            <p:nvPr/>
          </p:nvSpPr>
          <p:spPr>
            <a:xfrm>
              <a:off x="4411970" y="2468674"/>
              <a:ext cx="216235" cy="167425"/>
            </a:xfrm>
            <a:custGeom>
              <a:avLst/>
              <a:gdLst/>
              <a:ahLst/>
              <a:cxnLst/>
              <a:rect l="l" t="t" r="r" b="b"/>
              <a:pathLst>
                <a:path w="4789" h="3708" extrusionOk="0">
                  <a:moveTo>
                    <a:pt x="1" y="0"/>
                  </a:moveTo>
                  <a:lnTo>
                    <a:pt x="1" y="3707"/>
                  </a:lnTo>
                  <a:lnTo>
                    <a:pt x="3381" y="3707"/>
                  </a:lnTo>
                  <a:lnTo>
                    <a:pt x="4789" y="1853"/>
                  </a:lnTo>
                  <a:lnTo>
                    <a:pt x="3381" y="0"/>
                  </a:lnTo>
                  <a:close/>
                </a:path>
              </a:pathLst>
            </a:custGeom>
            <a:noFill/>
            <a:ln w="9525" cap="flat" cmpd="sng">
              <a:solidFill>
                <a:srgbClr val="A5B7C5"/>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71" name="Google Shape;1271;p70"/>
            <p:cNvSpPr/>
            <p:nvPr/>
          </p:nvSpPr>
          <p:spPr>
            <a:xfrm>
              <a:off x="4564629" y="2468674"/>
              <a:ext cx="594658" cy="167425"/>
            </a:xfrm>
            <a:custGeom>
              <a:avLst/>
              <a:gdLst/>
              <a:ahLst/>
              <a:cxnLst/>
              <a:rect l="l" t="t" r="r" b="b"/>
              <a:pathLst>
                <a:path w="13170" h="3708" extrusionOk="0">
                  <a:moveTo>
                    <a:pt x="0" y="0"/>
                  </a:moveTo>
                  <a:lnTo>
                    <a:pt x="1408" y="1853"/>
                  </a:lnTo>
                  <a:lnTo>
                    <a:pt x="0" y="3707"/>
                  </a:lnTo>
                  <a:lnTo>
                    <a:pt x="13169" y="3707"/>
                  </a:lnTo>
                  <a:lnTo>
                    <a:pt x="13169" y="0"/>
                  </a:lnTo>
                  <a:close/>
                </a:path>
              </a:pathLst>
            </a:custGeom>
            <a:noFill/>
            <a:ln w="9525" cap="flat" cmpd="sng">
              <a:solidFill>
                <a:srgbClr val="667E9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sp>
        <p:nvSpPr>
          <p:cNvPr id="1272" name="Google Shape;1272;p70"/>
          <p:cNvSpPr/>
          <p:nvPr/>
        </p:nvSpPr>
        <p:spPr>
          <a:xfrm>
            <a:off x="1277913" y="4018786"/>
            <a:ext cx="1080824" cy="257311"/>
          </a:xfrm>
          <a:custGeom>
            <a:avLst/>
            <a:gdLst/>
            <a:ahLst/>
            <a:cxnLst/>
            <a:rect l="l" t="t" r="r" b="b"/>
            <a:pathLst>
              <a:path w="17936" h="4270" extrusionOk="0">
                <a:moveTo>
                  <a:pt x="2303" y="1110"/>
                </a:moveTo>
                <a:cubicBezTo>
                  <a:pt x="2883" y="1110"/>
                  <a:pt x="3355" y="1569"/>
                  <a:pt x="3355" y="2135"/>
                </a:cubicBezTo>
                <a:cubicBezTo>
                  <a:pt x="3353" y="2716"/>
                  <a:pt x="2883" y="3187"/>
                  <a:pt x="2303" y="3187"/>
                </a:cubicBezTo>
                <a:cubicBezTo>
                  <a:pt x="1722" y="3187"/>
                  <a:pt x="1251" y="2716"/>
                  <a:pt x="1251" y="2135"/>
                </a:cubicBezTo>
                <a:cubicBezTo>
                  <a:pt x="1251" y="1569"/>
                  <a:pt x="1722" y="1110"/>
                  <a:pt x="2303" y="1110"/>
                </a:cubicBezTo>
                <a:close/>
                <a:moveTo>
                  <a:pt x="2304" y="0"/>
                </a:moveTo>
                <a:cubicBezTo>
                  <a:pt x="1748" y="0"/>
                  <a:pt x="1201" y="218"/>
                  <a:pt x="793" y="626"/>
                </a:cubicBezTo>
                <a:cubicBezTo>
                  <a:pt x="183" y="1236"/>
                  <a:pt x="0" y="2154"/>
                  <a:pt x="330" y="2951"/>
                </a:cubicBezTo>
                <a:cubicBezTo>
                  <a:pt x="662" y="3749"/>
                  <a:pt x="1438" y="4269"/>
                  <a:pt x="2303" y="4269"/>
                </a:cubicBezTo>
                <a:cubicBezTo>
                  <a:pt x="3481" y="4269"/>
                  <a:pt x="4436" y="3313"/>
                  <a:pt x="4436" y="2135"/>
                </a:cubicBezTo>
                <a:lnTo>
                  <a:pt x="4436" y="3254"/>
                </a:lnTo>
                <a:cubicBezTo>
                  <a:pt x="4436" y="3814"/>
                  <a:pt x="4891" y="4269"/>
                  <a:pt x="5451" y="4269"/>
                </a:cubicBezTo>
                <a:lnTo>
                  <a:pt x="17600" y="4269"/>
                </a:lnTo>
                <a:cubicBezTo>
                  <a:pt x="17785" y="4269"/>
                  <a:pt x="17935" y="4119"/>
                  <a:pt x="17935" y="3936"/>
                </a:cubicBezTo>
                <a:lnTo>
                  <a:pt x="17935" y="333"/>
                </a:lnTo>
                <a:cubicBezTo>
                  <a:pt x="17934" y="149"/>
                  <a:pt x="17785" y="0"/>
                  <a:pt x="17602" y="0"/>
                </a:cubicBezTo>
                <a:lnTo>
                  <a:pt x="5451" y="0"/>
                </a:lnTo>
                <a:cubicBezTo>
                  <a:pt x="4891" y="0"/>
                  <a:pt x="4437" y="453"/>
                  <a:pt x="4437" y="1014"/>
                </a:cubicBezTo>
                <a:lnTo>
                  <a:pt x="4437" y="2133"/>
                </a:lnTo>
                <a:cubicBezTo>
                  <a:pt x="4436" y="1270"/>
                  <a:pt x="3915" y="492"/>
                  <a:pt x="3118" y="162"/>
                </a:cubicBezTo>
                <a:cubicBezTo>
                  <a:pt x="2855" y="53"/>
                  <a:pt x="2578" y="0"/>
                  <a:pt x="2304" y="0"/>
                </a:cubicBezTo>
                <a:close/>
              </a:path>
            </a:pathLst>
          </a:custGeom>
          <a:noFill/>
          <a:ln w="9525" cap="flat" cmpd="sng">
            <a:solidFill>
              <a:srgbClr val="445D73"/>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nvGrpSpPr>
          <p:cNvPr id="1273" name="Google Shape;1273;p70"/>
          <p:cNvGrpSpPr/>
          <p:nvPr/>
        </p:nvGrpSpPr>
        <p:grpSpPr>
          <a:xfrm>
            <a:off x="1279006" y="3112916"/>
            <a:ext cx="2612055" cy="278379"/>
            <a:chOff x="6336019" y="3733725"/>
            <a:chExt cx="2566206" cy="351310"/>
          </a:xfrm>
        </p:grpSpPr>
        <p:sp>
          <p:nvSpPr>
            <p:cNvPr id="1274" name="Google Shape;1274;p70"/>
            <p:cNvSpPr/>
            <p:nvPr/>
          </p:nvSpPr>
          <p:spPr>
            <a:xfrm>
              <a:off x="6336019" y="3733735"/>
              <a:ext cx="1881300" cy="351300"/>
            </a:xfrm>
            <a:prstGeom prst="homePlate">
              <a:avLst>
                <a:gd name="adj" fmla="val 50000"/>
              </a:avLst>
            </a:pr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75" name="Google Shape;1275;p70"/>
            <p:cNvSpPr/>
            <p:nvPr/>
          </p:nvSpPr>
          <p:spPr>
            <a:xfrm>
              <a:off x="8098525" y="3733725"/>
              <a:ext cx="346500" cy="351300"/>
            </a:xfrm>
            <a:prstGeom prst="chevron">
              <a:avLst>
                <a:gd name="adj" fmla="val 50000"/>
              </a:avLst>
            </a:pr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76" name="Google Shape;1276;p70"/>
            <p:cNvSpPr/>
            <p:nvPr/>
          </p:nvSpPr>
          <p:spPr>
            <a:xfrm>
              <a:off x="8327125" y="3733725"/>
              <a:ext cx="346500" cy="351300"/>
            </a:xfrm>
            <a:prstGeom prst="chevron">
              <a:avLst>
                <a:gd name="adj" fmla="val 50000"/>
              </a:avLst>
            </a:pr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77" name="Google Shape;1277;p70"/>
            <p:cNvSpPr/>
            <p:nvPr/>
          </p:nvSpPr>
          <p:spPr>
            <a:xfrm>
              <a:off x="8555725" y="3733725"/>
              <a:ext cx="346500" cy="351300"/>
            </a:xfrm>
            <a:prstGeom prst="chevron">
              <a:avLst>
                <a:gd name="adj" fmla="val 50000"/>
              </a:avLst>
            </a:pr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278" name="Google Shape;1278;p70"/>
          <p:cNvGrpSpPr/>
          <p:nvPr/>
        </p:nvGrpSpPr>
        <p:grpSpPr>
          <a:xfrm>
            <a:off x="2602251" y="5267469"/>
            <a:ext cx="1262068" cy="204267"/>
            <a:chOff x="4404545" y="3301592"/>
            <a:chExt cx="782403" cy="129272"/>
          </a:xfrm>
        </p:grpSpPr>
        <p:sp>
          <p:nvSpPr>
            <p:cNvPr id="1279" name="Google Shape;1279;p70"/>
            <p:cNvSpPr/>
            <p:nvPr/>
          </p:nvSpPr>
          <p:spPr>
            <a:xfrm>
              <a:off x="4404545" y="3301592"/>
              <a:ext cx="782403" cy="129272"/>
            </a:xfrm>
            <a:custGeom>
              <a:avLst/>
              <a:gdLst/>
              <a:ahLst/>
              <a:cxnLst/>
              <a:rect l="l" t="t" r="r" b="b"/>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noFill/>
            <a:ln w="9525" cap="flat" cmpd="sng">
              <a:solidFill>
                <a:srgbClr val="E3E9ED"/>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80" name="Google Shape;1280;p70"/>
            <p:cNvSpPr/>
            <p:nvPr/>
          </p:nvSpPr>
          <p:spPr>
            <a:xfrm>
              <a:off x="4420869" y="3318308"/>
              <a:ext cx="92621" cy="95856"/>
            </a:xfrm>
            <a:custGeom>
              <a:avLst/>
              <a:gdLst/>
              <a:ahLst/>
              <a:cxnLst/>
              <a:rect l="l" t="t" r="r" b="b"/>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281" name="Google Shape;1281;p70"/>
          <p:cNvGrpSpPr/>
          <p:nvPr/>
        </p:nvGrpSpPr>
        <p:grpSpPr>
          <a:xfrm>
            <a:off x="2602252" y="4927917"/>
            <a:ext cx="1283009" cy="185503"/>
            <a:chOff x="4411970" y="3131459"/>
            <a:chExt cx="710520" cy="117397"/>
          </a:xfrm>
        </p:grpSpPr>
        <p:sp>
          <p:nvSpPr>
            <p:cNvPr id="1282" name="Google Shape;1282;p70"/>
            <p:cNvSpPr/>
            <p:nvPr/>
          </p:nvSpPr>
          <p:spPr>
            <a:xfrm>
              <a:off x="4411970" y="3131459"/>
              <a:ext cx="710520" cy="117397"/>
            </a:xfrm>
            <a:custGeom>
              <a:avLst/>
              <a:gdLst/>
              <a:ahLst/>
              <a:cxnLst/>
              <a:rect l="l" t="t" r="r" b="b"/>
              <a:pathLst>
                <a:path w="15736" h="2600" extrusionOk="0">
                  <a:moveTo>
                    <a:pt x="201" y="1"/>
                  </a:moveTo>
                  <a:cubicBezTo>
                    <a:pt x="90" y="1"/>
                    <a:pt x="1" y="90"/>
                    <a:pt x="1" y="201"/>
                  </a:cubicBezTo>
                  <a:lnTo>
                    <a:pt x="1" y="2400"/>
                  </a:lnTo>
                  <a:cubicBezTo>
                    <a:pt x="1" y="2510"/>
                    <a:pt x="90" y="2600"/>
                    <a:pt x="201" y="2600"/>
                  </a:cubicBezTo>
                  <a:lnTo>
                    <a:pt x="15537" y="2600"/>
                  </a:lnTo>
                  <a:cubicBezTo>
                    <a:pt x="15646" y="2600"/>
                    <a:pt x="15735" y="2510"/>
                    <a:pt x="15735" y="2400"/>
                  </a:cubicBezTo>
                  <a:lnTo>
                    <a:pt x="15735" y="201"/>
                  </a:lnTo>
                  <a:cubicBezTo>
                    <a:pt x="15735" y="90"/>
                    <a:pt x="15646" y="1"/>
                    <a:pt x="15537" y="1"/>
                  </a:cubicBezTo>
                  <a:close/>
                </a:path>
              </a:pathLst>
            </a:custGeom>
            <a:noFill/>
            <a:ln w="9525" cap="flat" cmpd="sng">
              <a:solidFill>
                <a:srgbClr val="667E9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83" name="Google Shape;1283;p70"/>
            <p:cNvSpPr/>
            <p:nvPr/>
          </p:nvSpPr>
          <p:spPr>
            <a:xfrm>
              <a:off x="4411970" y="3131459"/>
              <a:ext cx="168012" cy="117397"/>
            </a:xfrm>
            <a:custGeom>
              <a:avLst/>
              <a:gdLst/>
              <a:ahLst/>
              <a:cxnLst/>
              <a:rect l="l" t="t" r="r" b="b"/>
              <a:pathLst>
                <a:path w="3721" h="2600" extrusionOk="0">
                  <a:moveTo>
                    <a:pt x="201" y="1"/>
                  </a:moveTo>
                  <a:cubicBezTo>
                    <a:pt x="90" y="1"/>
                    <a:pt x="1" y="90"/>
                    <a:pt x="1" y="201"/>
                  </a:cubicBezTo>
                  <a:lnTo>
                    <a:pt x="1" y="2400"/>
                  </a:lnTo>
                  <a:cubicBezTo>
                    <a:pt x="1" y="2510"/>
                    <a:pt x="90" y="2600"/>
                    <a:pt x="201" y="2600"/>
                  </a:cubicBezTo>
                  <a:lnTo>
                    <a:pt x="3721" y="2600"/>
                  </a:lnTo>
                  <a:lnTo>
                    <a:pt x="2925" y="1693"/>
                  </a:lnTo>
                  <a:lnTo>
                    <a:pt x="2925" y="1"/>
                  </a:lnTo>
                  <a:close/>
                </a:path>
              </a:pathLst>
            </a:custGeom>
            <a:noFill/>
            <a:ln w="9525" cap="flat" cmpd="sng">
              <a:solidFill>
                <a:srgbClr val="A5B7C5"/>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sp>
        <p:nvSpPr>
          <p:cNvPr id="1284" name="Google Shape;1284;p70" descr="Timeline background shape"/>
          <p:cNvSpPr/>
          <p:nvPr/>
        </p:nvSpPr>
        <p:spPr>
          <a:xfrm>
            <a:off x="2602251" y="5625788"/>
            <a:ext cx="1280400" cy="204000"/>
          </a:xfrm>
          <a:prstGeom prst="homePlate">
            <a:avLst>
              <a:gd name="adj" fmla="val 50000"/>
            </a:avLst>
          </a:prstGeom>
          <a:noFill/>
          <a:ln w="9525" cap="flat" cmpd="sng">
            <a:solidFill>
              <a:srgbClr val="667E9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nvGrpSpPr>
          <p:cNvPr id="1285" name="Google Shape;1285;p70"/>
          <p:cNvGrpSpPr/>
          <p:nvPr/>
        </p:nvGrpSpPr>
        <p:grpSpPr>
          <a:xfrm>
            <a:off x="1269111" y="4828804"/>
            <a:ext cx="1098451" cy="611984"/>
            <a:chOff x="4411970" y="1801825"/>
            <a:chExt cx="734586" cy="409262"/>
          </a:xfrm>
        </p:grpSpPr>
        <p:sp>
          <p:nvSpPr>
            <p:cNvPr id="1286" name="Google Shape;1286;p70"/>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noFill/>
            <a:ln w="9525" cap="flat" cmpd="sng">
              <a:solidFill>
                <a:srgbClr val="B3C3CE"/>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87" name="Google Shape;1287;p70"/>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noFill/>
            <a:ln w="9525" cap="flat" cmpd="sng">
              <a:solidFill>
                <a:srgbClr val="667E9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288" name="Google Shape;1288;p70"/>
          <p:cNvGrpSpPr/>
          <p:nvPr/>
        </p:nvGrpSpPr>
        <p:grpSpPr>
          <a:xfrm>
            <a:off x="4075739" y="3118897"/>
            <a:ext cx="695352" cy="695352"/>
            <a:chOff x="5681300" y="2527788"/>
            <a:chExt cx="805800" cy="805800"/>
          </a:xfrm>
        </p:grpSpPr>
        <p:sp>
          <p:nvSpPr>
            <p:cNvPr id="1289" name="Google Shape;1289;p70"/>
            <p:cNvSpPr/>
            <p:nvPr/>
          </p:nvSpPr>
          <p:spPr>
            <a:xfrm>
              <a:off x="5681300" y="2527788"/>
              <a:ext cx="805800" cy="805800"/>
            </a:xfrm>
            <a:prstGeom prst="ellipse">
              <a:avLst/>
            </a:prstGeom>
            <a:noFill/>
            <a:ln w="9525" cap="flat" cmpd="sng">
              <a:solidFill>
                <a:srgbClr val="374957"/>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90" name="Google Shape;1290;p70"/>
            <p:cNvSpPr/>
            <p:nvPr/>
          </p:nvSpPr>
          <p:spPr>
            <a:xfrm>
              <a:off x="5681300" y="2527788"/>
              <a:ext cx="805800" cy="805800"/>
            </a:xfrm>
            <a:prstGeom prst="pie">
              <a:avLst>
                <a:gd name="adj1" fmla="val 0"/>
                <a:gd name="adj2" fmla="val 16200000"/>
              </a:avLst>
            </a:prstGeom>
            <a:solidFill>
              <a:srgbClr val="667E9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291" name="Google Shape;1291;p70"/>
          <p:cNvGrpSpPr/>
          <p:nvPr/>
        </p:nvGrpSpPr>
        <p:grpSpPr>
          <a:xfrm>
            <a:off x="4068059" y="4126487"/>
            <a:ext cx="710711" cy="710711"/>
            <a:chOff x="4049800" y="640400"/>
            <a:chExt cx="858900" cy="858900"/>
          </a:xfrm>
        </p:grpSpPr>
        <p:sp>
          <p:nvSpPr>
            <p:cNvPr id="1292" name="Google Shape;1292;p70"/>
            <p:cNvSpPr/>
            <p:nvPr/>
          </p:nvSpPr>
          <p:spPr>
            <a:xfrm>
              <a:off x="4049800" y="640400"/>
              <a:ext cx="858900" cy="858900"/>
            </a:xfrm>
            <a:prstGeom prst="donut">
              <a:avLst>
                <a:gd name="adj" fmla="val 25000"/>
              </a:avLst>
            </a:prstGeom>
            <a:noFill/>
            <a:ln w="9525" cap="flat" cmpd="sng">
              <a:solidFill>
                <a:srgbClr val="667E9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93" name="Google Shape;1293;p70"/>
            <p:cNvSpPr/>
            <p:nvPr/>
          </p:nvSpPr>
          <p:spPr>
            <a:xfrm>
              <a:off x="4049800" y="640400"/>
              <a:ext cx="858900" cy="858900"/>
            </a:xfrm>
            <a:prstGeom prst="blockArc">
              <a:avLst>
                <a:gd name="adj1" fmla="val 7914150"/>
                <a:gd name="adj2" fmla="val 0"/>
                <a:gd name="adj3" fmla="val 25000"/>
              </a:avLst>
            </a:prstGeom>
            <a:solidFill>
              <a:srgbClr val="667E92"/>
            </a:solidFill>
            <a:ln w="9525" cap="flat" cmpd="sng">
              <a:solidFill>
                <a:srgbClr val="667E9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294" name="Google Shape;1294;p70"/>
          <p:cNvGrpSpPr/>
          <p:nvPr/>
        </p:nvGrpSpPr>
        <p:grpSpPr>
          <a:xfrm>
            <a:off x="3968703" y="5030057"/>
            <a:ext cx="909424" cy="909424"/>
            <a:chOff x="5080188" y="927900"/>
            <a:chExt cx="961200" cy="961200"/>
          </a:xfrm>
        </p:grpSpPr>
        <p:sp>
          <p:nvSpPr>
            <p:cNvPr id="1295" name="Google Shape;1295;p70"/>
            <p:cNvSpPr/>
            <p:nvPr/>
          </p:nvSpPr>
          <p:spPr>
            <a:xfrm>
              <a:off x="5201900" y="1050116"/>
              <a:ext cx="716700" cy="716700"/>
            </a:xfrm>
            <a:prstGeom prst="donut">
              <a:avLst>
                <a:gd name="adj" fmla="val 4716"/>
              </a:avLst>
            </a:prstGeom>
            <a:noFill/>
            <a:ln w="9525" cap="flat" cmpd="sng">
              <a:solidFill>
                <a:srgbClr val="667E9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96" name="Google Shape;1296;p70"/>
            <p:cNvSpPr/>
            <p:nvPr/>
          </p:nvSpPr>
          <p:spPr>
            <a:xfrm>
              <a:off x="5269594" y="1117818"/>
              <a:ext cx="581100" cy="581100"/>
            </a:xfrm>
            <a:prstGeom prst="donut">
              <a:avLst>
                <a:gd name="adj" fmla="val 5814"/>
              </a:avLst>
            </a:prstGeom>
            <a:noFill/>
            <a:ln w="9525" cap="flat" cmpd="sng">
              <a:solidFill>
                <a:srgbClr val="667E9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97" name="Google Shape;1297;p70"/>
            <p:cNvSpPr/>
            <p:nvPr/>
          </p:nvSpPr>
          <p:spPr>
            <a:xfrm>
              <a:off x="5339279" y="1187526"/>
              <a:ext cx="441900" cy="441600"/>
            </a:xfrm>
            <a:prstGeom prst="donut">
              <a:avLst>
                <a:gd name="adj" fmla="val 7648"/>
              </a:avLst>
            </a:prstGeom>
            <a:noFill/>
            <a:ln w="9525" cap="flat" cmpd="sng">
              <a:solidFill>
                <a:srgbClr val="667E9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98" name="Google Shape;1298;p70"/>
            <p:cNvSpPr/>
            <p:nvPr/>
          </p:nvSpPr>
          <p:spPr>
            <a:xfrm>
              <a:off x="5414892" y="1263155"/>
              <a:ext cx="290700" cy="290700"/>
            </a:xfrm>
            <a:prstGeom prst="donut">
              <a:avLst>
                <a:gd name="adj" fmla="val 10182"/>
              </a:avLst>
            </a:prstGeom>
            <a:noFill/>
            <a:ln w="9525" cap="flat" cmpd="sng">
              <a:solidFill>
                <a:srgbClr val="667E9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299" name="Google Shape;1299;p70"/>
            <p:cNvSpPr/>
            <p:nvPr/>
          </p:nvSpPr>
          <p:spPr>
            <a:xfrm rot="-3809958">
              <a:off x="5202435" y="1050148"/>
              <a:ext cx="716705" cy="716705"/>
            </a:xfrm>
            <a:prstGeom prst="blockArc">
              <a:avLst>
                <a:gd name="adj1" fmla="val 5266439"/>
                <a:gd name="adj2" fmla="val 19995741"/>
                <a:gd name="adj3" fmla="val 4692"/>
              </a:avLst>
            </a:prstGeom>
            <a:solidFill>
              <a:srgbClr val="E3E9ED"/>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00" name="Google Shape;1300;p70"/>
            <p:cNvSpPr/>
            <p:nvPr/>
          </p:nvSpPr>
          <p:spPr>
            <a:xfrm rot="-3906059">
              <a:off x="5269616" y="1117617"/>
              <a:ext cx="581445" cy="581445"/>
            </a:xfrm>
            <a:prstGeom prst="blockArc">
              <a:avLst>
                <a:gd name="adj1" fmla="val 3085776"/>
                <a:gd name="adj2" fmla="val 20100839"/>
                <a:gd name="adj3" fmla="val 5564"/>
              </a:avLst>
            </a:prstGeom>
            <a:solidFill>
              <a:srgbClr val="E3E9ED"/>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01" name="Google Shape;1301;p70"/>
            <p:cNvSpPr/>
            <p:nvPr/>
          </p:nvSpPr>
          <p:spPr>
            <a:xfrm rot="-4222340">
              <a:off x="5339825" y="1187386"/>
              <a:ext cx="442087" cy="442087"/>
            </a:xfrm>
            <a:prstGeom prst="blockArc">
              <a:avLst>
                <a:gd name="adj1" fmla="val 8884448"/>
                <a:gd name="adj2" fmla="val 20414899"/>
                <a:gd name="adj3" fmla="val 7688"/>
              </a:avLst>
            </a:prstGeom>
            <a:solidFill>
              <a:srgbClr val="E3E9ED"/>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02" name="Google Shape;1302;p70"/>
            <p:cNvSpPr/>
            <p:nvPr/>
          </p:nvSpPr>
          <p:spPr>
            <a:xfrm rot="-4538880">
              <a:off x="5414922" y="1262925"/>
              <a:ext cx="290465" cy="290465"/>
            </a:xfrm>
            <a:prstGeom prst="blockArc">
              <a:avLst>
                <a:gd name="adj1" fmla="val 6490304"/>
                <a:gd name="adj2" fmla="val 20700625"/>
                <a:gd name="adj3" fmla="val 10156"/>
              </a:avLst>
            </a:prstGeom>
            <a:solidFill>
              <a:srgbClr val="E3E9ED"/>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303" name="Google Shape;1303;p70"/>
          <p:cNvGrpSpPr/>
          <p:nvPr/>
        </p:nvGrpSpPr>
        <p:grpSpPr>
          <a:xfrm>
            <a:off x="5920035" y="5158979"/>
            <a:ext cx="674200" cy="672008"/>
            <a:chOff x="6039282" y="1042577"/>
            <a:chExt cx="734315" cy="731929"/>
          </a:xfrm>
        </p:grpSpPr>
        <p:sp>
          <p:nvSpPr>
            <p:cNvPr id="1304" name="Google Shape;1304;p70"/>
            <p:cNvSpPr/>
            <p:nvPr/>
          </p:nvSpPr>
          <p:spPr>
            <a:xfrm>
              <a:off x="6045348" y="1300071"/>
              <a:ext cx="131951" cy="65352"/>
            </a:xfrm>
            <a:custGeom>
              <a:avLst/>
              <a:gdLst/>
              <a:ahLst/>
              <a:cxnLst/>
              <a:rect l="l" t="t" r="r" b="b"/>
              <a:pathLst>
                <a:path w="1414" h="701" extrusionOk="0">
                  <a:moveTo>
                    <a:pt x="108" y="0"/>
                  </a:moveTo>
                  <a:lnTo>
                    <a:pt x="51" y="224"/>
                  </a:lnTo>
                  <a:cubicBezTo>
                    <a:pt x="29" y="303"/>
                    <a:pt x="7" y="375"/>
                    <a:pt x="0" y="455"/>
                  </a:cubicBezTo>
                  <a:lnTo>
                    <a:pt x="1342" y="700"/>
                  </a:lnTo>
                  <a:cubicBezTo>
                    <a:pt x="1349" y="650"/>
                    <a:pt x="1363" y="599"/>
                    <a:pt x="1378" y="549"/>
                  </a:cubicBezTo>
                  <a:lnTo>
                    <a:pt x="1414" y="397"/>
                  </a:lnTo>
                  <a:lnTo>
                    <a:pt x="108" y="0"/>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05" name="Google Shape;1305;p70"/>
            <p:cNvSpPr/>
            <p:nvPr/>
          </p:nvSpPr>
          <p:spPr>
            <a:xfrm>
              <a:off x="6080342" y="1201250"/>
              <a:ext cx="127938" cy="96863"/>
            </a:xfrm>
            <a:custGeom>
              <a:avLst/>
              <a:gdLst/>
              <a:ahLst/>
              <a:cxnLst/>
              <a:rect l="l" t="t" r="r" b="b"/>
              <a:pathLst>
                <a:path w="1371" h="1039" extrusionOk="0">
                  <a:moveTo>
                    <a:pt x="245" y="0"/>
                  </a:moveTo>
                  <a:cubicBezTo>
                    <a:pt x="159" y="137"/>
                    <a:pt x="72" y="267"/>
                    <a:pt x="0" y="404"/>
                  </a:cubicBezTo>
                  <a:lnTo>
                    <a:pt x="1219" y="1039"/>
                  </a:lnTo>
                  <a:cubicBezTo>
                    <a:pt x="1262" y="945"/>
                    <a:pt x="1320" y="866"/>
                    <a:pt x="1371" y="772"/>
                  </a:cubicBezTo>
                  <a:lnTo>
                    <a:pt x="245" y="0"/>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06" name="Google Shape;1306;p70"/>
            <p:cNvSpPr/>
            <p:nvPr/>
          </p:nvSpPr>
          <p:spPr>
            <a:xfrm>
              <a:off x="6144918" y="1121167"/>
              <a:ext cx="112541" cy="119145"/>
            </a:xfrm>
            <a:custGeom>
              <a:avLst/>
              <a:gdLst/>
              <a:ahLst/>
              <a:cxnLst/>
              <a:rect l="l" t="t" r="r" b="b"/>
              <a:pathLst>
                <a:path w="1206" h="1278" extrusionOk="0">
                  <a:moveTo>
                    <a:pt x="347" y="1"/>
                  </a:moveTo>
                  <a:cubicBezTo>
                    <a:pt x="224" y="95"/>
                    <a:pt x="116" y="210"/>
                    <a:pt x="1" y="318"/>
                  </a:cubicBezTo>
                  <a:lnTo>
                    <a:pt x="974" y="1278"/>
                  </a:lnTo>
                  <a:cubicBezTo>
                    <a:pt x="1046" y="1205"/>
                    <a:pt x="1126" y="1133"/>
                    <a:pt x="1205" y="1068"/>
                  </a:cubicBezTo>
                  <a:lnTo>
                    <a:pt x="347" y="1"/>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07" name="Google Shape;1307;p70"/>
            <p:cNvSpPr/>
            <p:nvPr/>
          </p:nvSpPr>
          <p:spPr>
            <a:xfrm>
              <a:off x="6232449" y="1066723"/>
              <a:ext cx="86879" cy="130518"/>
            </a:xfrm>
            <a:custGeom>
              <a:avLst/>
              <a:gdLst/>
              <a:ahLst/>
              <a:cxnLst/>
              <a:rect l="l" t="t" r="r" b="b"/>
              <a:pathLst>
                <a:path w="931" h="1400" extrusionOk="0">
                  <a:moveTo>
                    <a:pt x="426" y="1"/>
                  </a:moveTo>
                  <a:cubicBezTo>
                    <a:pt x="354" y="22"/>
                    <a:pt x="282" y="58"/>
                    <a:pt x="209" y="94"/>
                  </a:cubicBezTo>
                  <a:lnTo>
                    <a:pt x="0" y="195"/>
                  </a:lnTo>
                  <a:lnTo>
                    <a:pt x="649" y="1400"/>
                  </a:lnTo>
                  <a:lnTo>
                    <a:pt x="786" y="1335"/>
                  </a:lnTo>
                  <a:cubicBezTo>
                    <a:pt x="830" y="1306"/>
                    <a:pt x="880" y="1285"/>
                    <a:pt x="931" y="1270"/>
                  </a:cubicBezTo>
                  <a:lnTo>
                    <a:pt x="426" y="1"/>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08" name="Google Shape;1308;p70"/>
            <p:cNvSpPr/>
            <p:nvPr/>
          </p:nvSpPr>
          <p:spPr>
            <a:xfrm>
              <a:off x="6335379" y="1042577"/>
              <a:ext cx="53284" cy="130518"/>
            </a:xfrm>
            <a:custGeom>
              <a:avLst/>
              <a:gdLst/>
              <a:ahLst/>
              <a:cxnLst/>
              <a:rect l="l" t="t" r="r" b="b"/>
              <a:pathLst>
                <a:path w="571" h="1400" extrusionOk="0">
                  <a:moveTo>
                    <a:pt x="470" y="0"/>
                  </a:moveTo>
                  <a:cubicBezTo>
                    <a:pt x="390" y="0"/>
                    <a:pt x="311" y="7"/>
                    <a:pt x="239" y="22"/>
                  </a:cubicBezTo>
                  <a:lnTo>
                    <a:pt x="1" y="58"/>
                  </a:lnTo>
                  <a:lnTo>
                    <a:pt x="268" y="1399"/>
                  </a:lnTo>
                  <a:lnTo>
                    <a:pt x="419" y="1378"/>
                  </a:lnTo>
                  <a:cubicBezTo>
                    <a:pt x="470" y="1370"/>
                    <a:pt x="520" y="1363"/>
                    <a:pt x="571" y="1363"/>
                  </a:cubicBezTo>
                  <a:lnTo>
                    <a:pt x="470" y="0"/>
                  </a:lnTo>
                  <a:close/>
                </a:path>
              </a:pathLst>
            </a:custGeom>
            <a:noFill/>
            <a:ln w="9525" cap="flat" cmpd="sng">
              <a:solidFill>
                <a:srgbClr val="CFD9E0"/>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09" name="Google Shape;1309;p70"/>
            <p:cNvSpPr/>
            <p:nvPr/>
          </p:nvSpPr>
          <p:spPr>
            <a:xfrm>
              <a:off x="6431682" y="1043229"/>
              <a:ext cx="56550" cy="131824"/>
            </a:xfrm>
            <a:custGeom>
              <a:avLst/>
              <a:gdLst/>
              <a:ahLst/>
              <a:cxnLst/>
              <a:rect l="l" t="t" r="r" b="b"/>
              <a:pathLst>
                <a:path w="606" h="1414" extrusionOk="0">
                  <a:moveTo>
                    <a:pt x="144" y="0"/>
                  </a:moveTo>
                  <a:lnTo>
                    <a:pt x="0" y="1356"/>
                  </a:lnTo>
                  <a:cubicBezTo>
                    <a:pt x="101" y="1378"/>
                    <a:pt x="202" y="1385"/>
                    <a:pt x="303" y="1414"/>
                  </a:cubicBezTo>
                  <a:lnTo>
                    <a:pt x="606" y="80"/>
                  </a:lnTo>
                  <a:cubicBezTo>
                    <a:pt x="454" y="36"/>
                    <a:pt x="296" y="22"/>
                    <a:pt x="144" y="0"/>
                  </a:cubicBezTo>
                  <a:close/>
                </a:path>
              </a:pathLst>
            </a:custGeom>
            <a:noFill/>
            <a:ln w="9525" cap="flat" cmpd="sng">
              <a:solidFill>
                <a:srgbClr val="CFD9E0"/>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10" name="Google Shape;1310;p70"/>
            <p:cNvSpPr/>
            <p:nvPr/>
          </p:nvSpPr>
          <p:spPr>
            <a:xfrm>
              <a:off x="6500924" y="1070731"/>
              <a:ext cx="89678" cy="130612"/>
            </a:xfrm>
            <a:custGeom>
              <a:avLst/>
              <a:gdLst/>
              <a:ahLst/>
              <a:cxnLst/>
              <a:rect l="l" t="t" r="r" b="b"/>
              <a:pathLst>
                <a:path w="961" h="1401" extrusionOk="0">
                  <a:moveTo>
                    <a:pt x="542" y="1"/>
                  </a:moveTo>
                  <a:lnTo>
                    <a:pt x="1" y="1256"/>
                  </a:lnTo>
                  <a:lnTo>
                    <a:pt x="138" y="1321"/>
                  </a:lnTo>
                  <a:cubicBezTo>
                    <a:pt x="181" y="1343"/>
                    <a:pt x="232" y="1371"/>
                    <a:pt x="275" y="1400"/>
                  </a:cubicBezTo>
                  <a:lnTo>
                    <a:pt x="960" y="210"/>
                  </a:lnTo>
                  <a:cubicBezTo>
                    <a:pt x="895" y="174"/>
                    <a:pt x="823" y="131"/>
                    <a:pt x="751" y="102"/>
                  </a:cubicBezTo>
                  <a:lnTo>
                    <a:pt x="542" y="1"/>
                  </a:lnTo>
                  <a:close/>
                </a:path>
              </a:pathLst>
            </a:custGeom>
            <a:noFill/>
            <a:ln w="9525" cap="flat" cmpd="sng">
              <a:solidFill>
                <a:srgbClr val="CFD9E0"/>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11" name="Google Shape;1311;p70"/>
            <p:cNvSpPr/>
            <p:nvPr/>
          </p:nvSpPr>
          <p:spPr>
            <a:xfrm>
              <a:off x="6561580" y="1127973"/>
              <a:ext cx="114501" cy="117746"/>
            </a:xfrm>
            <a:custGeom>
              <a:avLst/>
              <a:gdLst/>
              <a:ahLst/>
              <a:cxnLst/>
              <a:rect l="l" t="t" r="r" b="b"/>
              <a:pathLst>
                <a:path w="1227" h="1263" extrusionOk="0">
                  <a:moveTo>
                    <a:pt x="887" y="0"/>
                  </a:moveTo>
                  <a:lnTo>
                    <a:pt x="0" y="1046"/>
                  </a:lnTo>
                  <a:cubicBezTo>
                    <a:pt x="79" y="1111"/>
                    <a:pt x="152" y="1183"/>
                    <a:pt x="224" y="1262"/>
                  </a:cubicBezTo>
                  <a:lnTo>
                    <a:pt x="1226" y="332"/>
                  </a:lnTo>
                  <a:cubicBezTo>
                    <a:pt x="1118" y="209"/>
                    <a:pt x="1003" y="101"/>
                    <a:pt x="887" y="0"/>
                  </a:cubicBezTo>
                  <a:close/>
                </a:path>
              </a:pathLst>
            </a:custGeom>
            <a:noFill/>
            <a:ln w="9525" cap="flat" cmpd="sng">
              <a:solidFill>
                <a:srgbClr val="CFD9E0"/>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12" name="Google Shape;1312;p70"/>
            <p:cNvSpPr/>
            <p:nvPr/>
          </p:nvSpPr>
          <p:spPr>
            <a:xfrm>
              <a:off x="6636887" y="1310792"/>
              <a:ext cx="132697" cy="61996"/>
            </a:xfrm>
            <a:custGeom>
              <a:avLst/>
              <a:gdLst/>
              <a:ahLst/>
              <a:cxnLst/>
              <a:rect l="l" t="t" r="r" b="b"/>
              <a:pathLst>
                <a:path w="1422" h="665" extrusionOk="0">
                  <a:moveTo>
                    <a:pt x="1321" y="1"/>
                  </a:moveTo>
                  <a:lnTo>
                    <a:pt x="1" y="361"/>
                  </a:lnTo>
                  <a:lnTo>
                    <a:pt x="44" y="506"/>
                  </a:lnTo>
                  <a:cubicBezTo>
                    <a:pt x="51" y="556"/>
                    <a:pt x="59" y="614"/>
                    <a:pt x="66" y="664"/>
                  </a:cubicBezTo>
                  <a:lnTo>
                    <a:pt x="1422" y="462"/>
                  </a:lnTo>
                  <a:cubicBezTo>
                    <a:pt x="1407" y="383"/>
                    <a:pt x="1400" y="304"/>
                    <a:pt x="1378" y="232"/>
                  </a:cubicBezTo>
                  <a:lnTo>
                    <a:pt x="1321" y="1"/>
                  </a:lnTo>
                  <a:close/>
                </a:path>
              </a:pathLst>
            </a:custGeom>
            <a:noFill/>
            <a:ln w="9525" cap="flat" cmpd="sng">
              <a:solidFill>
                <a:srgbClr val="CFD9E0"/>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13" name="Google Shape;1313;p70"/>
            <p:cNvSpPr/>
            <p:nvPr/>
          </p:nvSpPr>
          <p:spPr>
            <a:xfrm>
              <a:off x="6642953" y="1415020"/>
              <a:ext cx="130645" cy="47826"/>
            </a:xfrm>
            <a:custGeom>
              <a:avLst/>
              <a:gdLst/>
              <a:ahLst/>
              <a:cxnLst/>
              <a:rect l="l" t="t" r="r" b="b"/>
              <a:pathLst>
                <a:path w="1400" h="513" extrusionOk="0">
                  <a:moveTo>
                    <a:pt x="30" y="1"/>
                  </a:moveTo>
                  <a:cubicBezTo>
                    <a:pt x="30" y="109"/>
                    <a:pt x="15" y="210"/>
                    <a:pt x="1" y="311"/>
                  </a:cubicBezTo>
                  <a:lnTo>
                    <a:pt x="1357" y="513"/>
                  </a:lnTo>
                  <a:cubicBezTo>
                    <a:pt x="1378" y="354"/>
                    <a:pt x="1393" y="203"/>
                    <a:pt x="1400" y="44"/>
                  </a:cubicBezTo>
                  <a:lnTo>
                    <a:pt x="30" y="1"/>
                  </a:lnTo>
                  <a:close/>
                </a:path>
              </a:pathLst>
            </a:custGeom>
            <a:noFill/>
            <a:ln w="9525" cap="flat" cmpd="sng">
              <a:solidFill>
                <a:srgbClr val="CFD9E0"/>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14" name="Google Shape;1314;p70"/>
            <p:cNvSpPr/>
            <p:nvPr/>
          </p:nvSpPr>
          <p:spPr>
            <a:xfrm>
              <a:off x="6622143" y="1485687"/>
              <a:ext cx="131951" cy="81388"/>
            </a:xfrm>
            <a:custGeom>
              <a:avLst/>
              <a:gdLst/>
              <a:ahLst/>
              <a:cxnLst/>
              <a:rect l="l" t="t" r="r" b="b"/>
              <a:pathLst>
                <a:path w="1414" h="873" extrusionOk="0">
                  <a:moveTo>
                    <a:pt x="123" y="0"/>
                  </a:moveTo>
                  <a:lnTo>
                    <a:pt x="65" y="144"/>
                  </a:lnTo>
                  <a:cubicBezTo>
                    <a:pt x="51" y="195"/>
                    <a:pt x="22" y="238"/>
                    <a:pt x="0" y="281"/>
                  </a:cubicBezTo>
                  <a:lnTo>
                    <a:pt x="1234" y="873"/>
                  </a:lnTo>
                  <a:cubicBezTo>
                    <a:pt x="1270" y="801"/>
                    <a:pt x="1306" y="736"/>
                    <a:pt x="1335" y="664"/>
                  </a:cubicBezTo>
                  <a:lnTo>
                    <a:pt x="1414" y="440"/>
                  </a:lnTo>
                  <a:lnTo>
                    <a:pt x="123" y="0"/>
                  </a:lnTo>
                  <a:close/>
                </a:path>
              </a:pathLst>
            </a:custGeom>
            <a:noFill/>
            <a:ln w="9525" cap="flat" cmpd="sng">
              <a:solidFill>
                <a:srgbClr val="CFD9E0"/>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15" name="Google Shape;1315;p70"/>
            <p:cNvSpPr/>
            <p:nvPr/>
          </p:nvSpPr>
          <p:spPr>
            <a:xfrm>
              <a:off x="6582390" y="1548895"/>
              <a:ext cx="121219" cy="108983"/>
            </a:xfrm>
            <a:custGeom>
              <a:avLst/>
              <a:gdLst/>
              <a:ahLst/>
              <a:cxnLst/>
              <a:rect l="l" t="t" r="r" b="b"/>
              <a:pathLst>
                <a:path w="1299" h="1169" extrusionOk="0">
                  <a:moveTo>
                    <a:pt x="195" y="0"/>
                  </a:moveTo>
                  <a:lnTo>
                    <a:pt x="102" y="123"/>
                  </a:lnTo>
                  <a:lnTo>
                    <a:pt x="1" y="238"/>
                  </a:lnTo>
                  <a:lnTo>
                    <a:pt x="1003" y="1168"/>
                  </a:lnTo>
                  <a:lnTo>
                    <a:pt x="1155" y="988"/>
                  </a:lnTo>
                  <a:lnTo>
                    <a:pt x="1299" y="801"/>
                  </a:lnTo>
                  <a:lnTo>
                    <a:pt x="195" y="0"/>
                  </a:lnTo>
                  <a:close/>
                </a:path>
              </a:pathLst>
            </a:custGeom>
            <a:noFill/>
            <a:ln w="9525" cap="flat" cmpd="sng">
              <a:solidFill>
                <a:srgbClr val="CFD9E0"/>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16" name="Google Shape;1316;p70"/>
            <p:cNvSpPr/>
            <p:nvPr/>
          </p:nvSpPr>
          <p:spPr>
            <a:xfrm>
              <a:off x="6526586" y="1599238"/>
              <a:ext cx="100316" cy="126510"/>
            </a:xfrm>
            <a:custGeom>
              <a:avLst/>
              <a:gdLst/>
              <a:ahLst/>
              <a:cxnLst/>
              <a:rect l="l" t="t" r="r" b="b"/>
              <a:pathLst>
                <a:path w="1075" h="1357" extrusionOk="0">
                  <a:moveTo>
                    <a:pt x="252" y="1"/>
                  </a:moveTo>
                  <a:cubicBezTo>
                    <a:pt x="209" y="37"/>
                    <a:pt x="173" y="66"/>
                    <a:pt x="130" y="95"/>
                  </a:cubicBezTo>
                  <a:lnTo>
                    <a:pt x="0" y="174"/>
                  </a:lnTo>
                  <a:lnTo>
                    <a:pt x="685" y="1357"/>
                  </a:lnTo>
                  <a:lnTo>
                    <a:pt x="880" y="1234"/>
                  </a:lnTo>
                  <a:cubicBezTo>
                    <a:pt x="952" y="1191"/>
                    <a:pt x="1010" y="1141"/>
                    <a:pt x="1075" y="1097"/>
                  </a:cubicBezTo>
                  <a:lnTo>
                    <a:pt x="252" y="1"/>
                  </a:lnTo>
                  <a:close/>
                </a:path>
              </a:pathLst>
            </a:custGeom>
            <a:noFill/>
            <a:ln w="9525" cap="flat" cmpd="sng">
              <a:solidFill>
                <a:srgbClr val="CFD9E0"/>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17" name="Google Shape;1317;p70"/>
            <p:cNvSpPr/>
            <p:nvPr/>
          </p:nvSpPr>
          <p:spPr>
            <a:xfrm>
              <a:off x="6459957" y="1632893"/>
              <a:ext cx="70735" cy="132570"/>
            </a:xfrm>
            <a:custGeom>
              <a:avLst/>
              <a:gdLst/>
              <a:ahLst/>
              <a:cxnLst/>
              <a:rect l="l" t="t" r="r" b="b"/>
              <a:pathLst>
                <a:path w="758" h="1422" extrusionOk="0">
                  <a:moveTo>
                    <a:pt x="296" y="1"/>
                  </a:moveTo>
                  <a:cubicBezTo>
                    <a:pt x="195" y="37"/>
                    <a:pt x="101" y="73"/>
                    <a:pt x="0" y="94"/>
                  </a:cubicBezTo>
                  <a:lnTo>
                    <a:pt x="303" y="1421"/>
                  </a:lnTo>
                  <a:cubicBezTo>
                    <a:pt x="454" y="1393"/>
                    <a:pt x="606" y="1342"/>
                    <a:pt x="757" y="1292"/>
                  </a:cubicBezTo>
                  <a:lnTo>
                    <a:pt x="296" y="1"/>
                  </a:lnTo>
                  <a:close/>
                </a:path>
              </a:pathLst>
            </a:custGeom>
            <a:noFill/>
            <a:ln w="9525" cap="flat" cmpd="sng">
              <a:solidFill>
                <a:srgbClr val="CFD9E0"/>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18" name="Google Shape;1318;p70"/>
            <p:cNvSpPr/>
            <p:nvPr/>
          </p:nvSpPr>
          <p:spPr>
            <a:xfrm>
              <a:off x="6379145" y="1646318"/>
              <a:ext cx="43859" cy="128188"/>
            </a:xfrm>
            <a:custGeom>
              <a:avLst/>
              <a:gdLst/>
              <a:ahLst/>
              <a:cxnLst/>
              <a:rect l="l" t="t" r="r" b="b"/>
              <a:pathLst>
                <a:path w="470" h="1375" extrusionOk="0">
                  <a:moveTo>
                    <a:pt x="102" y="1"/>
                  </a:moveTo>
                  <a:lnTo>
                    <a:pt x="1" y="1364"/>
                  </a:lnTo>
                  <a:cubicBezTo>
                    <a:pt x="113" y="1369"/>
                    <a:pt x="221" y="1374"/>
                    <a:pt x="331" y="1374"/>
                  </a:cubicBezTo>
                  <a:cubicBezTo>
                    <a:pt x="377" y="1374"/>
                    <a:pt x="423" y="1373"/>
                    <a:pt x="469" y="1371"/>
                  </a:cubicBezTo>
                  <a:lnTo>
                    <a:pt x="412" y="1"/>
                  </a:lnTo>
                  <a:cubicBezTo>
                    <a:pt x="361" y="4"/>
                    <a:pt x="309" y="6"/>
                    <a:pt x="257" y="6"/>
                  </a:cubicBezTo>
                  <a:cubicBezTo>
                    <a:pt x="204" y="6"/>
                    <a:pt x="152" y="4"/>
                    <a:pt x="102"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19" name="Google Shape;1319;p70"/>
            <p:cNvSpPr/>
            <p:nvPr/>
          </p:nvSpPr>
          <p:spPr>
            <a:xfrm>
              <a:off x="6272109" y="1630842"/>
              <a:ext cx="74187" cy="131917"/>
            </a:xfrm>
            <a:custGeom>
              <a:avLst/>
              <a:gdLst/>
              <a:ahLst/>
              <a:cxnLst/>
              <a:rect l="l" t="t" r="r" b="b"/>
              <a:pathLst>
                <a:path w="795" h="1415" extrusionOk="0">
                  <a:moveTo>
                    <a:pt x="506" y="1"/>
                  </a:moveTo>
                  <a:lnTo>
                    <a:pt x="1" y="1270"/>
                  </a:lnTo>
                  <a:cubicBezTo>
                    <a:pt x="145" y="1328"/>
                    <a:pt x="296" y="1379"/>
                    <a:pt x="448" y="1415"/>
                  </a:cubicBezTo>
                  <a:lnTo>
                    <a:pt x="794" y="95"/>
                  </a:lnTo>
                  <a:cubicBezTo>
                    <a:pt x="693" y="66"/>
                    <a:pt x="599" y="37"/>
                    <a:pt x="506"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20" name="Google Shape;1320;p70"/>
            <p:cNvSpPr/>
            <p:nvPr/>
          </p:nvSpPr>
          <p:spPr>
            <a:xfrm>
              <a:off x="6177205" y="1595229"/>
              <a:ext cx="103769" cy="125205"/>
            </a:xfrm>
            <a:custGeom>
              <a:avLst/>
              <a:gdLst/>
              <a:ahLst/>
              <a:cxnLst/>
              <a:rect l="l" t="t" r="r" b="b"/>
              <a:pathLst>
                <a:path w="1112" h="1343" extrusionOk="0">
                  <a:moveTo>
                    <a:pt x="859" y="1"/>
                  </a:moveTo>
                  <a:lnTo>
                    <a:pt x="1" y="1068"/>
                  </a:lnTo>
                  <a:cubicBezTo>
                    <a:pt x="123" y="1169"/>
                    <a:pt x="253" y="1256"/>
                    <a:pt x="390" y="1342"/>
                  </a:cubicBezTo>
                  <a:lnTo>
                    <a:pt x="1112" y="174"/>
                  </a:lnTo>
                  <a:cubicBezTo>
                    <a:pt x="1018" y="123"/>
                    <a:pt x="938" y="66"/>
                    <a:pt x="859"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21" name="Google Shape;1321;p70"/>
            <p:cNvSpPr/>
            <p:nvPr/>
          </p:nvSpPr>
          <p:spPr>
            <a:xfrm>
              <a:off x="6103205" y="1542835"/>
              <a:ext cx="123272" cy="106932"/>
            </a:xfrm>
            <a:custGeom>
              <a:avLst/>
              <a:gdLst/>
              <a:ahLst/>
              <a:cxnLst/>
              <a:rect l="l" t="t" r="r" b="b"/>
              <a:pathLst>
                <a:path w="1321" h="1147" extrusionOk="0">
                  <a:moveTo>
                    <a:pt x="1126" y="0"/>
                  </a:moveTo>
                  <a:lnTo>
                    <a:pt x="0" y="772"/>
                  </a:lnTo>
                  <a:lnTo>
                    <a:pt x="137" y="959"/>
                  </a:lnTo>
                  <a:lnTo>
                    <a:pt x="210" y="1053"/>
                  </a:lnTo>
                  <a:lnTo>
                    <a:pt x="289" y="1147"/>
                  </a:lnTo>
                  <a:lnTo>
                    <a:pt x="1320" y="245"/>
                  </a:lnTo>
                  <a:lnTo>
                    <a:pt x="1263" y="188"/>
                  </a:lnTo>
                  <a:lnTo>
                    <a:pt x="1219" y="123"/>
                  </a:lnTo>
                  <a:lnTo>
                    <a:pt x="1126" y="0"/>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22" name="Google Shape;1322;p70"/>
            <p:cNvSpPr/>
            <p:nvPr/>
          </p:nvSpPr>
          <p:spPr>
            <a:xfrm>
              <a:off x="6055426" y="1478881"/>
              <a:ext cx="131951" cy="78777"/>
            </a:xfrm>
            <a:custGeom>
              <a:avLst/>
              <a:gdLst/>
              <a:ahLst/>
              <a:cxnLst/>
              <a:rect l="l" t="t" r="r" b="b"/>
              <a:pathLst>
                <a:path w="1414" h="845" extrusionOk="0">
                  <a:moveTo>
                    <a:pt x="1306" y="1"/>
                  </a:moveTo>
                  <a:lnTo>
                    <a:pt x="0" y="405"/>
                  </a:lnTo>
                  <a:cubicBezTo>
                    <a:pt x="51" y="549"/>
                    <a:pt x="101" y="701"/>
                    <a:pt x="166" y="845"/>
                  </a:cubicBezTo>
                  <a:lnTo>
                    <a:pt x="1414" y="282"/>
                  </a:lnTo>
                  <a:cubicBezTo>
                    <a:pt x="1371" y="196"/>
                    <a:pt x="1342" y="95"/>
                    <a:pt x="1306"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23" name="Google Shape;1323;p70"/>
            <p:cNvSpPr/>
            <p:nvPr/>
          </p:nvSpPr>
          <p:spPr>
            <a:xfrm>
              <a:off x="6039282" y="1408308"/>
              <a:ext cx="129338" cy="43817"/>
            </a:xfrm>
            <a:custGeom>
              <a:avLst/>
              <a:gdLst/>
              <a:ahLst/>
              <a:cxnLst/>
              <a:rect l="l" t="t" r="r" b="b"/>
              <a:pathLst>
                <a:path w="1386" h="470" extrusionOk="0">
                  <a:moveTo>
                    <a:pt x="0" y="1"/>
                  </a:moveTo>
                  <a:cubicBezTo>
                    <a:pt x="7" y="152"/>
                    <a:pt x="7" y="311"/>
                    <a:pt x="29" y="469"/>
                  </a:cubicBezTo>
                  <a:lnTo>
                    <a:pt x="1385" y="304"/>
                  </a:lnTo>
                  <a:cubicBezTo>
                    <a:pt x="1371" y="203"/>
                    <a:pt x="1378" y="102"/>
                    <a:pt x="1363"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24" name="Google Shape;1324;p70"/>
            <p:cNvSpPr/>
            <p:nvPr/>
          </p:nvSpPr>
          <p:spPr>
            <a:xfrm>
              <a:off x="6608612" y="1210666"/>
              <a:ext cx="128685" cy="93507"/>
            </a:xfrm>
            <a:custGeom>
              <a:avLst/>
              <a:gdLst/>
              <a:ahLst/>
              <a:cxnLst/>
              <a:rect l="l" t="t" r="r" b="b"/>
              <a:pathLst>
                <a:path w="1379" h="1003" extrusionOk="0">
                  <a:moveTo>
                    <a:pt x="1155" y="0"/>
                  </a:moveTo>
                  <a:lnTo>
                    <a:pt x="1" y="736"/>
                  </a:lnTo>
                  <a:lnTo>
                    <a:pt x="80" y="866"/>
                  </a:lnTo>
                  <a:cubicBezTo>
                    <a:pt x="102" y="909"/>
                    <a:pt x="131" y="959"/>
                    <a:pt x="145" y="1003"/>
                  </a:cubicBezTo>
                  <a:lnTo>
                    <a:pt x="1379" y="411"/>
                  </a:lnTo>
                  <a:cubicBezTo>
                    <a:pt x="1342" y="339"/>
                    <a:pt x="1314" y="267"/>
                    <a:pt x="1278" y="202"/>
                  </a:cubicBezTo>
                  <a:lnTo>
                    <a:pt x="1155" y="0"/>
                  </a:lnTo>
                  <a:close/>
                </a:path>
              </a:pathLst>
            </a:custGeom>
            <a:noFill/>
            <a:ln w="9525" cap="flat" cmpd="sng">
              <a:solidFill>
                <a:srgbClr val="CFD9E0"/>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325" name="Google Shape;1325;p70"/>
          <p:cNvGrpSpPr/>
          <p:nvPr/>
        </p:nvGrpSpPr>
        <p:grpSpPr>
          <a:xfrm>
            <a:off x="6736837" y="3065149"/>
            <a:ext cx="756992" cy="802848"/>
            <a:chOff x="1825800" y="1651625"/>
            <a:chExt cx="539989" cy="571775"/>
          </a:xfrm>
        </p:grpSpPr>
        <p:sp>
          <p:nvSpPr>
            <p:cNvPr id="1326" name="Google Shape;1326;p70"/>
            <p:cNvSpPr/>
            <p:nvPr/>
          </p:nvSpPr>
          <p:spPr>
            <a:xfrm>
              <a:off x="2093189" y="1651625"/>
              <a:ext cx="272600" cy="287950"/>
            </a:xfrm>
            <a:custGeom>
              <a:avLst/>
              <a:gdLst/>
              <a:ahLst/>
              <a:cxnLst/>
              <a:rect l="l" t="t" r="r" b="b"/>
              <a:pathLst>
                <a:path w="10904" h="11518" extrusionOk="0">
                  <a:moveTo>
                    <a:pt x="2" y="1"/>
                  </a:moveTo>
                  <a:lnTo>
                    <a:pt x="0" y="11518"/>
                  </a:lnTo>
                  <a:lnTo>
                    <a:pt x="10904" y="11518"/>
                  </a:lnTo>
                  <a:cubicBezTo>
                    <a:pt x="10391" y="5596"/>
                    <a:pt x="5836" y="826"/>
                    <a:pt x="2" y="1"/>
                  </a:cubicBezTo>
                  <a:close/>
                </a:path>
              </a:pathLst>
            </a:custGeom>
            <a:noFill/>
            <a:ln w="9525" cap="flat" cmpd="sng">
              <a:solidFill>
                <a:srgbClr val="667E9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27" name="Google Shape;1327;p70"/>
            <p:cNvSpPr/>
            <p:nvPr/>
          </p:nvSpPr>
          <p:spPr>
            <a:xfrm>
              <a:off x="1825800" y="1967150"/>
              <a:ext cx="231900" cy="233575"/>
            </a:xfrm>
            <a:custGeom>
              <a:avLst/>
              <a:gdLst/>
              <a:ahLst/>
              <a:cxnLst/>
              <a:rect l="l" t="t" r="r" b="b"/>
              <a:pathLst>
                <a:path w="9276" h="9343" extrusionOk="0">
                  <a:moveTo>
                    <a:pt x="0" y="1"/>
                  </a:moveTo>
                  <a:cubicBezTo>
                    <a:pt x="465" y="4930"/>
                    <a:pt x="4350" y="8842"/>
                    <a:pt x="9275" y="9343"/>
                  </a:cubicBezTo>
                  <a:lnTo>
                    <a:pt x="9275" y="1"/>
                  </a:lnTo>
                  <a:close/>
                </a:path>
              </a:pathLst>
            </a:custGeom>
            <a:noFill/>
            <a:ln w="9525" cap="flat" cmpd="sng">
              <a:solidFill>
                <a:srgbClr val="445D73"/>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28" name="Google Shape;1328;p70"/>
            <p:cNvSpPr/>
            <p:nvPr/>
          </p:nvSpPr>
          <p:spPr>
            <a:xfrm>
              <a:off x="2093189" y="1967150"/>
              <a:ext cx="244350" cy="256250"/>
            </a:xfrm>
            <a:custGeom>
              <a:avLst/>
              <a:gdLst/>
              <a:ahLst/>
              <a:cxnLst/>
              <a:rect l="l" t="t" r="r" b="b"/>
              <a:pathLst>
                <a:path w="9774" h="10250" extrusionOk="0">
                  <a:moveTo>
                    <a:pt x="0" y="1"/>
                  </a:moveTo>
                  <a:lnTo>
                    <a:pt x="0" y="10249"/>
                  </a:lnTo>
                  <a:cubicBezTo>
                    <a:pt x="5200" y="9514"/>
                    <a:pt x="9280" y="5280"/>
                    <a:pt x="9773" y="1"/>
                  </a:cubicBezTo>
                  <a:close/>
                </a:path>
              </a:pathLst>
            </a:custGeom>
            <a:noFill/>
            <a:ln w="9525" cap="flat" cmpd="sng">
              <a:solidFill>
                <a:srgbClr val="CFD9E0"/>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29" name="Google Shape;1329;p70"/>
            <p:cNvSpPr/>
            <p:nvPr/>
          </p:nvSpPr>
          <p:spPr>
            <a:xfrm>
              <a:off x="1851375" y="1730300"/>
              <a:ext cx="206325" cy="209275"/>
            </a:xfrm>
            <a:custGeom>
              <a:avLst/>
              <a:gdLst/>
              <a:ahLst/>
              <a:cxnLst/>
              <a:rect l="l" t="t" r="r" b="b"/>
              <a:pathLst>
                <a:path w="8253" h="8371" extrusionOk="0">
                  <a:moveTo>
                    <a:pt x="8252" y="1"/>
                  </a:moveTo>
                  <a:cubicBezTo>
                    <a:pt x="3865" y="441"/>
                    <a:pt x="383" y="3959"/>
                    <a:pt x="1" y="8371"/>
                  </a:cubicBezTo>
                  <a:lnTo>
                    <a:pt x="8252" y="8371"/>
                  </a:lnTo>
                  <a:lnTo>
                    <a:pt x="8252" y="1"/>
                  </a:lnTo>
                  <a:close/>
                </a:path>
              </a:pathLst>
            </a:custGeom>
            <a:noFill/>
            <a:ln w="9525" cap="flat" cmpd="sng">
              <a:solidFill>
                <a:srgbClr val="869FB1"/>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330" name="Google Shape;1330;p70"/>
          <p:cNvGrpSpPr/>
          <p:nvPr/>
        </p:nvGrpSpPr>
        <p:grpSpPr>
          <a:xfrm>
            <a:off x="4970077" y="5140773"/>
            <a:ext cx="677497" cy="677273"/>
            <a:chOff x="1897577" y="2802432"/>
            <a:chExt cx="492176" cy="492014"/>
          </a:xfrm>
        </p:grpSpPr>
        <p:sp>
          <p:nvSpPr>
            <p:cNvPr id="1331" name="Google Shape;1331;p70"/>
            <p:cNvSpPr/>
            <p:nvPr/>
          </p:nvSpPr>
          <p:spPr>
            <a:xfrm>
              <a:off x="2067309" y="2802432"/>
              <a:ext cx="152163" cy="136326"/>
            </a:xfrm>
            <a:custGeom>
              <a:avLst/>
              <a:gdLst/>
              <a:ahLst/>
              <a:cxnLst/>
              <a:rect l="l" t="t" r="r" b="b"/>
              <a:pathLst>
                <a:path w="9435" h="8453" extrusionOk="0">
                  <a:moveTo>
                    <a:pt x="4727" y="1"/>
                  </a:moveTo>
                  <a:cubicBezTo>
                    <a:pt x="3131" y="1"/>
                    <a:pt x="1537" y="250"/>
                    <a:pt x="0" y="751"/>
                  </a:cubicBezTo>
                  <a:lnTo>
                    <a:pt x="2502" y="8452"/>
                  </a:lnTo>
                  <a:cubicBezTo>
                    <a:pt x="3225" y="8211"/>
                    <a:pt x="3983" y="8097"/>
                    <a:pt x="4740" y="8097"/>
                  </a:cubicBezTo>
                  <a:cubicBezTo>
                    <a:pt x="5486" y="8097"/>
                    <a:pt x="6221" y="8211"/>
                    <a:pt x="6932" y="8441"/>
                  </a:cubicBezTo>
                  <a:lnTo>
                    <a:pt x="9434" y="740"/>
                  </a:lnTo>
                  <a:cubicBezTo>
                    <a:pt x="7901" y="248"/>
                    <a:pt x="6313" y="1"/>
                    <a:pt x="4727" y="1"/>
                  </a:cubicBezTo>
                  <a:close/>
                </a:path>
              </a:pathLst>
            </a:custGeom>
            <a:noFill/>
            <a:ln w="9525" cap="flat" cmpd="sng">
              <a:solidFill>
                <a:srgbClr val="E3E9ED"/>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32" name="Google Shape;1332;p70"/>
            <p:cNvSpPr/>
            <p:nvPr/>
          </p:nvSpPr>
          <p:spPr>
            <a:xfrm>
              <a:off x="2179099" y="2814350"/>
              <a:ext cx="163452" cy="166049"/>
            </a:xfrm>
            <a:custGeom>
              <a:avLst/>
              <a:gdLst/>
              <a:ahLst/>
              <a:cxnLst/>
              <a:rect l="l" t="t" r="r" b="b"/>
              <a:pathLst>
                <a:path w="10135" h="10296" extrusionOk="0">
                  <a:moveTo>
                    <a:pt x="2491" y="1"/>
                  </a:moveTo>
                  <a:lnTo>
                    <a:pt x="0" y="7702"/>
                  </a:lnTo>
                  <a:cubicBezTo>
                    <a:pt x="1435" y="8161"/>
                    <a:pt x="2686" y="9079"/>
                    <a:pt x="3581" y="10296"/>
                  </a:cubicBezTo>
                  <a:lnTo>
                    <a:pt x="10135" y="5533"/>
                  </a:lnTo>
                  <a:cubicBezTo>
                    <a:pt x="8230" y="2927"/>
                    <a:pt x="5555" y="988"/>
                    <a:pt x="2491" y="1"/>
                  </a:cubicBez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33" name="Google Shape;1333;p70"/>
            <p:cNvSpPr/>
            <p:nvPr/>
          </p:nvSpPr>
          <p:spPr>
            <a:xfrm>
              <a:off x="2236848" y="3048492"/>
              <a:ext cx="152905" cy="144760"/>
            </a:xfrm>
            <a:custGeom>
              <a:avLst/>
              <a:gdLst/>
              <a:ahLst/>
              <a:cxnLst/>
              <a:rect l="l" t="t" r="r" b="b"/>
              <a:pathLst>
                <a:path w="9481" h="8976" extrusionOk="0">
                  <a:moveTo>
                    <a:pt x="1377" y="0"/>
                  </a:moveTo>
                  <a:cubicBezTo>
                    <a:pt x="1377" y="1515"/>
                    <a:pt x="895" y="2996"/>
                    <a:pt x="0" y="4212"/>
                  </a:cubicBezTo>
                  <a:lnTo>
                    <a:pt x="6554" y="8976"/>
                  </a:lnTo>
                  <a:cubicBezTo>
                    <a:pt x="8459" y="6370"/>
                    <a:pt x="9480" y="3225"/>
                    <a:pt x="9480" y="0"/>
                  </a:cubicBez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34" name="Google Shape;1334;p70"/>
            <p:cNvSpPr/>
            <p:nvPr/>
          </p:nvSpPr>
          <p:spPr>
            <a:xfrm>
              <a:off x="1944586" y="2814543"/>
              <a:ext cx="163097" cy="166226"/>
            </a:xfrm>
            <a:custGeom>
              <a:avLst/>
              <a:gdLst/>
              <a:ahLst/>
              <a:cxnLst/>
              <a:rect l="l" t="t" r="r" b="b"/>
              <a:pathLst>
                <a:path w="10113" h="10307" extrusionOk="0">
                  <a:moveTo>
                    <a:pt x="7610" y="0"/>
                  </a:moveTo>
                  <a:cubicBezTo>
                    <a:pt x="4557" y="999"/>
                    <a:pt x="1883" y="2938"/>
                    <a:pt x="1" y="5544"/>
                  </a:cubicBezTo>
                  <a:lnTo>
                    <a:pt x="6554" y="10307"/>
                  </a:lnTo>
                  <a:cubicBezTo>
                    <a:pt x="7438" y="9090"/>
                    <a:pt x="8677" y="8172"/>
                    <a:pt x="10112" y="7701"/>
                  </a:cubicBezTo>
                  <a:lnTo>
                    <a:pt x="7610" y="0"/>
                  </a:ln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35" name="Google Shape;1335;p70"/>
            <p:cNvSpPr/>
            <p:nvPr/>
          </p:nvSpPr>
          <p:spPr>
            <a:xfrm>
              <a:off x="2236848" y="2903562"/>
              <a:ext cx="152905" cy="144954"/>
            </a:xfrm>
            <a:custGeom>
              <a:avLst/>
              <a:gdLst/>
              <a:ahLst/>
              <a:cxnLst/>
              <a:rect l="l" t="t" r="r" b="b"/>
              <a:pathLst>
                <a:path w="9481" h="8988" extrusionOk="0">
                  <a:moveTo>
                    <a:pt x="6554" y="1"/>
                  </a:moveTo>
                  <a:lnTo>
                    <a:pt x="0" y="4764"/>
                  </a:lnTo>
                  <a:cubicBezTo>
                    <a:pt x="895" y="5992"/>
                    <a:pt x="1377" y="7472"/>
                    <a:pt x="1377" y="8987"/>
                  </a:cubicBezTo>
                  <a:lnTo>
                    <a:pt x="9469" y="8987"/>
                  </a:lnTo>
                  <a:cubicBezTo>
                    <a:pt x="9480" y="5751"/>
                    <a:pt x="8459" y="2606"/>
                    <a:pt x="6554" y="1"/>
                  </a:cubicBezTo>
                  <a:close/>
                </a:path>
              </a:pathLst>
            </a:custGeom>
            <a:noFill/>
            <a:ln w="9525" cap="flat" cmpd="sng">
              <a:solidFill>
                <a:srgbClr val="E3E9ED"/>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36" name="Google Shape;1336;p70"/>
            <p:cNvSpPr/>
            <p:nvPr/>
          </p:nvSpPr>
          <p:spPr>
            <a:xfrm>
              <a:off x="2179099" y="3116417"/>
              <a:ext cx="163452" cy="166242"/>
            </a:xfrm>
            <a:custGeom>
              <a:avLst/>
              <a:gdLst/>
              <a:ahLst/>
              <a:cxnLst/>
              <a:rect l="l" t="t" r="r" b="b"/>
              <a:pathLst>
                <a:path w="10135" h="10308" extrusionOk="0">
                  <a:moveTo>
                    <a:pt x="3581" y="0"/>
                  </a:moveTo>
                  <a:cubicBezTo>
                    <a:pt x="2686" y="1229"/>
                    <a:pt x="1435" y="2135"/>
                    <a:pt x="0" y="2594"/>
                  </a:cubicBezTo>
                  <a:lnTo>
                    <a:pt x="2502" y="10307"/>
                  </a:lnTo>
                  <a:cubicBezTo>
                    <a:pt x="5567" y="9309"/>
                    <a:pt x="8241" y="7369"/>
                    <a:pt x="10135" y="4764"/>
                  </a:cubicBezTo>
                  <a:lnTo>
                    <a:pt x="3581" y="0"/>
                  </a:lnTo>
                  <a:close/>
                </a:path>
              </a:pathLst>
            </a:custGeom>
            <a:noFill/>
            <a:ln w="9525" cap="flat" cmpd="sng">
              <a:solidFill>
                <a:srgbClr val="E3E9ED"/>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37" name="Google Shape;1337;p70"/>
            <p:cNvSpPr/>
            <p:nvPr/>
          </p:nvSpPr>
          <p:spPr>
            <a:xfrm>
              <a:off x="1897577" y="2903933"/>
              <a:ext cx="152727" cy="144583"/>
            </a:xfrm>
            <a:custGeom>
              <a:avLst/>
              <a:gdLst/>
              <a:ahLst/>
              <a:cxnLst/>
              <a:rect l="l" t="t" r="r" b="b"/>
              <a:pathLst>
                <a:path w="9470" h="8965" extrusionOk="0">
                  <a:moveTo>
                    <a:pt x="2916" y="1"/>
                  </a:moveTo>
                  <a:cubicBezTo>
                    <a:pt x="1022" y="2606"/>
                    <a:pt x="0" y="5739"/>
                    <a:pt x="12" y="8964"/>
                  </a:cubicBezTo>
                  <a:lnTo>
                    <a:pt x="8103" y="8964"/>
                  </a:lnTo>
                  <a:cubicBezTo>
                    <a:pt x="8103" y="7449"/>
                    <a:pt x="8574" y="5980"/>
                    <a:pt x="9469" y="4764"/>
                  </a:cubicBezTo>
                  <a:lnTo>
                    <a:pt x="2916" y="1"/>
                  </a:lnTo>
                  <a:close/>
                </a:path>
              </a:pathLst>
            </a:custGeom>
            <a:noFill/>
            <a:ln w="9525" cap="flat" cmpd="sng">
              <a:solidFill>
                <a:srgbClr val="E3E9ED"/>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38" name="Google Shape;1338;p70"/>
            <p:cNvSpPr/>
            <p:nvPr/>
          </p:nvSpPr>
          <p:spPr>
            <a:xfrm>
              <a:off x="2067309" y="3158056"/>
              <a:ext cx="152163" cy="136390"/>
            </a:xfrm>
            <a:custGeom>
              <a:avLst/>
              <a:gdLst/>
              <a:ahLst/>
              <a:cxnLst/>
              <a:rect l="l" t="t" r="r" b="b"/>
              <a:pathLst>
                <a:path w="9435" h="8457" extrusionOk="0">
                  <a:moveTo>
                    <a:pt x="2502" y="1"/>
                  </a:moveTo>
                  <a:lnTo>
                    <a:pt x="0" y="7702"/>
                  </a:lnTo>
                  <a:cubicBezTo>
                    <a:pt x="1541" y="8204"/>
                    <a:pt x="3140" y="8457"/>
                    <a:pt x="4740" y="8457"/>
                  </a:cubicBezTo>
                  <a:cubicBezTo>
                    <a:pt x="6322" y="8457"/>
                    <a:pt x="7905" y="8210"/>
                    <a:pt x="9434" y="7714"/>
                  </a:cubicBezTo>
                  <a:lnTo>
                    <a:pt x="6932" y="12"/>
                  </a:lnTo>
                  <a:cubicBezTo>
                    <a:pt x="6221" y="242"/>
                    <a:pt x="5475" y="357"/>
                    <a:pt x="4740" y="357"/>
                  </a:cubicBezTo>
                  <a:cubicBezTo>
                    <a:pt x="3983" y="357"/>
                    <a:pt x="3225" y="242"/>
                    <a:pt x="2502" y="1"/>
                  </a:cubicBez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39" name="Google Shape;1339;p70"/>
            <p:cNvSpPr/>
            <p:nvPr/>
          </p:nvSpPr>
          <p:spPr>
            <a:xfrm>
              <a:off x="1944586" y="3116046"/>
              <a:ext cx="163097" cy="166242"/>
            </a:xfrm>
            <a:custGeom>
              <a:avLst/>
              <a:gdLst/>
              <a:ahLst/>
              <a:cxnLst/>
              <a:rect l="l" t="t" r="r" b="b"/>
              <a:pathLst>
                <a:path w="10113" h="10308" extrusionOk="0">
                  <a:moveTo>
                    <a:pt x="6554" y="1"/>
                  </a:moveTo>
                  <a:lnTo>
                    <a:pt x="1" y="4764"/>
                  </a:lnTo>
                  <a:cubicBezTo>
                    <a:pt x="1883" y="7369"/>
                    <a:pt x="4557" y="9309"/>
                    <a:pt x="7610" y="10307"/>
                  </a:cubicBezTo>
                  <a:lnTo>
                    <a:pt x="10112" y="2606"/>
                  </a:lnTo>
                  <a:cubicBezTo>
                    <a:pt x="8677" y="2135"/>
                    <a:pt x="7438" y="1229"/>
                    <a:pt x="6554" y="1"/>
                  </a:cubicBezTo>
                  <a:close/>
                </a:path>
              </a:pathLst>
            </a:custGeom>
            <a:noFill/>
            <a:ln w="9525" cap="flat" cmpd="sng">
              <a:solidFill>
                <a:srgbClr val="E3E9ED"/>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40" name="Google Shape;1340;p70"/>
            <p:cNvSpPr/>
            <p:nvPr/>
          </p:nvSpPr>
          <p:spPr>
            <a:xfrm>
              <a:off x="1897577" y="3048492"/>
              <a:ext cx="152727" cy="144390"/>
            </a:xfrm>
            <a:custGeom>
              <a:avLst/>
              <a:gdLst/>
              <a:ahLst/>
              <a:cxnLst/>
              <a:rect l="l" t="t" r="r" b="b"/>
              <a:pathLst>
                <a:path w="9470" h="8953" extrusionOk="0">
                  <a:moveTo>
                    <a:pt x="12" y="0"/>
                  </a:moveTo>
                  <a:cubicBezTo>
                    <a:pt x="0" y="3214"/>
                    <a:pt x="1022" y="6347"/>
                    <a:pt x="2916" y="8953"/>
                  </a:cubicBezTo>
                  <a:lnTo>
                    <a:pt x="9469" y="4190"/>
                  </a:lnTo>
                  <a:cubicBezTo>
                    <a:pt x="8574" y="2973"/>
                    <a:pt x="8103" y="1504"/>
                    <a:pt x="8103" y="0"/>
                  </a:cubicBez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41" name="Google Shape;1341;p70"/>
            <p:cNvSpPr/>
            <p:nvPr/>
          </p:nvSpPr>
          <p:spPr>
            <a:xfrm>
              <a:off x="2143379" y="3048492"/>
              <a:ext cx="16" cy="16"/>
            </a:xfrm>
            <a:custGeom>
              <a:avLst/>
              <a:gdLst/>
              <a:ahLst/>
              <a:cxnLst/>
              <a:rect l="l" t="t" r="r" b="b"/>
              <a:pathLst>
                <a:path w="1" h="1" fill="none" extrusionOk="0">
                  <a:moveTo>
                    <a:pt x="0" y="0"/>
                  </a:moveTo>
                  <a:lnTo>
                    <a:pt x="0" y="0"/>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42" name="Google Shape;1342;p70"/>
            <p:cNvSpPr/>
            <p:nvPr/>
          </p:nvSpPr>
          <p:spPr>
            <a:xfrm>
              <a:off x="2143379" y="3048492"/>
              <a:ext cx="16" cy="16"/>
            </a:xfrm>
            <a:custGeom>
              <a:avLst/>
              <a:gdLst/>
              <a:ahLst/>
              <a:cxnLst/>
              <a:rect l="l" t="t" r="r" b="b"/>
              <a:pathLst>
                <a:path w="1" h="1" fill="none" extrusionOk="0">
                  <a:moveTo>
                    <a:pt x="0" y="0"/>
                  </a:moveTo>
                  <a:lnTo>
                    <a:pt x="0" y="0"/>
                  </a:lnTo>
                  <a:close/>
                </a:path>
              </a:pathLst>
            </a:cu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343" name="Google Shape;1343;p70"/>
          <p:cNvGrpSpPr/>
          <p:nvPr/>
        </p:nvGrpSpPr>
        <p:grpSpPr>
          <a:xfrm>
            <a:off x="1278784" y="5558831"/>
            <a:ext cx="1078969" cy="267789"/>
            <a:chOff x="2013045" y="4813233"/>
            <a:chExt cx="921986" cy="228854"/>
          </a:xfrm>
        </p:grpSpPr>
        <p:sp>
          <p:nvSpPr>
            <p:cNvPr id="1344" name="Google Shape;1344;p70"/>
            <p:cNvSpPr/>
            <p:nvPr/>
          </p:nvSpPr>
          <p:spPr>
            <a:xfrm>
              <a:off x="2013045" y="4867370"/>
              <a:ext cx="921986" cy="174718"/>
            </a:xfrm>
            <a:custGeom>
              <a:avLst/>
              <a:gdLst/>
              <a:ahLst/>
              <a:cxnLst/>
              <a:rect l="l" t="t" r="r" b="b"/>
              <a:pathLst>
                <a:path w="138801" h="26303" fill="none" extrusionOk="0">
                  <a:moveTo>
                    <a:pt x="0" y="18153"/>
                  </a:moveTo>
                  <a:lnTo>
                    <a:pt x="0" y="26303"/>
                  </a:lnTo>
                  <a:lnTo>
                    <a:pt x="138800" y="26303"/>
                  </a:lnTo>
                  <a:lnTo>
                    <a:pt x="138800" y="0"/>
                  </a:lnTo>
                  <a:lnTo>
                    <a:pt x="38405" y="0"/>
                  </a:lnTo>
                </a:path>
              </a:pathLst>
            </a:custGeom>
            <a:noFill/>
            <a:ln w="9525" cap="flat" cmpd="sng">
              <a:solidFill>
                <a:srgbClr val="CFD9E0"/>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45" name="Google Shape;1345;p70"/>
            <p:cNvSpPr/>
            <p:nvPr/>
          </p:nvSpPr>
          <p:spPr>
            <a:xfrm>
              <a:off x="2013045" y="4813233"/>
              <a:ext cx="316628" cy="174718"/>
            </a:xfrm>
            <a:custGeom>
              <a:avLst/>
              <a:gdLst/>
              <a:ahLst/>
              <a:cxnLst/>
              <a:rect l="l" t="t" r="r" b="b"/>
              <a:pathLst>
                <a:path w="47667" h="26303" fill="none" extrusionOk="0">
                  <a:moveTo>
                    <a:pt x="0" y="0"/>
                  </a:moveTo>
                  <a:lnTo>
                    <a:pt x="0" y="26303"/>
                  </a:lnTo>
                  <a:lnTo>
                    <a:pt x="47666" y="26303"/>
                  </a:lnTo>
                  <a:lnTo>
                    <a:pt x="34453" y="0"/>
                  </a:lnTo>
                  <a:close/>
                </a:path>
              </a:pathLst>
            </a:custGeom>
            <a:noFill/>
            <a:ln w="9525" cap="flat" cmpd="sng">
              <a:solidFill>
                <a:srgbClr val="E3E9ED"/>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346" name="Google Shape;1346;p70"/>
          <p:cNvGrpSpPr/>
          <p:nvPr/>
        </p:nvGrpSpPr>
        <p:grpSpPr>
          <a:xfrm>
            <a:off x="1290064" y="3541340"/>
            <a:ext cx="1056561" cy="359921"/>
            <a:chOff x="1046767" y="4756633"/>
            <a:chExt cx="859646" cy="292841"/>
          </a:xfrm>
        </p:grpSpPr>
        <p:sp>
          <p:nvSpPr>
            <p:cNvPr id="1347" name="Google Shape;1347;p70"/>
            <p:cNvSpPr/>
            <p:nvPr/>
          </p:nvSpPr>
          <p:spPr>
            <a:xfrm>
              <a:off x="1046767" y="4811593"/>
              <a:ext cx="859646" cy="237881"/>
            </a:xfrm>
            <a:custGeom>
              <a:avLst/>
              <a:gdLst/>
              <a:ahLst/>
              <a:cxnLst/>
              <a:rect l="l" t="t" r="r" b="b"/>
              <a:pathLst>
                <a:path w="129416" h="35812" fill="none" extrusionOk="0">
                  <a:moveTo>
                    <a:pt x="31737" y="0"/>
                  </a:moveTo>
                  <a:cubicBezTo>
                    <a:pt x="33960" y="8644"/>
                    <a:pt x="27539" y="17041"/>
                    <a:pt x="18524" y="17041"/>
                  </a:cubicBezTo>
                  <a:cubicBezTo>
                    <a:pt x="9633" y="17041"/>
                    <a:pt x="3088" y="8644"/>
                    <a:pt x="5434" y="0"/>
                  </a:cubicBezTo>
                  <a:lnTo>
                    <a:pt x="2594" y="0"/>
                  </a:lnTo>
                  <a:cubicBezTo>
                    <a:pt x="1236" y="0"/>
                    <a:pt x="1" y="1112"/>
                    <a:pt x="1" y="2594"/>
                  </a:cubicBezTo>
                  <a:lnTo>
                    <a:pt x="1" y="35811"/>
                  </a:lnTo>
                  <a:lnTo>
                    <a:pt x="126823" y="35811"/>
                  </a:lnTo>
                  <a:cubicBezTo>
                    <a:pt x="128304" y="35811"/>
                    <a:pt x="129416" y="34576"/>
                    <a:pt x="129416" y="33218"/>
                  </a:cubicBezTo>
                  <a:lnTo>
                    <a:pt x="129416" y="0"/>
                  </a:lnTo>
                  <a:close/>
                </a:path>
              </a:pathLst>
            </a:custGeom>
            <a:noFill/>
            <a:ln w="9525" cap="flat" cmpd="sng">
              <a:solidFill>
                <a:srgbClr val="667E9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48" name="Google Shape;1348;p70"/>
            <p:cNvSpPr/>
            <p:nvPr/>
          </p:nvSpPr>
          <p:spPr>
            <a:xfrm>
              <a:off x="1046767" y="4983846"/>
              <a:ext cx="65628" cy="65628"/>
            </a:xfrm>
            <a:custGeom>
              <a:avLst/>
              <a:gdLst/>
              <a:ahLst/>
              <a:cxnLst/>
              <a:rect l="l" t="t" r="r" b="b"/>
              <a:pathLst>
                <a:path w="9880" h="9880" fill="none" extrusionOk="0">
                  <a:moveTo>
                    <a:pt x="1" y="0"/>
                  </a:moveTo>
                  <a:lnTo>
                    <a:pt x="1" y="9879"/>
                  </a:lnTo>
                  <a:lnTo>
                    <a:pt x="9880" y="9879"/>
                  </a:lnTo>
                  <a:close/>
                </a:path>
              </a:pathLst>
            </a:custGeom>
            <a:noFill/>
            <a:ln w="9525" cap="flat" cmpd="sng">
              <a:solidFill>
                <a:srgbClr val="E3E9ED"/>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49" name="Google Shape;1349;p70"/>
            <p:cNvSpPr/>
            <p:nvPr/>
          </p:nvSpPr>
          <p:spPr>
            <a:xfrm>
              <a:off x="1067279" y="4756633"/>
              <a:ext cx="179640" cy="179646"/>
            </a:xfrm>
            <a:custGeom>
              <a:avLst/>
              <a:gdLst/>
              <a:ahLst/>
              <a:cxnLst/>
              <a:rect l="l" t="t" r="r" b="b"/>
              <a:pathLst>
                <a:path w="27044" h="27045" fill="none" extrusionOk="0">
                  <a:moveTo>
                    <a:pt x="15560" y="1"/>
                  </a:moveTo>
                  <a:cubicBezTo>
                    <a:pt x="5187" y="1"/>
                    <a:pt x="0" y="12473"/>
                    <a:pt x="7286" y="19759"/>
                  </a:cubicBezTo>
                  <a:cubicBezTo>
                    <a:pt x="14572" y="27044"/>
                    <a:pt x="27044" y="21858"/>
                    <a:pt x="27044" y="11609"/>
                  </a:cubicBezTo>
                  <a:cubicBezTo>
                    <a:pt x="27044" y="5187"/>
                    <a:pt x="21857" y="1"/>
                    <a:pt x="15560" y="1"/>
                  </a:cubicBezTo>
                  <a:close/>
                </a:path>
              </a:pathLst>
            </a:custGeom>
            <a:noFill/>
            <a:ln w="9525" cap="flat" cmpd="sng">
              <a:solidFill>
                <a:srgbClr val="A5B7C5"/>
              </a:solidFill>
              <a:prstDash val="solid"/>
              <a:miter lim="123487"/>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sp>
        <p:nvSpPr>
          <p:cNvPr id="1350" name="Google Shape;1350;p70"/>
          <p:cNvSpPr/>
          <p:nvPr/>
        </p:nvSpPr>
        <p:spPr>
          <a:xfrm>
            <a:off x="9868400" y="3134230"/>
            <a:ext cx="247213" cy="125341"/>
          </a:xfrm>
          <a:custGeom>
            <a:avLst/>
            <a:gdLst/>
            <a:ahLst/>
            <a:cxnLst/>
            <a:rect l="l" t="t" r="r" b="b"/>
            <a:pathLst>
              <a:path w="3045" h="1544" extrusionOk="0">
                <a:moveTo>
                  <a:pt x="1645" y="0"/>
                </a:moveTo>
                <a:lnTo>
                  <a:pt x="2143" y="505"/>
                </a:lnTo>
                <a:lnTo>
                  <a:pt x="0" y="505"/>
                </a:lnTo>
                <a:lnTo>
                  <a:pt x="0" y="1046"/>
                </a:lnTo>
                <a:lnTo>
                  <a:pt x="2143" y="1046"/>
                </a:lnTo>
                <a:lnTo>
                  <a:pt x="1645" y="1544"/>
                </a:lnTo>
                <a:lnTo>
                  <a:pt x="2272" y="1544"/>
                </a:lnTo>
                <a:lnTo>
                  <a:pt x="3044" y="772"/>
                </a:lnTo>
                <a:lnTo>
                  <a:pt x="2272" y="0"/>
                </a:ln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51" name="Google Shape;1351;p70"/>
          <p:cNvSpPr/>
          <p:nvPr/>
        </p:nvSpPr>
        <p:spPr>
          <a:xfrm>
            <a:off x="9467673" y="3110767"/>
            <a:ext cx="229028" cy="172264"/>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52" name="Google Shape;1352;p70"/>
          <p:cNvSpPr/>
          <p:nvPr/>
        </p:nvSpPr>
        <p:spPr>
          <a:xfrm>
            <a:off x="10297391" y="3119373"/>
            <a:ext cx="223751" cy="155703"/>
          </a:xfrm>
          <a:custGeom>
            <a:avLst/>
            <a:gdLst/>
            <a:ahLst/>
            <a:cxnLst/>
            <a:rect l="l" t="t" r="r" b="b"/>
            <a:pathLst>
              <a:path w="2756" h="1918" extrusionOk="0">
                <a:moveTo>
                  <a:pt x="1757" y="0"/>
                </a:moveTo>
                <a:cubicBezTo>
                  <a:pt x="1693" y="0"/>
                  <a:pt x="1630" y="25"/>
                  <a:pt x="1580" y="75"/>
                </a:cubicBezTo>
                <a:cubicBezTo>
                  <a:pt x="1479" y="176"/>
                  <a:pt x="1479" y="335"/>
                  <a:pt x="1580" y="436"/>
                </a:cubicBezTo>
                <a:lnTo>
                  <a:pt x="1768" y="623"/>
                </a:lnTo>
                <a:cubicBezTo>
                  <a:pt x="1797" y="652"/>
                  <a:pt x="1775" y="702"/>
                  <a:pt x="1739" y="702"/>
                </a:cubicBezTo>
                <a:lnTo>
                  <a:pt x="253" y="702"/>
                </a:lnTo>
                <a:cubicBezTo>
                  <a:pt x="116" y="702"/>
                  <a:pt x="1" y="818"/>
                  <a:pt x="1" y="962"/>
                </a:cubicBezTo>
                <a:cubicBezTo>
                  <a:pt x="1" y="1099"/>
                  <a:pt x="116" y="1215"/>
                  <a:pt x="253" y="1215"/>
                </a:cubicBezTo>
                <a:lnTo>
                  <a:pt x="1739" y="1215"/>
                </a:lnTo>
                <a:cubicBezTo>
                  <a:pt x="1775" y="1215"/>
                  <a:pt x="1797" y="1265"/>
                  <a:pt x="1768" y="1294"/>
                </a:cubicBezTo>
                <a:lnTo>
                  <a:pt x="1580" y="1481"/>
                </a:lnTo>
                <a:cubicBezTo>
                  <a:pt x="1479" y="1582"/>
                  <a:pt x="1479" y="1741"/>
                  <a:pt x="1580" y="1842"/>
                </a:cubicBezTo>
                <a:cubicBezTo>
                  <a:pt x="1631" y="1892"/>
                  <a:pt x="1696" y="1918"/>
                  <a:pt x="1760" y="1918"/>
                </a:cubicBezTo>
                <a:cubicBezTo>
                  <a:pt x="1825" y="1918"/>
                  <a:pt x="1890" y="1892"/>
                  <a:pt x="1941" y="1842"/>
                </a:cubicBezTo>
                <a:lnTo>
                  <a:pt x="2676" y="1106"/>
                </a:lnTo>
                <a:cubicBezTo>
                  <a:pt x="2756" y="1027"/>
                  <a:pt x="2756" y="897"/>
                  <a:pt x="2676" y="811"/>
                </a:cubicBezTo>
                <a:lnTo>
                  <a:pt x="1941" y="82"/>
                </a:lnTo>
                <a:cubicBezTo>
                  <a:pt x="1889" y="27"/>
                  <a:pt x="1823" y="0"/>
                  <a:pt x="1757" y="0"/>
                </a:cubicBez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53" name="Google Shape;1353;p70"/>
          <p:cNvSpPr/>
          <p:nvPr/>
        </p:nvSpPr>
        <p:spPr>
          <a:xfrm>
            <a:off x="10690332" y="3110767"/>
            <a:ext cx="218473" cy="172264"/>
          </a:xfrm>
          <a:custGeom>
            <a:avLst/>
            <a:gdLst/>
            <a:ahLst/>
            <a:cxnLst/>
            <a:rect l="l" t="t" r="r" b="b"/>
            <a:pathLst>
              <a:path w="2691" h="2122" extrusionOk="0">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nvGrpSpPr>
          <p:cNvPr id="1354" name="Google Shape;1354;p70"/>
          <p:cNvGrpSpPr/>
          <p:nvPr/>
        </p:nvGrpSpPr>
        <p:grpSpPr>
          <a:xfrm>
            <a:off x="9471205" y="3400750"/>
            <a:ext cx="221964" cy="188663"/>
            <a:chOff x="4660325" y="1866850"/>
            <a:chExt cx="68350" cy="58100"/>
          </a:xfrm>
        </p:grpSpPr>
        <p:sp>
          <p:nvSpPr>
            <p:cNvPr id="1355" name="Google Shape;1355;p70"/>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56" name="Google Shape;1356;p70"/>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357" name="Google Shape;1357;p70"/>
          <p:cNvGrpSpPr/>
          <p:nvPr/>
        </p:nvGrpSpPr>
        <p:grpSpPr>
          <a:xfrm>
            <a:off x="9883663" y="3435049"/>
            <a:ext cx="216687" cy="120065"/>
            <a:chOff x="4791775" y="1877500"/>
            <a:chExt cx="66725" cy="36975"/>
          </a:xfrm>
        </p:grpSpPr>
        <p:sp>
          <p:nvSpPr>
            <p:cNvPr id="1358" name="Google Shape;1358;p70"/>
            <p:cNvSpPr/>
            <p:nvPr/>
          </p:nvSpPr>
          <p:spPr>
            <a:xfrm>
              <a:off x="4791775" y="1877500"/>
              <a:ext cx="36075" cy="36975"/>
            </a:xfrm>
            <a:custGeom>
              <a:avLst/>
              <a:gdLst/>
              <a:ahLst/>
              <a:cxnLst/>
              <a:rect l="l" t="t" r="r" b="b"/>
              <a:pathLst>
                <a:path w="1443" h="1479" extrusionOk="0">
                  <a:moveTo>
                    <a:pt x="0" y="0"/>
                  </a:moveTo>
                  <a:lnTo>
                    <a:pt x="743" y="736"/>
                  </a:lnTo>
                  <a:lnTo>
                    <a:pt x="0" y="1479"/>
                  </a:lnTo>
                  <a:lnTo>
                    <a:pt x="700" y="1479"/>
                  </a:lnTo>
                  <a:lnTo>
                    <a:pt x="1442" y="736"/>
                  </a:lnTo>
                  <a:lnTo>
                    <a:pt x="700" y="0"/>
                  </a:ln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59" name="Google Shape;1359;p70"/>
            <p:cNvSpPr/>
            <p:nvPr/>
          </p:nvSpPr>
          <p:spPr>
            <a:xfrm>
              <a:off x="4822425" y="1877500"/>
              <a:ext cx="36075" cy="36975"/>
            </a:xfrm>
            <a:custGeom>
              <a:avLst/>
              <a:gdLst/>
              <a:ahLst/>
              <a:cxnLst/>
              <a:rect l="l" t="t" r="r" b="b"/>
              <a:pathLst>
                <a:path w="1443" h="1479" extrusionOk="0">
                  <a:moveTo>
                    <a:pt x="0" y="0"/>
                  </a:moveTo>
                  <a:lnTo>
                    <a:pt x="743" y="736"/>
                  </a:lnTo>
                  <a:lnTo>
                    <a:pt x="0" y="1479"/>
                  </a:lnTo>
                  <a:lnTo>
                    <a:pt x="700" y="1479"/>
                  </a:lnTo>
                  <a:lnTo>
                    <a:pt x="1443" y="736"/>
                  </a:lnTo>
                  <a:lnTo>
                    <a:pt x="700" y="0"/>
                  </a:ln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360" name="Google Shape;1360;p70"/>
          <p:cNvGrpSpPr/>
          <p:nvPr/>
        </p:nvGrpSpPr>
        <p:grpSpPr>
          <a:xfrm>
            <a:off x="10312614" y="3435049"/>
            <a:ext cx="193305" cy="120065"/>
            <a:chOff x="4923925" y="1877500"/>
            <a:chExt cx="59525" cy="36975"/>
          </a:xfrm>
        </p:grpSpPr>
        <p:sp>
          <p:nvSpPr>
            <p:cNvPr id="1361" name="Google Shape;1361;p70"/>
            <p:cNvSpPr/>
            <p:nvPr/>
          </p:nvSpPr>
          <p:spPr>
            <a:xfrm>
              <a:off x="4923925" y="1877500"/>
              <a:ext cx="28875" cy="36975"/>
            </a:xfrm>
            <a:custGeom>
              <a:avLst/>
              <a:gdLst/>
              <a:ahLst/>
              <a:cxnLst/>
              <a:rect l="l" t="t" r="r" b="b"/>
              <a:pathLst>
                <a:path w="1155" h="1479" extrusionOk="0">
                  <a:moveTo>
                    <a:pt x="332" y="0"/>
                  </a:moveTo>
                  <a:cubicBezTo>
                    <a:pt x="116" y="0"/>
                    <a:pt x="1" y="260"/>
                    <a:pt x="159" y="419"/>
                  </a:cubicBezTo>
                  <a:lnTo>
                    <a:pt x="433" y="700"/>
                  </a:lnTo>
                  <a:cubicBezTo>
                    <a:pt x="455" y="722"/>
                    <a:pt x="455" y="758"/>
                    <a:pt x="433" y="779"/>
                  </a:cubicBezTo>
                  <a:lnTo>
                    <a:pt x="159" y="1053"/>
                  </a:lnTo>
                  <a:cubicBezTo>
                    <a:pt x="1" y="1212"/>
                    <a:pt x="116" y="1479"/>
                    <a:pt x="332" y="1479"/>
                  </a:cubicBezTo>
                  <a:cubicBezTo>
                    <a:pt x="397" y="1479"/>
                    <a:pt x="462" y="1450"/>
                    <a:pt x="506" y="1407"/>
                  </a:cubicBezTo>
                  <a:lnTo>
                    <a:pt x="1133" y="779"/>
                  </a:lnTo>
                  <a:cubicBezTo>
                    <a:pt x="1155" y="758"/>
                    <a:pt x="1155" y="722"/>
                    <a:pt x="1133" y="700"/>
                  </a:cubicBezTo>
                  <a:lnTo>
                    <a:pt x="506" y="73"/>
                  </a:lnTo>
                  <a:cubicBezTo>
                    <a:pt x="462" y="22"/>
                    <a:pt x="397" y="0"/>
                    <a:pt x="332" y="0"/>
                  </a:cubicBez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62" name="Google Shape;1362;p70"/>
            <p:cNvSpPr/>
            <p:nvPr/>
          </p:nvSpPr>
          <p:spPr>
            <a:xfrm>
              <a:off x="4954575" y="1877500"/>
              <a:ext cx="28875" cy="36975"/>
            </a:xfrm>
            <a:custGeom>
              <a:avLst/>
              <a:gdLst/>
              <a:ahLst/>
              <a:cxnLst/>
              <a:rect l="l" t="t" r="r" b="b"/>
              <a:pathLst>
                <a:path w="1155" h="1479" extrusionOk="0">
                  <a:moveTo>
                    <a:pt x="333" y="0"/>
                  </a:moveTo>
                  <a:cubicBezTo>
                    <a:pt x="116" y="0"/>
                    <a:pt x="1" y="260"/>
                    <a:pt x="159" y="419"/>
                  </a:cubicBezTo>
                  <a:lnTo>
                    <a:pt x="434" y="700"/>
                  </a:lnTo>
                  <a:cubicBezTo>
                    <a:pt x="455" y="722"/>
                    <a:pt x="455" y="758"/>
                    <a:pt x="434" y="779"/>
                  </a:cubicBezTo>
                  <a:lnTo>
                    <a:pt x="159" y="1053"/>
                  </a:lnTo>
                  <a:cubicBezTo>
                    <a:pt x="1" y="1212"/>
                    <a:pt x="116" y="1479"/>
                    <a:pt x="333" y="1479"/>
                  </a:cubicBezTo>
                  <a:cubicBezTo>
                    <a:pt x="397" y="1479"/>
                    <a:pt x="462" y="1450"/>
                    <a:pt x="506" y="1407"/>
                  </a:cubicBezTo>
                  <a:lnTo>
                    <a:pt x="1133" y="779"/>
                  </a:lnTo>
                  <a:cubicBezTo>
                    <a:pt x="1155" y="758"/>
                    <a:pt x="1155" y="722"/>
                    <a:pt x="1133" y="700"/>
                  </a:cubicBezTo>
                  <a:lnTo>
                    <a:pt x="506" y="73"/>
                  </a:lnTo>
                  <a:cubicBezTo>
                    <a:pt x="462" y="22"/>
                    <a:pt x="397" y="0"/>
                    <a:pt x="333" y="0"/>
                  </a:cubicBez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363" name="Google Shape;1363;p70"/>
          <p:cNvGrpSpPr/>
          <p:nvPr/>
        </p:nvGrpSpPr>
        <p:grpSpPr>
          <a:xfrm>
            <a:off x="10705270" y="3411303"/>
            <a:ext cx="188596" cy="167556"/>
            <a:chOff x="5058450" y="1870100"/>
            <a:chExt cx="58075" cy="51600"/>
          </a:xfrm>
        </p:grpSpPr>
        <p:sp>
          <p:nvSpPr>
            <p:cNvPr id="1364" name="Google Shape;1364;p70"/>
            <p:cNvSpPr/>
            <p:nvPr/>
          </p:nvSpPr>
          <p:spPr>
            <a:xfrm>
              <a:off x="5058450" y="1870100"/>
              <a:ext cx="25800" cy="51600"/>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65" name="Google Shape;1365;p70"/>
            <p:cNvSpPr/>
            <p:nvPr/>
          </p:nvSpPr>
          <p:spPr>
            <a:xfrm>
              <a:off x="5090725" y="1870100"/>
              <a:ext cx="25800" cy="51600"/>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366" name="Google Shape;1366;p70"/>
          <p:cNvGrpSpPr/>
          <p:nvPr/>
        </p:nvGrpSpPr>
        <p:grpSpPr>
          <a:xfrm>
            <a:off x="9924622" y="3974514"/>
            <a:ext cx="134769" cy="143527"/>
            <a:chOff x="4811425" y="2065025"/>
            <a:chExt cx="41500" cy="44200"/>
          </a:xfrm>
        </p:grpSpPr>
        <p:sp>
          <p:nvSpPr>
            <p:cNvPr id="1367" name="Google Shape;1367;p70"/>
            <p:cNvSpPr/>
            <p:nvPr/>
          </p:nvSpPr>
          <p:spPr>
            <a:xfrm>
              <a:off x="4825300" y="2065025"/>
              <a:ext cx="27625" cy="44200"/>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68" name="Google Shape;1368;p70"/>
            <p:cNvSpPr/>
            <p:nvPr/>
          </p:nvSpPr>
          <p:spPr>
            <a:xfrm>
              <a:off x="4811425" y="2072950"/>
              <a:ext cx="19850" cy="2835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369" name="Google Shape;1369;p70"/>
          <p:cNvGrpSpPr/>
          <p:nvPr/>
        </p:nvGrpSpPr>
        <p:grpSpPr>
          <a:xfrm>
            <a:off x="10314539" y="3974798"/>
            <a:ext cx="161156" cy="142957"/>
            <a:chOff x="4929875" y="2065025"/>
            <a:chExt cx="49625" cy="44025"/>
          </a:xfrm>
        </p:grpSpPr>
        <p:sp>
          <p:nvSpPr>
            <p:cNvPr id="1370" name="Google Shape;1370;p70"/>
            <p:cNvSpPr/>
            <p:nvPr/>
          </p:nvSpPr>
          <p:spPr>
            <a:xfrm>
              <a:off x="4950075" y="2065025"/>
              <a:ext cx="29425" cy="44025"/>
            </a:xfrm>
            <a:custGeom>
              <a:avLst/>
              <a:gdLst/>
              <a:ahLst/>
              <a:cxnLst/>
              <a:rect l="l" t="t" r="r" b="b"/>
              <a:pathLst>
                <a:path w="1177" h="1761" extrusionOk="0">
                  <a:moveTo>
                    <a:pt x="1" y="0"/>
                  </a:moveTo>
                  <a:lnTo>
                    <a:pt x="729" y="880"/>
                  </a:lnTo>
                  <a:lnTo>
                    <a:pt x="1" y="1760"/>
                  </a:lnTo>
                  <a:lnTo>
                    <a:pt x="1176" y="880"/>
                  </a:lnTo>
                  <a:lnTo>
                    <a:pt x="1" y="0"/>
                  </a:ln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71" name="Google Shape;1371;p70"/>
            <p:cNvSpPr/>
            <p:nvPr/>
          </p:nvSpPr>
          <p:spPr>
            <a:xfrm>
              <a:off x="4929875" y="2065025"/>
              <a:ext cx="29425" cy="44025"/>
            </a:xfrm>
            <a:custGeom>
              <a:avLst/>
              <a:gdLst/>
              <a:ahLst/>
              <a:cxnLst/>
              <a:rect l="l" t="t" r="r" b="b"/>
              <a:pathLst>
                <a:path w="1177" h="1761" extrusionOk="0">
                  <a:moveTo>
                    <a:pt x="1" y="0"/>
                  </a:moveTo>
                  <a:lnTo>
                    <a:pt x="736" y="880"/>
                  </a:lnTo>
                  <a:lnTo>
                    <a:pt x="1" y="1760"/>
                  </a:lnTo>
                  <a:lnTo>
                    <a:pt x="1" y="1760"/>
                  </a:lnTo>
                  <a:lnTo>
                    <a:pt x="1176" y="880"/>
                  </a:lnTo>
                  <a:lnTo>
                    <a:pt x="1" y="0"/>
                  </a:ln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372" name="Google Shape;1372;p70"/>
          <p:cNvGrpSpPr/>
          <p:nvPr/>
        </p:nvGrpSpPr>
        <p:grpSpPr>
          <a:xfrm>
            <a:off x="10752763" y="3978817"/>
            <a:ext cx="93608" cy="134921"/>
            <a:chOff x="5083925" y="2066350"/>
            <a:chExt cx="28825" cy="41550"/>
          </a:xfrm>
        </p:grpSpPr>
        <p:sp>
          <p:nvSpPr>
            <p:cNvPr id="1373" name="Google Shape;1373;p70"/>
            <p:cNvSpPr/>
            <p:nvPr/>
          </p:nvSpPr>
          <p:spPr>
            <a:xfrm>
              <a:off x="5084050" y="2066350"/>
              <a:ext cx="28700" cy="41550"/>
            </a:xfrm>
            <a:custGeom>
              <a:avLst/>
              <a:gdLst/>
              <a:ahLst/>
              <a:cxnLst/>
              <a:rect l="l" t="t" r="r" b="b"/>
              <a:pathLst>
                <a:path w="1148" h="1662" extrusionOk="0">
                  <a:moveTo>
                    <a:pt x="52" y="1"/>
                  </a:moveTo>
                  <a:cubicBezTo>
                    <a:pt x="27" y="1"/>
                    <a:pt x="0" y="24"/>
                    <a:pt x="0" y="56"/>
                  </a:cubicBezTo>
                  <a:lnTo>
                    <a:pt x="0" y="200"/>
                  </a:lnTo>
                  <a:cubicBezTo>
                    <a:pt x="0" y="243"/>
                    <a:pt x="22" y="279"/>
                    <a:pt x="51" y="308"/>
                  </a:cubicBezTo>
                  <a:lnTo>
                    <a:pt x="700" y="791"/>
                  </a:lnTo>
                  <a:cubicBezTo>
                    <a:pt x="729" y="813"/>
                    <a:pt x="729" y="849"/>
                    <a:pt x="700" y="871"/>
                  </a:cubicBezTo>
                  <a:lnTo>
                    <a:pt x="51" y="1354"/>
                  </a:lnTo>
                  <a:cubicBezTo>
                    <a:pt x="22" y="1383"/>
                    <a:pt x="0" y="1419"/>
                    <a:pt x="0" y="1462"/>
                  </a:cubicBezTo>
                  <a:lnTo>
                    <a:pt x="0" y="1613"/>
                  </a:lnTo>
                  <a:cubicBezTo>
                    <a:pt x="0" y="1639"/>
                    <a:pt x="26" y="1661"/>
                    <a:pt x="51" y="1661"/>
                  </a:cubicBezTo>
                  <a:cubicBezTo>
                    <a:pt x="61" y="1661"/>
                    <a:pt x="71" y="1658"/>
                    <a:pt x="80" y="1649"/>
                  </a:cubicBezTo>
                  <a:lnTo>
                    <a:pt x="1111" y="878"/>
                  </a:lnTo>
                  <a:cubicBezTo>
                    <a:pt x="1147" y="856"/>
                    <a:pt x="1147" y="806"/>
                    <a:pt x="1111" y="784"/>
                  </a:cubicBezTo>
                  <a:lnTo>
                    <a:pt x="80" y="12"/>
                  </a:lnTo>
                  <a:cubicBezTo>
                    <a:pt x="72" y="4"/>
                    <a:pt x="62" y="1"/>
                    <a:pt x="52"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74" name="Google Shape;1374;p70"/>
            <p:cNvSpPr/>
            <p:nvPr/>
          </p:nvSpPr>
          <p:spPr>
            <a:xfrm>
              <a:off x="5083925" y="2081325"/>
              <a:ext cx="8800" cy="11600"/>
            </a:xfrm>
            <a:custGeom>
              <a:avLst/>
              <a:gdLst/>
              <a:ahLst/>
              <a:cxnLst/>
              <a:rect l="l" t="t" r="r" b="b"/>
              <a:pathLst>
                <a:path w="352" h="464" extrusionOk="0">
                  <a:moveTo>
                    <a:pt x="53" y="0"/>
                  </a:moveTo>
                  <a:cubicBezTo>
                    <a:pt x="25" y="0"/>
                    <a:pt x="0" y="24"/>
                    <a:pt x="5" y="55"/>
                  </a:cubicBezTo>
                  <a:lnTo>
                    <a:pt x="5" y="416"/>
                  </a:lnTo>
                  <a:cubicBezTo>
                    <a:pt x="5" y="442"/>
                    <a:pt x="31" y="464"/>
                    <a:pt x="56" y="464"/>
                  </a:cubicBezTo>
                  <a:cubicBezTo>
                    <a:pt x="66" y="464"/>
                    <a:pt x="76" y="460"/>
                    <a:pt x="85" y="452"/>
                  </a:cubicBezTo>
                  <a:lnTo>
                    <a:pt x="323" y="279"/>
                  </a:lnTo>
                  <a:cubicBezTo>
                    <a:pt x="352" y="257"/>
                    <a:pt x="352" y="207"/>
                    <a:pt x="323" y="185"/>
                  </a:cubicBezTo>
                  <a:lnTo>
                    <a:pt x="85" y="12"/>
                  </a:lnTo>
                  <a:cubicBezTo>
                    <a:pt x="75" y="4"/>
                    <a:pt x="63" y="0"/>
                    <a:pt x="53"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375" name="Google Shape;1375;p70"/>
          <p:cNvGrpSpPr/>
          <p:nvPr/>
        </p:nvGrpSpPr>
        <p:grpSpPr>
          <a:xfrm>
            <a:off x="9461501" y="3999679"/>
            <a:ext cx="241368" cy="93195"/>
            <a:chOff x="4659775" y="2072775"/>
            <a:chExt cx="74325" cy="28700"/>
          </a:xfrm>
        </p:grpSpPr>
        <p:sp>
          <p:nvSpPr>
            <p:cNvPr id="1376" name="Google Shape;1376;p70"/>
            <p:cNvSpPr/>
            <p:nvPr/>
          </p:nvSpPr>
          <p:spPr>
            <a:xfrm>
              <a:off x="4659775" y="2072775"/>
              <a:ext cx="38075" cy="28700"/>
            </a:xfrm>
            <a:custGeom>
              <a:avLst/>
              <a:gdLst/>
              <a:ahLst/>
              <a:cxnLst/>
              <a:rect l="l" t="t" r="r" b="b"/>
              <a:pathLst>
                <a:path w="1523" h="1148" extrusionOk="0">
                  <a:moveTo>
                    <a:pt x="1" y="0"/>
                  </a:moveTo>
                  <a:lnTo>
                    <a:pt x="578" y="570"/>
                  </a:lnTo>
                  <a:lnTo>
                    <a:pt x="1" y="1147"/>
                  </a:lnTo>
                  <a:lnTo>
                    <a:pt x="945" y="1147"/>
                  </a:lnTo>
                  <a:lnTo>
                    <a:pt x="1522" y="570"/>
                  </a:lnTo>
                  <a:lnTo>
                    <a:pt x="945" y="0"/>
                  </a:ln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77" name="Google Shape;1377;p70"/>
            <p:cNvSpPr/>
            <p:nvPr/>
          </p:nvSpPr>
          <p:spPr>
            <a:xfrm>
              <a:off x="4691875" y="2072775"/>
              <a:ext cx="24550" cy="28700"/>
            </a:xfrm>
            <a:custGeom>
              <a:avLst/>
              <a:gdLst/>
              <a:ahLst/>
              <a:cxnLst/>
              <a:rect l="l" t="t" r="r" b="b"/>
              <a:pathLst>
                <a:path w="982" h="1148" extrusionOk="0">
                  <a:moveTo>
                    <a:pt x="0" y="0"/>
                  </a:moveTo>
                  <a:lnTo>
                    <a:pt x="570" y="570"/>
                  </a:lnTo>
                  <a:lnTo>
                    <a:pt x="0" y="1147"/>
                  </a:lnTo>
                  <a:lnTo>
                    <a:pt x="411" y="1147"/>
                  </a:lnTo>
                  <a:lnTo>
                    <a:pt x="981" y="570"/>
                  </a:lnTo>
                  <a:lnTo>
                    <a:pt x="411" y="0"/>
                  </a:ln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78" name="Google Shape;1378;p70"/>
            <p:cNvSpPr/>
            <p:nvPr/>
          </p:nvSpPr>
          <p:spPr>
            <a:xfrm>
              <a:off x="4709350" y="2072775"/>
              <a:ext cx="24750" cy="28700"/>
            </a:xfrm>
            <a:custGeom>
              <a:avLst/>
              <a:gdLst/>
              <a:ahLst/>
              <a:cxnLst/>
              <a:rect l="l" t="t" r="r" b="b"/>
              <a:pathLst>
                <a:path w="990" h="1148" extrusionOk="0">
                  <a:moveTo>
                    <a:pt x="1" y="0"/>
                  </a:moveTo>
                  <a:lnTo>
                    <a:pt x="578" y="570"/>
                  </a:lnTo>
                  <a:lnTo>
                    <a:pt x="1" y="1147"/>
                  </a:lnTo>
                  <a:lnTo>
                    <a:pt x="412" y="1147"/>
                  </a:lnTo>
                  <a:lnTo>
                    <a:pt x="989" y="570"/>
                  </a:lnTo>
                  <a:lnTo>
                    <a:pt x="412" y="0"/>
                  </a:ln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379" name="Google Shape;1379;p70"/>
          <p:cNvGrpSpPr/>
          <p:nvPr/>
        </p:nvGrpSpPr>
        <p:grpSpPr>
          <a:xfrm>
            <a:off x="10687977" y="3720433"/>
            <a:ext cx="223183" cy="118929"/>
            <a:chOff x="4662475" y="1976500"/>
            <a:chExt cx="68725" cy="36625"/>
          </a:xfrm>
        </p:grpSpPr>
        <p:sp>
          <p:nvSpPr>
            <p:cNvPr id="1380" name="Google Shape;1380;p70"/>
            <p:cNvSpPr/>
            <p:nvPr/>
          </p:nvSpPr>
          <p:spPr>
            <a:xfrm>
              <a:off x="4690800" y="1976500"/>
              <a:ext cx="40400" cy="36625"/>
            </a:xfrm>
            <a:custGeom>
              <a:avLst/>
              <a:gdLst/>
              <a:ahLst/>
              <a:cxnLst/>
              <a:rect l="l" t="t" r="r" b="b"/>
              <a:pathLst>
                <a:path w="1616" h="1465" extrusionOk="0">
                  <a:moveTo>
                    <a:pt x="887" y="0"/>
                  </a:moveTo>
                  <a:lnTo>
                    <a:pt x="692" y="188"/>
                  </a:lnTo>
                  <a:lnTo>
                    <a:pt x="1104" y="599"/>
                  </a:lnTo>
                  <a:lnTo>
                    <a:pt x="0" y="599"/>
                  </a:lnTo>
                  <a:lnTo>
                    <a:pt x="0" y="866"/>
                  </a:lnTo>
                  <a:lnTo>
                    <a:pt x="1104" y="866"/>
                  </a:lnTo>
                  <a:lnTo>
                    <a:pt x="692" y="1269"/>
                  </a:lnTo>
                  <a:lnTo>
                    <a:pt x="887" y="1464"/>
                  </a:lnTo>
                  <a:lnTo>
                    <a:pt x="1616" y="729"/>
                  </a:lnTo>
                  <a:lnTo>
                    <a:pt x="887" y="0"/>
                  </a:ln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81" name="Google Shape;1381;p70"/>
            <p:cNvSpPr/>
            <p:nvPr/>
          </p:nvSpPr>
          <p:spPr>
            <a:xfrm>
              <a:off x="4674375" y="1991450"/>
              <a:ext cx="10675" cy="6700"/>
            </a:xfrm>
            <a:custGeom>
              <a:avLst/>
              <a:gdLst/>
              <a:ahLst/>
              <a:cxnLst/>
              <a:rect l="l" t="t" r="r" b="b"/>
              <a:pathLst>
                <a:path w="427" h="268" extrusionOk="0">
                  <a:moveTo>
                    <a:pt x="1" y="1"/>
                  </a:moveTo>
                  <a:lnTo>
                    <a:pt x="1" y="268"/>
                  </a:lnTo>
                  <a:lnTo>
                    <a:pt x="426" y="268"/>
                  </a:lnTo>
                  <a:lnTo>
                    <a:pt x="426" y="1"/>
                  </a:ln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82" name="Google Shape;1382;p70"/>
            <p:cNvSpPr/>
            <p:nvPr/>
          </p:nvSpPr>
          <p:spPr>
            <a:xfrm>
              <a:off x="4662475" y="1991450"/>
              <a:ext cx="5625" cy="6700"/>
            </a:xfrm>
            <a:custGeom>
              <a:avLst/>
              <a:gdLst/>
              <a:ahLst/>
              <a:cxnLst/>
              <a:rect l="l" t="t" r="r" b="b"/>
              <a:pathLst>
                <a:path w="225" h="268" extrusionOk="0">
                  <a:moveTo>
                    <a:pt x="1" y="1"/>
                  </a:moveTo>
                  <a:lnTo>
                    <a:pt x="1" y="268"/>
                  </a:lnTo>
                  <a:lnTo>
                    <a:pt x="224" y="268"/>
                  </a:lnTo>
                  <a:lnTo>
                    <a:pt x="224" y="1"/>
                  </a:ln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383" name="Google Shape;1383;p70"/>
          <p:cNvGrpSpPr/>
          <p:nvPr/>
        </p:nvGrpSpPr>
        <p:grpSpPr>
          <a:xfrm>
            <a:off x="10283850" y="3725019"/>
            <a:ext cx="222532" cy="109756"/>
            <a:chOff x="4920150" y="1977875"/>
            <a:chExt cx="68525" cy="33800"/>
          </a:xfrm>
        </p:grpSpPr>
        <p:sp>
          <p:nvSpPr>
            <p:cNvPr id="1384" name="Google Shape;1384;p70"/>
            <p:cNvSpPr/>
            <p:nvPr/>
          </p:nvSpPr>
          <p:spPr>
            <a:xfrm>
              <a:off x="4949175" y="1977875"/>
              <a:ext cx="39500" cy="33800"/>
            </a:xfrm>
            <a:custGeom>
              <a:avLst/>
              <a:gdLst/>
              <a:ahLst/>
              <a:cxnLst/>
              <a:rect l="l" t="t" r="r" b="b"/>
              <a:pathLst>
                <a:path w="1580" h="1352" extrusionOk="0">
                  <a:moveTo>
                    <a:pt x="891" y="1"/>
                  </a:moveTo>
                  <a:cubicBezTo>
                    <a:pt x="859" y="1"/>
                    <a:pt x="828" y="12"/>
                    <a:pt x="801" y="32"/>
                  </a:cubicBezTo>
                  <a:cubicBezTo>
                    <a:pt x="743" y="89"/>
                    <a:pt x="743" y="176"/>
                    <a:pt x="801" y="226"/>
                  </a:cubicBezTo>
                  <a:lnTo>
                    <a:pt x="1039" y="472"/>
                  </a:lnTo>
                  <a:cubicBezTo>
                    <a:pt x="1068" y="493"/>
                    <a:pt x="1046" y="544"/>
                    <a:pt x="1010" y="544"/>
                  </a:cubicBezTo>
                  <a:lnTo>
                    <a:pt x="152" y="544"/>
                  </a:lnTo>
                  <a:cubicBezTo>
                    <a:pt x="147" y="543"/>
                    <a:pt x="143" y="543"/>
                    <a:pt x="139" y="543"/>
                  </a:cubicBezTo>
                  <a:cubicBezTo>
                    <a:pt x="66" y="543"/>
                    <a:pt x="14" y="598"/>
                    <a:pt x="8" y="666"/>
                  </a:cubicBezTo>
                  <a:cubicBezTo>
                    <a:pt x="0" y="746"/>
                    <a:pt x="65" y="811"/>
                    <a:pt x="145" y="811"/>
                  </a:cubicBezTo>
                  <a:lnTo>
                    <a:pt x="1010" y="811"/>
                  </a:lnTo>
                  <a:cubicBezTo>
                    <a:pt x="1046" y="811"/>
                    <a:pt x="1068" y="854"/>
                    <a:pt x="1039" y="883"/>
                  </a:cubicBezTo>
                  <a:lnTo>
                    <a:pt x="808" y="1113"/>
                  </a:lnTo>
                  <a:cubicBezTo>
                    <a:pt x="758" y="1164"/>
                    <a:pt x="751" y="1251"/>
                    <a:pt x="794" y="1308"/>
                  </a:cubicBezTo>
                  <a:cubicBezTo>
                    <a:pt x="823" y="1337"/>
                    <a:pt x="859" y="1351"/>
                    <a:pt x="895" y="1351"/>
                  </a:cubicBezTo>
                  <a:cubicBezTo>
                    <a:pt x="931" y="1351"/>
                    <a:pt x="967" y="1337"/>
                    <a:pt x="996" y="1308"/>
                  </a:cubicBezTo>
                  <a:lnTo>
                    <a:pt x="1522" y="774"/>
                  </a:lnTo>
                  <a:cubicBezTo>
                    <a:pt x="1580" y="717"/>
                    <a:pt x="1573" y="630"/>
                    <a:pt x="1522" y="573"/>
                  </a:cubicBezTo>
                  <a:lnTo>
                    <a:pt x="996" y="46"/>
                  </a:lnTo>
                  <a:cubicBezTo>
                    <a:pt x="965" y="15"/>
                    <a:pt x="928" y="1"/>
                    <a:pt x="891"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85" name="Google Shape;1385;p70"/>
            <p:cNvSpPr/>
            <p:nvPr/>
          </p:nvSpPr>
          <p:spPr>
            <a:xfrm>
              <a:off x="4931875" y="1991450"/>
              <a:ext cx="12825" cy="6700"/>
            </a:xfrm>
            <a:custGeom>
              <a:avLst/>
              <a:gdLst/>
              <a:ahLst/>
              <a:cxnLst/>
              <a:rect l="l" t="t" r="r" b="b"/>
              <a:pathLst>
                <a:path w="513" h="268" extrusionOk="0">
                  <a:moveTo>
                    <a:pt x="180" y="1"/>
                  </a:moveTo>
                  <a:cubicBezTo>
                    <a:pt x="0" y="1"/>
                    <a:pt x="0" y="268"/>
                    <a:pt x="180" y="268"/>
                  </a:cubicBezTo>
                  <a:lnTo>
                    <a:pt x="332" y="268"/>
                  </a:lnTo>
                  <a:cubicBezTo>
                    <a:pt x="512" y="268"/>
                    <a:pt x="512" y="1"/>
                    <a:pt x="332"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86" name="Google Shape;1386;p70"/>
            <p:cNvSpPr/>
            <p:nvPr/>
          </p:nvSpPr>
          <p:spPr>
            <a:xfrm>
              <a:off x="4920150" y="1991450"/>
              <a:ext cx="9225" cy="6700"/>
            </a:xfrm>
            <a:custGeom>
              <a:avLst/>
              <a:gdLst/>
              <a:ahLst/>
              <a:cxnLst/>
              <a:rect l="l" t="t" r="r" b="b"/>
              <a:pathLst>
                <a:path w="369" h="268" extrusionOk="0">
                  <a:moveTo>
                    <a:pt x="181" y="1"/>
                  </a:moveTo>
                  <a:cubicBezTo>
                    <a:pt x="0" y="1"/>
                    <a:pt x="0" y="268"/>
                    <a:pt x="181" y="268"/>
                  </a:cubicBezTo>
                  <a:lnTo>
                    <a:pt x="195" y="268"/>
                  </a:lnTo>
                  <a:cubicBezTo>
                    <a:pt x="368" y="268"/>
                    <a:pt x="368" y="1"/>
                    <a:pt x="195"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387" name="Google Shape;1387;p70"/>
          <p:cNvGrpSpPr/>
          <p:nvPr/>
        </p:nvGrpSpPr>
        <p:grpSpPr>
          <a:xfrm>
            <a:off x="9498725" y="4263577"/>
            <a:ext cx="166920" cy="170479"/>
            <a:chOff x="4676550" y="2160575"/>
            <a:chExt cx="51400" cy="52500"/>
          </a:xfrm>
        </p:grpSpPr>
        <p:sp>
          <p:nvSpPr>
            <p:cNvPr id="1388" name="Google Shape;1388;p70"/>
            <p:cNvSpPr/>
            <p:nvPr/>
          </p:nvSpPr>
          <p:spPr>
            <a:xfrm>
              <a:off x="4676550" y="2160575"/>
              <a:ext cx="27775" cy="52500"/>
            </a:xfrm>
            <a:custGeom>
              <a:avLst/>
              <a:gdLst/>
              <a:ahLst/>
              <a:cxnLst/>
              <a:rect l="l" t="t" r="r" b="b"/>
              <a:pathLst>
                <a:path w="1111" h="2100" extrusionOk="0">
                  <a:moveTo>
                    <a:pt x="0" y="1"/>
                  </a:moveTo>
                  <a:lnTo>
                    <a:pt x="823" y="1047"/>
                  </a:lnTo>
                  <a:lnTo>
                    <a:pt x="0" y="2100"/>
                  </a:lnTo>
                  <a:lnTo>
                    <a:pt x="289" y="2100"/>
                  </a:lnTo>
                  <a:lnTo>
                    <a:pt x="1111" y="1047"/>
                  </a:lnTo>
                  <a:lnTo>
                    <a:pt x="289" y="1"/>
                  </a:ln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89" name="Google Shape;1389;p70"/>
            <p:cNvSpPr/>
            <p:nvPr/>
          </p:nvSpPr>
          <p:spPr>
            <a:xfrm>
              <a:off x="4688275" y="2160575"/>
              <a:ext cx="27975" cy="52500"/>
            </a:xfrm>
            <a:custGeom>
              <a:avLst/>
              <a:gdLst/>
              <a:ahLst/>
              <a:cxnLst/>
              <a:rect l="l" t="t" r="r" b="b"/>
              <a:pathLst>
                <a:path w="1119" h="2100" extrusionOk="0">
                  <a:moveTo>
                    <a:pt x="0" y="1"/>
                  </a:moveTo>
                  <a:lnTo>
                    <a:pt x="822" y="1047"/>
                  </a:lnTo>
                  <a:lnTo>
                    <a:pt x="0" y="2100"/>
                  </a:lnTo>
                  <a:lnTo>
                    <a:pt x="296" y="2100"/>
                  </a:lnTo>
                  <a:lnTo>
                    <a:pt x="1118" y="1047"/>
                  </a:lnTo>
                  <a:lnTo>
                    <a:pt x="296" y="1"/>
                  </a:ln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90" name="Google Shape;1390;p70"/>
            <p:cNvSpPr/>
            <p:nvPr/>
          </p:nvSpPr>
          <p:spPr>
            <a:xfrm>
              <a:off x="4700175" y="2160575"/>
              <a:ext cx="27775" cy="52500"/>
            </a:xfrm>
            <a:custGeom>
              <a:avLst/>
              <a:gdLst/>
              <a:ahLst/>
              <a:cxnLst/>
              <a:rect l="l" t="t" r="r" b="b"/>
              <a:pathLst>
                <a:path w="1111" h="2100" extrusionOk="0">
                  <a:moveTo>
                    <a:pt x="0" y="1"/>
                  </a:moveTo>
                  <a:lnTo>
                    <a:pt x="822" y="1047"/>
                  </a:lnTo>
                  <a:lnTo>
                    <a:pt x="0" y="2100"/>
                  </a:lnTo>
                  <a:lnTo>
                    <a:pt x="289" y="2100"/>
                  </a:lnTo>
                  <a:lnTo>
                    <a:pt x="1111" y="1047"/>
                  </a:lnTo>
                  <a:lnTo>
                    <a:pt x="289" y="1"/>
                  </a:ln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391" name="Google Shape;1391;p70"/>
          <p:cNvGrpSpPr/>
          <p:nvPr/>
        </p:nvGrpSpPr>
        <p:grpSpPr>
          <a:xfrm>
            <a:off x="9895070" y="4272952"/>
            <a:ext cx="193873" cy="151725"/>
            <a:chOff x="4768325" y="2163475"/>
            <a:chExt cx="59700" cy="46725"/>
          </a:xfrm>
        </p:grpSpPr>
        <p:sp>
          <p:nvSpPr>
            <p:cNvPr id="1392" name="Google Shape;1392;p70"/>
            <p:cNvSpPr/>
            <p:nvPr/>
          </p:nvSpPr>
          <p:spPr>
            <a:xfrm>
              <a:off x="4768325" y="2163475"/>
              <a:ext cx="35375" cy="46725"/>
            </a:xfrm>
            <a:custGeom>
              <a:avLst/>
              <a:gdLst/>
              <a:ahLst/>
              <a:cxnLst/>
              <a:rect l="l" t="t" r="r" b="b"/>
              <a:pathLst>
                <a:path w="1415" h="1869" extrusionOk="0">
                  <a:moveTo>
                    <a:pt x="0" y="0"/>
                  </a:moveTo>
                  <a:lnTo>
                    <a:pt x="895" y="931"/>
                  </a:lnTo>
                  <a:lnTo>
                    <a:pt x="0" y="1868"/>
                  </a:lnTo>
                  <a:lnTo>
                    <a:pt x="520" y="1868"/>
                  </a:lnTo>
                  <a:lnTo>
                    <a:pt x="1414" y="931"/>
                  </a:lnTo>
                  <a:lnTo>
                    <a:pt x="520" y="0"/>
                  </a:ln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93" name="Google Shape;1393;p70"/>
            <p:cNvSpPr/>
            <p:nvPr/>
          </p:nvSpPr>
          <p:spPr>
            <a:xfrm>
              <a:off x="4792475" y="2163475"/>
              <a:ext cx="35550" cy="46725"/>
            </a:xfrm>
            <a:custGeom>
              <a:avLst/>
              <a:gdLst/>
              <a:ahLst/>
              <a:cxnLst/>
              <a:rect l="l" t="t" r="r" b="b"/>
              <a:pathLst>
                <a:path w="1422" h="1869" extrusionOk="0">
                  <a:moveTo>
                    <a:pt x="1" y="0"/>
                  </a:moveTo>
                  <a:lnTo>
                    <a:pt x="895" y="931"/>
                  </a:lnTo>
                  <a:lnTo>
                    <a:pt x="1" y="1868"/>
                  </a:lnTo>
                  <a:lnTo>
                    <a:pt x="527" y="1868"/>
                  </a:lnTo>
                  <a:lnTo>
                    <a:pt x="1422" y="931"/>
                  </a:lnTo>
                  <a:lnTo>
                    <a:pt x="527" y="0"/>
                  </a:ln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sp>
        <p:nvSpPr>
          <p:cNvPr id="1394" name="Google Shape;1394;p70"/>
          <p:cNvSpPr/>
          <p:nvPr/>
        </p:nvSpPr>
        <p:spPr>
          <a:xfrm>
            <a:off x="10337677" y="4261629"/>
            <a:ext cx="114879" cy="174375"/>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95" name="Google Shape;1395;p70"/>
          <p:cNvSpPr/>
          <p:nvPr/>
        </p:nvSpPr>
        <p:spPr>
          <a:xfrm>
            <a:off x="10700844" y="5604409"/>
            <a:ext cx="197445" cy="217319"/>
          </a:xfrm>
          <a:custGeom>
            <a:avLst/>
            <a:gdLst/>
            <a:ahLst/>
            <a:cxnLst/>
            <a:rect l="l" t="t" r="r" b="b"/>
            <a:pathLst>
              <a:path w="2432" h="2677" extrusionOk="0">
                <a:moveTo>
                  <a:pt x="801" y="1"/>
                </a:moveTo>
                <a:lnTo>
                  <a:pt x="1205" y="751"/>
                </a:lnTo>
                <a:lnTo>
                  <a:pt x="1" y="751"/>
                </a:lnTo>
                <a:lnTo>
                  <a:pt x="1" y="1927"/>
                </a:lnTo>
                <a:lnTo>
                  <a:pt x="1205" y="1927"/>
                </a:lnTo>
                <a:lnTo>
                  <a:pt x="801" y="2677"/>
                </a:lnTo>
                <a:lnTo>
                  <a:pt x="2431" y="1335"/>
                </a:lnTo>
                <a:lnTo>
                  <a:pt x="801" y="1"/>
                </a:ln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96" name="Google Shape;1396;p70"/>
          <p:cNvSpPr/>
          <p:nvPr/>
        </p:nvSpPr>
        <p:spPr>
          <a:xfrm>
            <a:off x="9502786" y="4575370"/>
            <a:ext cx="158801" cy="217887"/>
          </a:xfrm>
          <a:custGeom>
            <a:avLst/>
            <a:gdLst/>
            <a:ahLst/>
            <a:cxnLst/>
            <a:rect l="l" t="t" r="r" b="b"/>
            <a:pathLst>
              <a:path w="1956" h="2684" extrusionOk="0">
                <a:moveTo>
                  <a:pt x="1" y="0"/>
                </a:moveTo>
                <a:lnTo>
                  <a:pt x="787" y="1342"/>
                </a:lnTo>
                <a:lnTo>
                  <a:pt x="1" y="2683"/>
                </a:lnTo>
                <a:lnTo>
                  <a:pt x="1955" y="1342"/>
                </a:lnTo>
                <a:lnTo>
                  <a:pt x="1" y="0"/>
                </a:ln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97" name="Google Shape;1397;p70"/>
          <p:cNvSpPr/>
          <p:nvPr/>
        </p:nvSpPr>
        <p:spPr>
          <a:xfrm>
            <a:off x="9460082" y="5625516"/>
            <a:ext cx="244209" cy="175105"/>
          </a:xfrm>
          <a:custGeom>
            <a:avLst/>
            <a:gdLst/>
            <a:ahLst/>
            <a:cxnLst/>
            <a:rect l="l" t="t" r="r" b="b"/>
            <a:pathLst>
              <a:path w="3008" h="2157" extrusionOk="0">
                <a:moveTo>
                  <a:pt x="0" y="0"/>
                </a:moveTo>
                <a:lnTo>
                  <a:pt x="729" y="1075"/>
                </a:lnTo>
                <a:lnTo>
                  <a:pt x="0" y="2157"/>
                </a:lnTo>
                <a:lnTo>
                  <a:pt x="0" y="2157"/>
                </a:lnTo>
                <a:lnTo>
                  <a:pt x="3008" y="1075"/>
                </a:lnTo>
                <a:lnTo>
                  <a:pt x="0" y="0"/>
                </a:ln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98" name="Google Shape;1398;p70"/>
          <p:cNvSpPr/>
          <p:nvPr/>
        </p:nvSpPr>
        <p:spPr>
          <a:xfrm>
            <a:off x="9483179" y="4934374"/>
            <a:ext cx="198015" cy="150020"/>
          </a:xfrm>
          <a:custGeom>
            <a:avLst/>
            <a:gdLst/>
            <a:ahLst/>
            <a:cxnLst/>
            <a:rect l="l" t="t" r="r" b="b"/>
            <a:pathLst>
              <a:path w="2439" h="1848" extrusionOk="0">
                <a:moveTo>
                  <a:pt x="1580" y="1"/>
                </a:moveTo>
                <a:lnTo>
                  <a:pt x="1371" y="203"/>
                </a:lnTo>
                <a:lnTo>
                  <a:pt x="1919" y="780"/>
                </a:lnTo>
                <a:lnTo>
                  <a:pt x="1" y="780"/>
                </a:lnTo>
                <a:lnTo>
                  <a:pt x="1" y="1068"/>
                </a:lnTo>
                <a:lnTo>
                  <a:pt x="1919" y="1068"/>
                </a:lnTo>
                <a:lnTo>
                  <a:pt x="1371" y="1645"/>
                </a:lnTo>
                <a:lnTo>
                  <a:pt x="1580" y="1847"/>
                </a:lnTo>
                <a:lnTo>
                  <a:pt x="2439" y="924"/>
                </a:lnTo>
                <a:lnTo>
                  <a:pt x="1580" y="1"/>
                </a:ln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399" name="Google Shape;1399;p70"/>
          <p:cNvSpPr/>
          <p:nvPr/>
        </p:nvSpPr>
        <p:spPr>
          <a:xfrm>
            <a:off x="10328178" y="4910264"/>
            <a:ext cx="133877" cy="198241"/>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nvGrpSpPr>
          <p:cNvPr id="1400" name="Google Shape;1400;p70"/>
          <p:cNvGrpSpPr/>
          <p:nvPr/>
        </p:nvGrpSpPr>
        <p:grpSpPr>
          <a:xfrm>
            <a:off x="9916828" y="4613078"/>
            <a:ext cx="150357" cy="142471"/>
            <a:chOff x="4768575" y="2253950"/>
            <a:chExt cx="46300" cy="43875"/>
          </a:xfrm>
        </p:grpSpPr>
        <p:sp>
          <p:nvSpPr>
            <p:cNvPr id="1401" name="Google Shape;1401;p70"/>
            <p:cNvSpPr/>
            <p:nvPr/>
          </p:nvSpPr>
          <p:spPr>
            <a:xfrm>
              <a:off x="4785700" y="2253950"/>
              <a:ext cx="29175" cy="43875"/>
            </a:xfrm>
            <a:custGeom>
              <a:avLst/>
              <a:gdLst/>
              <a:ahLst/>
              <a:cxnLst/>
              <a:rect l="l" t="t" r="r" b="b"/>
              <a:pathLst>
                <a:path w="1167" h="1755" extrusionOk="0">
                  <a:moveTo>
                    <a:pt x="262" y="1"/>
                  </a:moveTo>
                  <a:cubicBezTo>
                    <a:pt x="150" y="1"/>
                    <a:pt x="49" y="149"/>
                    <a:pt x="164" y="247"/>
                  </a:cubicBezTo>
                  <a:lnTo>
                    <a:pt x="770" y="853"/>
                  </a:lnTo>
                  <a:lnTo>
                    <a:pt x="106" y="1517"/>
                  </a:lnTo>
                  <a:cubicBezTo>
                    <a:pt x="1" y="1616"/>
                    <a:pt x="95" y="1754"/>
                    <a:pt x="204" y="1754"/>
                  </a:cubicBezTo>
                  <a:cubicBezTo>
                    <a:pt x="236" y="1754"/>
                    <a:pt x="271" y="1742"/>
                    <a:pt x="301" y="1711"/>
                  </a:cubicBezTo>
                  <a:lnTo>
                    <a:pt x="1166" y="853"/>
                  </a:lnTo>
                  <a:lnTo>
                    <a:pt x="366" y="52"/>
                  </a:lnTo>
                  <a:cubicBezTo>
                    <a:pt x="334" y="16"/>
                    <a:pt x="297" y="1"/>
                    <a:pt x="262"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02" name="Google Shape;1402;p70"/>
            <p:cNvSpPr/>
            <p:nvPr/>
          </p:nvSpPr>
          <p:spPr>
            <a:xfrm>
              <a:off x="4768575" y="2253950"/>
              <a:ext cx="29175" cy="43875"/>
            </a:xfrm>
            <a:custGeom>
              <a:avLst/>
              <a:gdLst/>
              <a:ahLst/>
              <a:cxnLst/>
              <a:rect l="l" t="t" r="r" b="b"/>
              <a:pathLst>
                <a:path w="1167" h="1755" extrusionOk="0">
                  <a:moveTo>
                    <a:pt x="261" y="1"/>
                  </a:moveTo>
                  <a:cubicBezTo>
                    <a:pt x="150" y="1"/>
                    <a:pt x="50" y="149"/>
                    <a:pt x="171" y="247"/>
                  </a:cubicBezTo>
                  <a:lnTo>
                    <a:pt x="769" y="853"/>
                  </a:lnTo>
                  <a:lnTo>
                    <a:pt x="106" y="1517"/>
                  </a:lnTo>
                  <a:cubicBezTo>
                    <a:pt x="1" y="1616"/>
                    <a:pt x="95" y="1754"/>
                    <a:pt x="203" y="1754"/>
                  </a:cubicBezTo>
                  <a:cubicBezTo>
                    <a:pt x="236" y="1754"/>
                    <a:pt x="270" y="1742"/>
                    <a:pt x="301" y="1711"/>
                  </a:cubicBezTo>
                  <a:lnTo>
                    <a:pt x="1166" y="853"/>
                  </a:lnTo>
                  <a:lnTo>
                    <a:pt x="365" y="52"/>
                  </a:lnTo>
                  <a:cubicBezTo>
                    <a:pt x="334" y="16"/>
                    <a:pt x="297" y="1"/>
                    <a:pt x="261"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403" name="Google Shape;1403;p70"/>
          <p:cNvGrpSpPr/>
          <p:nvPr/>
        </p:nvGrpSpPr>
        <p:grpSpPr>
          <a:xfrm>
            <a:off x="10316325" y="5265112"/>
            <a:ext cx="157583" cy="194995"/>
            <a:chOff x="4960900" y="2433225"/>
            <a:chExt cx="48525" cy="60050"/>
          </a:xfrm>
        </p:grpSpPr>
        <p:sp>
          <p:nvSpPr>
            <p:cNvPr id="1404" name="Google Shape;1404;p70"/>
            <p:cNvSpPr/>
            <p:nvPr/>
          </p:nvSpPr>
          <p:spPr>
            <a:xfrm>
              <a:off x="4974225" y="2433225"/>
              <a:ext cx="35200" cy="60050"/>
            </a:xfrm>
            <a:custGeom>
              <a:avLst/>
              <a:gdLst/>
              <a:ahLst/>
              <a:cxnLst/>
              <a:rect l="l" t="t" r="r" b="b"/>
              <a:pathLst>
                <a:path w="1408" h="2402" extrusionOk="0">
                  <a:moveTo>
                    <a:pt x="102" y="0"/>
                  </a:moveTo>
                  <a:lnTo>
                    <a:pt x="95" y="7"/>
                  </a:lnTo>
                  <a:lnTo>
                    <a:pt x="1112" y="1154"/>
                  </a:lnTo>
                  <a:lnTo>
                    <a:pt x="1" y="2402"/>
                  </a:lnTo>
                  <a:lnTo>
                    <a:pt x="297" y="2402"/>
                  </a:lnTo>
                  <a:lnTo>
                    <a:pt x="1407" y="1154"/>
                  </a:lnTo>
                  <a:lnTo>
                    <a:pt x="383" y="0"/>
                  </a:ln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05" name="Google Shape;1405;p70"/>
            <p:cNvSpPr/>
            <p:nvPr/>
          </p:nvSpPr>
          <p:spPr>
            <a:xfrm>
              <a:off x="4960900" y="2433225"/>
              <a:ext cx="35175" cy="60050"/>
            </a:xfrm>
            <a:custGeom>
              <a:avLst/>
              <a:gdLst/>
              <a:ahLst/>
              <a:cxnLst/>
              <a:rect l="l" t="t" r="r" b="b"/>
              <a:pathLst>
                <a:path w="1407" h="2402" extrusionOk="0">
                  <a:moveTo>
                    <a:pt x="108" y="0"/>
                  </a:moveTo>
                  <a:lnTo>
                    <a:pt x="94" y="7"/>
                  </a:lnTo>
                  <a:lnTo>
                    <a:pt x="1111" y="1154"/>
                  </a:lnTo>
                  <a:lnTo>
                    <a:pt x="0" y="2402"/>
                  </a:lnTo>
                  <a:lnTo>
                    <a:pt x="296" y="2402"/>
                  </a:lnTo>
                  <a:lnTo>
                    <a:pt x="1407" y="1154"/>
                  </a:lnTo>
                  <a:lnTo>
                    <a:pt x="390" y="0"/>
                  </a:ln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406" name="Google Shape;1406;p70"/>
          <p:cNvGrpSpPr/>
          <p:nvPr/>
        </p:nvGrpSpPr>
        <p:grpSpPr>
          <a:xfrm>
            <a:off x="9901077" y="5617193"/>
            <a:ext cx="181859" cy="191747"/>
            <a:chOff x="4854075" y="2527625"/>
            <a:chExt cx="56000" cy="59050"/>
          </a:xfrm>
        </p:grpSpPr>
        <p:sp>
          <p:nvSpPr>
            <p:cNvPr id="1407" name="Google Shape;1407;p70"/>
            <p:cNvSpPr/>
            <p:nvPr/>
          </p:nvSpPr>
          <p:spPr>
            <a:xfrm>
              <a:off x="4872325" y="2527625"/>
              <a:ext cx="37750" cy="59050"/>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08" name="Google Shape;1408;p70"/>
            <p:cNvSpPr/>
            <p:nvPr/>
          </p:nvSpPr>
          <p:spPr>
            <a:xfrm>
              <a:off x="4854075" y="2539100"/>
              <a:ext cx="26075" cy="35875"/>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sp>
        <p:nvSpPr>
          <p:cNvPr id="1409" name="Google Shape;1409;p70"/>
          <p:cNvSpPr/>
          <p:nvPr/>
        </p:nvSpPr>
        <p:spPr>
          <a:xfrm>
            <a:off x="9921415" y="5274164"/>
            <a:ext cx="141184" cy="176891"/>
          </a:xfrm>
          <a:custGeom>
            <a:avLst/>
            <a:gdLst/>
            <a:ahLst/>
            <a:cxnLst/>
            <a:rect l="l" t="t" r="r" b="b"/>
            <a:pathLst>
              <a:path w="1739" h="2179" extrusionOk="0">
                <a:moveTo>
                  <a:pt x="1" y="1"/>
                </a:moveTo>
                <a:lnTo>
                  <a:pt x="1" y="2179"/>
                </a:lnTo>
                <a:lnTo>
                  <a:pt x="758" y="2179"/>
                </a:lnTo>
                <a:lnTo>
                  <a:pt x="1739" y="1090"/>
                </a:lnTo>
                <a:lnTo>
                  <a:pt x="758" y="1"/>
                </a:ln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10" name="Google Shape;1410;p70"/>
          <p:cNvSpPr/>
          <p:nvPr/>
        </p:nvSpPr>
        <p:spPr>
          <a:xfrm>
            <a:off x="10692970" y="4260369"/>
            <a:ext cx="213196" cy="176891"/>
          </a:xfrm>
          <a:custGeom>
            <a:avLst/>
            <a:gdLst/>
            <a:ahLst/>
            <a:cxnLst/>
            <a:rect l="l" t="t" r="r" b="b"/>
            <a:pathLst>
              <a:path w="2626" h="2179" extrusionOk="0">
                <a:moveTo>
                  <a:pt x="0" y="1"/>
                </a:moveTo>
                <a:lnTo>
                  <a:pt x="887" y="1090"/>
                </a:lnTo>
                <a:lnTo>
                  <a:pt x="0" y="2179"/>
                </a:lnTo>
                <a:lnTo>
                  <a:pt x="1644" y="2179"/>
                </a:lnTo>
                <a:lnTo>
                  <a:pt x="2625" y="1090"/>
                </a:lnTo>
                <a:lnTo>
                  <a:pt x="1644" y="1"/>
                </a:ln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11" name="Google Shape;1411;p70"/>
          <p:cNvSpPr/>
          <p:nvPr/>
        </p:nvSpPr>
        <p:spPr>
          <a:xfrm>
            <a:off x="9491988" y="5274164"/>
            <a:ext cx="180397" cy="176891"/>
          </a:xfrm>
          <a:custGeom>
            <a:avLst/>
            <a:gdLst/>
            <a:ahLst/>
            <a:cxnLst/>
            <a:rect l="l" t="t" r="r" b="b"/>
            <a:pathLst>
              <a:path w="2222" h="2179" extrusionOk="0">
                <a:moveTo>
                  <a:pt x="477" y="1"/>
                </a:moveTo>
                <a:lnTo>
                  <a:pt x="895" y="513"/>
                </a:lnTo>
                <a:lnTo>
                  <a:pt x="1" y="513"/>
                </a:lnTo>
                <a:lnTo>
                  <a:pt x="1" y="1659"/>
                </a:lnTo>
                <a:lnTo>
                  <a:pt x="895" y="1659"/>
                </a:lnTo>
                <a:lnTo>
                  <a:pt x="477" y="2179"/>
                </a:lnTo>
                <a:lnTo>
                  <a:pt x="1234" y="2179"/>
                </a:lnTo>
                <a:lnTo>
                  <a:pt x="2222" y="1090"/>
                </a:lnTo>
                <a:lnTo>
                  <a:pt x="1234" y="1"/>
                </a:ln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nvGrpSpPr>
          <p:cNvPr id="1412" name="Google Shape;1412;p70"/>
          <p:cNvGrpSpPr/>
          <p:nvPr/>
        </p:nvGrpSpPr>
        <p:grpSpPr>
          <a:xfrm>
            <a:off x="10733360" y="4902186"/>
            <a:ext cx="132416" cy="214396"/>
            <a:chOff x="5059700" y="2334775"/>
            <a:chExt cx="40775" cy="66025"/>
          </a:xfrm>
        </p:grpSpPr>
        <p:sp>
          <p:nvSpPr>
            <p:cNvPr id="1413" name="Google Shape;1413;p70"/>
            <p:cNvSpPr/>
            <p:nvPr/>
          </p:nvSpPr>
          <p:spPr>
            <a:xfrm>
              <a:off x="5059700" y="2334775"/>
              <a:ext cx="12475" cy="10525"/>
            </a:xfrm>
            <a:custGeom>
              <a:avLst/>
              <a:gdLst/>
              <a:ahLst/>
              <a:cxnLst/>
              <a:rect l="l" t="t" r="r" b="b"/>
              <a:pathLst>
                <a:path w="499" h="421" extrusionOk="0">
                  <a:moveTo>
                    <a:pt x="282" y="0"/>
                  </a:moveTo>
                  <a:cubicBezTo>
                    <a:pt x="94" y="0"/>
                    <a:pt x="1" y="224"/>
                    <a:pt x="138" y="361"/>
                  </a:cubicBezTo>
                  <a:cubicBezTo>
                    <a:pt x="179" y="402"/>
                    <a:pt x="230" y="421"/>
                    <a:pt x="281" y="421"/>
                  </a:cubicBezTo>
                  <a:cubicBezTo>
                    <a:pt x="388" y="421"/>
                    <a:pt x="491" y="337"/>
                    <a:pt x="491" y="209"/>
                  </a:cubicBezTo>
                  <a:cubicBezTo>
                    <a:pt x="498" y="94"/>
                    <a:pt x="397" y="0"/>
                    <a:pt x="282"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14" name="Google Shape;1414;p70"/>
            <p:cNvSpPr/>
            <p:nvPr/>
          </p:nvSpPr>
          <p:spPr>
            <a:xfrm>
              <a:off x="5059700" y="2348650"/>
              <a:ext cx="12475" cy="10550"/>
            </a:xfrm>
            <a:custGeom>
              <a:avLst/>
              <a:gdLst/>
              <a:ahLst/>
              <a:cxnLst/>
              <a:rect l="l" t="t" r="r" b="b"/>
              <a:pathLst>
                <a:path w="499" h="422" extrusionOk="0">
                  <a:moveTo>
                    <a:pt x="282" y="1"/>
                  </a:moveTo>
                  <a:cubicBezTo>
                    <a:pt x="94" y="1"/>
                    <a:pt x="1" y="224"/>
                    <a:pt x="138" y="361"/>
                  </a:cubicBezTo>
                  <a:cubicBezTo>
                    <a:pt x="179" y="403"/>
                    <a:pt x="230" y="421"/>
                    <a:pt x="281" y="421"/>
                  </a:cubicBezTo>
                  <a:cubicBezTo>
                    <a:pt x="388" y="421"/>
                    <a:pt x="491" y="337"/>
                    <a:pt x="491" y="210"/>
                  </a:cubicBezTo>
                  <a:cubicBezTo>
                    <a:pt x="498" y="94"/>
                    <a:pt x="397" y="1"/>
                    <a:pt x="282"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15" name="Google Shape;1415;p70"/>
            <p:cNvSpPr/>
            <p:nvPr/>
          </p:nvSpPr>
          <p:spPr>
            <a:xfrm>
              <a:off x="5059700" y="2362525"/>
              <a:ext cx="12475" cy="10550"/>
            </a:xfrm>
            <a:custGeom>
              <a:avLst/>
              <a:gdLst/>
              <a:ahLst/>
              <a:cxnLst/>
              <a:rect l="l" t="t" r="r" b="b"/>
              <a:pathLst>
                <a:path w="499" h="422" extrusionOk="0">
                  <a:moveTo>
                    <a:pt x="282" y="1"/>
                  </a:moveTo>
                  <a:cubicBezTo>
                    <a:pt x="94" y="1"/>
                    <a:pt x="1" y="224"/>
                    <a:pt x="138" y="361"/>
                  </a:cubicBezTo>
                  <a:cubicBezTo>
                    <a:pt x="179" y="403"/>
                    <a:pt x="230" y="422"/>
                    <a:pt x="281" y="422"/>
                  </a:cubicBezTo>
                  <a:cubicBezTo>
                    <a:pt x="388" y="422"/>
                    <a:pt x="491" y="338"/>
                    <a:pt x="491" y="210"/>
                  </a:cubicBezTo>
                  <a:cubicBezTo>
                    <a:pt x="498" y="95"/>
                    <a:pt x="397" y="1"/>
                    <a:pt x="282"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16" name="Google Shape;1416;p70"/>
            <p:cNvSpPr/>
            <p:nvPr/>
          </p:nvSpPr>
          <p:spPr>
            <a:xfrm>
              <a:off x="5059700" y="2376400"/>
              <a:ext cx="12475" cy="10500"/>
            </a:xfrm>
            <a:custGeom>
              <a:avLst/>
              <a:gdLst/>
              <a:ahLst/>
              <a:cxnLst/>
              <a:rect l="l" t="t" r="r" b="b"/>
              <a:pathLst>
                <a:path w="499" h="420" extrusionOk="0">
                  <a:moveTo>
                    <a:pt x="294" y="1"/>
                  </a:moveTo>
                  <a:cubicBezTo>
                    <a:pt x="290" y="1"/>
                    <a:pt x="286" y="1"/>
                    <a:pt x="282" y="1"/>
                  </a:cubicBezTo>
                  <a:cubicBezTo>
                    <a:pt x="94" y="1"/>
                    <a:pt x="1" y="225"/>
                    <a:pt x="138" y="355"/>
                  </a:cubicBezTo>
                  <a:cubicBezTo>
                    <a:pt x="180" y="400"/>
                    <a:pt x="233" y="420"/>
                    <a:pt x="285" y="420"/>
                  </a:cubicBezTo>
                  <a:cubicBezTo>
                    <a:pt x="390" y="420"/>
                    <a:pt x="491" y="336"/>
                    <a:pt x="491" y="210"/>
                  </a:cubicBezTo>
                  <a:cubicBezTo>
                    <a:pt x="498" y="99"/>
                    <a:pt x="404" y="1"/>
                    <a:pt x="294"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17" name="Google Shape;1417;p70"/>
            <p:cNvSpPr/>
            <p:nvPr/>
          </p:nvSpPr>
          <p:spPr>
            <a:xfrm>
              <a:off x="5059700" y="2390125"/>
              <a:ext cx="12475" cy="10675"/>
            </a:xfrm>
            <a:custGeom>
              <a:avLst/>
              <a:gdLst/>
              <a:ahLst/>
              <a:cxnLst/>
              <a:rect l="l" t="t" r="r" b="b"/>
              <a:pathLst>
                <a:path w="499" h="427" extrusionOk="0">
                  <a:moveTo>
                    <a:pt x="282" y="0"/>
                  </a:moveTo>
                  <a:cubicBezTo>
                    <a:pt x="94" y="0"/>
                    <a:pt x="1" y="231"/>
                    <a:pt x="138" y="361"/>
                  </a:cubicBezTo>
                  <a:cubicBezTo>
                    <a:pt x="180" y="406"/>
                    <a:pt x="233" y="426"/>
                    <a:pt x="285" y="426"/>
                  </a:cubicBezTo>
                  <a:cubicBezTo>
                    <a:pt x="390" y="426"/>
                    <a:pt x="491" y="343"/>
                    <a:pt x="491" y="217"/>
                  </a:cubicBezTo>
                  <a:cubicBezTo>
                    <a:pt x="498" y="94"/>
                    <a:pt x="397" y="0"/>
                    <a:pt x="282"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18" name="Google Shape;1418;p70"/>
            <p:cNvSpPr/>
            <p:nvPr/>
          </p:nvSpPr>
          <p:spPr>
            <a:xfrm>
              <a:off x="5073950" y="2348650"/>
              <a:ext cx="12275" cy="10550"/>
            </a:xfrm>
            <a:custGeom>
              <a:avLst/>
              <a:gdLst/>
              <a:ahLst/>
              <a:cxnLst/>
              <a:rect l="l" t="t" r="r" b="b"/>
              <a:pathLst>
                <a:path w="491" h="422" extrusionOk="0">
                  <a:moveTo>
                    <a:pt x="282" y="1"/>
                  </a:moveTo>
                  <a:cubicBezTo>
                    <a:pt x="94" y="1"/>
                    <a:pt x="0" y="224"/>
                    <a:pt x="130" y="361"/>
                  </a:cubicBezTo>
                  <a:cubicBezTo>
                    <a:pt x="174" y="403"/>
                    <a:pt x="227" y="421"/>
                    <a:pt x="278" y="421"/>
                  </a:cubicBezTo>
                  <a:cubicBezTo>
                    <a:pt x="387" y="421"/>
                    <a:pt x="491" y="337"/>
                    <a:pt x="491" y="210"/>
                  </a:cubicBezTo>
                  <a:cubicBezTo>
                    <a:pt x="491" y="94"/>
                    <a:pt x="397" y="1"/>
                    <a:pt x="282"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19" name="Google Shape;1419;p70"/>
            <p:cNvSpPr/>
            <p:nvPr/>
          </p:nvSpPr>
          <p:spPr>
            <a:xfrm>
              <a:off x="5073950" y="2362525"/>
              <a:ext cx="12275" cy="10550"/>
            </a:xfrm>
            <a:custGeom>
              <a:avLst/>
              <a:gdLst/>
              <a:ahLst/>
              <a:cxnLst/>
              <a:rect l="l" t="t" r="r" b="b"/>
              <a:pathLst>
                <a:path w="491" h="422" extrusionOk="0">
                  <a:moveTo>
                    <a:pt x="282" y="1"/>
                  </a:moveTo>
                  <a:cubicBezTo>
                    <a:pt x="94" y="1"/>
                    <a:pt x="0" y="224"/>
                    <a:pt x="130" y="361"/>
                  </a:cubicBezTo>
                  <a:cubicBezTo>
                    <a:pt x="174" y="403"/>
                    <a:pt x="227" y="422"/>
                    <a:pt x="278" y="422"/>
                  </a:cubicBezTo>
                  <a:cubicBezTo>
                    <a:pt x="387" y="422"/>
                    <a:pt x="491" y="338"/>
                    <a:pt x="491" y="210"/>
                  </a:cubicBezTo>
                  <a:cubicBezTo>
                    <a:pt x="491" y="95"/>
                    <a:pt x="397" y="1"/>
                    <a:pt x="282"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20" name="Google Shape;1420;p70"/>
            <p:cNvSpPr/>
            <p:nvPr/>
          </p:nvSpPr>
          <p:spPr>
            <a:xfrm>
              <a:off x="5074000" y="2376400"/>
              <a:ext cx="12225" cy="10500"/>
            </a:xfrm>
            <a:custGeom>
              <a:avLst/>
              <a:gdLst/>
              <a:ahLst/>
              <a:cxnLst/>
              <a:rect l="l" t="t" r="r" b="b"/>
              <a:pathLst>
                <a:path w="489" h="420" extrusionOk="0">
                  <a:moveTo>
                    <a:pt x="291" y="1"/>
                  </a:moveTo>
                  <a:cubicBezTo>
                    <a:pt x="287" y="1"/>
                    <a:pt x="284" y="1"/>
                    <a:pt x="280" y="1"/>
                  </a:cubicBezTo>
                  <a:cubicBezTo>
                    <a:pt x="277" y="1"/>
                    <a:pt x="274" y="1"/>
                    <a:pt x="271" y="1"/>
                  </a:cubicBezTo>
                  <a:cubicBezTo>
                    <a:pt x="89" y="1"/>
                    <a:pt x="0" y="227"/>
                    <a:pt x="128" y="355"/>
                  </a:cubicBezTo>
                  <a:cubicBezTo>
                    <a:pt x="173" y="400"/>
                    <a:pt x="228" y="420"/>
                    <a:pt x="281" y="420"/>
                  </a:cubicBezTo>
                  <a:cubicBezTo>
                    <a:pt x="388" y="420"/>
                    <a:pt x="489" y="336"/>
                    <a:pt x="489" y="210"/>
                  </a:cubicBezTo>
                  <a:cubicBezTo>
                    <a:pt x="489" y="99"/>
                    <a:pt x="401" y="1"/>
                    <a:pt x="291"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21" name="Google Shape;1421;p70"/>
            <p:cNvSpPr/>
            <p:nvPr/>
          </p:nvSpPr>
          <p:spPr>
            <a:xfrm>
              <a:off x="5088000" y="2362525"/>
              <a:ext cx="12475" cy="10550"/>
            </a:xfrm>
            <a:custGeom>
              <a:avLst/>
              <a:gdLst/>
              <a:ahLst/>
              <a:cxnLst/>
              <a:rect l="l" t="t" r="r" b="b"/>
              <a:pathLst>
                <a:path w="499" h="422" extrusionOk="0">
                  <a:moveTo>
                    <a:pt x="289" y="1"/>
                  </a:moveTo>
                  <a:cubicBezTo>
                    <a:pt x="102" y="1"/>
                    <a:pt x="1" y="224"/>
                    <a:pt x="138" y="361"/>
                  </a:cubicBezTo>
                  <a:cubicBezTo>
                    <a:pt x="180" y="403"/>
                    <a:pt x="231" y="422"/>
                    <a:pt x="283" y="422"/>
                  </a:cubicBezTo>
                  <a:cubicBezTo>
                    <a:pt x="392" y="422"/>
                    <a:pt x="499" y="338"/>
                    <a:pt x="499" y="210"/>
                  </a:cubicBezTo>
                  <a:cubicBezTo>
                    <a:pt x="499" y="95"/>
                    <a:pt x="405" y="1"/>
                    <a:pt x="289"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422" name="Google Shape;1422;p70"/>
          <p:cNvGrpSpPr/>
          <p:nvPr/>
        </p:nvGrpSpPr>
        <p:grpSpPr>
          <a:xfrm>
            <a:off x="10676246" y="5255695"/>
            <a:ext cx="246645" cy="213828"/>
            <a:chOff x="5037700" y="2430325"/>
            <a:chExt cx="75950" cy="65850"/>
          </a:xfrm>
        </p:grpSpPr>
        <p:sp>
          <p:nvSpPr>
            <p:cNvPr id="1423" name="Google Shape;1423;p70"/>
            <p:cNvSpPr/>
            <p:nvPr/>
          </p:nvSpPr>
          <p:spPr>
            <a:xfrm>
              <a:off x="5059700" y="2430325"/>
              <a:ext cx="53950" cy="65850"/>
            </a:xfrm>
            <a:custGeom>
              <a:avLst/>
              <a:gdLst/>
              <a:ahLst/>
              <a:cxnLst/>
              <a:rect l="l" t="t" r="r" b="b"/>
              <a:pathLst>
                <a:path w="2158" h="2634" extrusionOk="0">
                  <a:moveTo>
                    <a:pt x="1" y="1"/>
                  </a:moveTo>
                  <a:lnTo>
                    <a:pt x="866" y="1321"/>
                  </a:lnTo>
                  <a:lnTo>
                    <a:pt x="1" y="2633"/>
                  </a:lnTo>
                  <a:lnTo>
                    <a:pt x="1292" y="2633"/>
                  </a:lnTo>
                  <a:lnTo>
                    <a:pt x="2157" y="1321"/>
                  </a:lnTo>
                  <a:lnTo>
                    <a:pt x="1292" y="1"/>
                  </a:ln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24" name="Google Shape;1424;p70"/>
            <p:cNvSpPr/>
            <p:nvPr/>
          </p:nvSpPr>
          <p:spPr>
            <a:xfrm>
              <a:off x="5037700" y="2430325"/>
              <a:ext cx="34100" cy="65850"/>
            </a:xfrm>
            <a:custGeom>
              <a:avLst/>
              <a:gdLst/>
              <a:ahLst/>
              <a:cxnLst/>
              <a:rect l="l" t="t" r="r" b="b"/>
              <a:pathLst>
                <a:path w="1364" h="2634" extrusionOk="0">
                  <a:moveTo>
                    <a:pt x="1" y="1"/>
                  </a:moveTo>
                  <a:lnTo>
                    <a:pt x="866" y="1321"/>
                  </a:lnTo>
                  <a:lnTo>
                    <a:pt x="1" y="2633"/>
                  </a:lnTo>
                  <a:lnTo>
                    <a:pt x="498" y="2633"/>
                  </a:lnTo>
                  <a:lnTo>
                    <a:pt x="1364" y="1321"/>
                  </a:lnTo>
                  <a:lnTo>
                    <a:pt x="498" y="1"/>
                  </a:ln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425" name="Google Shape;1425;p70"/>
          <p:cNvGrpSpPr/>
          <p:nvPr/>
        </p:nvGrpSpPr>
        <p:grpSpPr>
          <a:xfrm>
            <a:off x="9902252" y="4944298"/>
            <a:ext cx="230685" cy="130172"/>
            <a:chOff x="4756975" y="2341800"/>
            <a:chExt cx="91975" cy="51925"/>
          </a:xfrm>
        </p:grpSpPr>
        <p:sp>
          <p:nvSpPr>
            <p:cNvPr id="1426" name="Google Shape;1426;p70"/>
            <p:cNvSpPr/>
            <p:nvPr/>
          </p:nvSpPr>
          <p:spPr>
            <a:xfrm>
              <a:off x="4756975"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46" y="0"/>
                    <a:pt x="245"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27" name="Google Shape;1427;p70"/>
            <p:cNvSpPr/>
            <p:nvPr/>
          </p:nvSpPr>
          <p:spPr>
            <a:xfrm>
              <a:off x="4777350"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39" y="0"/>
                    <a:pt x="245"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28" name="Google Shape;1428;p70"/>
            <p:cNvSpPr/>
            <p:nvPr/>
          </p:nvSpPr>
          <p:spPr>
            <a:xfrm>
              <a:off x="4797725"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29" name="Google Shape;1429;p70"/>
            <p:cNvSpPr/>
            <p:nvPr/>
          </p:nvSpPr>
          <p:spPr>
            <a:xfrm>
              <a:off x="4818100"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30" name="Google Shape;1430;p70"/>
            <p:cNvSpPr/>
            <p:nvPr/>
          </p:nvSpPr>
          <p:spPr>
            <a:xfrm>
              <a:off x="4768675" y="2352625"/>
              <a:ext cx="8875" cy="9025"/>
            </a:xfrm>
            <a:custGeom>
              <a:avLst/>
              <a:gdLst/>
              <a:ahLst/>
              <a:cxnLst/>
              <a:rect l="l" t="t" r="r" b="b"/>
              <a:pathLst>
                <a:path w="355" h="361" extrusionOk="0">
                  <a:moveTo>
                    <a:pt x="174" y="0"/>
                  </a:moveTo>
                  <a:cubicBezTo>
                    <a:pt x="80" y="0"/>
                    <a:pt x="1" y="87"/>
                    <a:pt x="1" y="181"/>
                  </a:cubicBezTo>
                  <a:cubicBezTo>
                    <a:pt x="1" y="281"/>
                    <a:pt x="80" y="361"/>
                    <a:pt x="174" y="361"/>
                  </a:cubicBezTo>
                  <a:cubicBezTo>
                    <a:pt x="275" y="361"/>
                    <a:pt x="354" y="281"/>
                    <a:pt x="354" y="181"/>
                  </a:cubicBezTo>
                  <a:cubicBezTo>
                    <a:pt x="354" y="87"/>
                    <a:pt x="275" y="0"/>
                    <a:pt x="174"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31" name="Google Shape;1431;p70"/>
            <p:cNvSpPr/>
            <p:nvPr/>
          </p:nvSpPr>
          <p:spPr>
            <a:xfrm>
              <a:off x="4787425" y="2352625"/>
              <a:ext cx="10500" cy="9125"/>
            </a:xfrm>
            <a:custGeom>
              <a:avLst/>
              <a:gdLst/>
              <a:ahLst/>
              <a:cxnLst/>
              <a:rect l="l" t="t" r="r" b="b"/>
              <a:pathLst>
                <a:path w="420" h="365" extrusionOk="0">
                  <a:moveTo>
                    <a:pt x="239" y="0"/>
                  </a:moveTo>
                  <a:cubicBezTo>
                    <a:pt x="80" y="0"/>
                    <a:pt x="1" y="195"/>
                    <a:pt x="116" y="310"/>
                  </a:cubicBezTo>
                  <a:cubicBezTo>
                    <a:pt x="152" y="348"/>
                    <a:pt x="196" y="365"/>
                    <a:pt x="240" y="365"/>
                  </a:cubicBezTo>
                  <a:cubicBezTo>
                    <a:pt x="331" y="365"/>
                    <a:pt x="419" y="292"/>
                    <a:pt x="419" y="181"/>
                  </a:cubicBezTo>
                  <a:cubicBezTo>
                    <a:pt x="419" y="87"/>
                    <a:pt x="340" y="0"/>
                    <a:pt x="239"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32" name="Google Shape;1432;p70"/>
            <p:cNvSpPr/>
            <p:nvPr/>
          </p:nvSpPr>
          <p:spPr>
            <a:xfrm>
              <a:off x="4809250"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33" name="Google Shape;1433;p70"/>
            <p:cNvSpPr/>
            <p:nvPr/>
          </p:nvSpPr>
          <p:spPr>
            <a:xfrm>
              <a:off x="4829625"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34" name="Google Shape;1434;p70"/>
            <p:cNvSpPr/>
            <p:nvPr/>
          </p:nvSpPr>
          <p:spPr>
            <a:xfrm>
              <a:off x="4777350" y="2363250"/>
              <a:ext cx="10650" cy="9025"/>
            </a:xfrm>
            <a:custGeom>
              <a:avLst/>
              <a:gdLst/>
              <a:ahLst/>
              <a:cxnLst/>
              <a:rect l="l" t="t" r="r" b="b"/>
              <a:pathLst>
                <a:path w="426" h="361" extrusionOk="0">
                  <a:moveTo>
                    <a:pt x="245" y="1"/>
                  </a:moveTo>
                  <a:cubicBezTo>
                    <a:pt x="79" y="1"/>
                    <a:pt x="0" y="195"/>
                    <a:pt x="115" y="311"/>
                  </a:cubicBezTo>
                  <a:cubicBezTo>
                    <a:pt x="152" y="345"/>
                    <a:pt x="197" y="361"/>
                    <a:pt x="241" y="361"/>
                  </a:cubicBezTo>
                  <a:cubicBezTo>
                    <a:pt x="335" y="361"/>
                    <a:pt x="426" y="289"/>
                    <a:pt x="426" y="181"/>
                  </a:cubicBezTo>
                  <a:cubicBezTo>
                    <a:pt x="426" y="80"/>
                    <a:pt x="339" y="1"/>
                    <a:pt x="245"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35" name="Google Shape;1435;p70"/>
            <p:cNvSpPr/>
            <p:nvPr/>
          </p:nvSpPr>
          <p:spPr>
            <a:xfrm>
              <a:off x="4797725"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36" name="Google Shape;1436;p70"/>
            <p:cNvSpPr/>
            <p:nvPr/>
          </p:nvSpPr>
          <p:spPr>
            <a:xfrm>
              <a:off x="4818100"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37" name="Google Shape;1437;p70"/>
            <p:cNvSpPr/>
            <p:nvPr/>
          </p:nvSpPr>
          <p:spPr>
            <a:xfrm>
              <a:off x="4838475" y="2363250"/>
              <a:ext cx="10475" cy="9025"/>
            </a:xfrm>
            <a:custGeom>
              <a:avLst/>
              <a:gdLst/>
              <a:ahLst/>
              <a:cxnLst/>
              <a:rect l="l" t="t" r="r" b="b"/>
              <a:pathLst>
                <a:path w="419" h="361" extrusionOk="0">
                  <a:moveTo>
                    <a:pt x="238" y="1"/>
                  </a:moveTo>
                  <a:cubicBezTo>
                    <a:pt x="79" y="1"/>
                    <a:pt x="0" y="195"/>
                    <a:pt x="108" y="311"/>
                  </a:cubicBezTo>
                  <a:cubicBezTo>
                    <a:pt x="145" y="345"/>
                    <a:pt x="190" y="361"/>
                    <a:pt x="233"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38" name="Google Shape;1438;p70"/>
            <p:cNvSpPr/>
            <p:nvPr/>
          </p:nvSpPr>
          <p:spPr>
            <a:xfrm>
              <a:off x="4768675" y="2374075"/>
              <a:ext cx="8875" cy="9050"/>
            </a:xfrm>
            <a:custGeom>
              <a:avLst/>
              <a:gdLst/>
              <a:ahLst/>
              <a:cxnLst/>
              <a:rect l="l" t="t" r="r" b="b"/>
              <a:pathLst>
                <a:path w="355" h="362" extrusionOk="0">
                  <a:moveTo>
                    <a:pt x="174" y="0"/>
                  </a:moveTo>
                  <a:cubicBezTo>
                    <a:pt x="80" y="0"/>
                    <a:pt x="1" y="80"/>
                    <a:pt x="1" y="181"/>
                  </a:cubicBezTo>
                  <a:cubicBezTo>
                    <a:pt x="1" y="282"/>
                    <a:pt x="80" y="361"/>
                    <a:pt x="174" y="361"/>
                  </a:cubicBezTo>
                  <a:cubicBezTo>
                    <a:pt x="275" y="361"/>
                    <a:pt x="354" y="282"/>
                    <a:pt x="354" y="181"/>
                  </a:cubicBezTo>
                  <a:cubicBezTo>
                    <a:pt x="354" y="80"/>
                    <a:pt x="275" y="0"/>
                    <a:pt x="174"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39" name="Google Shape;1439;p70"/>
            <p:cNvSpPr/>
            <p:nvPr/>
          </p:nvSpPr>
          <p:spPr>
            <a:xfrm>
              <a:off x="4787425" y="2374075"/>
              <a:ext cx="10500" cy="9150"/>
            </a:xfrm>
            <a:custGeom>
              <a:avLst/>
              <a:gdLst/>
              <a:ahLst/>
              <a:cxnLst/>
              <a:rect l="l" t="t" r="r" b="b"/>
              <a:pathLst>
                <a:path w="420" h="366" extrusionOk="0">
                  <a:moveTo>
                    <a:pt x="239" y="0"/>
                  </a:moveTo>
                  <a:cubicBezTo>
                    <a:pt x="80" y="0"/>
                    <a:pt x="1" y="195"/>
                    <a:pt x="116" y="311"/>
                  </a:cubicBezTo>
                  <a:cubicBezTo>
                    <a:pt x="152" y="348"/>
                    <a:pt x="196" y="365"/>
                    <a:pt x="240" y="365"/>
                  </a:cubicBezTo>
                  <a:cubicBezTo>
                    <a:pt x="331" y="365"/>
                    <a:pt x="419" y="293"/>
                    <a:pt x="419" y="181"/>
                  </a:cubicBezTo>
                  <a:cubicBezTo>
                    <a:pt x="419" y="80"/>
                    <a:pt x="340" y="0"/>
                    <a:pt x="239"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40" name="Google Shape;1440;p70"/>
            <p:cNvSpPr/>
            <p:nvPr/>
          </p:nvSpPr>
          <p:spPr>
            <a:xfrm>
              <a:off x="4809250"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41" name="Google Shape;1441;p70"/>
            <p:cNvSpPr/>
            <p:nvPr/>
          </p:nvSpPr>
          <p:spPr>
            <a:xfrm>
              <a:off x="4829625"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42" name="Google Shape;1442;p70"/>
            <p:cNvSpPr/>
            <p:nvPr/>
          </p:nvSpPr>
          <p:spPr>
            <a:xfrm>
              <a:off x="4756975"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46" y="0"/>
                    <a:pt x="245"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43" name="Google Shape;1443;p70"/>
            <p:cNvSpPr/>
            <p:nvPr/>
          </p:nvSpPr>
          <p:spPr>
            <a:xfrm>
              <a:off x="4777350"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39" y="0"/>
                    <a:pt x="245"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44" name="Google Shape;1444;p70"/>
            <p:cNvSpPr/>
            <p:nvPr/>
          </p:nvSpPr>
          <p:spPr>
            <a:xfrm>
              <a:off x="4797725"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45" name="Google Shape;1445;p70"/>
            <p:cNvSpPr/>
            <p:nvPr/>
          </p:nvSpPr>
          <p:spPr>
            <a:xfrm>
              <a:off x="4818100"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grpSp>
      <p:grpSp>
        <p:nvGrpSpPr>
          <p:cNvPr id="1446" name="Google Shape;1446;p70"/>
          <p:cNvGrpSpPr/>
          <p:nvPr/>
        </p:nvGrpSpPr>
        <p:grpSpPr>
          <a:xfrm>
            <a:off x="10258169" y="5595894"/>
            <a:ext cx="283329" cy="234348"/>
            <a:chOff x="4943575" y="2516350"/>
            <a:chExt cx="98675" cy="81700"/>
          </a:xfrm>
        </p:grpSpPr>
        <p:sp>
          <p:nvSpPr>
            <p:cNvPr id="1447" name="Google Shape;1447;p70"/>
            <p:cNvSpPr/>
            <p:nvPr/>
          </p:nvSpPr>
          <p:spPr>
            <a:xfrm>
              <a:off x="5036450" y="2554750"/>
              <a:ext cx="5800" cy="4825"/>
            </a:xfrm>
            <a:custGeom>
              <a:avLst/>
              <a:gdLst/>
              <a:ahLst/>
              <a:cxnLst/>
              <a:rect l="l" t="t" r="r" b="b"/>
              <a:pathLst>
                <a:path w="232" h="193" extrusionOk="0">
                  <a:moveTo>
                    <a:pt x="130" y="0"/>
                  </a:moveTo>
                  <a:cubicBezTo>
                    <a:pt x="51" y="0"/>
                    <a:pt x="0" y="101"/>
                    <a:pt x="65" y="166"/>
                  </a:cubicBezTo>
                  <a:cubicBezTo>
                    <a:pt x="83" y="184"/>
                    <a:pt x="106" y="192"/>
                    <a:pt x="129" y="192"/>
                  </a:cubicBezTo>
                  <a:cubicBezTo>
                    <a:pt x="179" y="192"/>
                    <a:pt x="229" y="153"/>
                    <a:pt x="224" y="94"/>
                  </a:cubicBezTo>
                  <a:cubicBezTo>
                    <a:pt x="231" y="44"/>
                    <a:pt x="188" y="0"/>
                    <a:pt x="130"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48" name="Google Shape;1448;p70"/>
            <p:cNvSpPr/>
            <p:nvPr/>
          </p:nvSpPr>
          <p:spPr>
            <a:xfrm>
              <a:off x="5028150" y="2547175"/>
              <a:ext cx="5625" cy="4725"/>
            </a:xfrm>
            <a:custGeom>
              <a:avLst/>
              <a:gdLst/>
              <a:ahLst/>
              <a:cxnLst/>
              <a:rect l="l" t="t" r="r" b="b"/>
              <a:pathLst>
                <a:path w="225" h="189" extrusionOk="0">
                  <a:moveTo>
                    <a:pt x="123" y="0"/>
                  </a:moveTo>
                  <a:cubicBezTo>
                    <a:pt x="37" y="0"/>
                    <a:pt x="0" y="101"/>
                    <a:pt x="58" y="159"/>
                  </a:cubicBezTo>
                  <a:cubicBezTo>
                    <a:pt x="79" y="180"/>
                    <a:pt x="103" y="189"/>
                    <a:pt x="126" y="189"/>
                  </a:cubicBezTo>
                  <a:cubicBezTo>
                    <a:pt x="177" y="189"/>
                    <a:pt x="224" y="146"/>
                    <a:pt x="224" y="87"/>
                  </a:cubicBezTo>
                  <a:cubicBezTo>
                    <a:pt x="217" y="36"/>
                    <a:pt x="181" y="0"/>
                    <a:pt x="123"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49" name="Google Shape;1449;p70"/>
            <p:cNvSpPr/>
            <p:nvPr/>
          </p:nvSpPr>
          <p:spPr>
            <a:xfrm>
              <a:off x="5028150" y="2554750"/>
              <a:ext cx="5625" cy="4825"/>
            </a:xfrm>
            <a:custGeom>
              <a:avLst/>
              <a:gdLst/>
              <a:ahLst/>
              <a:cxnLst/>
              <a:rect l="l" t="t" r="r" b="b"/>
              <a:pathLst>
                <a:path w="225" h="193" extrusionOk="0">
                  <a:moveTo>
                    <a:pt x="123" y="0"/>
                  </a:moveTo>
                  <a:cubicBezTo>
                    <a:pt x="44" y="0"/>
                    <a:pt x="0" y="101"/>
                    <a:pt x="58" y="166"/>
                  </a:cubicBezTo>
                  <a:cubicBezTo>
                    <a:pt x="76" y="184"/>
                    <a:pt x="99" y="192"/>
                    <a:pt x="123" y="192"/>
                  </a:cubicBezTo>
                  <a:cubicBezTo>
                    <a:pt x="173" y="192"/>
                    <a:pt x="224" y="153"/>
                    <a:pt x="224" y="94"/>
                  </a:cubicBezTo>
                  <a:cubicBezTo>
                    <a:pt x="224" y="44"/>
                    <a:pt x="181" y="0"/>
                    <a:pt x="123"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50" name="Google Shape;1450;p70"/>
            <p:cNvSpPr/>
            <p:nvPr/>
          </p:nvSpPr>
          <p:spPr>
            <a:xfrm>
              <a:off x="5028150" y="2562500"/>
              <a:ext cx="5625" cy="4800"/>
            </a:xfrm>
            <a:custGeom>
              <a:avLst/>
              <a:gdLst/>
              <a:ahLst/>
              <a:cxnLst/>
              <a:rect l="l" t="t" r="r" b="b"/>
              <a:pathLst>
                <a:path w="225" h="192" extrusionOk="0">
                  <a:moveTo>
                    <a:pt x="123" y="0"/>
                  </a:moveTo>
                  <a:cubicBezTo>
                    <a:pt x="37" y="0"/>
                    <a:pt x="0" y="101"/>
                    <a:pt x="58" y="166"/>
                  </a:cubicBezTo>
                  <a:cubicBezTo>
                    <a:pt x="77" y="183"/>
                    <a:pt x="100" y="191"/>
                    <a:pt x="122" y="191"/>
                  </a:cubicBezTo>
                  <a:cubicBezTo>
                    <a:pt x="174" y="191"/>
                    <a:pt x="224" y="148"/>
                    <a:pt x="224" y="87"/>
                  </a:cubicBezTo>
                  <a:cubicBezTo>
                    <a:pt x="217" y="37"/>
                    <a:pt x="181" y="0"/>
                    <a:pt x="123"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51" name="Google Shape;1451;p70"/>
            <p:cNvSpPr/>
            <p:nvPr/>
          </p:nvSpPr>
          <p:spPr>
            <a:xfrm>
              <a:off x="5019725"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52" name="Google Shape;1452;p70"/>
            <p:cNvSpPr/>
            <p:nvPr/>
          </p:nvSpPr>
          <p:spPr>
            <a:xfrm>
              <a:off x="5019675" y="2547175"/>
              <a:ext cx="5625" cy="4725"/>
            </a:xfrm>
            <a:custGeom>
              <a:avLst/>
              <a:gdLst/>
              <a:ahLst/>
              <a:cxnLst/>
              <a:rect l="l" t="t" r="r" b="b"/>
              <a:pathLst>
                <a:path w="225" h="189" extrusionOk="0">
                  <a:moveTo>
                    <a:pt x="130" y="0"/>
                  </a:moveTo>
                  <a:cubicBezTo>
                    <a:pt x="44" y="0"/>
                    <a:pt x="0" y="101"/>
                    <a:pt x="58" y="159"/>
                  </a:cubicBezTo>
                  <a:cubicBezTo>
                    <a:pt x="79" y="180"/>
                    <a:pt x="103" y="189"/>
                    <a:pt x="126" y="189"/>
                  </a:cubicBezTo>
                  <a:cubicBezTo>
                    <a:pt x="177" y="189"/>
                    <a:pt x="224" y="146"/>
                    <a:pt x="224" y="87"/>
                  </a:cubicBezTo>
                  <a:cubicBezTo>
                    <a:pt x="217" y="36"/>
                    <a:pt x="181" y="0"/>
                    <a:pt x="130"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53" name="Google Shape;1453;p70"/>
            <p:cNvSpPr/>
            <p:nvPr/>
          </p:nvSpPr>
          <p:spPr>
            <a:xfrm>
              <a:off x="5019675" y="2554750"/>
              <a:ext cx="5625" cy="4825"/>
            </a:xfrm>
            <a:custGeom>
              <a:avLst/>
              <a:gdLst/>
              <a:ahLst/>
              <a:cxnLst/>
              <a:rect l="l" t="t" r="r" b="b"/>
              <a:pathLst>
                <a:path w="225" h="193" extrusionOk="0">
                  <a:moveTo>
                    <a:pt x="130" y="0"/>
                  </a:moveTo>
                  <a:cubicBezTo>
                    <a:pt x="44" y="0"/>
                    <a:pt x="0" y="101"/>
                    <a:pt x="58" y="166"/>
                  </a:cubicBezTo>
                  <a:cubicBezTo>
                    <a:pt x="79" y="184"/>
                    <a:pt x="102" y="192"/>
                    <a:pt x="126"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54" name="Google Shape;1454;p70"/>
            <p:cNvSpPr/>
            <p:nvPr/>
          </p:nvSpPr>
          <p:spPr>
            <a:xfrm>
              <a:off x="5019675" y="2562500"/>
              <a:ext cx="5625" cy="4800"/>
            </a:xfrm>
            <a:custGeom>
              <a:avLst/>
              <a:gdLst/>
              <a:ahLst/>
              <a:cxnLst/>
              <a:rect l="l" t="t" r="r" b="b"/>
              <a:pathLst>
                <a:path w="225" h="192" extrusionOk="0">
                  <a:moveTo>
                    <a:pt x="130" y="0"/>
                  </a:moveTo>
                  <a:cubicBezTo>
                    <a:pt x="44" y="0"/>
                    <a:pt x="0" y="101"/>
                    <a:pt x="58" y="166"/>
                  </a:cubicBezTo>
                  <a:cubicBezTo>
                    <a:pt x="77" y="183"/>
                    <a:pt x="100" y="191"/>
                    <a:pt x="122" y="191"/>
                  </a:cubicBezTo>
                  <a:cubicBezTo>
                    <a:pt x="174" y="191"/>
                    <a:pt x="224" y="148"/>
                    <a:pt x="224" y="87"/>
                  </a:cubicBezTo>
                  <a:cubicBezTo>
                    <a:pt x="217" y="37"/>
                    <a:pt x="181" y="0"/>
                    <a:pt x="130"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55" name="Google Shape;1455;p70"/>
            <p:cNvSpPr/>
            <p:nvPr/>
          </p:nvSpPr>
          <p:spPr>
            <a:xfrm>
              <a:off x="5019725" y="2570225"/>
              <a:ext cx="5575" cy="4750"/>
            </a:xfrm>
            <a:custGeom>
              <a:avLst/>
              <a:gdLst/>
              <a:ahLst/>
              <a:cxnLst/>
              <a:rect l="l" t="t" r="r" b="b"/>
              <a:pathLst>
                <a:path w="223" h="190" extrusionOk="0">
                  <a:moveTo>
                    <a:pt x="139" y="1"/>
                  </a:moveTo>
                  <a:cubicBezTo>
                    <a:pt x="136" y="1"/>
                    <a:pt x="132" y="1"/>
                    <a:pt x="128" y="2"/>
                  </a:cubicBezTo>
                  <a:cubicBezTo>
                    <a:pt x="126" y="1"/>
                    <a:pt x="123" y="1"/>
                    <a:pt x="120" y="1"/>
                  </a:cubicBezTo>
                  <a:cubicBezTo>
                    <a:pt x="39" y="1"/>
                    <a:pt x="0" y="104"/>
                    <a:pt x="56" y="160"/>
                  </a:cubicBezTo>
                  <a:cubicBezTo>
                    <a:pt x="77" y="181"/>
                    <a:pt x="101" y="190"/>
                    <a:pt x="124" y="190"/>
                  </a:cubicBezTo>
                  <a:cubicBezTo>
                    <a:pt x="175" y="190"/>
                    <a:pt x="222" y="147"/>
                    <a:pt x="222" y="88"/>
                  </a:cubicBezTo>
                  <a:cubicBezTo>
                    <a:pt x="215" y="41"/>
                    <a:pt x="184" y="1"/>
                    <a:pt x="139"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56" name="Google Shape;1456;p70"/>
            <p:cNvSpPr/>
            <p:nvPr/>
          </p:nvSpPr>
          <p:spPr>
            <a:xfrm>
              <a:off x="5011200"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57" name="Google Shape;1457;p70"/>
            <p:cNvSpPr/>
            <p:nvPr/>
          </p:nvSpPr>
          <p:spPr>
            <a:xfrm>
              <a:off x="5011250"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58" name="Google Shape;1458;p70"/>
            <p:cNvSpPr/>
            <p:nvPr/>
          </p:nvSpPr>
          <p:spPr>
            <a:xfrm>
              <a:off x="5011200"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59" name="Google Shape;1459;p70"/>
            <p:cNvSpPr/>
            <p:nvPr/>
          </p:nvSpPr>
          <p:spPr>
            <a:xfrm>
              <a:off x="5011200" y="2554750"/>
              <a:ext cx="5625" cy="4825"/>
            </a:xfrm>
            <a:custGeom>
              <a:avLst/>
              <a:gdLst/>
              <a:ahLst/>
              <a:cxnLst/>
              <a:rect l="l" t="t" r="r" b="b"/>
              <a:pathLst>
                <a:path w="225" h="193" extrusionOk="0">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60" name="Google Shape;1460;p70"/>
            <p:cNvSpPr/>
            <p:nvPr/>
          </p:nvSpPr>
          <p:spPr>
            <a:xfrm>
              <a:off x="5011200" y="2562500"/>
              <a:ext cx="5750" cy="4800"/>
            </a:xfrm>
            <a:custGeom>
              <a:avLst/>
              <a:gdLst/>
              <a:ahLst/>
              <a:cxnLst/>
              <a:rect l="l" t="t" r="r" b="b"/>
              <a:pathLst>
                <a:path w="230" h="192" extrusionOk="0">
                  <a:moveTo>
                    <a:pt x="130" y="0"/>
                  </a:moveTo>
                  <a:cubicBezTo>
                    <a:pt x="44" y="0"/>
                    <a:pt x="1" y="101"/>
                    <a:pt x="65" y="166"/>
                  </a:cubicBezTo>
                  <a:cubicBezTo>
                    <a:pt x="82" y="183"/>
                    <a:pt x="104" y="191"/>
                    <a:pt x="126" y="191"/>
                  </a:cubicBezTo>
                  <a:cubicBezTo>
                    <a:pt x="177" y="191"/>
                    <a:pt x="229" y="148"/>
                    <a:pt x="224" y="87"/>
                  </a:cubicBezTo>
                  <a:cubicBezTo>
                    <a:pt x="224" y="37"/>
                    <a:pt x="181" y="0"/>
                    <a:pt x="130"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61" name="Google Shape;1461;p70"/>
            <p:cNvSpPr/>
            <p:nvPr/>
          </p:nvSpPr>
          <p:spPr>
            <a:xfrm>
              <a:off x="501125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62" name="Google Shape;1462;p70"/>
            <p:cNvSpPr/>
            <p:nvPr/>
          </p:nvSpPr>
          <p:spPr>
            <a:xfrm>
              <a:off x="5011200" y="2577825"/>
              <a:ext cx="5625" cy="4825"/>
            </a:xfrm>
            <a:custGeom>
              <a:avLst/>
              <a:gdLst/>
              <a:ahLst/>
              <a:cxnLst/>
              <a:rect l="l" t="t" r="r" b="b"/>
              <a:pathLst>
                <a:path w="225" h="193" extrusionOk="0">
                  <a:moveTo>
                    <a:pt x="130" y="1"/>
                  </a:moveTo>
                  <a:cubicBezTo>
                    <a:pt x="44" y="1"/>
                    <a:pt x="1" y="101"/>
                    <a:pt x="58" y="166"/>
                  </a:cubicBezTo>
                  <a:cubicBezTo>
                    <a:pt x="79" y="185"/>
                    <a:pt x="103" y="193"/>
                    <a:pt x="126"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63" name="Google Shape;1463;p70"/>
            <p:cNvSpPr/>
            <p:nvPr/>
          </p:nvSpPr>
          <p:spPr>
            <a:xfrm>
              <a:off x="5002725" y="2524100"/>
              <a:ext cx="5750" cy="4775"/>
            </a:xfrm>
            <a:custGeom>
              <a:avLst/>
              <a:gdLst/>
              <a:ahLst/>
              <a:cxnLst/>
              <a:rect l="l" t="t" r="r" b="b"/>
              <a:pathLst>
                <a:path w="230" h="191" extrusionOk="0">
                  <a:moveTo>
                    <a:pt x="130" y="0"/>
                  </a:moveTo>
                  <a:cubicBezTo>
                    <a:pt x="44" y="0"/>
                    <a:pt x="1" y="101"/>
                    <a:pt x="65" y="166"/>
                  </a:cubicBezTo>
                  <a:cubicBezTo>
                    <a:pt x="83" y="183"/>
                    <a:pt x="104" y="191"/>
                    <a:pt x="126" y="191"/>
                  </a:cubicBezTo>
                  <a:cubicBezTo>
                    <a:pt x="177" y="191"/>
                    <a:pt x="229" y="148"/>
                    <a:pt x="224" y="87"/>
                  </a:cubicBezTo>
                  <a:cubicBezTo>
                    <a:pt x="224" y="36"/>
                    <a:pt x="181" y="0"/>
                    <a:pt x="130"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64" name="Google Shape;1464;p70"/>
            <p:cNvSpPr/>
            <p:nvPr/>
          </p:nvSpPr>
          <p:spPr>
            <a:xfrm>
              <a:off x="5002725"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65" name="Google Shape;1465;p70"/>
            <p:cNvSpPr/>
            <p:nvPr/>
          </p:nvSpPr>
          <p:spPr>
            <a:xfrm>
              <a:off x="5002775"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66" name="Google Shape;1466;p70"/>
            <p:cNvSpPr/>
            <p:nvPr/>
          </p:nvSpPr>
          <p:spPr>
            <a:xfrm>
              <a:off x="5002725"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67" name="Google Shape;1467;p70"/>
            <p:cNvSpPr/>
            <p:nvPr/>
          </p:nvSpPr>
          <p:spPr>
            <a:xfrm>
              <a:off x="5002725" y="2554750"/>
              <a:ext cx="5625" cy="4825"/>
            </a:xfrm>
            <a:custGeom>
              <a:avLst/>
              <a:gdLst/>
              <a:ahLst/>
              <a:cxnLst/>
              <a:rect l="l" t="t" r="r" b="b"/>
              <a:pathLst>
                <a:path w="225" h="193" extrusionOk="0">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68" name="Google Shape;1468;p70"/>
            <p:cNvSpPr/>
            <p:nvPr/>
          </p:nvSpPr>
          <p:spPr>
            <a:xfrm>
              <a:off x="5002725" y="2562500"/>
              <a:ext cx="5750" cy="4800"/>
            </a:xfrm>
            <a:custGeom>
              <a:avLst/>
              <a:gdLst/>
              <a:ahLst/>
              <a:cxnLst/>
              <a:rect l="l" t="t" r="r" b="b"/>
              <a:pathLst>
                <a:path w="230" h="192" extrusionOk="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69" name="Google Shape;1469;p70"/>
            <p:cNvSpPr/>
            <p:nvPr/>
          </p:nvSpPr>
          <p:spPr>
            <a:xfrm>
              <a:off x="500277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70" name="Google Shape;1470;p70"/>
            <p:cNvSpPr/>
            <p:nvPr/>
          </p:nvSpPr>
          <p:spPr>
            <a:xfrm>
              <a:off x="5002725" y="2577825"/>
              <a:ext cx="5625" cy="4825"/>
            </a:xfrm>
            <a:custGeom>
              <a:avLst/>
              <a:gdLst/>
              <a:ahLst/>
              <a:cxnLst/>
              <a:rect l="l" t="t" r="r" b="b"/>
              <a:pathLst>
                <a:path w="225" h="193" extrusionOk="0">
                  <a:moveTo>
                    <a:pt x="130" y="1"/>
                  </a:moveTo>
                  <a:cubicBezTo>
                    <a:pt x="44" y="1"/>
                    <a:pt x="1" y="101"/>
                    <a:pt x="58" y="166"/>
                  </a:cubicBezTo>
                  <a:cubicBezTo>
                    <a:pt x="79" y="185"/>
                    <a:pt x="103" y="193"/>
                    <a:pt x="126"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71" name="Google Shape;1471;p70"/>
            <p:cNvSpPr/>
            <p:nvPr/>
          </p:nvSpPr>
          <p:spPr>
            <a:xfrm>
              <a:off x="5002725" y="2585575"/>
              <a:ext cx="5750" cy="4800"/>
            </a:xfrm>
            <a:custGeom>
              <a:avLst/>
              <a:gdLst/>
              <a:ahLst/>
              <a:cxnLst/>
              <a:rect l="l" t="t" r="r" b="b"/>
              <a:pathLst>
                <a:path w="230" h="192" extrusionOk="0">
                  <a:moveTo>
                    <a:pt x="130" y="1"/>
                  </a:moveTo>
                  <a:cubicBezTo>
                    <a:pt x="44" y="1"/>
                    <a:pt x="1" y="102"/>
                    <a:pt x="65" y="167"/>
                  </a:cubicBezTo>
                  <a:cubicBezTo>
                    <a:pt x="83" y="184"/>
                    <a:pt x="104" y="191"/>
                    <a:pt x="126" y="191"/>
                  </a:cubicBezTo>
                  <a:cubicBezTo>
                    <a:pt x="177" y="191"/>
                    <a:pt x="229" y="148"/>
                    <a:pt x="224" y="87"/>
                  </a:cubicBezTo>
                  <a:cubicBezTo>
                    <a:pt x="224" y="37"/>
                    <a:pt x="181" y="1"/>
                    <a:pt x="130"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72" name="Google Shape;1472;p70"/>
            <p:cNvSpPr/>
            <p:nvPr/>
          </p:nvSpPr>
          <p:spPr>
            <a:xfrm>
              <a:off x="4994250" y="25163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3"/>
                    <a:pt x="181" y="0"/>
                    <a:pt x="130"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73" name="Google Shape;1473;p70"/>
            <p:cNvSpPr/>
            <p:nvPr/>
          </p:nvSpPr>
          <p:spPr>
            <a:xfrm>
              <a:off x="4994250" y="2524100"/>
              <a:ext cx="5750" cy="4775"/>
            </a:xfrm>
            <a:custGeom>
              <a:avLst/>
              <a:gdLst/>
              <a:ahLst/>
              <a:cxnLst/>
              <a:rect l="l" t="t" r="r" b="b"/>
              <a:pathLst>
                <a:path w="230" h="191" extrusionOk="0">
                  <a:moveTo>
                    <a:pt x="130" y="0"/>
                  </a:moveTo>
                  <a:cubicBezTo>
                    <a:pt x="44" y="0"/>
                    <a:pt x="1" y="101"/>
                    <a:pt x="65" y="166"/>
                  </a:cubicBezTo>
                  <a:cubicBezTo>
                    <a:pt x="83" y="183"/>
                    <a:pt x="104" y="191"/>
                    <a:pt x="126" y="191"/>
                  </a:cubicBezTo>
                  <a:cubicBezTo>
                    <a:pt x="177" y="191"/>
                    <a:pt x="229" y="148"/>
                    <a:pt x="224" y="87"/>
                  </a:cubicBezTo>
                  <a:cubicBezTo>
                    <a:pt x="224" y="36"/>
                    <a:pt x="181" y="0"/>
                    <a:pt x="130"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74" name="Google Shape;1474;p70"/>
            <p:cNvSpPr/>
            <p:nvPr/>
          </p:nvSpPr>
          <p:spPr>
            <a:xfrm>
              <a:off x="4994250"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75" name="Google Shape;1475;p70"/>
            <p:cNvSpPr/>
            <p:nvPr/>
          </p:nvSpPr>
          <p:spPr>
            <a:xfrm>
              <a:off x="4994300"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76" name="Google Shape;1476;p70"/>
            <p:cNvSpPr/>
            <p:nvPr/>
          </p:nvSpPr>
          <p:spPr>
            <a:xfrm>
              <a:off x="4994250"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77" name="Google Shape;1477;p70"/>
            <p:cNvSpPr/>
            <p:nvPr/>
          </p:nvSpPr>
          <p:spPr>
            <a:xfrm>
              <a:off x="4994250"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78" name="Google Shape;1478;p70"/>
            <p:cNvSpPr/>
            <p:nvPr/>
          </p:nvSpPr>
          <p:spPr>
            <a:xfrm>
              <a:off x="4994250" y="2562500"/>
              <a:ext cx="5750" cy="4800"/>
            </a:xfrm>
            <a:custGeom>
              <a:avLst/>
              <a:gdLst/>
              <a:ahLst/>
              <a:cxnLst/>
              <a:rect l="l" t="t" r="r" b="b"/>
              <a:pathLst>
                <a:path w="230" h="192" extrusionOk="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79" name="Google Shape;1479;p70"/>
            <p:cNvSpPr/>
            <p:nvPr/>
          </p:nvSpPr>
          <p:spPr>
            <a:xfrm>
              <a:off x="499430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80" name="Google Shape;1480;p70"/>
            <p:cNvSpPr/>
            <p:nvPr/>
          </p:nvSpPr>
          <p:spPr>
            <a:xfrm>
              <a:off x="4994250"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81" name="Google Shape;1481;p70"/>
            <p:cNvSpPr/>
            <p:nvPr/>
          </p:nvSpPr>
          <p:spPr>
            <a:xfrm>
              <a:off x="4994250" y="2585575"/>
              <a:ext cx="5750" cy="4800"/>
            </a:xfrm>
            <a:custGeom>
              <a:avLst/>
              <a:gdLst/>
              <a:ahLst/>
              <a:cxnLst/>
              <a:rect l="l" t="t" r="r" b="b"/>
              <a:pathLst>
                <a:path w="230" h="192" extrusionOk="0">
                  <a:moveTo>
                    <a:pt x="130" y="1"/>
                  </a:moveTo>
                  <a:cubicBezTo>
                    <a:pt x="44" y="1"/>
                    <a:pt x="1" y="102"/>
                    <a:pt x="65" y="167"/>
                  </a:cubicBezTo>
                  <a:cubicBezTo>
                    <a:pt x="83" y="184"/>
                    <a:pt x="104" y="191"/>
                    <a:pt x="126" y="191"/>
                  </a:cubicBezTo>
                  <a:cubicBezTo>
                    <a:pt x="177" y="191"/>
                    <a:pt x="229" y="148"/>
                    <a:pt x="224" y="87"/>
                  </a:cubicBezTo>
                  <a:cubicBezTo>
                    <a:pt x="224" y="37"/>
                    <a:pt x="181" y="1"/>
                    <a:pt x="130"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82" name="Google Shape;1482;p70"/>
            <p:cNvSpPr/>
            <p:nvPr/>
          </p:nvSpPr>
          <p:spPr>
            <a:xfrm>
              <a:off x="4994250" y="2593150"/>
              <a:ext cx="5750" cy="4900"/>
            </a:xfrm>
            <a:custGeom>
              <a:avLst/>
              <a:gdLst/>
              <a:ahLst/>
              <a:cxnLst/>
              <a:rect l="l" t="t" r="r" b="b"/>
              <a:pathLst>
                <a:path w="230" h="196" extrusionOk="0">
                  <a:moveTo>
                    <a:pt x="130" y="1"/>
                  </a:moveTo>
                  <a:cubicBezTo>
                    <a:pt x="44" y="1"/>
                    <a:pt x="1" y="109"/>
                    <a:pt x="65" y="166"/>
                  </a:cubicBezTo>
                  <a:cubicBezTo>
                    <a:pt x="84" y="187"/>
                    <a:pt x="107" y="196"/>
                    <a:pt x="130" y="196"/>
                  </a:cubicBezTo>
                  <a:cubicBezTo>
                    <a:pt x="180" y="196"/>
                    <a:pt x="229" y="154"/>
                    <a:pt x="224" y="94"/>
                  </a:cubicBezTo>
                  <a:cubicBezTo>
                    <a:pt x="224" y="44"/>
                    <a:pt x="181" y="1"/>
                    <a:pt x="130"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83" name="Google Shape;1483;p70"/>
            <p:cNvSpPr/>
            <p:nvPr/>
          </p:nvSpPr>
          <p:spPr>
            <a:xfrm>
              <a:off x="4985775" y="2531675"/>
              <a:ext cx="5750" cy="4900"/>
            </a:xfrm>
            <a:custGeom>
              <a:avLst/>
              <a:gdLst/>
              <a:ahLst/>
              <a:cxnLst/>
              <a:rect l="l" t="t" r="r" b="b"/>
              <a:pathLst>
                <a:path w="230" h="196" extrusionOk="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84" name="Google Shape;1484;p70"/>
            <p:cNvSpPr/>
            <p:nvPr/>
          </p:nvSpPr>
          <p:spPr>
            <a:xfrm>
              <a:off x="4985825"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85" name="Google Shape;1485;p70"/>
            <p:cNvSpPr/>
            <p:nvPr/>
          </p:nvSpPr>
          <p:spPr>
            <a:xfrm>
              <a:off x="4985775" y="2547175"/>
              <a:ext cx="5750" cy="4725"/>
            </a:xfrm>
            <a:custGeom>
              <a:avLst/>
              <a:gdLst/>
              <a:ahLst/>
              <a:cxnLst/>
              <a:rect l="l" t="t" r="r" b="b"/>
              <a:pathLst>
                <a:path w="230" h="189" extrusionOk="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86" name="Google Shape;1486;p70"/>
            <p:cNvSpPr/>
            <p:nvPr/>
          </p:nvSpPr>
          <p:spPr>
            <a:xfrm>
              <a:off x="4985775"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87" name="Google Shape;1487;p70"/>
            <p:cNvSpPr/>
            <p:nvPr/>
          </p:nvSpPr>
          <p:spPr>
            <a:xfrm>
              <a:off x="4985775" y="2562500"/>
              <a:ext cx="5750" cy="4800"/>
            </a:xfrm>
            <a:custGeom>
              <a:avLst/>
              <a:gdLst/>
              <a:ahLst/>
              <a:cxnLst/>
              <a:rect l="l" t="t" r="r" b="b"/>
              <a:pathLst>
                <a:path w="230" h="192" extrusionOk="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88" name="Google Shape;1488;p70"/>
            <p:cNvSpPr/>
            <p:nvPr/>
          </p:nvSpPr>
          <p:spPr>
            <a:xfrm>
              <a:off x="498582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89" name="Google Shape;1489;p70"/>
            <p:cNvSpPr/>
            <p:nvPr/>
          </p:nvSpPr>
          <p:spPr>
            <a:xfrm>
              <a:off x="4985775"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90" name="Google Shape;1490;p70"/>
            <p:cNvSpPr/>
            <p:nvPr/>
          </p:nvSpPr>
          <p:spPr>
            <a:xfrm>
              <a:off x="4977300" y="2531675"/>
              <a:ext cx="5750" cy="4900"/>
            </a:xfrm>
            <a:custGeom>
              <a:avLst/>
              <a:gdLst/>
              <a:ahLst/>
              <a:cxnLst/>
              <a:rect l="l" t="t" r="r" b="b"/>
              <a:pathLst>
                <a:path w="230" h="196" extrusionOk="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91" name="Google Shape;1491;p70"/>
            <p:cNvSpPr/>
            <p:nvPr/>
          </p:nvSpPr>
          <p:spPr>
            <a:xfrm>
              <a:off x="4977350"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92" name="Google Shape;1492;p70"/>
            <p:cNvSpPr/>
            <p:nvPr/>
          </p:nvSpPr>
          <p:spPr>
            <a:xfrm>
              <a:off x="4977300" y="2547175"/>
              <a:ext cx="5750" cy="4725"/>
            </a:xfrm>
            <a:custGeom>
              <a:avLst/>
              <a:gdLst/>
              <a:ahLst/>
              <a:cxnLst/>
              <a:rect l="l" t="t" r="r" b="b"/>
              <a:pathLst>
                <a:path w="230" h="189" extrusionOk="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93" name="Google Shape;1493;p70"/>
            <p:cNvSpPr/>
            <p:nvPr/>
          </p:nvSpPr>
          <p:spPr>
            <a:xfrm>
              <a:off x="4977300"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94" name="Google Shape;1494;p70"/>
            <p:cNvSpPr/>
            <p:nvPr/>
          </p:nvSpPr>
          <p:spPr>
            <a:xfrm>
              <a:off x="4977300" y="2562500"/>
              <a:ext cx="5750" cy="4800"/>
            </a:xfrm>
            <a:custGeom>
              <a:avLst/>
              <a:gdLst/>
              <a:ahLst/>
              <a:cxnLst/>
              <a:rect l="l" t="t" r="r" b="b"/>
              <a:pathLst>
                <a:path w="230" h="192" extrusionOk="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95" name="Google Shape;1495;p70"/>
            <p:cNvSpPr/>
            <p:nvPr/>
          </p:nvSpPr>
          <p:spPr>
            <a:xfrm>
              <a:off x="497735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96" name="Google Shape;1496;p70"/>
            <p:cNvSpPr/>
            <p:nvPr/>
          </p:nvSpPr>
          <p:spPr>
            <a:xfrm>
              <a:off x="4977300"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97" name="Google Shape;1497;p70"/>
            <p:cNvSpPr/>
            <p:nvPr/>
          </p:nvSpPr>
          <p:spPr>
            <a:xfrm>
              <a:off x="4968825" y="2531675"/>
              <a:ext cx="5750" cy="4900"/>
            </a:xfrm>
            <a:custGeom>
              <a:avLst/>
              <a:gdLst/>
              <a:ahLst/>
              <a:cxnLst/>
              <a:rect l="l" t="t" r="r" b="b"/>
              <a:pathLst>
                <a:path w="230" h="196" extrusionOk="0">
                  <a:moveTo>
                    <a:pt x="130" y="0"/>
                  </a:moveTo>
                  <a:cubicBezTo>
                    <a:pt x="44" y="0"/>
                    <a:pt x="1" y="108"/>
                    <a:pt x="66" y="166"/>
                  </a:cubicBezTo>
                  <a:cubicBezTo>
                    <a:pt x="86" y="187"/>
                    <a:pt x="110" y="195"/>
                    <a:pt x="133" y="195"/>
                  </a:cubicBezTo>
                  <a:cubicBezTo>
                    <a:pt x="183" y="195"/>
                    <a:pt x="229" y="153"/>
                    <a:pt x="224" y="94"/>
                  </a:cubicBezTo>
                  <a:cubicBezTo>
                    <a:pt x="224" y="43"/>
                    <a:pt x="181" y="0"/>
                    <a:pt x="130"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98" name="Google Shape;1498;p70"/>
            <p:cNvSpPr/>
            <p:nvPr/>
          </p:nvSpPr>
          <p:spPr>
            <a:xfrm>
              <a:off x="4968875" y="2539400"/>
              <a:ext cx="5700" cy="4750"/>
            </a:xfrm>
            <a:custGeom>
              <a:avLst/>
              <a:gdLst/>
              <a:ahLst/>
              <a:cxnLst/>
              <a:rect l="l" t="t" r="r" b="b"/>
              <a:pathLst>
                <a:path w="228" h="190" extrusionOk="0">
                  <a:moveTo>
                    <a:pt x="121" y="1"/>
                  </a:moveTo>
                  <a:cubicBezTo>
                    <a:pt x="46" y="1"/>
                    <a:pt x="1" y="104"/>
                    <a:pt x="64" y="160"/>
                  </a:cubicBezTo>
                  <a:cubicBezTo>
                    <a:pt x="82" y="181"/>
                    <a:pt x="106" y="190"/>
                    <a:pt x="129" y="190"/>
                  </a:cubicBezTo>
                  <a:cubicBezTo>
                    <a:pt x="179" y="190"/>
                    <a:pt x="227" y="149"/>
                    <a:pt x="222" y="95"/>
                  </a:cubicBezTo>
                  <a:cubicBezTo>
                    <a:pt x="222" y="37"/>
                    <a:pt x="186" y="1"/>
                    <a:pt x="128" y="1"/>
                  </a:cubicBezTo>
                  <a:cubicBezTo>
                    <a:pt x="126" y="1"/>
                    <a:pt x="123" y="1"/>
                    <a:pt x="121"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499" name="Google Shape;1499;p70"/>
            <p:cNvSpPr/>
            <p:nvPr/>
          </p:nvSpPr>
          <p:spPr>
            <a:xfrm>
              <a:off x="4968825" y="2547175"/>
              <a:ext cx="5750" cy="4725"/>
            </a:xfrm>
            <a:custGeom>
              <a:avLst/>
              <a:gdLst/>
              <a:ahLst/>
              <a:cxnLst/>
              <a:rect l="l" t="t" r="r" b="b"/>
              <a:pathLst>
                <a:path w="230" h="189" extrusionOk="0">
                  <a:moveTo>
                    <a:pt x="130" y="0"/>
                  </a:moveTo>
                  <a:cubicBezTo>
                    <a:pt x="44" y="0"/>
                    <a:pt x="1" y="101"/>
                    <a:pt x="66" y="159"/>
                  </a:cubicBezTo>
                  <a:cubicBezTo>
                    <a:pt x="86" y="180"/>
                    <a:pt x="110" y="189"/>
                    <a:pt x="133" y="189"/>
                  </a:cubicBezTo>
                  <a:cubicBezTo>
                    <a:pt x="183" y="189"/>
                    <a:pt x="229" y="146"/>
                    <a:pt x="224" y="87"/>
                  </a:cubicBezTo>
                  <a:cubicBezTo>
                    <a:pt x="224" y="36"/>
                    <a:pt x="181" y="0"/>
                    <a:pt x="130"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500" name="Google Shape;1500;p70"/>
            <p:cNvSpPr/>
            <p:nvPr/>
          </p:nvSpPr>
          <p:spPr>
            <a:xfrm>
              <a:off x="4968825" y="2554750"/>
              <a:ext cx="5800" cy="4825"/>
            </a:xfrm>
            <a:custGeom>
              <a:avLst/>
              <a:gdLst/>
              <a:ahLst/>
              <a:cxnLst/>
              <a:rect l="l" t="t" r="r" b="b"/>
              <a:pathLst>
                <a:path w="232" h="193" extrusionOk="0">
                  <a:moveTo>
                    <a:pt x="130" y="0"/>
                  </a:moveTo>
                  <a:cubicBezTo>
                    <a:pt x="51" y="0"/>
                    <a:pt x="1" y="101"/>
                    <a:pt x="66" y="166"/>
                  </a:cubicBezTo>
                  <a:cubicBezTo>
                    <a:pt x="84" y="184"/>
                    <a:pt x="107" y="192"/>
                    <a:pt x="130" y="192"/>
                  </a:cubicBezTo>
                  <a:cubicBezTo>
                    <a:pt x="180" y="192"/>
                    <a:pt x="229" y="153"/>
                    <a:pt x="224" y="94"/>
                  </a:cubicBezTo>
                  <a:cubicBezTo>
                    <a:pt x="231" y="44"/>
                    <a:pt x="188" y="0"/>
                    <a:pt x="130"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501" name="Google Shape;1501;p70"/>
            <p:cNvSpPr/>
            <p:nvPr/>
          </p:nvSpPr>
          <p:spPr>
            <a:xfrm>
              <a:off x="4968825" y="2562500"/>
              <a:ext cx="5750" cy="4800"/>
            </a:xfrm>
            <a:custGeom>
              <a:avLst/>
              <a:gdLst/>
              <a:ahLst/>
              <a:cxnLst/>
              <a:rect l="l" t="t" r="r" b="b"/>
              <a:pathLst>
                <a:path w="230" h="192" extrusionOk="0">
                  <a:moveTo>
                    <a:pt x="130" y="0"/>
                  </a:moveTo>
                  <a:cubicBezTo>
                    <a:pt x="44" y="0"/>
                    <a:pt x="1" y="101"/>
                    <a:pt x="66" y="166"/>
                  </a:cubicBezTo>
                  <a:cubicBezTo>
                    <a:pt x="85" y="183"/>
                    <a:pt x="107" y="191"/>
                    <a:pt x="129" y="191"/>
                  </a:cubicBezTo>
                  <a:cubicBezTo>
                    <a:pt x="181" y="191"/>
                    <a:pt x="229" y="148"/>
                    <a:pt x="224" y="87"/>
                  </a:cubicBezTo>
                  <a:cubicBezTo>
                    <a:pt x="224" y="37"/>
                    <a:pt x="181" y="0"/>
                    <a:pt x="130"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502" name="Google Shape;1502;p70"/>
            <p:cNvSpPr/>
            <p:nvPr/>
          </p:nvSpPr>
          <p:spPr>
            <a:xfrm>
              <a:off x="496887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4" y="160"/>
                  </a:cubicBezTo>
                  <a:cubicBezTo>
                    <a:pt x="84" y="181"/>
                    <a:pt x="108" y="190"/>
                    <a:pt x="131" y="190"/>
                  </a:cubicBezTo>
                  <a:cubicBezTo>
                    <a:pt x="181" y="190"/>
                    <a:pt x="227" y="147"/>
                    <a:pt x="222" y="88"/>
                  </a:cubicBezTo>
                  <a:cubicBezTo>
                    <a:pt x="222" y="41"/>
                    <a:pt x="185" y="1"/>
                    <a:pt x="139"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503" name="Google Shape;1503;p70"/>
            <p:cNvSpPr/>
            <p:nvPr/>
          </p:nvSpPr>
          <p:spPr>
            <a:xfrm>
              <a:off x="4968825" y="2577825"/>
              <a:ext cx="5800" cy="4825"/>
            </a:xfrm>
            <a:custGeom>
              <a:avLst/>
              <a:gdLst/>
              <a:ahLst/>
              <a:cxnLst/>
              <a:rect l="l" t="t" r="r" b="b"/>
              <a:pathLst>
                <a:path w="232" h="193" extrusionOk="0">
                  <a:moveTo>
                    <a:pt x="130" y="1"/>
                  </a:moveTo>
                  <a:cubicBezTo>
                    <a:pt x="51" y="1"/>
                    <a:pt x="1" y="101"/>
                    <a:pt x="66" y="166"/>
                  </a:cubicBezTo>
                  <a:cubicBezTo>
                    <a:pt x="84" y="185"/>
                    <a:pt x="107" y="193"/>
                    <a:pt x="130" y="193"/>
                  </a:cubicBezTo>
                  <a:cubicBezTo>
                    <a:pt x="180" y="193"/>
                    <a:pt x="229" y="154"/>
                    <a:pt x="224" y="94"/>
                  </a:cubicBezTo>
                  <a:cubicBezTo>
                    <a:pt x="231" y="44"/>
                    <a:pt x="188" y="1"/>
                    <a:pt x="130"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504" name="Google Shape;1504;p70"/>
            <p:cNvSpPr/>
            <p:nvPr/>
          </p:nvSpPr>
          <p:spPr>
            <a:xfrm>
              <a:off x="4960525" y="2531675"/>
              <a:ext cx="5625" cy="4900"/>
            </a:xfrm>
            <a:custGeom>
              <a:avLst/>
              <a:gdLst/>
              <a:ahLst/>
              <a:cxnLst/>
              <a:rect l="l" t="t" r="r" b="b"/>
              <a:pathLst>
                <a:path w="225" h="196" extrusionOk="0">
                  <a:moveTo>
                    <a:pt x="123" y="0"/>
                  </a:moveTo>
                  <a:cubicBezTo>
                    <a:pt x="37" y="0"/>
                    <a:pt x="1" y="108"/>
                    <a:pt x="59" y="166"/>
                  </a:cubicBezTo>
                  <a:cubicBezTo>
                    <a:pt x="79" y="187"/>
                    <a:pt x="103" y="195"/>
                    <a:pt x="126" y="195"/>
                  </a:cubicBezTo>
                  <a:cubicBezTo>
                    <a:pt x="177" y="195"/>
                    <a:pt x="224" y="153"/>
                    <a:pt x="224" y="94"/>
                  </a:cubicBezTo>
                  <a:cubicBezTo>
                    <a:pt x="217" y="43"/>
                    <a:pt x="181" y="0"/>
                    <a:pt x="123"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505" name="Google Shape;1505;p70"/>
            <p:cNvSpPr/>
            <p:nvPr/>
          </p:nvSpPr>
          <p:spPr>
            <a:xfrm>
              <a:off x="4960575" y="2539400"/>
              <a:ext cx="5575" cy="4750"/>
            </a:xfrm>
            <a:custGeom>
              <a:avLst/>
              <a:gdLst/>
              <a:ahLst/>
              <a:cxnLst/>
              <a:rect l="l" t="t" r="r" b="b"/>
              <a:pathLst>
                <a:path w="223" h="190" extrusionOk="0">
                  <a:moveTo>
                    <a:pt x="114" y="1"/>
                  </a:moveTo>
                  <a:cubicBezTo>
                    <a:pt x="39" y="1"/>
                    <a:pt x="1" y="104"/>
                    <a:pt x="57" y="160"/>
                  </a:cubicBezTo>
                  <a:cubicBezTo>
                    <a:pt x="75" y="181"/>
                    <a:pt x="99" y="190"/>
                    <a:pt x="122" y="190"/>
                  </a:cubicBezTo>
                  <a:cubicBezTo>
                    <a:pt x="172" y="190"/>
                    <a:pt x="222" y="149"/>
                    <a:pt x="222" y="95"/>
                  </a:cubicBezTo>
                  <a:cubicBezTo>
                    <a:pt x="222" y="37"/>
                    <a:pt x="179" y="1"/>
                    <a:pt x="121" y="1"/>
                  </a:cubicBezTo>
                  <a:cubicBezTo>
                    <a:pt x="119" y="1"/>
                    <a:pt x="116" y="1"/>
                    <a:pt x="114"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506" name="Google Shape;1506;p70"/>
            <p:cNvSpPr/>
            <p:nvPr/>
          </p:nvSpPr>
          <p:spPr>
            <a:xfrm>
              <a:off x="4960525" y="2547175"/>
              <a:ext cx="5625" cy="4725"/>
            </a:xfrm>
            <a:custGeom>
              <a:avLst/>
              <a:gdLst/>
              <a:ahLst/>
              <a:cxnLst/>
              <a:rect l="l" t="t" r="r" b="b"/>
              <a:pathLst>
                <a:path w="225" h="189" extrusionOk="0">
                  <a:moveTo>
                    <a:pt x="123" y="0"/>
                  </a:moveTo>
                  <a:cubicBezTo>
                    <a:pt x="37" y="0"/>
                    <a:pt x="1" y="101"/>
                    <a:pt x="59" y="159"/>
                  </a:cubicBezTo>
                  <a:cubicBezTo>
                    <a:pt x="79" y="180"/>
                    <a:pt x="103" y="189"/>
                    <a:pt x="126" y="189"/>
                  </a:cubicBezTo>
                  <a:cubicBezTo>
                    <a:pt x="177" y="189"/>
                    <a:pt x="224" y="146"/>
                    <a:pt x="224" y="87"/>
                  </a:cubicBezTo>
                  <a:cubicBezTo>
                    <a:pt x="217" y="36"/>
                    <a:pt x="181" y="0"/>
                    <a:pt x="123"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507" name="Google Shape;1507;p70"/>
            <p:cNvSpPr/>
            <p:nvPr/>
          </p:nvSpPr>
          <p:spPr>
            <a:xfrm>
              <a:off x="4960525" y="2554750"/>
              <a:ext cx="5625" cy="4825"/>
            </a:xfrm>
            <a:custGeom>
              <a:avLst/>
              <a:gdLst/>
              <a:ahLst/>
              <a:cxnLst/>
              <a:rect l="l" t="t" r="r" b="b"/>
              <a:pathLst>
                <a:path w="225" h="193" extrusionOk="0">
                  <a:moveTo>
                    <a:pt x="123" y="0"/>
                  </a:moveTo>
                  <a:cubicBezTo>
                    <a:pt x="44" y="0"/>
                    <a:pt x="1" y="101"/>
                    <a:pt x="59" y="166"/>
                  </a:cubicBezTo>
                  <a:cubicBezTo>
                    <a:pt x="77" y="184"/>
                    <a:pt x="100" y="192"/>
                    <a:pt x="123" y="192"/>
                  </a:cubicBezTo>
                  <a:cubicBezTo>
                    <a:pt x="173" y="192"/>
                    <a:pt x="224" y="153"/>
                    <a:pt x="224" y="94"/>
                  </a:cubicBezTo>
                  <a:cubicBezTo>
                    <a:pt x="224" y="44"/>
                    <a:pt x="181" y="0"/>
                    <a:pt x="123"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508" name="Google Shape;1508;p70"/>
            <p:cNvSpPr/>
            <p:nvPr/>
          </p:nvSpPr>
          <p:spPr>
            <a:xfrm>
              <a:off x="4960525" y="2562500"/>
              <a:ext cx="5625" cy="4800"/>
            </a:xfrm>
            <a:custGeom>
              <a:avLst/>
              <a:gdLst/>
              <a:ahLst/>
              <a:cxnLst/>
              <a:rect l="l" t="t" r="r" b="b"/>
              <a:pathLst>
                <a:path w="225" h="192" extrusionOk="0">
                  <a:moveTo>
                    <a:pt x="123" y="0"/>
                  </a:moveTo>
                  <a:cubicBezTo>
                    <a:pt x="37" y="0"/>
                    <a:pt x="1" y="101"/>
                    <a:pt x="59" y="166"/>
                  </a:cubicBezTo>
                  <a:cubicBezTo>
                    <a:pt x="78" y="183"/>
                    <a:pt x="100" y="191"/>
                    <a:pt x="122" y="191"/>
                  </a:cubicBezTo>
                  <a:cubicBezTo>
                    <a:pt x="174" y="191"/>
                    <a:pt x="224" y="148"/>
                    <a:pt x="224" y="87"/>
                  </a:cubicBezTo>
                  <a:cubicBezTo>
                    <a:pt x="217" y="37"/>
                    <a:pt x="181" y="0"/>
                    <a:pt x="123"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509" name="Google Shape;1509;p70"/>
            <p:cNvSpPr/>
            <p:nvPr/>
          </p:nvSpPr>
          <p:spPr>
            <a:xfrm>
              <a:off x="4960575" y="2570225"/>
              <a:ext cx="5575" cy="4750"/>
            </a:xfrm>
            <a:custGeom>
              <a:avLst/>
              <a:gdLst/>
              <a:ahLst/>
              <a:cxnLst/>
              <a:rect l="l" t="t" r="r" b="b"/>
              <a:pathLst>
                <a:path w="223" h="190" extrusionOk="0">
                  <a:moveTo>
                    <a:pt x="134" y="1"/>
                  </a:moveTo>
                  <a:cubicBezTo>
                    <a:pt x="130" y="1"/>
                    <a:pt x="126" y="1"/>
                    <a:pt x="121" y="2"/>
                  </a:cubicBezTo>
                  <a:cubicBezTo>
                    <a:pt x="119" y="1"/>
                    <a:pt x="116" y="1"/>
                    <a:pt x="113" y="1"/>
                  </a:cubicBezTo>
                  <a:cubicBezTo>
                    <a:pt x="33" y="1"/>
                    <a:pt x="1" y="104"/>
                    <a:pt x="57" y="160"/>
                  </a:cubicBezTo>
                  <a:cubicBezTo>
                    <a:pt x="77" y="181"/>
                    <a:pt x="101" y="190"/>
                    <a:pt x="124" y="190"/>
                  </a:cubicBezTo>
                  <a:cubicBezTo>
                    <a:pt x="175" y="190"/>
                    <a:pt x="222" y="147"/>
                    <a:pt x="222" y="88"/>
                  </a:cubicBezTo>
                  <a:cubicBezTo>
                    <a:pt x="216" y="41"/>
                    <a:pt x="184" y="1"/>
                    <a:pt x="134"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510" name="Google Shape;1510;p70"/>
            <p:cNvSpPr/>
            <p:nvPr/>
          </p:nvSpPr>
          <p:spPr>
            <a:xfrm>
              <a:off x="4960525" y="2577825"/>
              <a:ext cx="5625" cy="4825"/>
            </a:xfrm>
            <a:custGeom>
              <a:avLst/>
              <a:gdLst/>
              <a:ahLst/>
              <a:cxnLst/>
              <a:rect l="l" t="t" r="r" b="b"/>
              <a:pathLst>
                <a:path w="225" h="193" extrusionOk="0">
                  <a:moveTo>
                    <a:pt x="123" y="1"/>
                  </a:moveTo>
                  <a:cubicBezTo>
                    <a:pt x="44" y="1"/>
                    <a:pt x="1" y="101"/>
                    <a:pt x="59" y="166"/>
                  </a:cubicBezTo>
                  <a:cubicBezTo>
                    <a:pt x="77" y="185"/>
                    <a:pt x="100" y="193"/>
                    <a:pt x="123" y="193"/>
                  </a:cubicBezTo>
                  <a:cubicBezTo>
                    <a:pt x="173" y="193"/>
                    <a:pt x="224" y="154"/>
                    <a:pt x="224" y="94"/>
                  </a:cubicBezTo>
                  <a:cubicBezTo>
                    <a:pt x="224" y="44"/>
                    <a:pt x="181" y="1"/>
                    <a:pt x="123"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511" name="Google Shape;1511;p70"/>
            <p:cNvSpPr/>
            <p:nvPr/>
          </p:nvSpPr>
          <p:spPr>
            <a:xfrm>
              <a:off x="4952050" y="2531675"/>
              <a:ext cx="5625" cy="4900"/>
            </a:xfrm>
            <a:custGeom>
              <a:avLst/>
              <a:gdLst/>
              <a:ahLst/>
              <a:cxnLst/>
              <a:rect l="l" t="t" r="r" b="b"/>
              <a:pathLst>
                <a:path w="225" h="196" extrusionOk="0">
                  <a:moveTo>
                    <a:pt x="131" y="0"/>
                  </a:moveTo>
                  <a:cubicBezTo>
                    <a:pt x="44" y="0"/>
                    <a:pt x="1" y="108"/>
                    <a:pt x="59" y="166"/>
                  </a:cubicBezTo>
                  <a:cubicBezTo>
                    <a:pt x="79" y="187"/>
                    <a:pt x="103" y="195"/>
                    <a:pt x="126" y="195"/>
                  </a:cubicBezTo>
                  <a:cubicBezTo>
                    <a:pt x="177" y="195"/>
                    <a:pt x="224" y="153"/>
                    <a:pt x="224" y="94"/>
                  </a:cubicBezTo>
                  <a:cubicBezTo>
                    <a:pt x="217" y="43"/>
                    <a:pt x="181" y="0"/>
                    <a:pt x="131"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512" name="Google Shape;1512;p70"/>
            <p:cNvSpPr/>
            <p:nvPr/>
          </p:nvSpPr>
          <p:spPr>
            <a:xfrm>
              <a:off x="4952100" y="2539400"/>
              <a:ext cx="5575" cy="4750"/>
            </a:xfrm>
            <a:custGeom>
              <a:avLst/>
              <a:gdLst/>
              <a:ahLst/>
              <a:cxnLst/>
              <a:rect l="l" t="t" r="r" b="b"/>
              <a:pathLst>
                <a:path w="223" h="190" extrusionOk="0">
                  <a:moveTo>
                    <a:pt x="120"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0"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513" name="Google Shape;1513;p70"/>
            <p:cNvSpPr/>
            <p:nvPr/>
          </p:nvSpPr>
          <p:spPr>
            <a:xfrm>
              <a:off x="4952050" y="2547175"/>
              <a:ext cx="5625" cy="4725"/>
            </a:xfrm>
            <a:custGeom>
              <a:avLst/>
              <a:gdLst/>
              <a:ahLst/>
              <a:cxnLst/>
              <a:rect l="l" t="t" r="r" b="b"/>
              <a:pathLst>
                <a:path w="225" h="189" extrusionOk="0">
                  <a:moveTo>
                    <a:pt x="131" y="0"/>
                  </a:moveTo>
                  <a:cubicBezTo>
                    <a:pt x="44" y="0"/>
                    <a:pt x="1" y="101"/>
                    <a:pt x="59" y="159"/>
                  </a:cubicBezTo>
                  <a:cubicBezTo>
                    <a:pt x="79" y="180"/>
                    <a:pt x="103" y="189"/>
                    <a:pt x="126" y="189"/>
                  </a:cubicBezTo>
                  <a:cubicBezTo>
                    <a:pt x="177" y="189"/>
                    <a:pt x="224" y="146"/>
                    <a:pt x="224" y="87"/>
                  </a:cubicBezTo>
                  <a:cubicBezTo>
                    <a:pt x="217" y="36"/>
                    <a:pt x="181" y="0"/>
                    <a:pt x="131"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514" name="Google Shape;1514;p70"/>
            <p:cNvSpPr/>
            <p:nvPr/>
          </p:nvSpPr>
          <p:spPr>
            <a:xfrm>
              <a:off x="4952050" y="2554750"/>
              <a:ext cx="5625" cy="4825"/>
            </a:xfrm>
            <a:custGeom>
              <a:avLst/>
              <a:gdLst/>
              <a:ahLst/>
              <a:cxnLst/>
              <a:rect l="l" t="t" r="r" b="b"/>
              <a:pathLst>
                <a:path w="225" h="193" extrusionOk="0">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515" name="Google Shape;1515;p70"/>
            <p:cNvSpPr/>
            <p:nvPr/>
          </p:nvSpPr>
          <p:spPr>
            <a:xfrm>
              <a:off x="4952050" y="2562500"/>
              <a:ext cx="5625" cy="4800"/>
            </a:xfrm>
            <a:custGeom>
              <a:avLst/>
              <a:gdLst/>
              <a:ahLst/>
              <a:cxnLst/>
              <a:rect l="l" t="t" r="r" b="b"/>
              <a:pathLst>
                <a:path w="225" h="192" extrusionOk="0">
                  <a:moveTo>
                    <a:pt x="131" y="0"/>
                  </a:moveTo>
                  <a:cubicBezTo>
                    <a:pt x="44" y="0"/>
                    <a:pt x="1" y="101"/>
                    <a:pt x="59" y="166"/>
                  </a:cubicBezTo>
                  <a:cubicBezTo>
                    <a:pt x="78" y="183"/>
                    <a:pt x="100" y="191"/>
                    <a:pt x="122" y="191"/>
                  </a:cubicBezTo>
                  <a:cubicBezTo>
                    <a:pt x="174" y="191"/>
                    <a:pt x="224" y="148"/>
                    <a:pt x="224" y="87"/>
                  </a:cubicBezTo>
                  <a:cubicBezTo>
                    <a:pt x="217" y="37"/>
                    <a:pt x="181" y="0"/>
                    <a:pt x="131"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516" name="Google Shape;1516;p70"/>
            <p:cNvSpPr/>
            <p:nvPr/>
          </p:nvSpPr>
          <p:spPr>
            <a:xfrm>
              <a:off x="4952100" y="2570225"/>
              <a:ext cx="5575" cy="4750"/>
            </a:xfrm>
            <a:custGeom>
              <a:avLst/>
              <a:gdLst/>
              <a:ahLst/>
              <a:cxnLst/>
              <a:rect l="l" t="t" r="r" b="b"/>
              <a:pathLst>
                <a:path w="223" h="190" extrusionOk="0">
                  <a:moveTo>
                    <a:pt x="140" y="1"/>
                  </a:moveTo>
                  <a:cubicBezTo>
                    <a:pt x="136" y="1"/>
                    <a:pt x="132" y="1"/>
                    <a:pt x="129" y="2"/>
                  </a:cubicBezTo>
                  <a:cubicBezTo>
                    <a:pt x="126" y="1"/>
                    <a:pt x="123" y="1"/>
                    <a:pt x="120" y="1"/>
                  </a:cubicBezTo>
                  <a:cubicBezTo>
                    <a:pt x="39" y="1"/>
                    <a:pt x="1" y="104"/>
                    <a:pt x="57" y="160"/>
                  </a:cubicBezTo>
                  <a:cubicBezTo>
                    <a:pt x="77" y="181"/>
                    <a:pt x="101" y="190"/>
                    <a:pt x="124" y="190"/>
                  </a:cubicBezTo>
                  <a:cubicBezTo>
                    <a:pt x="175" y="190"/>
                    <a:pt x="222" y="147"/>
                    <a:pt x="222" y="88"/>
                  </a:cubicBezTo>
                  <a:cubicBezTo>
                    <a:pt x="216" y="41"/>
                    <a:pt x="184" y="1"/>
                    <a:pt x="140"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517" name="Google Shape;1517;p70"/>
            <p:cNvSpPr/>
            <p:nvPr/>
          </p:nvSpPr>
          <p:spPr>
            <a:xfrm>
              <a:off x="4952050" y="2577825"/>
              <a:ext cx="5625" cy="4825"/>
            </a:xfrm>
            <a:custGeom>
              <a:avLst/>
              <a:gdLst/>
              <a:ahLst/>
              <a:cxnLst/>
              <a:rect l="l" t="t" r="r" b="b"/>
              <a:pathLst>
                <a:path w="225" h="193" extrusionOk="0">
                  <a:moveTo>
                    <a:pt x="131" y="1"/>
                  </a:moveTo>
                  <a:cubicBezTo>
                    <a:pt x="44" y="1"/>
                    <a:pt x="1" y="101"/>
                    <a:pt x="59" y="166"/>
                  </a:cubicBezTo>
                  <a:cubicBezTo>
                    <a:pt x="79" y="185"/>
                    <a:pt x="103" y="193"/>
                    <a:pt x="126" y="193"/>
                  </a:cubicBezTo>
                  <a:cubicBezTo>
                    <a:pt x="177" y="193"/>
                    <a:pt x="224" y="154"/>
                    <a:pt x="224" y="94"/>
                  </a:cubicBezTo>
                  <a:cubicBezTo>
                    <a:pt x="224" y="44"/>
                    <a:pt x="181" y="1"/>
                    <a:pt x="131"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518" name="Google Shape;1518;p70"/>
            <p:cNvSpPr/>
            <p:nvPr/>
          </p:nvSpPr>
          <p:spPr>
            <a:xfrm>
              <a:off x="4943575" y="2531675"/>
              <a:ext cx="5750" cy="4900"/>
            </a:xfrm>
            <a:custGeom>
              <a:avLst/>
              <a:gdLst/>
              <a:ahLst/>
              <a:cxnLst/>
              <a:rect l="l" t="t" r="r" b="b"/>
              <a:pathLst>
                <a:path w="230" h="196" extrusionOk="0">
                  <a:moveTo>
                    <a:pt x="131" y="0"/>
                  </a:moveTo>
                  <a:cubicBezTo>
                    <a:pt x="44" y="0"/>
                    <a:pt x="1" y="108"/>
                    <a:pt x="66" y="166"/>
                  </a:cubicBezTo>
                  <a:cubicBezTo>
                    <a:pt x="84" y="187"/>
                    <a:pt x="107" y="195"/>
                    <a:pt x="130" y="195"/>
                  </a:cubicBezTo>
                  <a:cubicBezTo>
                    <a:pt x="180" y="195"/>
                    <a:pt x="229" y="153"/>
                    <a:pt x="224" y="94"/>
                  </a:cubicBezTo>
                  <a:cubicBezTo>
                    <a:pt x="224" y="43"/>
                    <a:pt x="181" y="0"/>
                    <a:pt x="131"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519" name="Google Shape;1519;p70"/>
            <p:cNvSpPr/>
            <p:nvPr/>
          </p:nvSpPr>
          <p:spPr>
            <a:xfrm>
              <a:off x="4943625" y="2539400"/>
              <a:ext cx="5575" cy="4750"/>
            </a:xfrm>
            <a:custGeom>
              <a:avLst/>
              <a:gdLst/>
              <a:ahLst/>
              <a:cxnLst/>
              <a:rect l="l" t="t" r="r" b="b"/>
              <a:pathLst>
                <a:path w="223" h="190" extrusionOk="0">
                  <a:moveTo>
                    <a:pt x="121"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1"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520" name="Google Shape;1520;p70"/>
            <p:cNvSpPr/>
            <p:nvPr/>
          </p:nvSpPr>
          <p:spPr>
            <a:xfrm>
              <a:off x="4943575" y="2547175"/>
              <a:ext cx="5750" cy="4725"/>
            </a:xfrm>
            <a:custGeom>
              <a:avLst/>
              <a:gdLst/>
              <a:ahLst/>
              <a:cxnLst/>
              <a:rect l="l" t="t" r="r" b="b"/>
              <a:pathLst>
                <a:path w="230" h="189" extrusionOk="0">
                  <a:moveTo>
                    <a:pt x="131" y="0"/>
                  </a:moveTo>
                  <a:cubicBezTo>
                    <a:pt x="44" y="0"/>
                    <a:pt x="1" y="101"/>
                    <a:pt x="66" y="159"/>
                  </a:cubicBezTo>
                  <a:cubicBezTo>
                    <a:pt x="84" y="180"/>
                    <a:pt x="107" y="189"/>
                    <a:pt x="130" y="189"/>
                  </a:cubicBezTo>
                  <a:cubicBezTo>
                    <a:pt x="180" y="189"/>
                    <a:pt x="229" y="146"/>
                    <a:pt x="224" y="87"/>
                  </a:cubicBezTo>
                  <a:cubicBezTo>
                    <a:pt x="224" y="36"/>
                    <a:pt x="181" y="0"/>
                    <a:pt x="131"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521" name="Google Shape;1521;p70"/>
            <p:cNvSpPr/>
            <p:nvPr/>
          </p:nvSpPr>
          <p:spPr>
            <a:xfrm>
              <a:off x="4943575" y="2554750"/>
              <a:ext cx="5625" cy="4825"/>
            </a:xfrm>
            <a:custGeom>
              <a:avLst/>
              <a:gdLst/>
              <a:ahLst/>
              <a:cxnLst/>
              <a:rect l="l" t="t" r="r" b="b"/>
              <a:pathLst>
                <a:path w="225" h="193" extrusionOk="0">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522" name="Google Shape;1522;p70"/>
            <p:cNvSpPr/>
            <p:nvPr/>
          </p:nvSpPr>
          <p:spPr>
            <a:xfrm>
              <a:off x="4943575" y="2562500"/>
              <a:ext cx="5750" cy="4800"/>
            </a:xfrm>
            <a:custGeom>
              <a:avLst/>
              <a:gdLst/>
              <a:ahLst/>
              <a:cxnLst/>
              <a:rect l="l" t="t" r="r" b="b"/>
              <a:pathLst>
                <a:path w="230" h="192" extrusionOk="0">
                  <a:moveTo>
                    <a:pt x="131" y="0"/>
                  </a:moveTo>
                  <a:cubicBezTo>
                    <a:pt x="44" y="0"/>
                    <a:pt x="1" y="101"/>
                    <a:pt x="66" y="166"/>
                  </a:cubicBezTo>
                  <a:cubicBezTo>
                    <a:pt x="83" y="183"/>
                    <a:pt x="104" y="191"/>
                    <a:pt x="126" y="191"/>
                  </a:cubicBezTo>
                  <a:cubicBezTo>
                    <a:pt x="177" y="191"/>
                    <a:pt x="230" y="148"/>
                    <a:pt x="224" y="87"/>
                  </a:cubicBezTo>
                  <a:cubicBezTo>
                    <a:pt x="224" y="37"/>
                    <a:pt x="181" y="0"/>
                    <a:pt x="131" y="0"/>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523" name="Google Shape;1523;p70"/>
            <p:cNvSpPr/>
            <p:nvPr/>
          </p:nvSpPr>
          <p:spPr>
            <a:xfrm>
              <a:off x="4943625" y="2570225"/>
              <a:ext cx="5700" cy="4750"/>
            </a:xfrm>
            <a:custGeom>
              <a:avLst/>
              <a:gdLst/>
              <a:ahLst/>
              <a:cxnLst/>
              <a:rect l="l" t="t" r="r" b="b"/>
              <a:pathLst>
                <a:path w="228" h="190" extrusionOk="0">
                  <a:moveTo>
                    <a:pt x="140" y="1"/>
                  </a:moveTo>
                  <a:cubicBezTo>
                    <a:pt x="136" y="1"/>
                    <a:pt x="132" y="1"/>
                    <a:pt x="129" y="2"/>
                  </a:cubicBezTo>
                  <a:cubicBezTo>
                    <a:pt x="126" y="1"/>
                    <a:pt x="123" y="1"/>
                    <a:pt x="121" y="1"/>
                  </a:cubicBezTo>
                  <a:cubicBezTo>
                    <a:pt x="39" y="1"/>
                    <a:pt x="1" y="104"/>
                    <a:pt x="64" y="160"/>
                  </a:cubicBezTo>
                  <a:cubicBezTo>
                    <a:pt x="82" y="181"/>
                    <a:pt x="105" y="190"/>
                    <a:pt x="128" y="190"/>
                  </a:cubicBezTo>
                  <a:cubicBezTo>
                    <a:pt x="178" y="190"/>
                    <a:pt x="227" y="147"/>
                    <a:pt x="222" y="88"/>
                  </a:cubicBezTo>
                  <a:cubicBezTo>
                    <a:pt x="222" y="41"/>
                    <a:pt x="185" y="1"/>
                    <a:pt x="140"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524" name="Google Shape;1524;p70"/>
            <p:cNvSpPr/>
            <p:nvPr/>
          </p:nvSpPr>
          <p:spPr>
            <a:xfrm>
              <a:off x="4943575" y="2577825"/>
              <a:ext cx="5625" cy="4825"/>
            </a:xfrm>
            <a:custGeom>
              <a:avLst/>
              <a:gdLst/>
              <a:ahLst/>
              <a:cxnLst/>
              <a:rect l="l" t="t" r="r" b="b"/>
              <a:pathLst>
                <a:path w="225" h="193" extrusionOk="0">
                  <a:moveTo>
                    <a:pt x="131" y="1"/>
                  </a:moveTo>
                  <a:cubicBezTo>
                    <a:pt x="44" y="1"/>
                    <a:pt x="1" y="101"/>
                    <a:pt x="59" y="166"/>
                  </a:cubicBezTo>
                  <a:cubicBezTo>
                    <a:pt x="79" y="185"/>
                    <a:pt x="103" y="193"/>
                    <a:pt x="126" y="193"/>
                  </a:cubicBezTo>
                  <a:cubicBezTo>
                    <a:pt x="177" y="193"/>
                    <a:pt x="224" y="154"/>
                    <a:pt x="224" y="94"/>
                  </a:cubicBezTo>
                  <a:cubicBezTo>
                    <a:pt x="224" y="44"/>
                    <a:pt x="181" y="1"/>
                    <a:pt x="131" y="1"/>
                  </a:cubicBezTo>
                  <a:close/>
                </a:path>
              </a:pathLst>
            </a:cu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grpSp>
      <p:sp>
        <p:nvSpPr>
          <p:cNvPr id="1525" name="Google Shape;1525;p70"/>
          <p:cNvSpPr/>
          <p:nvPr/>
        </p:nvSpPr>
        <p:spPr>
          <a:xfrm>
            <a:off x="10278893" y="4568089"/>
            <a:ext cx="232449" cy="232449"/>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526" name="Google Shape;1526;p70"/>
          <p:cNvSpPr/>
          <p:nvPr/>
        </p:nvSpPr>
        <p:spPr>
          <a:xfrm>
            <a:off x="10700568" y="4606513"/>
            <a:ext cx="198000" cy="155600"/>
          </a:xfrm>
          <a:prstGeom prst="stripedRightArrow">
            <a:avLst>
              <a:gd name="adj1" fmla="val 50000"/>
              <a:gd name="adj2" fmla="val 50000"/>
            </a:avLst>
          </a:prstGeom>
          <a:solidFill>
            <a:srgbClr val="869FB2"/>
          </a:solidFill>
          <a:ln>
            <a:noFill/>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527" name="Google Shape;1527;p70"/>
          <p:cNvSpPr/>
          <p:nvPr/>
        </p:nvSpPr>
        <p:spPr>
          <a:xfrm>
            <a:off x="9503385" y="3701096"/>
            <a:ext cx="157600" cy="157600"/>
          </a:xfrm>
          <a:prstGeom prst="curvedRightArrow">
            <a:avLst>
              <a:gd name="adj1" fmla="val 25000"/>
              <a:gd name="adj2" fmla="val 50000"/>
              <a:gd name="adj3" fmla="val 25000"/>
            </a:avLst>
          </a:pr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528" name="Google Shape;1528;p70"/>
          <p:cNvSpPr/>
          <p:nvPr/>
        </p:nvSpPr>
        <p:spPr>
          <a:xfrm flipH="1">
            <a:off x="9913207" y="3701096"/>
            <a:ext cx="157600" cy="157600"/>
          </a:xfrm>
          <a:prstGeom prst="curvedRightArrow">
            <a:avLst>
              <a:gd name="adj1" fmla="val 25000"/>
              <a:gd name="adj2" fmla="val 50000"/>
              <a:gd name="adj3" fmla="val 25000"/>
            </a:avLst>
          </a:prstGeom>
          <a:noFill/>
          <a:ln w="9525" cap="flat" cmpd="sng">
            <a:solidFill>
              <a:srgbClr val="869FB2"/>
            </a:solidFill>
            <a:prstDash val="solid"/>
            <a:round/>
            <a:headEnd type="none" w="sm" len="sm"/>
            <a:tailEnd type="none" w="sm" len="sm"/>
          </a:ln>
        </p:spPr>
        <p:txBody>
          <a:bodyPr spcFirstLastPara="1" wrap="square" lIns="121900" tIns="121900" rIns="121900" bIns="121900" anchor="ctr" anchorCtr="0">
            <a:noAutofit/>
          </a:bodyPr>
          <a:lstStyle/>
          <a:p>
            <a:pPr algn="r" rtl="1"/>
            <a:endParaRPr sz="2400">
              <a:cs typeface="B Nazanin" pitchFamily="2" charset="-78"/>
            </a:endParaRPr>
          </a:p>
        </p:txBody>
      </p:sp>
      <p:sp>
        <p:nvSpPr>
          <p:cNvPr id="1529" name="Google Shape;1529;p70"/>
          <p:cNvSpPr txBox="1">
            <a:spLocks noGrp="1"/>
          </p:cNvSpPr>
          <p:nvPr>
            <p:ph type="title"/>
          </p:nvPr>
        </p:nvSpPr>
        <p:spPr>
          <a:xfrm>
            <a:off x="955700" y="681200"/>
            <a:ext cx="10280800" cy="643200"/>
          </a:xfrm>
          <a:prstGeom prst="rect">
            <a:avLst/>
          </a:prstGeom>
        </p:spPr>
        <p:txBody>
          <a:bodyPr spcFirstLastPara="1" vert="horz" wrap="square" lIns="121900" tIns="121900" rIns="121900" bIns="121900" rtlCol="0" anchor="t" anchorCtr="0">
            <a:noAutofit/>
          </a:bodyPr>
          <a:lstStyle/>
          <a:p>
            <a:pPr algn="ctr" rtl="1"/>
            <a:r>
              <a:rPr lang="fa-IR" dirty="0">
                <a:solidFill>
                  <a:schemeClr val="tx1"/>
                </a:solidFill>
                <a:cs typeface="B Nazanin" pitchFamily="2" charset="-78"/>
              </a:rPr>
              <a:t>از منابع گرافیکی قابل ویرایش ما استفاده کنید...</a:t>
            </a:r>
            <a:endParaRPr dirty="0">
              <a:solidFill>
                <a:schemeClr val="tx1"/>
              </a:solidFill>
              <a:cs typeface="B Nazanin" pitchFamily="2" charset="-78"/>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EFC118F-AE37-4DE9-A952-13B32FF1E84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13555" y="4144437"/>
            <a:ext cx="12205555" cy="2713563"/>
          </a:xfrm>
          <a:prstGeom prst="rect">
            <a:avLst/>
          </a:prstGeom>
        </p:spPr>
      </p:pic>
      <p:pic>
        <p:nvPicPr>
          <p:cNvPr id="8" name="图片 7">
            <a:extLst>
              <a:ext uri="{FF2B5EF4-FFF2-40B4-BE49-F238E27FC236}">
                <a16:creationId xmlns:a16="http://schemas.microsoft.com/office/drawing/2014/main" id="{F933B6C9-910D-40B6-A6EC-8E206069AF5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t="75987" r="5247"/>
          <a:stretch>
            <a:fillRect/>
          </a:stretch>
        </p:blipFill>
        <p:spPr>
          <a:xfrm rot="5400000">
            <a:off x="-1271737" y="1264519"/>
            <a:ext cx="6865218" cy="4321744"/>
          </a:xfrm>
          <a:custGeom>
            <a:avLst/>
            <a:gdLst>
              <a:gd name="connsiteX0" fmla="*/ 0 w 6865218"/>
              <a:gd name="connsiteY0" fmla="*/ 4677878 h 4677878"/>
              <a:gd name="connsiteX1" fmla="*/ 0 w 6865218"/>
              <a:gd name="connsiteY1" fmla="*/ 0 h 4677878"/>
              <a:gd name="connsiteX2" fmla="*/ 6865218 w 6865218"/>
              <a:gd name="connsiteY2" fmla="*/ 0 h 4677878"/>
              <a:gd name="connsiteX3" fmla="*/ 6865218 w 6865218"/>
              <a:gd name="connsiteY3" fmla="*/ 4677878 h 4677878"/>
            </a:gdLst>
            <a:ahLst/>
            <a:cxnLst>
              <a:cxn ang="0">
                <a:pos x="connsiteX0" y="connsiteY0"/>
              </a:cxn>
              <a:cxn ang="0">
                <a:pos x="connsiteX1" y="connsiteY1"/>
              </a:cxn>
              <a:cxn ang="0">
                <a:pos x="connsiteX2" y="connsiteY2"/>
              </a:cxn>
              <a:cxn ang="0">
                <a:pos x="connsiteX3" y="connsiteY3"/>
              </a:cxn>
            </a:cxnLst>
            <a:rect l="l" t="t" r="r" b="b"/>
            <a:pathLst>
              <a:path w="6865218" h="4677878">
                <a:moveTo>
                  <a:pt x="0" y="4677878"/>
                </a:moveTo>
                <a:lnTo>
                  <a:pt x="0" y="0"/>
                </a:lnTo>
                <a:lnTo>
                  <a:pt x="6865218" y="0"/>
                </a:lnTo>
                <a:lnTo>
                  <a:pt x="6865218" y="4677878"/>
                </a:lnTo>
                <a:close/>
              </a:path>
            </a:pathLst>
          </a:custGeom>
        </p:spPr>
      </p:pic>
      <p:sp>
        <p:nvSpPr>
          <p:cNvPr id="9" name="标题 4">
            <a:extLst>
              <a:ext uri="{FF2B5EF4-FFF2-40B4-BE49-F238E27FC236}">
                <a16:creationId xmlns:a16="http://schemas.microsoft.com/office/drawing/2014/main" id="{165193DC-1A91-485C-AA8B-0679897CD237}"/>
              </a:ext>
            </a:extLst>
          </p:cNvPr>
          <p:cNvSpPr txBox="1"/>
          <p:nvPr/>
        </p:nvSpPr>
        <p:spPr>
          <a:xfrm>
            <a:off x="5547279" y="2524563"/>
            <a:ext cx="5419185" cy="659844"/>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fa-IR" altLang="en-US" dirty="0">
                <a:latin typeface="思源黑体 Medium"/>
                <a:ea typeface="思源黑体 CN Medium" panose="020B0600000000000000" pitchFamily="34" charset="-122"/>
                <a:cs typeface="B Nazanin" pitchFamily="2" charset="-78"/>
                <a:sym typeface="思源黑体 CN Medium" panose="020B0600000000000000" pitchFamily="34" charset="-122"/>
              </a:rPr>
              <a:t>معرفی</a:t>
            </a:r>
            <a:endParaRPr lang="en-US" altLang="en-US" dirty="0">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10" name="文本占位符 5">
            <a:extLst>
              <a:ext uri="{FF2B5EF4-FFF2-40B4-BE49-F238E27FC236}">
                <a16:creationId xmlns:a16="http://schemas.microsoft.com/office/drawing/2014/main" id="{2108E525-61DF-4A43-B39B-11719F9DA437}"/>
              </a:ext>
            </a:extLst>
          </p:cNvPr>
          <p:cNvSpPr txBox="1"/>
          <p:nvPr/>
        </p:nvSpPr>
        <p:spPr>
          <a:xfrm>
            <a:off x="5579235" y="3467907"/>
            <a:ext cx="3312981" cy="4113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lnSpc>
                <a:spcPct val="100000"/>
              </a:lnSpc>
              <a:buNone/>
            </a:pPr>
            <a:r>
              <a:rPr lang="fa-IR" altLang="en-US" sz="1600" dirty="0">
                <a:latin typeface="思源黑体 Medium"/>
                <a:ea typeface="思源黑体 CN Medium" panose="020B0600000000000000" pitchFamily="34" charset="-122"/>
                <a:cs typeface="B Nazanin" pitchFamily="2" charset="-78"/>
                <a:sym typeface="思源黑体 CN Medium" panose="020B0600000000000000" pitchFamily="34" charset="-122"/>
              </a:rPr>
              <a:t>متن خود را وارد کنید</a:t>
            </a:r>
            <a:endParaRPr lang="en-US" altLang="zh-CN" sz="1600"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1" name="文本框 10">
            <a:extLst>
              <a:ext uri="{FF2B5EF4-FFF2-40B4-BE49-F238E27FC236}">
                <a16:creationId xmlns:a16="http://schemas.microsoft.com/office/drawing/2014/main" id="{B292EA51-936F-45D9-B439-4E92D9F1F29D}"/>
              </a:ext>
            </a:extLst>
          </p:cNvPr>
          <p:cNvSpPr txBox="1"/>
          <p:nvPr/>
        </p:nvSpPr>
        <p:spPr>
          <a:xfrm>
            <a:off x="5099785" y="2555043"/>
            <a:ext cx="1557765" cy="1208502"/>
          </a:xfrm>
          <a:prstGeom prst="rect">
            <a:avLst/>
          </a:prstGeom>
          <a:noFill/>
          <a:ln w="117475">
            <a:noFill/>
          </a:ln>
        </p:spPr>
        <p:txBody>
          <a:bodyPr wrap="none" rtlCol="0">
            <a:prstTxWarp prst="textPlain">
              <a:avLst/>
            </a:prstTxWarp>
            <a:normAutofit/>
          </a:bodyPr>
          <a:lstStyle/>
          <a:p>
            <a:pPr algn="r" rtl="1"/>
            <a:r>
              <a:rPr lang="en-US" altLang="zh-CN" spc="100" dirty="0">
                <a:solidFill>
                  <a:schemeClr val="accent1"/>
                </a:solidFill>
                <a:latin typeface="思源黑体 Medium"/>
                <a:ea typeface="思源黑体 CN Medium" panose="020B0600000000000000" pitchFamily="34" charset="-122"/>
                <a:cs typeface="B Nazanin" pitchFamily="2" charset="-78"/>
                <a:sym typeface="思源黑体 CN Medium" panose="020B0600000000000000" pitchFamily="34" charset="-122"/>
              </a:rPr>
              <a:t>01</a:t>
            </a:r>
            <a:endParaRPr lang="zh-CN" altLang="en-US" spc="100" dirty="0">
              <a:solidFill>
                <a:schemeClr val="accent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Tree>
    <p:extLst>
      <p:ext uri="{BB962C8B-B14F-4D97-AF65-F5344CB8AC3E}">
        <p14:creationId xmlns:p14="http://schemas.microsoft.com/office/powerpoint/2010/main" val="313418629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par>
                    <p:cTn id="20" fill="hold" nodeType="clickPar">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1">
            <a:extLst>
              <a:ext uri="{FF2B5EF4-FFF2-40B4-BE49-F238E27FC236}">
                <a16:creationId xmlns:a16="http://schemas.microsoft.com/office/drawing/2014/main" id="{EE8A0E5E-6418-4A97-8311-D590ED2EEDF7}"/>
              </a:ext>
            </a:extLst>
          </p:cNvPr>
          <p:cNvSpPr/>
          <p:nvPr/>
        </p:nvSpPr>
        <p:spPr>
          <a:xfrm flipH="1">
            <a:off x="3157987" y="1159370"/>
            <a:ext cx="8360911" cy="918028"/>
          </a:xfrm>
          <a:prstGeom prst="roundRect">
            <a:avLst>
              <a:gd name="adj" fmla="val 50000"/>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nvGrpSpPr>
          <p:cNvPr id="4" name="组合 3">
            <a:extLst>
              <a:ext uri="{FF2B5EF4-FFF2-40B4-BE49-F238E27FC236}">
                <a16:creationId xmlns:a16="http://schemas.microsoft.com/office/drawing/2014/main" id="{7CCC49BE-6800-4ABF-A31B-02C8DA491C3B}"/>
              </a:ext>
            </a:extLst>
          </p:cNvPr>
          <p:cNvGrpSpPr/>
          <p:nvPr/>
        </p:nvGrpSpPr>
        <p:grpSpPr>
          <a:xfrm>
            <a:off x="3540521" y="1413285"/>
            <a:ext cx="410200" cy="410198"/>
            <a:chOff x="3526795" y="1018864"/>
            <a:chExt cx="410200" cy="410198"/>
          </a:xfrm>
        </p:grpSpPr>
        <p:sp>
          <p:nvSpPr>
            <p:cNvPr id="22" name="椭圆 21">
              <a:extLst>
                <a:ext uri="{FF2B5EF4-FFF2-40B4-BE49-F238E27FC236}">
                  <a16:creationId xmlns:a16="http://schemas.microsoft.com/office/drawing/2014/main" id="{44048BEA-08B3-4BF3-A7E2-62F6D5BF53D6}"/>
                </a:ext>
              </a:extLst>
            </p:cNvPr>
            <p:cNvSpPr/>
            <p:nvPr/>
          </p:nvSpPr>
          <p:spPr>
            <a:xfrm>
              <a:off x="3526795" y="1018864"/>
              <a:ext cx="410200" cy="410198"/>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77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23" name="任意多边形 5">
              <a:extLst>
                <a:ext uri="{FF2B5EF4-FFF2-40B4-BE49-F238E27FC236}">
                  <a16:creationId xmlns:a16="http://schemas.microsoft.com/office/drawing/2014/main" id="{239583A3-53EC-4884-82F7-DC46A7533E5F}"/>
                </a:ext>
              </a:extLst>
            </p:cNvPr>
            <p:cNvSpPr/>
            <p:nvPr/>
          </p:nvSpPr>
          <p:spPr>
            <a:xfrm>
              <a:off x="3642895" y="1157213"/>
              <a:ext cx="178001" cy="133500"/>
            </a:xfrm>
            <a:custGeom>
              <a:avLst/>
              <a:gdLst>
                <a:gd name="connsiteX0" fmla="*/ 505433 w 533400"/>
                <a:gd name="connsiteY0" fmla="*/ 621 h 400050"/>
                <a:gd name="connsiteX1" fmla="*/ 534008 w 533400"/>
                <a:gd name="connsiteY1" fmla="*/ 29196 h 400050"/>
                <a:gd name="connsiteX2" fmla="*/ 534008 w 533400"/>
                <a:gd name="connsiteY2" fmla="*/ 372096 h 400050"/>
                <a:gd name="connsiteX3" fmla="*/ 505433 w 533400"/>
                <a:gd name="connsiteY3" fmla="*/ 400671 h 400050"/>
                <a:gd name="connsiteX4" fmla="*/ 29183 w 533400"/>
                <a:gd name="connsiteY4" fmla="*/ 400671 h 400050"/>
                <a:gd name="connsiteX5" fmla="*/ 608 w 533400"/>
                <a:gd name="connsiteY5" fmla="*/ 372096 h 400050"/>
                <a:gd name="connsiteX6" fmla="*/ 608 w 533400"/>
                <a:gd name="connsiteY6" fmla="*/ 29196 h 400050"/>
                <a:gd name="connsiteX7" fmla="*/ 29183 w 533400"/>
                <a:gd name="connsiteY7" fmla="*/ 621 h 400050"/>
                <a:gd name="connsiteX8" fmla="*/ 505433 w 533400"/>
                <a:gd name="connsiteY8" fmla="*/ 621 h 400050"/>
                <a:gd name="connsiteX9" fmla="*/ 391419 w 533400"/>
                <a:gd name="connsiteY9" fmla="*/ 198646 h 400050"/>
                <a:gd name="connsiteX10" fmla="*/ 351414 w 533400"/>
                <a:gd name="connsiteY10" fmla="*/ 204170 h 400050"/>
                <a:gd name="connsiteX11" fmla="*/ 351414 w 533400"/>
                <a:gd name="connsiteY11" fmla="*/ 204170 h 400050"/>
                <a:gd name="connsiteX12" fmla="*/ 267118 w 533400"/>
                <a:gd name="connsiteY12" fmla="*/ 315613 h 400050"/>
                <a:gd name="connsiteX13" fmla="*/ 264641 w 533400"/>
                <a:gd name="connsiteY13" fmla="*/ 318470 h 400050"/>
                <a:gd name="connsiteX14" fmla="*/ 224255 w 533400"/>
                <a:gd name="connsiteY14" fmla="*/ 318756 h 400050"/>
                <a:gd name="connsiteX15" fmla="*/ 224255 w 533400"/>
                <a:gd name="connsiteY15" fmla="*/ 318756 h 400050"/>
                <a:gd name="connsiteX16" fmla="*/ 162152 w 533400"/>
                <a:gd name="connsiteY16" fmla="*/ 257415 h 400050"/>
                <a:gd name="connsiteX17" fmla="*/ 160247 w 533400"/>
                <a:gd name="connsiteY17" fmla="*/ 255701 h 400050"/>
                <a:gd name="connsiteX18" fmla="*/ 120052 w 533400"/>
                <a:gd name="connsiteY18" fmla="*/ 259606 h 400050"/>
                <a:gd name="connsiteX19" fmla="*/ 120052 w 533400"/>
                <a:gd name="connsiteY19" fmla="*/ 259606 h 400050"/>
                <a:gd name="connsiteX20" fmla="*/ 32517 w 533400"/>
                <a:gd name="connsiteY20" fmla="*/ 366095 h 400050"/>
                <a:gd name="connsiteX21" fmla="*/ 30326 w 533400"/>
                <a:gd name="connsiteY21" fmla="*/ 372096 h 400050"/>
                <a:gd name="connsiteX22" fmla="*/ 39851 w 533400"/>
                <a:gd name="connsiteY22" fmla="*/ 381621 h 400050"/>
                <a:gd name="connsiteX23" fmla="*/ 39851 w 533400"/>
                <a:gd name="connsiteY23" fmla="*/ 381621 h 400050"/>
                <a:gd name="connsiteX24" fmla="*/ 497242 w 533400"/>
                <a:gd name="connsiteY24" fmla="*/ 381621 h 400050"/>
                <a:gd name="connsiteX25" fmla="*/ 502480 w 533400"/>
                <a:gd name="connsiteY25" fmla="*/ 380002 h 400050"/>
                <a:gd name="connsiteX26" fmla="*/ 505147 w 533400"/>
                <a:gd name="connsiteY26" fmla="*/ 366762 h 400050"/>
                <a:gd name="connsiteX27" fmla="*/ 505147 w 533400"/>
                <a:gd name="connsiteY27" fmla="*/ 366762 h 400050"/>
                <a:gd name="connsiteX28" fmla="*/ 397991 w 533400"/>
                <a:gd name="connsiteY28" fmla="*/ 205504 h 400050"/>
                <a:gd name="connsiteX29" fmla="*/ 391419 w 533400"/>
                <a:gd name="connsiteY29" fmla="*/ 198646 h 400050"/>
                <a:gd name="connsiteX30" fmla="*/ 95858 w 533400"/>
                <a:gd name="connsiteY30" fmla="*/ 57771 h 400050"/>
                <a:gd name="connsiteX31" fmla="*/ 57758 w 533400"/>
                <a:gd name="connsiteY31" fmla="*/ 95871 h 400050"/>
                <a:gd name="connsiteX32" fmla="*/ 95858 w 533400"/>
                <a:gd name="connsiteY32" fmla="*/ 133971 h 400050"/>
                <a:gd name="connsiteX33" fmla="*/ 133958 w 533400"/>
                <a:gd name="connsiteY33" fmla="*/ 95871 h 400050"/>
                <a:gd name="connsiteX34" fmla="*/ 95858 w 533400"/>
                <a:gd name="connsiteY34" fmla="*/ 57771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3400" h="400050">
                  <a:moveTo>
                    <a:pt x="505433" y="621"/>
                  </a:moveTo>
                  <a:cubicBezTo>
                    <a:pt x="521245" y="621"/>
                    <a:pt x="534008" y="13385"/>
                    <a:pt x="534008" y="29196"/>
                  </a:cubicBezTo>
                  <a:lnTo>
                    <a:pt x="534008" y="372096"/>
                  </a:lnTo>
                  <a:cubicBezTo>
                    <a:pt x="534008" y="387907"/>
                    <a:pt x="521245" y="400671"/>
                    <a:pt x="505433" y="400671"/>
                  </a:cubicBezTo>
                  <a:lnTo>
                    <a:pt x="29183" y="400671"/>
                  </a:lnTo>
                  <a:cubicBezTo>
                    <a:pt x="13371" y="400671"/>
                    <a:pt x="608" y="387907"/>
                    <a:pt x="608" y="372096"/>
                  </a:cubicBezTo>
                  <a:lnTo>
                    <a:pt x="608" y="29196"/>
                  </a:lnTo>
                  <a:cubicBezTo>
                    <a:pt x="608" y="13385"/>
                    <a:pt x="13371" y="621"/>
                    <a:pt x="29183" y="621"/>
                  </a:cubicBezTo>
                  <a:lnTo>
                    <a:pt x="505433" y="621"/>
                  </a:lnTo>
                  <a:close/>
                  <a:moveTo>
                    <a:pt x="391419" y="198646"/>
                  </a:moveTo>
                  <a:cubicBezTo>
                    <a:pt x="378846" y="189121"/>
                    <a:pt x="360939" y="191597"/>
                    <a:pt x="351414" y="204170"/>
                  </a:cubicBezTo>
                  <a:lnTo>
                    <a:pt x="351414" y="204170"/>
                  </a:lnTo>
                  <a:lnTo>
                    <a:pt x="267118" y="315613"/>
                  </a:lnTo>
                  <a:cubicBezTo>
                    <a:pt x="266355" y="316660"/>
                    <a:pt x="265498" y="317518"/>
                    <a:pt x="264641" y="318470"/>
                  </a:cubicBezTo>
                  <a:cubicBezTo>
                    <a:pt x="253592" y="329710"/>
                    <a:pt x="235495" y="329805"/>
                    <a:pt x="224255" y="318756"/>
                  </a:cubicBezTo>
                  <a:lnTo>
                    <a:pt x="224255" y="318756"/>
                  </a:lnTo>
                  <a:lnTo>
                    <a:pt x="162152" y="257415"/>
                  </a:lnTo>
                  <a:cubicBezTo>
                    <a:pt x="161485" y="256844"/>
                    <a:pt x="160914" y="256177"/>
                    <a:pt x="160247" y="255701"/>
                  </a:cubicBezTo>
                  <a:cubicBezTo>
                    <a:pt x="148055" y="245699"/>
                    <a:pt x="130053" y="247414"/>
                    <a:pt x="120052" y="259606"/>
                  </a:cubicBezTo>
                  <a:lnTo>
                    <a:pt x="120052" y="259606"/>
                  </a:lnTo>
                  <a:lnTo>
                    <a:pt x="32517" y="366095"/>
                  </a:lnTo>
                  <a:cubicBezTo>
                    <a:pt x="31088" y="367810"/>
                    <a:pt x="30326" y="369905"/>
                    <a:pt x="30326" y="372096"/>
                  </a:cubicBezTo>
                  <a:cubicBezTo>
                    <a:pt x="30326" y="377335"/>
                    <a:pt x="34612" y="381621"/>
                    <a:pt x="39851" y="381621"/>
                  </a:cubicBezTo>
                  <a:lnTo>
                    <a:pt x="39851" y="381621"/>
                  </a:lnTo>
                  <a:lnTo>
                    <a:pt x="497242" y="381621"/>
                  </a:lnTo>
                  <a:cubicBezTo>
                    <a:pt x="499146" y="381621"/>
                    <a:pt x="500956" y="381050"/>
                    <a:pt x="502480" y="380002"/>
                  </a:cubicBezTo>
                  <a:cubicBezTo>
                    <a:pt x="506862" y="377049"/>
                    <a:pt x="508005" y="371144"/>
                    <a:pt x="505147" y="366762"/>
                  </a:cubicBezTo>
                  <a:lnTo>
                    <a:pt x="505147" y="366762"/>
                  </a:lnTo>
                  <a:lnTo>
                    <a:pt x="397991" y="205504"/>
                  </a:lnTo>
                  <a:cubicBezTo>
                    <a:pt x="396181" y="202932"/>
                    <a:pt x="393990" y="200551"/>
                    <a:pt x="391419" y="198646"/>
                  </a:cubicBezTo>
                  <a:close/>
                  <a:moveTo>
                    <a:pt x="95858" y="57771"/>
                  </a:moveTo>
                  <a:cubicBezTo>
                    <a:pt x="74808" y="57771"/>
                    <a:pt x="57758" y="74821"/>
                    <a:pt x="57758" y="95871"/>
                  </a:cubicBezTo>
                  <a:cubicBezTo>
                    <a:pt x="57758" y="116921"/>
                    <a:pt x="74808" y="133971"/>
                    <a:pt x="95858" y="133971"/>
                  </a:cubicBezTo>
                  <a:cubicBezTo>
                    <a:pt x="116908" y="133971"/>
                    <a:pt x="133958" y="116921"/>
                    <a:pt x="133958" y="95871"/>
                  </a:cubicBezTo>
                  <a:cubicBezTo>
                    <a:pt x="133958" y="74821"/>
                    <a:pt x="116908" y="57771"/>
                    <a:pt x="95858" y="57771"/>
                  </a:cubicBezTo>
                  <a:close/>
                </a:path>
              </a:pathLst>
            </a:custGeom>
            <a:solidFill>
              <a:srgbClr val="FFFFF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2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sp>
        <p:nvSpPr>
          <p:cNvPr id="5" name="文本框 4">
            <a:extLst>
              <a:ext uri="{FF2B5EF4-FFF2-40B4-BE49-F238E27FC236}">
                <a16:creationId xmlns:a16="http://schemas.microsoft.com/office/drawing/2014/main" id="{9555AF3F-13DF-42F7-90DA-FF2FFB9B30CE}"/>
              </a:ext>
            </a:extLst>
          </p:cNvPr>
          <p:cNvSpPr txBox="1"/>
          <p:nvPr/>
        </p:nvSpPr>
        <p:spPr>
          <a:xfrm>
            <a:off x="4066822" y="1312307"/>
            <a:ext cx="7169122" cy="786485"/>
          </a:xfrm>
          <a:prstGeom prst="rect">
            <a:avLst/>
          </a:prstGeom>
          <a:noFill/>
        </p:spPr>
        <p:txBody>
          <a:bodyPr wrap="square" rtlCol="0">
            <a:normAutofit/>
          </a:bodyPr>
          <a:lstStyle/>
          <a:p>
            <a:pPr algn="ctr" rtl="1"/>
            <a:r>
              <a:rPr lang="ar-SA" sz="1200" dirty="0">
                <a:cs typeface="B Nazanin" pitchFamily="2" charset="-78"/>
              </a:rPr>
              <a:t>قالب پاورپوينت حرفه ای ، قابل ویرایش ، جهت استفاده در جلسات دفاع رساله ، پایان نامه ، پروپوزال و سمینار و .... می باشد</a:t>
            </a:r>
            <a:r>
              <a:rPr lang="en-US" sz="1200" dirty="0">
                <a:cs typeface="B Nazanin" pitchFamily="2" charset="-78"/>
              </a:rPr>
              <a:t>.</a:t>
            </a:r>
          </a:p>
        </p:txBody>
      </p:sp>
      <p:sp>
        <p:nvSpPr>
          <p:cNvPr id="6" name="圆角矩形 27">
            <a:extLst>
              <a:ext uri="{FF2B5EF4-FFF2-40B4-BE49-F238E27FC236}">
                <a16:creationId xmlns:a16="http://schemas.microsoft.com/office/drawing/2014/main" id="{C52A4514-FA4D-4D01-9FD6-31187B1BEA92}"/>
              </a:ext>
            </a:extLst>
          </p:cNvPr>
          <p:cNvSpPr/>
          <p:nvPr/>
        </p:nvSpPr>
        <p:spPr>
          <a:xfrm flipH="1">
            <a:off x="3920252" y="2472381"/>
            <a:ext cx="7598646" cy="918028"/>
          </a:xfrm>
          <a:prstGeom prst="roundRect">
            <a:avLst>
              <a:gd name="adj" fmla="val 50000"/>
            </a:avLst>
          </a:pr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7" name="文本框 6">
            <a:extLst>
              <a:ext uri="{FF2B5EF4-FFF2-40B4-BE49-F238E27FC236}">
                <a16:creationId xmlns:a16="http://schemas.microsoft.com/office/drawing/2014/main" id="{EF923F19-C7C5-4D8B-8901-B5741AF0206A}"/>
              </a:ext>
            </a:extLst>
          </p:cNvPr>
          <p:cNvSpPr txBox="1"/>
          <p:nvPr/>
        </p:nvSpPr>
        <p:spPr>
          <a:xfrm>
            <a:off x="4829085" y="2625318"/>
            <a:ext cx="6406858" cy="567029"/>
          </a:xfrm>
          <a:prstGeom prst="rect">
            <a:avLst/>
          </a:prstGeom>
          <a:noFill/>
        </p:spPr>
        <p:txBody>
          <a:bodyPr wrap="square" rtlCol="0">
            <a:normAutofit/>
          </a:bodyPr>
          <a:lstStyle/>
          <a:p>
            <a:pPr algn="ctr" rtl="1"/>
            <a:r>
              <a:rPr lang="ar-SA" sz="1200" dirty="0">
                <a:cs typeface="B Nazanin" pitchFamily="2" charset="-78"/>
              </a:rPr>
              <a:t>قالب پاورپوينت حرفه ای ، قابل ویرایش ، جهت استفاده در جلسات دفاع رساله ، پایان نامه ، پروپوزال و سمینار و .... می باشد</a:t>
            </a:r>
            <a:r>
              <a:rPr lang="en-US" sz="1200" dirty="0">
                <a:cs typeface="B Nazanin" pitchFamily="2" charset="-78"/>
              </a:rPr>
              <a:t>.</a:t>
            </a:r>
          </a:p>
        </p:txBody>
      </p:sp>
      <p:sp>
        <p:nvSpPr>
          <p:cNvPr id="8" name="圆角矩形 33">
            <a:extLst>
              <a:ext uri="{FF2B5EF4-FFF2-40B4-BE49-F238E27FC236}">
                <a16:creationId xmlns:a16="http://schemas.microsoft.com/office/drawing/2014/main" id="{549D2FB0-F27E-423F-91AA-8A709DC28604}"/>
              </a:ext>
            </a:extLst>
          </p:cNvPr>
          <p:cNvSpPr/>
          <p:nvPr/>
        </p:nvSpPr>
        <p:spPr>
          <a:xfrm flipH="1">
            <a:off x="4736223" y="5209033"/>
            <a:ext cx="6782676" cy="918028"/>
          </a:xfrm>
          <a:prstGeom prst="roundRect">
            <a:avLst>
              <a:gd name="adj" fmla="val 50000"/>
            </a:avLst>
          </a:prstGeom>
          <a:solidFill>
            <a:schemeClr val="accent5">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9" name="文本框 8">
            <a:extLst>
              <a:ext uri="{FF2B5EF4-FFF2-40B4-BE49-F238E27FC236}">
                <a16:creationId xmlns:a16="http://schemas.microsoft.com/office/drawing/2014/main" id="{FD1BA5A3-6F60-4544-970A-8302F50A9FBD}"/>
              </a:ext>
            </a:extLst>
          </p:cNvPr>
          <p:cNvSpPr txBox="1"/>
          <p:nvPr/>
        </p:nvSpPr>
        <p:spPr>
          <a:xfrm>
            <a:off x="5645056" y="5361970"/>
            <a:ext cx="5590887" cy="786485"/>
          </a:xfrm>
          <a:prstGeom prst="rect">
            <a:avLst/>
          </a:prstGeom>
          <a:noFill/>
        </p:spPr>
        <p:txBody>
          <a:bodyPr wrap="square" rtlCol="0">
            <a:normAutofit/>
          </a:bodyPr>
          <a:lstStyle/>
          <a:p>
            <a:pPr algn="ctr" defTabSz="913765" rtl="1">
              <a:lnSpc>
                <a:spcPct val="120000"/>
              </a:lnSpc>
              <a:buSzTx/>
              <a:defRPr/>
            </a:pPr>
            <a:r>
              <a:rPr lang="fa-IR" altLang="en-US" sz="1200" dirty="0">
                <a:latin typeface="思源黑体 Medium"/>
                <a:ea typeface="思源黑体 CN Medium" panose="020B0600000000000000" pitchFamily="34" charset="-122"/>
                <a:cs typeface="B Nazanin" pitchFamily="2" charset="-78"/>
                <a:sym typeface="思源黑体 CN Medium" panose="020B0600000000000000" pitchFamily="34" charset="-122"/>
              </a:rPr>
              <a:t>محتوای شما در اینجا نمایش داده می شود یا با کپی کردن متن خود، این کادر را انتخاب کنید یا با کپی کردن متن خود، چسباندن را انتخاب کنید.</a:t>
            </a:r>
            <a:endParaRPr kumimoji="0" lang="zh-CN" altLang="en-US" sz="1200" b="0" i="0" u="none" strike="noStrike" kern="1200" cap="none" spc="0" normalizeH="0" baseline="0" noProof="0" dirty="0">
              <a:ln>
                <a:noFill/>
              </a:ln>
              <a:effectLst/>
              <a:uLnTx/>
              <a:uFillTx/>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0" name="圆角矩形 39">
            <a:extLst>
              <a:ext uri="{FF2B5EF4-FFF2-40B4-BE49-F238E27FC236}">
                <a16:creationId xmlns:a16="http://schemas.microsoft.com/office/drawing/2014/main" id="{2774578F-E22E-46A2-B856-A097CC324AC6}"/>
              </a:ext>
            </a:extLst>
          </p:cNvPr>
          <p:cNvSpPr/>
          <p:nvPr/>
        </p:nvSpPr>
        <p:spPr>
          <a:xfrm flipH="1">
            <a:off x="4513722" y="3859146"/>
            <a:ext cx="7005176" cy="918028"/>
          </a:xfrm>
          <a:prstGeom prst="roundRect">
            <a:avLst>
              <a:gd name="adj" fmla="val 50000"/>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1" name="文本框 10">
            <a:extLst>
              <a:ext uri="{FF2B5EF4-FFF2-40B4-BE49-F238E27FC236}">
                <a16:creationId xmlns:a16="http://schemas.microsoft.com/office/drawing/2014/main" id="{AA04DDD7-B387-4304-BC1C-365A515AC82A}"/>
              </a:ext>
            </a:extLst>
          </p:cNvPr>
          <p:cNvSpPr txBox="1"/>
          <p:nvPr/>
        </p:nvSpPr>
        <p:spPr>
          <a:xfrm>
            <a:off x="5343727" y="4106676"/>
            <a:ext cx="6149335" cy="567029"/>
          </a:xfrm>
          <a:prstGeom prst="rect">
            <a:avLst/>
          </a:prstGeom>
          <a:noFill/>
        </p:spPr>
        <p:txBody>
          <a:bodyPr wrap="square" rtlCol="0">
            <a:normAutofit/>
          </a:bodyPr>
          <a:lstStyle/>
          <a:p>
            <a:pPr algn="ctr" rtl="1"/>
            <a:r>
              <a:rPr lang="ar-SA" sz="1200" dirty="0">
                <a:cs typeface="B Nazanin" pitchFamily="2" charset="-78"/>
              </a:rPr>
              <a:t>قالب پاورپوينت حرفه ای ، قابل ویرایش ، جهت استفاده در جلسات دفاع رساله ، پایان نامه ، پروپوزال و سمینار و .... می باشد</a:t>
            </a:r>
            <a:r>
              <a:rPr lang="en-US" sz="1200" dirty="0">
                <a:cs typeface="B Nazanin" pitchFamily="2" charset="-78"/>
              </a:rPr>
              <a:t>.</a:t>
            </a:r>
          </a:p>
          <a:p>
            <a:pPr marR="0" lvl="0" algn="ctr" defTabSz="913765" rtl="1" eaLnBrk="1" fontAlgn="auto" latinLnBrk="0" hangingPunct="1">
              <a:lnSpc>
                <a:spcPct val="150000"/>
              </a:lnSpc>
              <a:spcBef>
                <a:spcPct val="0"/>
              </a:spcBef>
              <a:spcAft>
                <a:spcPct val="0"/>
              </a:spcAft>
              <a:buClrTx/>
              <a:buSzTx/>
              <a:defRPr/>
            </a:pPr>
            <a:endParaRPr kumimoji="0" lang="zh-CN" altLang="en-US" sz="1200" b="0" i="0" u="none" strike="noStrike" kern="1200" cap="none" spc="0" normalizeH="0" baseline="0" noProof="0" dirty="0">
              <a:ln>
                <a:noFill/>
              </a:ln>
              <a:effectLst/>
              <a:uLnTx/>
              <a:uFillTx/>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nvGrpSpPr>
          <p:cNvPr id="12" name="组合 11">
            <a:extLst>
              <a:ext uri="{FF2B5EF4-FFF2-40B4-BE49-F238E27FC236}">
                <a16:creationId xmlns:a16="http://schemas.microsoft.com/office/drawing/2014/main" id="{64E4B764-2447-48BB-AA68-D60D855DE64B}"/>
              </a:ext>
            </a:extLst>
          </p:cNvPr>
          <p:cNvGrpSpPr/>
          <p:nvPr/>
        </p:nvGrpSpPr>
        <p:grpSpPr>
          <a:xfrm>
            <a:off x="4896255" y="4113061"/>
            <a:ext cx="410200" cy="410198"/>
            <a:chOff x="4471992" y="1018864"/>
            <a:chExt cx="410200" cy="410198"/>
          </a:xfrm>
        </p:grpSpPr>
        <p:sp>
          <p:nvSpPr>
            <p:cNvPr id="20" name="椭圆 19">
              <a:extLst>
                <a:ext uri="{FF2B5EF4-FFF2-40B4-BE49-F238E27FC236}">
                  <a16:creationId xmlns:a16="http://schemas.microsoft.com/office/drawing/2014/main" id="{52516E9E-A0C0-430A-A334-19CF7BC20720}"/>
                </a:ext>
              </a:extLst>
            </p:cNvPr>
            <p:cNvSpPr/>
            <p:nvPr/>
          </p:nvSpPr>
          <p:spPr>
            <a:xfrm>
              <a:off x="4471992" y="1018864"/>
              <a:ext cx="410200" cy="410198"/>
            </a:xfrm>
            <a:prstGeom prst="ellipse">
              <a:avLst/>
            </a:prstGeom>
            <a:gradFill>
              <a:gsLst>
                <a:gs pos="0">
                  <a:schemeClr val="accent2">
                    <a:lumMod val="60000"/>
                    <a:lumOff val="40000"/>
                  </a:schemeClr>
                </a:gs>
                <a:gs pos="60000">
                  <a:schemeClr val="accent2"/>
                </a:gs>
              </a:gsLst>
              <a:lin ang="2700000" scaled="0"/>
            </a:gradFill>
            <a:ln w="57150" cap="rnd">
              <a:noFill/>
              <a:prstDash val="solid"/>
              <a:round/>
            </a:ln>
            <a:effectLst>
              <a:outerShdw blurRad="76200" dist="50800" dir="5400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77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21" name="任意多边形 49">
              <a:extLst>
                <a:ext uri="{FF2B5EF4-FFF2-40B4-BE49-F238E27FC236}">
                  <a16:creationId xmlns:a16="http://schemas.microsoft.com/office/drawing/2014/main" id="{48072998-DC51-4638-9DB0-C43975CB9CF8}"/>
                </a:ext>
              </a:extLst>
            </p:cNvPr>
            <p:cNvSpPr/>
            <p:nvPr/>
          </p:nvSpPr>
          <p:spPr>
            <a:xfrm>
              <a:off x="4595899" y="1141312"/>
              <a:ext cx="162386" cy="178001"/>
            </a:xfrm>
            <a:custGeom>
              <a:avLst/>
              <a:gdLst>
                <a:gd name="connsiteX0" fmla="*/ 248770 w 495300"/>
                <a:gd name="connsiteY0" fmla="*/ 621 h 542925"/>
                <a:gd name="connsiteX1" fmla="*/ 496420 w 495300"/>
                <a:gd name="connsiteY1" fmla="*/ 248271 h 542925"/>
                <a:gd name="connsiteX2" fmla="*/ 323827 w 495300"/>
                <a:gd name="connsiteY2" fmla="*/ 484396 h 542925"/>
                <a:gd name="connsiteX3" fmla="*/ 346973 w 495300"/>
                <a:gd name="connsiteY3" fmla="*/ 524496 h 542925"/>
                <a:gd name="connsiteX4" fmla="*/ 420220 w 495300"/>
                <a:gd name="connsiteY4" fmla="*/ 524496 h 542925"/>
                <a:gd name="connsiteX5" fmla="*/ 420220 w 495300"/>
                <a:gd name="connsiteY5" fmla="*/ 543546 h 542925"/>
                <a:gd name="connsiteX6" fmla="*/ 77320 w 495300"/>
                <a:gd name="connsiteY6" fmla="*/ 543546 h 542925"/>
                <a:gd name="connsiteX7" fmla="*/ 77320 w 495300"/>
                <a:gd name="connsiteY7" fmla="*/ 524496 h 542925"/>
                <a:gd name="connsiteX8" fmla="*/ 150567 w 495300"/>
                <a:gd name="connsiteY8" fmla="*/ 524496 h 542925"/>
                <a:gd name="connsiteX9" fmla="*/ 173713 w 495300"/>
                <a:gd name="connsiteY9" fmla="*/ 484396 h 542925"/>
                <a:gd name="connsiteX10" fmla="*/ 1120 w 495300"/>
                <a:gd name="connsiteY10" fmla="*/ 248271 h 542925"/>
                <a:gd name="connsiteX11" fmla="*/ 248770 w 495300"/>
                <a:gd name="connsiteY11" fmla="*/ 621 h 542925"/>
                <a:gd name="connsiteX12" fmla="*/ 192763 w 495300"/>
                <a:gd name="connsiteY12" fmla="*/ 489539 h 542925"/>
                <a:gd name="connsiteX13" fmla="*/ 172570 w 495300"/>
                <a:gd name="connsiteY13" fmla="*/ 524496 h 542925"/>
                <a:gd name="connsiteX14" fmla="*/ 324970 w 495300"/>
                <a:gd name="connsiteY14" fmla="*/ 524496 h 542925"/>
                <a:gd name="connsiteX15" fmla="*/ 304777 w 495300"/>
                <a:gd name="connsiteY15" fmla="*/ 489539 h 542925"/>
                <a:gd name="connsiteX16" fmla="*/ 248770 w 495300"/>
                <a:gd name="connsiteY16" fmla="*/ 495921 h 542925"/>
                <a:gd name="connsiteX17" fmla="*/ 192763 w 495300"/>
                <a:gd name="connsiteY17" fmla="*/ 489539 h 542925"/>
                <a:gd name="connsiteX18" fmla="*/ 248770 w 495300"/>
                <a:gd name="connsiteY18" fmla="*/ 143496 h 542925"/>
                <a:gd name="connsiteX19" fmla="*/ 143995 w 495300"/>
                <a:gd name="connsiteY19" fmla="*/ 248271 h 542925"/>
                <a:gd name="connsiteX20" fmla="*/ 248770 w 495300"/>
                <a:gd name="connsiteY20" fmla="*/ 353046 h 542925"/>
                <a:gd name="connsiteX21" fmla="*/ 353545 w 495300"/>
                <a:gd name="connsiteY21" fmla="*/ 248271 h 542925"/>
                <a:gd name="connsiteX22" fmla="*/ 248770 w 495300"/>
                <a:gd name="connsiteY22" fmla="*/ 143496 h 542925"/>
                <a:gd name="connsiteX23" fmla="*/ 367833 w 495300"/>
                <a:gd name="connsiteY23" fmla="*/ 114921 h 542925"/>
                <a:gd name="connsiteX24" fmla="*/ 353545 w 495300"/>
                <a:gd name="connsiteY24" fmla="*/ 129209 h 542925"/>
                <a:gd name="connsiteX25" fmla="*/ 367833 w 495300"/>
                <a:gd name="connsiteY25" fmla="*/ 143496 h 542925"/>
                <a:gd name="connsiteX26" fmla="*/ 382120 w 495300"/>
                <a:gd name="connsiteY26" fmla="*/ 129209 h 542925"/>
                <a:gd name="connsiteX27" fmla="*/ 367833 w 495300"/>
                <a:gd name="connsiteY27" fmla="*/ 114921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5300" h="542925">
                  <a:moveTo>
                    <a:pt x="248770" y="621"/>
                  </a:moveTo>
                  <a:cubicBezTo>
                    <a:pt x="385549" y="621"/>
                    <a:pt x="496420" y="111492"/>
                    <a:pt x="496420" y="248271"/>
                  </a:cubicBezTo>
                  <a:cubicBezTo>
                    <a:pt x="496420" y="358856"/>
                    <a:pt x="423935" y="452582"/>
                    <a:pt x="323827" y="484396"/>
                  </a:cubicBezTo>
                  <a:lnTo>
                    <a:pt x="346973" y="524496"/>
                  </a:lnTo>
                  <a:lnTo>
                    <a:pt x="420220" y="524496"/>
                  </a:lnTo>
                  <a:lnTo>
                    <a:pt x="420220" y="543546"/>
                  </a:lnTo>
                  <a:lnTo>
                    <a:pt x="77320" y="543546"/>
                  </a:lnTo>
                  <a:lnTo>
                    <a:pt x="77320" y="524496"/>
                  </a:lnTo>
                  <a:lnTo>
                    <a:pt x="150567" y="524496"/>
                  </a:lnTo>
                  <a:lnTo>
                    <a:pt x="173713" y="484396"/>
                  </a:lnTo>
                  <a:cubicBezTo>
                    <a:pt x="73605" y="452582"/>
                    <a:pt x="1120" y="358856"/>
                    <a:pt x="1120" y="248271"/>
                  </a:cubicBezTo>
                  <a:cubicBezTo>
                    <a:pt x="1120" y="111492"/>
                    <a:pt x="111991" y="621"/>
                    <a:pt x="248770" y="621"/>
                  </a:cubicBezTo>
                  <a:close/>
                  <a:moveTo>
                    <a:pt x="192763" y="489539"/>
                  </a:moveTo>
                  <a:lnTo>
                    <a:pt x="172570" y="524496"/>
                  </a:lnTo>
                  <a:lnTo>
                    <a:pt x="324970" y="524496"/>
                  </a:lnTo>
                  <a:lnTo>
                    <a:pt x="304777" y="489539"/>
                  </a:lnTo>
                  <a:cubicBezTo>
                    <a:pt x="286775" y="493730"/>
                    <a:pt x="268010" y="495921"/>
                    <a:pt x="248770" y="495921"/>
                  </a:cubicBezTo>
                  <a:cubicBezTo>
                    <a:pt x="229530" y="495921"/>
                    <a:pt x="210765" y="493730"/>
                    <a:pt x="192763" y="489539"/>
                  </a:cubicBezTo>
                  <a:close/>
                  <a:moveTo>
                    <a:pt x="248770" y="143496"/>
                  </a:moveTo>
                  <a:cubicBezTo>
                    <a:pt x="190858" y="143496"/>
                    <a:pt x="143995" y="190359"/>
                    <a:pt x="143995" y="248271"/>
                  </a:cubicBezTo>
                  <a:cubicBezTo>
                    <a:pt x="143995" y="306183"/>
                    <a:pt x="190858" y="353046"/>
                    <a:pt x="248770" y="353046"/>
                  </a:cubicBezTo>
                  <a:cubicBezTo>
                    <a:pt x="306682" y="353046"/>
                    <a:pt x="353545" y="306183"/>
                    <a:pt x="353545" y="248271"/>
                  </a:cubicBezTo>
                  <a:cubicBezTo>
                    <a:pt x="353545" y="190359"/>
                    <a:pt x="306682" y="143496"/>
                    <a:pt x="248770" y="143496"/>
                  </a:cubicBezTo>
                  <a:close/>
                  <a:moveTo>
                    <a:pt x="367833" y="114921"/>
                  </a:moveTo>
                  <a:cubicBezTo>
                    <a:pt x="359927" y="114921"/>
                    <a:pt x="353545" y="121303"/>
                    <a:pt x="353545" y="129209"/>
                  </a:cubicBezTo>
                  <a:cubicBezTo>
                    <a:pt x="353545" y="137114"/>
                    <a:pt x="359927" y="143496"/>
                    <a:pt x="367833" y="143496"/>
                  </a:cubicBezTo>
                  <a:cubicBezTo>
                    <a:pt x="375738" y="143496"/>
                    <a:pt x="382120" y="137114"/>
                    <a:pt x="382120" y="129209"/>
                  </a:cubicBezTo>
                  <a:cubicBezTo>
                    <a:pt x="382120" y="121303"/>
                    <a:pt x="375738" y="114921"/>
                    <a:pt x="367833" y="114921"/>
                  </a:cubicBezTo>
                  <a:close/>
                </a:path>
              </a:pathLst>
            </a:custGeom>
            <a:solidFill>
              <a:srgbClr val="FFFFF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32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grpSp>
        <p:nvGrpSpPr>
          <p:cNvPr id="13" name="组合 12">
            <a:extLst>
              <a:ext uri="{FF2B5EF4-FFF2-40B4-BE49-F238E27FC236}">
                <a16:creationId xmlns:a16="http://schemas.microsoft.com/office/drawing/2014/main" id="{B6DBC1FD-775F-4E72-B0CA-7CD789DF5453}"/>
              </a:ext>
            </a:extLst>
          </p:cNvPr>
          <p:cNvGrpSpPr/>
          <p:nvPr/>
        </p:nvGrpSpPr>
        <p:grpSpPr>
          <a:xfrm>
            <a:off x="4302785" y="2726296"/>
            <a:ext cx="410200" cy="410198"/>
            <a:chOff x="5417189" y="1018864"/>
            <a:chExt cx="410200" cy="410198"/>
          </a:xfrm>
        </p:grpSpPr>
        <p:sp>
          <p:nvSpPr>
            <p:cNvPr id="18" name="椭圆 17">
              <a:extLst>
                <a:ext uri="{FF2B5EF4-FFF2-40B4-BE49-F238E27FC236}">
                  <a16:creationId xmlns:a16="http://schemas.microsoft.com/office/drawing/2014/main" id="{B6470281-6CD6-499E-80D6-33596AA82CA6}"/>
                </a:ext>
              </a:extLst>
            </p:cNvPr>
            <p:cNvSpPr/>
            <p:nvPr/>
          </p:nvSpPr>
          <p:spPr>
            <a:xfrm>
              <a:off x="5417189" y="1018864"/>
              <a:ext cx="410200" cy="410198"/>
            </a:xfrm>
            <a:prstGeom prst="ellipse">
              <a:avLst/>
            </a:prstGeom>
            <a:gradFill>
              <a:gsLst>
                <a:gs pos="0">
                  <a:schemeClr val="accent3">
                    <a:lumMod val="60000"/>
                    <a:lumOff val="40000"/>
                  </a:schemeClr>
                </a:gs>
                <a:gs pos="60000">
                  <a:schemeClr val="accent3"/>
                </a:gs>
              </a:gsLst>
              <a:lin ang="2700000" scaled="0"/>
            </a:gradFill>
            <a:ln w="57150" cap="rnd">
              <a:noFill/>
              <a:prstDash val="solid"/>
              <a:round/>
            </a:ln>
            <a:effectLst>
              <a:outerShdw blurRad="76200" dist="50800" dir="5400000" algn="c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77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9" name="任意多边形 52">
              <a:extLst>
                <a:ext uri="{FF2B5EF4-FFF2-40B4-BE49-F238E27FC236}">
                  <a16:creationId xmlns:a16="http://schemas.microsoft.com/office/drawing/2014/main" id="{8E9C14BA-1CCE-48C9-ACEA-CE477F628416}"/>
                </a:ext>
              </a:extLst>
            </p:cNvPr>
            <p:cNvSpPr/>
            <p:nvPr/>
          </p:nvSpPr>
          <p:spPr>
            <a:xfrm>
              <a:off x="5533289" y="1153043"/>
              <a:ext cx="178001" cy="148188"/>
            </a:xfrm>
            <a:custGeom>
              <a:avLst/>
              <a:gdLst>
                <a:gd name="connsiteX0" fmla="*/ 483573 w 526297"/>
                <a:gd name="connsiteY0" fmla="*/ 133971 h 438150"/>
                <a:gd name="connsiteX1" fmla="*/ 527674 w 526297"/>
                <a:gd name="connsiteY1" fmla="*/ 178072 h 438150"/>
                <a:gd name="connsiteX2" fmla="*/ 527579 w 526297"/>
                <a:gd name="connsiteY2" fmla="*/ 181501 h 438150"/>
                <a:gd name="connsiteX3" fmla="*/ 514244 w 526297"/>
                <a:gd name="connsiteY3" fmla="*/ 355237 h 438150"/>
                <a:gd name="connsiteX4" fmla="*/ 485764 w 526297"/>
                <a:gd name="connsiteY4" fmla="*/ 381621 h 438150"/>
                <a:gd name="connsiteX5" fmla="*/ 454998 w 526297"/>
                <a:gd name="connsiteY5" fmla="*/ 381621 h 438150"/>
                <a:gd name="connsiteX6" fmla="*/ 454998 w 526297"/>
                <a:gd name="connsiteY6" fmla="*/ 438771 h 438150"/>
                <a:gd name="connsiteX7" fmla="*/ 435948 w 526297"/>
                <a:gd name="connsiteY7" fmla="*/ 438771 h 438150"/>
                <a:gd name="connsiteX8" fmla="*/ 435948 w 526297"/>
                <a:gd name="connsiteY8" fmla="*/ 381621 h 438150"/>
                <a:gd name="connsiteX9" fmla="*/ 93048 w 526297"/>
                <a:gd name="connsiteY9" fmla="*/ 381621 h 438150"/>
                <a:gd name="connsiteX10" fmla="*/ 93048 w 526297"/>
                <a:gd name="connsiteY10" fmla="*/ 438771 h 438150"/>
                <a:gd name="connsiteX11" fmla="*/ 73998 w 526297"/>
                <a:gd name="connsiteY11" fmla="*/ 438771 h 438150"/>
                <a:gd name="connsiteX12" fmla="*/ 73998 w 526297"/>
                <a:gd name="connsiteY12" fmla="*/ 381621 h 438150"/>
                <a:gd name="connsiteX13" fmla="*/ 43328 w 526297"/>
                <a:gd name="connsiteY13" fmla="*/ 381621 h 438150"/>
                <a:gd name="connsiteX14" fmla="*/ 14848 w 526297"/>
                <a:gd name="connsiteY14" fmla="*/ 355237 h 438150"/>
                <a:gd name="connsiteX15" fmla="*/ 1513 w 526297"/>
                <a:gd name="connsiteY15" fmla="*/ 181501 h 438150"/>
                <a:gd name="connsiteX16" fmla="*/ 42089 w 526297"/>
                <a:gd name="connsiteY16" fmla="*/ 134162 h 438150"/>
                <a:gd name="connsiteX17" fmla="*/ 45518 w 526297"/>
                <a:gd name="connsiteY17" fmla="*/ 134066 h 438150"/>
                <a:gd name="connsiteX18" fmla="*/ 101906 w 526297"/>
                <a:gd name="connsiteY18" fmla="*/ 180834 h 438150"/>
                <a:gd name="connsiteX19" fmla="*/ 121623 w 526297"/>
                <a:gd name="connsiteY19" fmla="*/ 286371 h 438150"/>
                <a:gd name="connsiteX20" fmla="*/ 407373 w 526297"/>
                <a:gd name="connsiteY20" fmla="*/ 286371 h 438150"/>
                <a:gd name="connsiteX21" fmla="*/ 427185 w 526297"/>
                <a:gd name="connsiteY21" fmla="*/ 180739 h 438150"/>
                <a:gd name="connsiteX22" fmla="*/ 483573 w 526297"/>
                <a:gd name="connsiteY22" fmla="*/ 133971 h 438150"/>
                <a:gd name="connsiteX23" fmla="*/ 416898 w 526297"/>
                <a:gd name="connsiteY23" fmla="*/ 621 h 438150"/>
                <a:gd name="connsiteX24" fmla="*/ 483573 w 526297"/>
                <a:gd name="connsiteY24" fmla="*/ 67296 h 438150"/>
                <a:gd name="connsiteX25" fmla="*/ 483573 w 526297"/>
                <a:gd name="connsiteY25" fmla="*/ 115397 h 438150"/>
                <a:gd name="connsiteX26" fmla="*/ 476429 w 526297"/>
                <a:gd name="connsiteY26" fmla="*/ 114921 h 438150"/>
                <a:gd name="connsiteX27" fmla="*/ 412040 w 526297"/>
                <a:gd name="connsiteY27" fmla="*/ 166451 h 438150"/>
                <a:gd name="connsiteX28" fmla="*/ 411564 w 526297"/>
                <a:gd name="connsiteY28" fmla="*/ 168737 h 438150"/>
                <a:gd name="connsiteX29" fmla="*/ 393086 w 526297"/>
                <a:gd name="connsiteY29" fmla="*/ 267321 h 438150"/>
                <a:gd name="connsiteX30" fmla="*/ 135911 w 526297"/>
                <a:gd name="connsiteY30" fmla="*/ 267321 h 438150"/>
                <a:gd name="connsiteX31" fmla="*/ 117432 w 526297"/>
                <a:gd name="connsiteY31" fmla="*/ 168737 h 438150"/>
                <a:gd name="connsiteX32" fmla="*/ 52567 w 526297"/>
                <a:gd name="connsiteY32" fmla="*/ 114921 h 438150"/>
                <a:gd name="connsiteX33" fmla="*/ 54948 w 526297"/>
                <a:gd name="connsiteY33" fmla="*/ 67296 h 438150"/>
                <a:gd name="connsiteX34" fmla="*/ 121623 w 526297"/>
                <a:gd name="connsiteY34" fmla="*/ 621 h 438150"/>
                <a:gd name="connsiteX35" fmla="*/ 416898 w 526297"/>
                <a:gd name="connsiteY35" fmla="*/ 621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6297" h="438150">
                  <a:moveTo>
                    <a:pt x="483573" y="133971"/>
                  </a:moveTo>
                  <a:cubicBezTo>
                    <a:pt x="507957" y="133971"/>
                    <a:pt x="527674" y="153688"/>
                    <a:pt x="527674" y="178072"/>
                  </a:cubicBezTo>
                  <a:cubicBezTo>
                    <a:pt x="527674" y="179215"/>
                    <a:pt x="527674" y="180358"/>
                    <a:pt x="527579" y="181501"/>
                  </a:cubicBezTo>
                  <a:lnTo>
                    <a:pt x="514244" y="355237"/>
                  </a:lnTo>
                  <a:cubicBezTo>
                    <a:pt x="513101" y="370096"/>
                    <a:pt x="500718" y="381621"/>
                    <a:pt x="485764" y="381621"/>
                  </a:cubicBezTo>
                  <a:lnTo>
                    <a:pt x="454998" y="381621"/>
                  </a:lnTo>
                  <a:lnTo>
                    <a:pt x="454998" y="438771"/>
                  </a:lnTo>
                  <a:lnTo>
                    <a:pt x="435948" y="438771"/>
                  </a:lnTo>
                  <a:lnTo>
                    <a:pt x="435948" y="381621"/>
                  </a:lnTo>
                  <a:lnTo>
                    <a:pt x="93048" y="381621"/>
                  </a:lnTo>
                  <a:lnTo>
                    <a:pt x="93048" y="438771"/>
                  </a:lnTo>
                  <a:lnTo>
                    <a:pt x="73998" y="438771"/>
                  </a:lnTo>
                  <a:lnTo>
                    <a:pt x="73998" y="381621"/>
                  </a:lnTo>
                  <a:lnTo>
                    <a:pt x="43328" y="381621"/>
                  </a:lnTo>
                  <a:cubicBezTo>
                    <a:pt x="28373" y="381621"/>
                    <a:pt x="15991" y="370096"/>
                    <a:pt x="14848" y="355237"/>
                  </a:cubicBezTo>
                  <a:lnTo>
                    <a:pt x="1513" y="181501"/>
                  </a:lnTo>
                  <a:cubicBezTo>
                    <a:pt x="-392" y="157212"/>
                    <a:pt x="17801" y="135971"/>
                    <a:pt x="42089" y="134162"/>
                  </a:cubicBezTo>
                  <a:cubicBezTo>
                    <a:pt x="43232" y="134066"/>
                    <a:pt x="44375" y="134066"/>
                    <a:pt x="45518" y="134066"/>
                  </a:cubicBezTo>
                  <a:cubicBezTo>
                    <a:pt x="73141" y="134066"/>
                    <a:pt x="96858" y="153688"/>
                    <a:pt x="101906" y="180834"/>
                  </a:cubicBezTo>
                  <a:lnTo>
                    <a:pt x="121623" y="286371"/>
                  </a:lnTo>
                  <a:lnTo>
                    <a:pt x="407373" y="286371"/>
                  </a:lnTo>
                  <a:lnTo>
                    <a:pt x="427185" y="180739"/>
                  </a:lnTo>
                  <a:cubicBezTo>
                    <a:pt x="432233" y="153592"/>
                    <a:pt x="455951" y="133971"/>
                    <a:pt x="483573" y="133971"/>
                  </a:cubicBezTo>
                  <a:close/>
                  <a:moveTo>
                    <a:pt x="416898" y="621"/>
                  </a:moveTo>
                  <a:cubicBezTo>
                    <a:pt x="453760" y="621"/>
                    <a:pt x="483573" y="30434"/>
                    <a:pt x="483573" y="67296"/>
                  </a:cubicBezTo>
                  <a:lnTo>
                    <a:pt x="483573" y="115397"/>
                  </a:lnTo>
                  <a:cubicBezTo>
                    <a:pt x="481192" y="115112"/>
                    <a:pt x="478811" y="114921"/>
                    <a:pt x="476429" y="114921"/>
                  </a:cubicBezTo>
                  <a:cubicBezTo>
                    <a:pt x="445473" y="114921"/>
                    <a:pt x="418803" y="136448"/>
                    <a:pt x="412040" y="166451"/>
                  </a:cubicBezTo>
                  <a:lnTo>
                    <a:pt x="411564" y="168737"/>
                  </a:lnTo>
                  <a:lnTo>
                    <a:pt x="393086" y="267321"/>
                  </a:lnTo>
                  <a:lnTo>
                    <a:pt x="135911" y="267321"/>
                  </a:lnTo>
                  <a:lnTo>
                    <a:pt x="117432" y="168737"/>
                  </a:lnTo>
                  <a:cubicBezTo>
                    <a:pt x="111622" y="137495"/>
                    <a:pt x="84285" y="114921"/>
                    <a:pt x="52567" y="114921"/>
                  </a:cubicBezTo>
                  <a:lnTo>
                    <a:pt x="54948" y="67296"/>
                  </a:lnTo>
                  <a:cubicBezTo>
                    <a:pt x="54948" y="30434"/>
                    <a:pt x="84761" y="621"/>
                    <a:pt x="121623" y="621"/>
                  </a:cubicBezTo>
                  <a:lnTo>
                    <a:pt x="416898" y="621"/>
                  </a:lnTo>
                  <a:close/>
                </a:path>
              </a:pathLst>
            </a:custGeom>
            <a:solidFill>
              <a:srgbClr val="FFFFF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2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grpSp>
        <p:nvGrpSpPr>
          <p:cNvPr id="14" name="组合 13">
            <a:extLst>
              <a:ext uri="{FF2B5EF4-FFF2-40B4-BE49-F238E27FC236}">
                <a16:creationId xmlns:a16="http://schemas.microsoft.com/office/drawing/2014/main" id="{F3DD8AB1-461F-4550-B921-5E48766089BB}"/>
              </a:ext>
            </a:extLst>
          </p:cNvPr>
          <p:cNvGrpSpPr/>
          <p:nvPr/>
        </p:nvGrpSpPr>
        <p:grpSpPr>
          <a:xfrm>
            <a:off x="5118756" y="5462948"/>
            <a:ext cx="410200" cy="410198"/>
            <a:chOff x="7307583" y="1018864"/>
            <a:chExt cx="410200" cy="410198"/>
          </a:xfrm>
        </p:grpSpPr>
        <p:sp>
          <p:nvSpPr>
            <p:cNvPr id="16" name="椭圆 15">
              <a:extLst>
                <a:ext uri="{FF2B5EF4-FFF2-40B4-BE49-F238E27FC236}">
                  <a16:creationId xmlns:a16="http://schemas.microsoft.com/office/drawing/2014/main" id="{5133DF31-5F7C-47C1-B152-FCB11E94B280}"/>
                </a:ext>
              </a:extLst>
            </p:cNvPr>
            <p:cNvSpPr/>
            <p:nvPr/>
          </p:nvSpPr>
          <p:spPr>
            <a:xfrm>
              <a:off x="7307583" y="1018864"/>
              <a:ext cx="410200" cy="410198"/>
            </a:xfrm>
            <a:prstGeom prst="ellipse">
              <a:avLst/>
            </a:prstGeom>
            <a:gradFill>
              <a:gsLst>
                <a:gs pos="0">
                  <a:schemeClr val="accent5">
                    <a:lumMod val="60000"/>
                    <a:lumOff val="40000"/>
                  </a:schemeClr>
                </a:gs>
                <a:gs pos="60000">
                  <a:schemeClr val="accent5"/>
                </a:gs>
              </a:gsLst>
              <a:lin ang="2700000" scaled="0"/>
            </a:gradFill>
            <a:ln w="57150" cap="rnd">
              <a:noFill/>
              <a:prstDash val="solid"/>
              <a:round/>
            </a:ln>
            <a:effectLst>
              <a:outerShdw blurRad="76200" dist="50800" dir="5400000" algn="ctr" rotWithShape="0">
                <a:schemeClr val="accent5">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77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7" name="任意多边形 58">
              <a:extLst>
                <a:ext uri="{FF2B5EF4-FFF2-40B4-BE49-F238E27FC236}">
                  <a16:creationId xmlns:a16="http://schemas.microsoft.com/office/drawing/2014/main" id="{ACBFE59C-6012-4BE0-AA61-E490581839EC}"/>
                </a:ext>
              </a:extLst>
            </p:cNvPr>
            <p:cNvSpPr/>
            <p:nvPr/>
          </p:nvSpPr>
          <p:spPr>
            <a:xfrm>
              <a:off x="7423682" y="1139726"/>
              <a:ext cx="178001" cy="174822"/>
            </a:xfrm>
            <a:custGeom>
              <a:avLst/>
              <a:gdLst>
                <a:gd name="connsiteX0" fmla="*/ 343764 w 533400"/>
                <a:gd name="connsiteY0" fmla="*/ 276846 h 523875"/>
                <a:gd name="connsiteX1" fmla="*/ 372339 w 533400"/>
                <a:gd name="connsiteY1" fmla="*/ 305421 h 523875"/>
                <a:gd name="connsiteX2" fmla="*/ 372339 w 533400"/>
                <a:gd name="connsiteY2" fmla="*/ 495921 h 523875"/>
                <a:gd name="connsiteX3" fmla="*/ 343764 w 533400"/>
                <a:gd name="connsiteY3" fmla="*/ 524496 h 523875"/>
                <a:gd name="connsiteX4" fmla="*/ 191364 w 533400"/>
                <a:gd name="connsiteY4" fmla="*/ 524496 h 523875"/>
                <a:gd name="connsiteX5" fmla="*/ 162789 w 533400"/>
                <a:gd name="connsiteY5" fmla="*/ 495921 h 523875"/>
                <a:gd name="connsiteX6" fmla="*/ 162789 w 533400"/>
                <a:gd name="connsiteY6" fmla="*/ 305421 h 523875"/>
                <a:gd name="connsiteX7" fmla="*/ 191364 w 533400"/>
                <a:gd name="connsiteY7" fmla="*/ 276846 h 523875"/>
                <a:gd name="connsiteX8" fmla="*/ 343764 w 533400"/>
                <a:gd name="connsiteY8" fmla="*/ 276846 h 523875"/>
                <a:gd name="connsiteX9" fmla="*/ 143739 w 533400"/>
                <a:gd name="connsiteY9" fmla="*/ 114921 h 523875"/>
                <a:gd name="connsiteX10" fmla="*/ 179934 w 533400"/>
                <a:gd name="connsiteY10" fmla="*/ 153021 h 523875"/>
                <a:gd name="connsiteX11" fmla="*/ 181839 w 533400"/>
                <a:gd name="connsiteY11" fmla="*/ 153021 h 523875"/>
                <a:gd name="connsiteX12" fmla="*/ 353289 w 533400"/>
                <a:gd name="connsiteY12" fmla="*/ 153021 h 523875"/>
                <a:gd name="connsiteX13" fmla="*/ 391389 w 533400"/>
                <a:gd name="connsiteY13" fmla="*/ 116826 h 523875"/>
                <a:gd name="connsiteX14" fmla="*/ 391389 w 533400"/>
                <a:gd name="connsiteY14" fmla="*/ 114921 h 523875"/>
                <a:gd name="connsiteX15" fmla="*/ 505689 w 533400"/>
                <a:gd name="connsiteY15" fmla="*/ 114921 h 523875"/>
                <a:gd name="connsiteX16" fmla="*/ 534264 w 533400"/>
                <a:gd name="connsiteY16" fmla="*/ 143496 h 523875"/>
                <a:gd name="connsiteX17" fmla="*/ 534264 w 533400"/>
                <a:gd name="connsiteY17" fmla="*/ 381621 h 523875"/>
                <a:gd name="connsiteX18" fmla="*/ 505689 w 533400"/>
                <a:gd name="connsiteY18" fmla="*/ 410196 h 523875"/>
                <a:gd name="connsiteX19" fmla="*/ 391389 w 533400"/>
                <a:gd name="connsiteY19" fmla="*/ 410196 h 523875"/>
                <a:gd name="connsiteX20" fmla="*/ 391389 w 533400"/>
                <a:gd name="connsiteY20" fmla="*/ 295896 h 523875"/>
                <a:gd name="connsiteX21" fmla="*/ 355194 w 533400"/>
                <a:gd name="connsiteY21" fmla="*/ 257796 h 523875"/>
                <a:gd name="connsiteX22" fmla="*/ 353289 w 533400"/>
                <a:gd name="connsiteY22" fmla="*/ 257796 h 523875"/>
                <a:gd name="connsiteX23" fmla="*/ 181839 w 533400"/>
                <a:gd name="connsiteY23" fmla="*/ 257796 h 523875"/>
                <a:gd name="connsiteX24" fmla="*/ 143739 w 533400"/>
                <a:gd name="connsiteY24" fmla="*/ 293991 h 523875"/>
                <a:gd name="connsiteX25" fmla="*/ 143739 w 533400"/>
                <a:gd name="connsiteY25" fmla="*/ 295896 h 523875"/>
                <a:gd name="connsiteX26" fmla="*/ 143739 w 533400"/>
                <a:gd name="connsiteY26" fmla="*/ 410196 h 523875"/>
                <a:gd name="connsiteX27" fmla="*/ 29439 w 533400"/>
                <a:gd name="connsiteY27" fmla="*/ 410196 h 523875"/>
                <a:gd name="connsiteX28" fmla="*/ 864 w 533400"/>
                <a:gd name="connsiteY28" fmla="*/ 381621 h 523875"/>
                <a:gd name="connsiteX29" fmla="*/ 864 w 533400"/>
                <a:gd name="connsiteY29" fmla="*/ 201408 h 523875"/>
                <a:gd name="connsiteX30" fmla="*/ 11151 w 533400"/>
                <a:gd name="connsiteY30" fmla="*/ 175405 h 523875"/>
                <a:gd name="connsiteX31" fmla="*/ 56300 w 533400"/>
                <a:gd name="connsiteY31" fmla="*/ 127018 h 523875"/>
                <a:gd name="connsiteX32" fmla="*/ 84112 w 533400"/>
                <a:gd name="connsiteY32" fmla="*/ 114921 h 523875"/>
                <a:gd name="connsiteX33" fmla="*/ 143739 w 533400"/>
                <a:gd name="connsiteY33" fmla="*/ 114921 h 523875"/>
                <a:gd name="connsiteX34" fmla="*/ 462827 w 533400"/>
                <a:gd name="connsiteY34" fmla="*/ 172071 h 523875"/>
                <a:gd name="connsiteX35" fmla="*/ 448539 w 533400"/>
                <a:gd name="connsiteY35" fmla="*/ 186359 h 523875"/>
                <a:gd name="connsiteX36" fmla="*/ 462827 w 533400"/>
                <a:gd name="connsiteY36" fmla="*/ 200646 h 523875"/>
                <a:gd name="connsiteX37" fmla="*/ 477114 w 533400"/>
                <a:gd name="connsiteY37" fmla="*/ 186359 h 523875"/>
                <a:gd name="connsiteX38" fmla="*/ 462827 w 533400"/>
                <a:gd name="connsiteY38" fmla="*/ 172071 h 523875"/>
                <a:gd name="connsiteX39" fmla="*/ 343764 w 533400"/>
                <a:gd name="connsiteY39" fmla="*/ 621 h 523875"/>
                <a:gd name="connsiteX40" fmla="*/ 372339 w 533400"/>
                <a:gd name="connsiteY40" fmla="*/ 29196 h 523875"/>
                <a:gd name="connsiteX41" fmla="*/ 372339 w 533400"/>
                <a:gd name="connsiteY41" fmla="*/ 105396 h 523875"/>
                <a:gd name="connsiteX42" fmla="*/ 343764 w 533400"/>
                <a:gd name="connsiteY42" fmla="*/ 133971 h 523875"/>
                <a:gd name="connsiteX43" fmla="*/ 191364 w 533400"/>
                <a:gd name="connsiteY43" fmla="*/ 133971 h 523875"/>
                <a:gd name="connsiteX44" fmla="*/ 162789 w 533400"/>
                <a:gd name="connsiteY44" fmla="*/ 105396 h 523875"/>
                <a:gd name="connsiteX45" fmla="*/ 162789 w 533400"/>
                <a:gd name="connsiteY45" fmla="*/ 29196 h 523875"/>
                <a:gd name="connsiteX46" fmla="*/ 191364 w 533400"/>
                <a:gd name="connsiteY46" fmla="*/ 621 h 523875"/>
                <a:gd name="connsiteX47" fmla="*/ 343764 w 533400"/>
                <a:gd name="connsiteY47" fmla="*/ 621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33400" h="523875">
                  <a:moveTo>
                    <a:pt x="343764" y="276846"/>
                  </a:moveTo>
                  <a:cubicBezTo>
                    <a:pt x="359576" y="276846"/>
                    <a:pt x="372339" y="289610"/>
                    <a:pt x="372339" y="305421"/>
                  </a:cubicBezTo>
                  <a:lnTo>
                    <a:pt x="372339" y="495921"/>
                  </a:lnTo>
                  <a:cubicBezTo>
                    <a:pt x="372339" y="511732"/>
                    <a:pt x="359576" y="524496"/>
                    <a:pt x="343764" y="524496"/>
                  </a:cubicBezTo>
                  <a:lnTo>
                    <a:pt x="191364" y="524496"/>
                  </a:lnTo>
                  <a:cubicBezTo>
                    <a:pt x="175552" y="524496"/>
                    <a:pt x="162789" y="511732"/>
                    <a:pt x="162789" y="495921"/>
                  </a:cubicBezTo>
                  <a:lnTo>
                    <a:pt x="162789" y="305421"/>
                  </a:lnTo>
                  <a:cubicBezTo>
                    <a:pt x="162789" y="289610"/>
                    <a:pt x="175552" y="276846"/>
                    <a:pt x="191364" y="276846"/>
                  </a:cubicBezTo>
                  <a:lnTo>
                    <a:pt x="343764" y="276846"/>
                  </a:lnTo>
                  <a:close/>
                  <a:moveTo>
                    <a:pt x="143739" y="114921"/>
                  </a:moveTo>
                  <a:cubicBezTo>
                    <a:pt x="143739" y="135305"/>
                    <a:pt x="159741" y="151973"/>
                    <a:pt x="179934" y="153021"/>
                  </a:cubicBezTo>
                  <a:lnTo>
                    <a:pt x="181839" y="153021"/>
                  </a:lnTo>
                  <a:lnTo>
                    <a:pt x="353289" y="153021"/>
                  </a:lnTo>
                  <a:cubicBezTo>
                    <a:pt x="373673" y="153021"/>
                    <a:pt x="390341" y="137019"/>
                    <a:pt x="391389" y="116826"/>
                  </a:cubicBezTo>
                  <a:lnTo>
                    <a:pt x="391389" y="114921"/>
                  </a:lnTo>
                  <a:lnTo>
                    <a:pt x="505689" y="114921"/>
                  </a:lnTo>
                  <a:cubicBezTo>
                    <a:pt x="521501" y="114921"/>
                    <a:pt x="534264" y="127685"/>
                    <a:pt x="534264" y="143496"/>
                  </a:cubicBezTo>
                  <a:lnTo>
                    <a:pt x="534264" y="381621"/>
                  </a:lnTo>
                  <a:cubicBezTo>
                    <a:pt x="534264" y="397432"/>
                    <a:pt x="521501" y="410196"/>
                    <a:pt x="505689" y="410196"/>
                  </a:cubicBezTo>
                  <a:lnTo>
                    <a:pt x="391389" y="410196"/>
                  </a:lnTo>
                  <a:lnTo>
                    <a:pt x="391389" y="295896"/>
                  </a:lnTo>
                  <a:cubicBezTo>
                    <a:pt x="391389" y="275512"/>
                    <a:pt x="375387" y="258844"/>
                    <a:pt x="355194" y="257796"/>
                  </a:cubicBezTo>
                  <a:lnTo>
                    <a:pt x="353289" y="257796"/>
                  </a:lnTo>
                  <a:lnTo>
                    <a:pt x="181839" y="257796"/>
                  </a:lnTo>
                  <a:cubicBezTo>
                    <a:pt x="161455" y="257796"/>
                    <a:pt x="144787" y="273798"/>
                    <a:pt x="143739" y="293991"/>
                  </a:cubicBezTo>
                  <a:lnTo>
                    <a:pt x="143739" y="295896"/>
                  </a:lnTo>
                  <a:lnTo>
                    <a:pt x="143739" y="410196"/>
                  </a:lnTo>
                  <a:lnTo>
                    <a:pt x="29439" y="410196"/>
                  </a:lnTo>
                  <a:cubicBezTo>
                    <a:pt x="13627" y="410196"/>
                    <a:pt x="864" y="397432"/>
                    <a:pt x="864" y="381621"/>
                  </a:cubicBezTo>
                  <a:lnTo>
                    <a:pt x="864" y="201408"/>
                  </a:lnTo>
                  <a:cubicBezTo>
                    <a:pt x="864" y="191788"/>
                    <a:pt x="4484" y="182454"/>
                    <a:pt x="11151" y="175405"/>
                  </a:cubicBezTo>
                  <a:lnTo>
                    <a:pt x="56300" y="127018"/>
                  </a:lnTo>
                  <a:cubicBezTo>
                    <a:pt x="63538" y="119303"/>
                    <a:pt x="73635" y="114921"/>
                    <a:pt x="84112" y="114921"/>
                  </a:cubicBezTo>
                  <a:lnTo>
                    <a:pt x="143739" y="114921"/>
                  </a:lnTo>
                  <a:close/>
                  <a:moveTo>
                    <a:pt x="462827" y="172071"/>
                  </a:moveTo>
                  <a:cubicBezTo>
                    <a:pt x="454921" y="172071"/>
                    <a:pt x="448539" y="178453"/>
                    <a:pt x="448539" y="186359"/>
                  </a:cubicBezTo>
                  <a:cubicBezTo>
                    <a:pt x="448539" y="194264"/>
                    <a:pt x="454921" y="200646"/>
                    <a:pt x="462827" y="200646"/>
                  </a:cubicBezTo>
                  <a:cubicBezTo>
                    <a:pt x="470732" y="200646"/>
                    <a:pt x="477114" y="194264"/>
                    <a:pt x="477114" y="186359"/>
                  </a:cubicBezTo>
                  <a:cubicBezTo>
                    <a:pt x="477114" y="178453"/>
                    <a:pt x="470732" y="172071"/>
                    <a:pt x="462827" y="172071"/>
                  </a:cubicBezTo>
                  <a:close/>
                  <a:moveTo>
                    <a:pt x="343764" y="621"/>
                  </a:moveTo>
                  <a:cubicBezTo>
                    <a:pt x="359576" y="621"/>
                    <a:pt x="372339" y="13385"/>
                    <a:pt x="372339" y="29196"/>
                  </a:cubicBezTo>
                  <a:lnTo>
                    <a:pt x="372339" y="105396"/>
                  </a:lnTo>
                  <a:cubicBezTo>
                    <a:pt x="372339" y="121207"/>
                    <a:pt x="359576" y="133971"/>
                    <a:pt x="343764" y="133971"/>
                  </a:cubicBezTo>
                  <a:lnTo>
                    <a:pt x="191364" y="133971"/>
                  </a:lnTo>
                  <a:cubicBezTo>
                    <a:pt x="175552" y="133971"/>
                    <a:pt x="162789" y="121207"/>
                    <a:pt x="162789" y="105396"/>
                  </a:cubicBezTo>
                  <a:lnTo>
                    <a:pt x="162789" y="29196"/>
                  </a:lnTo>
                  <a:cubicBezTo>
                    <a:pt x="162789" y="13385"/>
                    <a:pt x="175552" y="621"/>
                    <a:pt x="191364" y="621"/>
                  </a:cubicBezTo>
                  <a:lnTo>
                    <a:pt x="343764" y="621"/>
                  </a:lnTo>
                  <a:close/>
                </a:path>
              </a:pathLst>
            </a:custGeom>
            <a:solidFill>
              <a:srgbClr val="FFFFF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2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sp>
        <p:nvSpPr>
          <p:cNvPr id="15" name="任意多边形 63">
            <a:extLst>
              <a:ext uri="{FF2B5EF4-FFF2-40B4-BE49-F238E27FC236}">
                <a16:creationId xmlns:a16="http://schemas.microsoft.com/office/drawing/2014/main" id="{1221892A-665C-4732-A557-4E5C267ABF21}"/>
              </a:ext>
            </a:extLst>
          </p:cNvPr>
          <p:cNvSpPr/>
          <p:nvPr/>
        </p:nvSpPr>
        <p:spPr>
          <a:xfrm>
            <a:off x="1" y="1178816"/>
            <a:ext cx="3797955" cy="5679184"/>
          </a:xfrm>
          <a:custGeom>
            <a:avLst/>
            <a:gdLst>
              <a:gd name="connsiteX0" fmla="*/ 143171 w 3797955"/>
              <a:gd name="connsiteY0" fmla="*/ 0 h 5679184"/>
              <a:gd name="connsiteX1" fmla="*/ 3797955 w 3797955"/>
              <a:gd name="connsiteY1" fmla="*/ 3654784 h 5679184"/>
              <a:gd name="connsiteX2" fmla="*/ 3356842 w 3797955"/>
              <a:gd name="connsiteY2" fmla="*/ 5396871 h 5679184"/>
              <a:gd name="connsiteX3" fmla="*/ 3185333 w 3797955"/>
              <a:gd name="connsiteY3" fmla="*/ 5679184 h 5679184"/>
              <a:gd name="connsiteX4" fmla="*/ 0 w 3797955"/>
              <a:gd name="connsiteY4" fmla="*/ 5679184 h 5679184"/>
              <a:gd name="connsiteX5" fmla="*/ 0 w 3797955"/>
              <a:gd name="connsiteY5" fmla="*/ 3620 h 567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7955" h="5679184">
                <a:moveTo>
                  <a:pt x="143171" y="0"/>
                </a:moveTo>
                <a:cubicBezTo>
                  <a:pt x="2161652" y="0"/>
                  <a:pt x="3797955" y="1636303"/>
                  <a:pt x="3797955" y="3654784"/>
                </a:cubicBezTo>
                <a:cubicBezTo>
                  <a:pt x="3797955" y="4285560"/>
                  <a:pt x="3638160" y="4879013"/>
                  <a:pt x="3356842" y="5396871"/>
                </a:cubicBezTo>
                <a:lnTo>
                  <a:pt x="3185333" y="5679184"/>
                </a:lnTo>
                <a:lnTo>
                  <a:pt x="0" y="5679184"/>
                </a:lnTo>
                <a:lnTo>
                  <a:pt x="0" y="3620"/>
                </a:lnTo>
                <a:close/>
              </a:path>
            </a:pathLst>
          </a:custGeom>
          <a:blipFill dpi="0" rotWithShape="1">
            <a:blip r:embed="rId3">
              <a:extLst>
                <a:ext uri="{28A0092B-C50C-407E-A947-70E740481C1C}">
                  <a14:useLocalDpi xmlns:a14="http://schemas.microsoft.com/office/drawing/2010/main" val="0"/>
                </a:ext>
              </a:extLst>
            </a:blip>
            <a:tile tx="0" ty="0" sx="100000" sy="100000" flip="none" algn="ctr"/>
          </a:blipFill>
          <a:ln w="381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algn="ctr" rtl="1"/>
            <a:endParaRPr lang="en-GB">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nvGrpSpPr>
          <p:cNvPr id="24" name="组合 23">
            <a:extLst>
              <a:ext uri="{FF2B5EF4-FFF2-40B4-BE49-F238E27FC236}">
                <a16:creationId xmlns:a16="http://schemas.microsoft.com/office/drawing/2014/main" id="{FDE7093D-2226-4598-9D07-9DAB1D062A1E}"/>
              </a:ext>
            </a:extLst>
          </p:cNvPr>
          <p:cNvGrpSpPr/>
          <p:nvPr/>
        </p:nvGrpSpPr>
        <p:grpSpPr>
          <a:xfrm>
            <a:off x="179624" y="0"/>
            <a:ext cx="4921731" cy="701241"/>
            <a:chOff x="302202" y="-5943"/>
            <a:chExt cx="4786313" cy="701241"/>
          </a:xfrm>
        </p:grpSpPr>
        <p:sp>
          <p:nvSpPr>
            <p:cNvPr id="25" name="文本框 24">
              <a:extLst>
                <a:ext uri="{FF2B5EF4-FFF2-40B4-BE49-F238E27FC236}">
                  <a16:creationId xmlns:a16="http://schemas.microsoft.com/office/drawing/2014/main" id="{EE6AA447-C879-4151-98DA-B1739BA1598F}"/>
                </a:ext>
              </a:extLst>
            </p:cNvPr>
            <p:cNvSpPr txBox="1">
              <a:spLocks noChangeArrowheads="1"/>
            </p:cNvSpPr>
            <p:nvPr/>
          </p:nvSpPr>
          <p:spPr bwMode="auto">
            <a:xfrm>
              <a:off x="3666497" y="-5943"/>
              <a:ext cx="934308" cy="24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eaLnBrk="0" hangingPunct="0">
                <a:defRPr sz="1300">
                  <a:solidFill>
                    <a:schemeClr val="tx1"/>
                  </a:solidFill>
                  <a:latin typeface="Calibri" panose="020F0502020204030204" pitchFamily="34" charset="0"/>
                  <a:ea typeface="宋体" panose="02010600030101010101" pitchFamily="2" charset="-122"/>
                </a:defRPr>
              </a:lvl2pPr>
              <a:lvl3pPr eaLnBrk="0" hangingPunct="0">
                <a:defRPr sz="1300">
                  <a:solidFill>
                    <a:schemeClr val="tx1"/>
                  </a:solidFill>
                  <a:latin typeface="Calibri" panose="020F0502020204030204" pitchFamily="34" charset="0"/>
                  <a:ea typeface="宋体" panose="02010600030101010101" pitchFamily="2" charset="-122"/>
                </a:defRPr>
              </a:lvl3pPr>
              <a:lvl4pPr eaLnBrk="0" hangingPunct="0">
                <a:defRPr sz="1300">
                  <a:solidFill>
                    <a:schemeClr val="tx1"/>
                  </a:solidFill>
                  <a:latin typeface="Calibri" panose="020F0502020204030204" pitchFamily="34" charset="0"/>
                  <a:ea typeface="宋体" panose="02010600030101010101" pitchFamily="2" charset="-122"/>
                </a:defRPr>
              </a:lvl4pPr>
              <a:lvl5pPr eaLnBrk="0" hangingPunct="0">
                <a:defRPr sz="1300">
                  <a:solidFill>
                    <a:schemeClr val="tx1"/>
                  </a:solidFill>
                  <a:latin typeface="Calibri" panose="020F0502020204030204" pitchFamily="34" charset="0"/>
                  <a:ea typeface="宋体" panose="02010600030101010101" pitchFamily="2" charset="-122"/>
                </a:defRPr>
              </a:lvl5pPr>
              <a:lvl6pPr marL="18288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gn="ctr" rtl="1" eaLnBrk="1" hangingPunct="1"/>
              <a:r>
                <a:rPr lang="fa-IR" altLang="en-US" sz="1600" b="1"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معرفی</a:t>
              </a:r>
              <a:endParaRPr lang="en-US" altLang="en-US" sz="1600" b="1"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26" name="TextBox 46">
              <a:extLst>
                <a:ext uri="{FF2B5EF4-FFF2-40B4-BE49-F238E27FC236}">
                  <a16:creationId xmlns:a16="http://schemas.microsoft.com/office/drawing/2014/main" id="{0D23FBA5-251C-49E0-A088-C52087B0E31E}"/>
                </a:ext>
              </a:extLst>
            </p:cNvPr>
            <p:cNvSpPr txBox="1">
              <a:spLocks noChangeArrowheads="1"/>
            </p:cNvSpPr>
            <p:nvPr/>
          </p:nvSpPr>
          <p:spPr bwMode="auto">
            <a:xfrm>
              <a:off x="302202" y="420978"/>
              <a:ext cx="4786313"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62500" lnSpcReduction="20000"/>
            </a:bodyPr>
            <a:lstStyle>
              <a:lvl1pPr defTabSz="522288" eaLnBrk="0" hangingPunct="0">
                <a:defRPr sz="1300">
                  <a:solidFill>
                    <a:schemeClr val="tx1"/>
                  </a:solidFill>
                  <a:latin typeface="Calibri" panose="020F0502020204030204" pitchFamily="34" charset="0"/>
                  <a:ea typeface="宋体" panose="02010600030101010101" pitchFamily="2" charset="-122"/>
                </a:defRPr>
              </a:lvl1pPr>
              <a:lvl2pPr defTabSz="522288" eaLnBrk="0" hangingPunct="0">
                <a:defRPr sz="1300">
                  <a:solidFill>
                    <a:schemeClr val="tx1"/>
                  </a:solidFill>
                  <a:latin typeface="Calibri" panose="020F0502020204030204" pitchFamily="34" charset="0"/>
                  <a:ea typeface="宋体" panose="02010600030101010101" pitchFamily="2" charset="-122"/>
                </a:defRPr>
              </a:lvl2pPr>
              <a:lvl3pPr defTabSz="522288" eaLnBrk="0" hangingPunct="0">
                <a:defRPr sz="1300">
                  <a:solidFill>
                    <a:schemeClr val="tx1"/>
                  </a:solidFill>
                  <a:latin typeface="Calibri" panose="020F0502020204030204" pitchFamily="34" charset="0"/>
                  <a:ea typeface="宋体" panose="02010600030101010101" pitchFamily="2" charset="-122"/>
                </a:defRPr>
              </a:lvl3pPr>
              <a:lvl4pPr defTabSz="522288" eaLnBrk="0" hangingPunct="0">
                <a:defRPr sz="1300">
                  <a:solidFill>
                    <a:schemeClr val="tx1"/>
                  </a:solidFill>
                  <a:latin typeface="Calibri" panose="020F0502020204030204" pitchFamily="34" charset="0"/>
                  <a:ea typeface="宋体" panose="02010600030101010101" pitchFamily="2" charset="-122"/>
                </a:defRPr>
              </a:lvl4pPr>
              <a:lvl5pPr defTabSz="522288" eaLnBrk="0" hangingPunct="0">
                <a:defRPr sz="1300">
                  <a:solidFill>
                    <a:schemeClr val="tx1"/>
                  </a:solidFill>
                  <a:latin typeface="Calibri" panose="020F0502020204030204" pitchFamily="34" charset="0"/>
                  <a:ea typeface="宋体" panose="02010600030101010101" pitchFamily="2" charset="-122"/>
                </a:defRPr>
              </a:lvl5pPr>
              <a:lvl6pPr marL="18288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gn="ctr" rtl="1" eaLnBrk="1" hangingPunct="1"/>
              <a:r>
                <a:rPr lang="fa-IR" altLang="en-US" sz="1200"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پس از اینکه محتوای خود را </a:t>
              </a:r>
              <a:r>
                <a:rPr lang="fa-IR" altLang="en-US" sz="2300"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اینجا</a:t>
              </a:r>
              <a:r>
                <a:rPr lang="fa-IR" altLang="en-US" sz="1200"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 قرار دادید یا با کپی کردن متن خود</a:t>
              </a:r>
              <a:endParaRPr lang="en-US" altLang="zh-CN" sz="1200" dirty="0">
                <a:solidFill>
                  <a:srgbClr val="404040"/>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spTree>
    <p:extLst>
      <p:ext uri="{BB962C8B-B14F-4D97-AF65-F5344CB8AC3E}">
        <p14:creationId xmlns:p14="http://schemas.microsoft.com/office/powerpoint/2010/main" val="331868314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nodeType="afterGroup">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par>
                                <p:cTn id="54" presetID="53" presetClass="entr" presetSubtype="16"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animEffect transition="in" filter="fade">
                                      <p:cBhvr>
                                        <p:cTn id="58" dur="500"/>
                                        <p:tgtEl>
                                          <p:spTgt spid="12"/>
                                        </p:tgtEl>
                                      </p:cBhvr>
                                    </p:animEffec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par>
                                <p:cTn id="64" presetID="53" presetClass="entr" presetSubtype="16" fill="hold" nodeType="with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p:cTn id="66" dur="500" fill="hold"/>
                                        <p:tgtEl>
                                          <p:spTgt spid="14"/>
                                        </p:tgtEl>
                                        <p:attrNameLst>
                                          <p:attrName>ppt_w</p:attrName>
                                        </p:attrNameLst>
                                      </p:cBhvr>
                                      <p:tavLst>
                                        <p:tav tm="0">
                                          <p:val>
                                            <p:fltVal val="0"/>
                                          </p:val>
                                        </p:tav>
                                        <p:tav tm="100000">
                                          <p:val>
                                            <p:strVal val="#ppt_w"/>
                                          </p:val>
                                        </p:tav>
                                      </p:tavLst>
                                    </p:anim>
                                    <p:anim calcmode="lin" valueType="num">
                                      <p:cBhvr>
                                        <p:cTn id="67" dur="500" fill="hold"/>
                                        <p:tgtEl>
                                          <p:spTgt spid="14"/>
                                        </p:tgtEl>
                                        <p:attrNameLst>
                                          <p:attrName>ppt_h</p:attrName>
                                        </p:attrNameLst>
                                      </p:cBhvr>
                                      <p:tavLst>
                                        <p:tav tm="0">
                                          <p:val>
                                            <p:fltVal val="0"/>
                                          </p:val>
                                        </p:tav>
                                        <p:tav tm="100000">
                                          <p:val>
                                            <p:strVal val="#ppt_h"/>
                                          </p:val>
                                        </p:tav>
                                      </p:tavLst>
                                    </p:anim>
                                    <p:animEffect transition="in" filter="fade">
                                      <p:cBhvr>
                                        <p:cTn id="6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p:bldP spid="8" grpId="0" animBg="1"/>
      <p:bldP spid="9" grpId="0"/>
      <p:bldP spid="10" grpId="0" animBg="1"/>
      <p:bldP spid="11" grpId="0"/>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ïş1íḓè">
            <a:extLst>
              <a:ext uri="{FF2B5EF4-FFF2-40B4-BE49-F238E27FC236}">
                <a16:creationId xmlns:a16="http://schemas.microsoft.com/office/drawing/2014/main" id="{22157AA3-CB9B-428C-8B42-208DDEB3EA59}"/>
              </a:ext>
            </a:extLst>
          </p:cNvPr>
          <p:cNvGrpSpPr/>
          <p:nvPr/>
        </p:nvGrpSpPr>
        <p:grpSpPr>
          <a:xfrm flipH="1">
            <a:off x="1863720" y="1832200"/>
            <a:ext cx="1853472" cy="702748"/>
            <a:chOff x="7119257" y="2386978"/>
            <a:chExt cx="2200862" cy="691407"/>
          </a:xfrm>
          <a:noFill/>
        </p:grpSpPr>
        <p:sp>
          <p:nvSpPr>
            <p:cNvPr id="69" name="îŝlîḋè">
              <a:extLst>
                <a:ext uri="{FF2B5EF4-FFF2-40B4-BE49-F238E27FC236}">
                  <a16:creationId xmlns:a16="http://schemas.microsoft.com/office/drawing/2014/main" id="{0006A4A9-0E24-4CDF-A975-94AE5158CDAF}"/>
                </a:ext>
              </a:extLst>
            </p:cNvPr>
            <p:cNvSpPr/>
            <p:nvPr/>
          </p:nvSpPr>
          <p:spPr>
            <a:xfrm>
              <a:off x="7119257" y="2386978"/>
              <a:ext cx="2200862" cy="437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rtl="1"/>
              <a:r>
                <a:rPr kumimoji="1" lang="fa-IR" altLang="en-US" sz="1500" b="1" dirty="0">
                  <a:solidFill>
                    <a:schemeClr val="tx1"/>
                  </a:solidFill>
                  <a:latin typeface="思源黑体 Medium"/>
                  <a:ea typeface="思源黑体 CN Medium" panose="020B0600000000000000" pitchFamily="34" charset="-122"/>
                  <a:cs typeface="B Nazanin" pitchFamily="2" charset="-78"/>
                  <a:sym typeface="思源黑体 CN Medium" panose="020B0600000000000000" pitchFamily="34" charset="-122"/>
                </a:rPr>
                <a:t>متن عنوان</a:t>
              </a:r>
              <a:endParaRPr kumimoji="1" lang="en-US" altLang="zh-CN" sz="1600" b="1" dirty="0">
                <a:solidFill>
                  <a:schemeClr val="tx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70" name="išlîďè">
              <a:extLst>
                <a:ext uri="{FF2B5EF4-FFF2-40B4-BE49-F238E27FC236}">
                  <a16:creationId xmlns:a16="http://schemas.microsoft.com/office/drawing/2014/main" id="{09106B99-74CC-44EA-8CEA-18C8E10DEFC6}"/>
                </a:ext>
              </a:extLst>
            </p:cNvPr>
            <p:cNvSpPr/>
            <p:nvPr/>
          </p:nvSpPr>
          <p:spPr>
            <a:xfrm>
              <a:off x="7119262" y="2711126"/>
              <a:ext cx="2199239" cy="367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normAutofit fontScale="925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rtl="1">
                <a:lnSpc>
                  <a:spcPct val="104000"/>
                </a:lnSpc>
              </a:pPr>
              <a:r>
                <a:rPr kumimoji="1" lang="fa-IR" altLang="en-US" sz="1000" dirty="0">
                  <a:solidFill>
                    <a:schemeClr val="tx1"/>
                  </a:solidFill>
                  <a:latin typeface="思源黑体 Medium"/>
                  <a:ea typeface="思源黑体 CN Medium" panose="020B0600000000000000" pitchFamily="34" charset="-122"/>
                  <a:cs typeface="B Nazanin" pitchFamily="2" charset="-78"/>
                  <a:sym typeface="思源黑体 CN Medium" panose="020B0600000000000000" pitchFamily="34" charset="-122"/>
                </a:rPr>
                <a:t>قالب پاورپوینت  قابل ویرایش می باشد</a:t>
              </a:r>
              <a:endParaRPr kumimoji="1" lang="en-US" altLang="en-US" sz="1000" dirty="0">
                <a:solidFill>
                  <a:schemeClr val="tx1"/>
                </a:solidFill>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grpSp>
      <p:grpSp>
        <p:nvGrpSpPr>
          <p:cNvPr id="66" name="íslïḓe">
            <a:extLst>
              <a:ext uri="{FF2B5EF4-FFF2-40B4-BE49-F238E27FC236}">
                <a16:creationId xmlns:a16="http://schemas.microsoft.com/office/drawing/2014/main" id="{B70C71A0-4D13-42D0-B4C7-FBFCE58E3645}"/>
              </a:ext>
            </a:extLst>
          </p:cNvPr>
          <p:cNvGrpSpPr/>
          <p:nvPr/>
        </p:nvGrpSpPr>
        <p:grpSpPr>
          <a:xfrm flipH="1">
            <a:off x="3760522" y="2026291"/>
            <a:ext cx="540000" cy="540000"/>
            <a:chOff x="2832175" y="5599496"/>
            <a:chExt cx="540000" cy="540000"/>
          </a:xfrm>
        </p:grpSpPr>
        <p:sp>
          <p:nvSpPr>
            <p:cNvPr id="67" name="íśľíḍè">
              <a:extLst>
                <a:ext uri="{FF2B5EF4-FFF2-40B4-BE49-F238E27FC236}">
                  <a16:creationId xmlns:a16="http://schemas.microsoft.com/office/drawing/2014/main" id="{928B226A-AF35-4D11-BA68-C5DBA098DFBB}"/>
                </a:ext>
              </a:extLst>
            </p:cNvPr>
            <p:cNvSpPr txBox="1"/>
            <p:nvPr/>
          </p:nvSpPr>
          <p:spPr>
            <a:xfrm flipH="1">
              <a:off x="2832175" y="5599496"/>
              <a:ext cx="540000" cy="540000"/>
            </a:xfrm>
            <a:prstGeom prst="ellipse">
              <a:avLst/>
            </a:prstGeom>
            <a:solidFill>
              <a:schemeClr val="accent1"/>
            </a:solidFill>
          </p:spPr>
          <p:txBody>
            <a:bodyPr wrap="none" lIns="108000" tIns="108000" rIns="108000" bIns="108000" rtlCol="0" anchor="ctr" anchorCtr="0">
              <a:noAutofit/>
            </a:bodyPr>
            <a:lstStyle/>
            <a:p>
              <a:pPr algn="ctr" rtl="1"/>
              <a:endParaRPr kumimoji="1" lang="zh-CN" altLang="en-US" sz="2000" b="1">
                <a:no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68" name="îSḷiḓê">
              <a:extLst>
                <a:ext uri="{FF2B5EF4-FFF2-40B4-BE49-F238E27FC236}">
                  <a16:creationId xmlns:a16="http://schemas.microsoft.com/office/drawing/2014/main" id="{1F2141D0-1DEE-4181-B217-984DFC7308B1}"/>
                </a:ext>
              </a:extLst>
            </p:cNvPr>
            <p:cNvSpPr/>
            <p:nvPr/>
          </p:nvSpPr>
          <p:spPr>
            <a:xfrm flipH="1">
              <a:off x="2989061" y="5731793"/>
              <a:ext cx="226228" cy="275406"/>
            </a:xfrm>
            <a:custGeom>
              <a:avLst/>
              <a:gdLst>
                <a:gd name="connsiteX0" fmla="*/ 284197 w 438150"/>
                <a:gd name="connsiteY0" fmla="*/ 621 h 533400"/>
                <a:gd name="connsiteX1" fmla="*/ 286102 w 438150"/>
                <a:gd name="connsiteY1" fmla="*/ 621 h 533400"/>
                <a:gd name="connsiteX2" fmla="*/ 286102 w 438150"/>
                <a:gd name="connsiteY2" fmla="*/ 124446 h 533400"/>
                <a:gd name="connsiteX3" fmla="*/ 286102 w 438150"/>
                <a:gd name="connsiteY3" fmla="*/ 126351 h 533400"/>
                <a:gd name="connsiteX4" fmla="*/ 314677 w 438150"/>
                <a:gd name="connsiteY4" fmla="*/ 153021 h 533400"/>
                <a:gd name="connsiteX5" fmla="*/ 314677 w 438150"/>
                <a:gd name="connsiteY5" fmla="*/ 153021 h 533400"/>
                <a:gd name="connsiteX6" fmla="*/ 438502 w 438150"/>
                <a:gd name="connsiteY6" fmla="*/ 153021 h 533400"/>
                <a:gd name="connsiteX7" fmla="*/ 438502 w 438150"/>
                <a:gd name="connsiteY7" fmla="*/ 154926 h 533400"/>
                <a:gd name="connsiteX8" fmla="*/ 438502 w 438150"/>
                <a:gd name="connsiteY8" fmla="*/ 505446 h 533400"/>
                <a:gd name="connsiteX9" fmla="*/ 409927 w 438150"/>
                <a:gd name="connsiteY9" fmla="*/ 534021 h 533400"/>
                <a:gd name="connsiteX10" fmla="*/ 28927 w 438150"/>
                <a:gd name="connsiteY10" fmla="*/ 534021 h 533400"/>
                <a:gd name="connsiteX11" fmla="*/ 352 w 438150"/>
                <a:gd name="connsiteY11" fmla="*/ 505446 h 533400"/>
                <a:gd name="connsiteX12" fmla="*/ 352 w 438150"/>
                <a:gd name="connsiteY12" fmla="*/ 29196 h 533400"/>
                <a:gd name="connsiteX13" fmla="*/ 28927 w 438150"/>
                <a:gd name="connsiteY13" fmla="*/ 621 h 533400"/>
                <a:gd name="connsiteX14" fmla="*/ 284197 w 438150"/>
                <a:gd name="connsiteY14" fmla="*/ 621 h 533400"/>
                <a:gd name="connsiteX15" fmla="*/ 248002 w 438150"/>
                <a:gd name="connsiteY15" fmla="*/ 200646 h 533400"/>
                <a:gd name="connsiteX16" fmla="*/ 152752 w 438150"/>
                <a:gd name="connsiteY16" fmla="*/ 200646 h 533400"/>
                <a:gd name="connsiteX17" fmla="*/ 152752 w 438150"/>
                <a:gd name="connsiteY17" fmla="*/ 410196 h 533400"/>
                <a:gd name="connsiteX18" fmla="*/ 171802 w 438150"/>
                <a:gd name="connsiteY18" fmla="*/ 410196 h 533400"/>
                <a:gd name="connsiteX19" fmla="*/ 171802 w 438150"/>
                <a:gd name="connsiteY19" fmla="*/ 314946 h 533400"/>
                <a:gd name="connsiteX20" fmla="*/ 248002 w 438150"/>
                <a:gd name="connsiteY20" fmla="*/ 314946 h 533400"/>
                <a:gd name="connsiteX21" fmla="*/ 249907 w 438150"/>
                <a:gd name="connsiteY21" fmla="*/ 314946 h 533400"/>
                <a:gd name="connsiteX22" fmla="*/ 305152 w 438150"/>
                <a:gd name="connsiteY22" fmla="*/ 257796 h 533400"/>
                <a:gd name="connsiteX23" fmla="*/ 248002 w 438150"/>
                <a:gd name="connsiteY23" fmla="*/ 200646 h 533400"/>
                <a:gd name="connsiteX24" fmla="*/ 248002 w 438150"/>
                <a:gd name="connsiteY24" fmla="*/ 200646 h 533400"/>
                <a:gd name="connsiteX25" fmla="*/ 248002 w 438150"/>
                <a:gd name="connsiteY25" fmla="*/ 219696 h 533400"/>
                <a:gd name="connsiteX26" fmla="*/ 286102 w 438150"/>
                <a:gd name="connsiteY26" fmla="*/ 257796 h 533400"/>
                <a:gd name="connsiteX27" fmla="*/ 248002 w 438150"/>
                <a:gd name="connsiteY27" fmla="*/ 295896 h 533400"/>
                <a:gd name="connsiteX28" fmla="*/ 248002 w 438150"/>
                <a:gd name="connsiteY28" fmla="*/ 295896 h 533400"/>
                <a:gd name="connsiteX29" fmla="*/ 171802 w 438150"/>
                <a:gd name="connsiteY29" fmla="*/ 295896 h 533400"/>
                <a:gd name="connsiteX30" fmla="*/ 171802 w 438150"/>
                <a:gd name="connsiteY30" fmla="*/ 219696 h 533400"/>
                <a:gd name="connsiteX31" fmla="*/ 248002 w 438150"/>
                <a:gd name="connsiteY31" fmla="*/ 219696 h 533400"/>
                <a:gd name="connsiteX32" fmla="*/ 428977 w 438150"/>
                <a:gd name="connsiteY32" fmla="*/ 133971 h 533400"/>
                <a:gd name="connsiteX33" fmla="*/ 314677 w 438150"/>
                <a:gd name="connsiteY33" fmla="*/ 133971 h 533400"/>
                <a:gd name="connsiteX34" fmla="*/ 313724 w 438150"/>
                <a:gd name="connsiteY34" fmla="*/ 133971 h 533400"/>
                <a:gd name="connsiteX35" fmla="*/ 305152 w 438150"/>
                <a:gd name="connsiteY35" fmla="*/ 124446 h 533400"/>
                <a:gd name="connsiteX36" fmla="*/ 305152 w 438150"/>
                <a:gd name="connsiteY36" fmla="*/ 124446 h 533400"/>
                <a:gd name="connsiteX37" fmla="*/ 305152 w 438150"/>
                <a:gd name="connsiteY37" fmla="*/ 10146 h 533400"/>
                <a:gd name="connsiteX38" fmla="*/ 428977 w 438150"/>
                <a:gd name="connsiteY38" fmla="*/ 133971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38150" h="533400">
                  <a:moveTo>
                    <a:pt x="284197" y="621"/>
                  </a:moveTo>
                  <a:cubicBezTo>
                    <a:pt x="285149" y="621"/>
                    <a:pt x="286102" y="621"/>
                    <a:pt x="286102" y="621"/>
                  </a:cubicBezTo>
                  <a:lnTo>
                    <a:pt x="286102" y="124446"/>
                  </a:lnTo>
                  <a:lnTo>
                    <a:pt x="286102" y="126351"/>
                  </a:lnTo>
                  <a:cubicBezTo>
                    <a:pt x="287055" y="141591"/>
                    <a:pt x="299437" y="153021"/>
                    <a:pt x="314677" y="153021"/>
                  </a:cubicBezTo>
                  <a:lnTo>
                    <a:pt x="314677" y="153021"/>
                  </a:lnTo>
                  <a:lnTo>
                    <a:pt x="438502" y="153021"/>
                  </a:lnTo>
                  <a:cubicBezTo>
                    <a:pt x="438502" y="153974"/>
                    <a:pt x="438502" y="154926"/>
                    <a:pt x="438502" y="154926"/>
                  </a:cubicBezTo>
                  <a:lnTo>
                    <a:pt x="438502" y="505446"/>
                  </a:lnTo>
                  <a:cubicBezTo>
                    <a:pt x="438502" y="521639"/>
                    <a:pt x="426120" y="534021"/>
                    <a:pt x="409927" y="534021"/>
                  </a:cubicBezTo>
                  <a:lnTo>
                    <a:pt x="28927" y="534021"/>
                  </a:lnTo>
                  <a:cubicBezTo>
                    <a:pt x="12734" y="534021"/>
                    <a:pt x="352" y="521639"/>
                    <a:pt x="352" y="505446"/>
                  </a:cubicBezTo>
                  <a:lnTo>
                    <a:pt x="352" y="29196"/>
                  </a:lnTo>
                  <a:cubicBezTo>
                    <a:pt x="352" y="13004"/>
                    <a:pt x="12734" y="621"/>
                    <a:pt x="28927" y="621"/>
                  </a:cubicBezTo>
                  <a:lnTo>
                    <a:pt x="284197" y="621"/>
                  </a:lnTo>
                  <a:close/>
                  <a:moveTo>
                    <a:pt x="248002" y="200646"/>
                  </a:moveTo>
                  <a:lnTo>
                    <a:pt x="152752" y="200646"/>
                  </a:lnTo>
                  <a:lnTo>
                    <a:pt x="152752" y="410196"/>
                  </a:lnTo>
                  <a:lnTo>
                    <a:pt x="171802" y="410196"/>
                  </a:lnTo>
                  <a:lnTo>
                    <a:pt x="171802" y="314946"/>
                  </a:lnTo>
                  <a:lnTo>
                    <a:pt x="248002" y="314946"/>
                  </a:lnTo>
                  <a:lnTo>
                    <a:pt x="249907" y="314946"/>
                  </a:lnTo>
                  <a:cubicBezTo>
                    <a:pt x="280387" y="313994"/>
                    <a:pt x="305152" y="288276"/>
                    <a:pt x="305152" y="257796"/>
                  </a:cubicBezTo>
                  <a:cubicBezTo>
                    <a:pt x="305152" y="226364"/>
                    <a:pt x="279434" y="200646"/>
                    <a:pt x="248002" y="200646"/>
                  </a:cubicBezTo>
                  <a:lnTo>
                    <a:pt x="248002" y="200646"/>
                  </a:lnTo>
                  <a:close/>
                  <a:moveTo>
                    <a:pt x="248002" y="219696"/>
                  </a:moveTo>
                  <a:cubicBezTo>
                    <a:pt x="268957" y="219696"/>
                    <a:pt x="286102" y="236841"/>
                    <a:pt x="286102" y="257796"/>
                  </a:cubicBezTo>
                  <a:cubicBezTo>
                    <a:pt x="286102" y="278751"/>
                    <a:pt x="268957" y="295896"/>
                    <a:pt x="248002" y="295896"/>
                  </a:cubicBezTo>
                  <a:lnTo>
                    <a:pt x="248002" y="295896"/>
                  </a:lnTo>
                  <a:lnTo>
                    <a:pt x="171802" y="295896"/>
                  </a:lnTo>
                  <a:lnTo>
                    <a:pt x="171802" y="219696"/>
                  </a:lnTo>
                  <a:lnTo>
                    <a:pt x="248002" y="219696"/>
                  </a:lnTo>
                  <a:close/>
                  <a:moveTo>
                    <a:pt x="428977" y="133971"/>
                  </a:moveTo>
                  <a:lnTo>
                    <a:pt x="314677" y="133971"/>
                  </a:lnTo>
                  <a:lnTo>
                    <a:pt x="313724" y="133971"/>
                  </a:lnTo>
                  <a:cubicBezTo>
                    <a:pt x="308962" y="133019"/>
                    <a:pt x="305152" y="129209"/>
                    <a:pt x="305152" y="124446"/>
                  </a:cubicBezTo>
                  <a:lnTo>
                    <a:pt x="305152" y="124446"/>
                  </a:lnTo>
                  <a:lnTo>
                    <a:pt x="305152" y="10146"/>
                  </a:lnTo>
                  <a:lnTo>
                    <a:pt x="428977" y="133971"/>
                  </a:lnTo>
                  <a:close/>
                </a:path>
              </a:pathLst>
            </a:custGeom>
            <a:solidFill>
              <a:schemeClr val="bg1"/>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rtl="1"/>
              <a:endParaRPr lang="zh-CN" altLang="en-US">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sp>
        <p:nvSpPr>
          <p:cNvPr id="64" name="ïṧľïdê">
            <a:extLst>
              <a:ext uri="{FF2B5EF4-FFF2-40B4-BE49-F238E27FC236}">
                <a16:creationId xmlns:a16="http://schemas.microsoft.com/office/drawing/2014/main" id="{1BBB9674-F7A4-41CB-9FEE-EFB048D476A4}"/>
              </a:ext>
            </a:extLst>
          </p:cNvPr>
          <p:cNvSpPr/>
          <p:nvPr/>
        </p:nvSpPr>
        <p:spPr>
          <a:xfrm flipH="1">
            <a:off x="4300522" y="1832200"/>
            <a:ext cx="3600000" cy="3600000"/>
          </a:xfrm>
          <a:prstGeom prst="blockArc">
            <a:avLst>
              <a:gd name="adj1" fmla="val 16200000"/>
              <a:gd name="adj2" fmla="val 0"/>
              <a:gd name="adj3" fmla="val 16361"/>
            </a:avLst>
          </a:prstGeom>
          <a:solidFill>
            <a:schemeClr val="tx1">
              <a:lumMod val="25000"/>
              <a:lumOff val="75000"/>
              <a:alpha val="50000"/>
            </a:schemeClr>
          </a:solidFill>
          <a:ln w="38100" cap="flat" cmpd="sng" algn="ctr">
            <a:solidFill>
              <a:schemeClr val="bg1"/>
            </a:solidFill>
            <a:prstDash val="solid"/>
            <a:miter lim="800000"/>
          </a:ln>
        </p:spPr>
        <p:txBody>
          <a:bodyPr lIns="108000" tIns="108000" rIns="108000" bIns="108000" rtlCol="0" anchor="ctr"/>
          <a:lstStyle/>
          <a:p>
            <a:pPr algn="ctr" rtl="1"/>
            <a:endParaRPr lang="zh-CN" altLang="en-US">
              <a:solidFill>
                <a:schemeClr val="tx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nvGrpSpPr>
          <p:cNvPr id="57" name="ïSlïdè">
            <a:extLst>
              <a:ext uri="{FF2B5EF4-FFF2-40B4-BE49-F238E27FC236}">
                <a16:creationId xmlns:a16="http://schemas.microsoft.com/office/drawing/2014/main" id="{74D33F48-105F-45BD-92B1-D6395E4D8109}"/>
              </a:ext>
            </a:extLst>
          </p:cNvPr>
          <p:cNvGrpSpPr/>
          <p:nvPr/>
        </p:nvGrpSpPr>
        <p:grpSpPr>
          <a:xfrm>
            <a:off x="8474811" y="1832200"/>
            <a:ext cx="1853472" cy="702748"/>
            <a:chOff x="7119257" y="2386978"/>
            <a:chExt cx="2200862" cy="691407"/>
          </a:xfrm>
          <a:noFill/>
        </p:grpSpPr>
        <p:sp>
          <p:nvSpPr>
            <p:cNvPr id="61" name="ïslïde">
              <a:extLst>
                <a:ext uri="{FF2B5EF4-FFF2-40B4-BE49-F238E27FC236}">
                  <a16:creationId xmlns:a16="http://schemas.microsoft.com/office/drawing/2014/main" id="{75ACF5BB-07D2-446D-83E2-FF5A857CB1BB}"/>
                </a:ext>
              </a:extLst>
            </p:cNvPr>
            <p:cNvSpPr/>
            <p:nvPr/>
          </p:nvSpPr>
          <p:spPr>
            <a:xfrm>
              <a:off x="7119257" y="2386978"/>
              <a:ext cx="2200862" cy="437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rtl="1"/>
              <a:r>
                <a:rPr kumimoji="1" lang="fa-IR" altLang="en-US" sz="1500" b="1" dirty="0">
                  <a:solidFill>
                    <a:schemeClr val="tx1"/>
                  </a:solidFill>
                  <a:latin typeface="思源黑体 Medium"/>
                  <a:ea typeface="思源黑体 CN Medium" panose="020B0600000000000000" pitchFamily="34" charset="-122"/>
                  <a:cs typeface="B Nazanin" pitchFamily="2" charset="-78"/>
                  <a:sym typeface="思源黑体 CN Medium" panose="020B0600000000000000" pitchFamily="34" charset="-122"/>
                </a:rPr>
                <a:t>متن عنوان</a:t>
              </a:r>
              <a:endParaRPr kumimoji="1" lang="en-US" altLang="zh-CN" sz="1600" b="1" dirty="0">
                <a:solidFill>
                  <a:schemeClr val="tx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62" name="îS1îḓe">
              <a:extLst>
                <a:ext uri="{FF2B5EF4-FFF2-40B4-BE49-F238E27FC236}">
                  <a16:creationId xmlns:a16="http://schemas.microsoft.com/office/drawing/2014/main" id="{282F2D8D-73D3-419D-A9A4-EEA51859DDCD}"/>
                </a:ext>
              </a:extLst>
            </p:cNvPr>
            <p:cNvSpPr/>
            <p:nvPr/>
          </p:nvSpPr>
          <p:spPr>
            <a:xfrm>
              <a:off x="7119258" y="2711126"/>
              <a:ext cx="2199239" cy="367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normAutofit fontScale="925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rtl="1">
                <a:lnSpc>
                  <a:spcPct val="104000"/>
                </a:lnSpc>
              </a:pPr>
              <a:r>
                <a:rPr kumimoji="1" lang="fa-IR" altLang="en-US" sz="1000" dirty="0">
                  <a:solidFill>
                    <a:schemeClr val="tx1"/>
                  </a:solidFill>
                  <a:latin typeface="思源黑体 Medium"/>
                  <a:ea typeface="思源黑体 CN Medium" panose="020B0600000000000000" pitchFamily="34" charset="-122"/>
                  <a:cs typeface="B Nazanin" pitchFamily="2" charset="-78"/>
                  <a:sym typeface="思源黑体 CN Medium" panose="020B0600000000000000" pitchFamily="34" charset="-122"/>
                </a:rPr>
                <a:t>قالب پاورپوینت  قابل ویرایش می باشد</a:t>
              </a:r>
              <a:endParaRPr kumimoji="1" lang="en-US" altLang="en-US" sz="1000" dirty="0">
                <a:solidFill>
                  <a:schemeClr val="tx1"/>
                </a:solidFill>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grpSp>
      <p:grpSp>
        <p:nvGrpSpPr>
          <p:cNvPr id="58" name="iṣ1íḑe">
            <a:extLst>
              <a:ext uri="{FF2B5EF4-FFF2-40B4-BE49-F238E27FC236}">
                <a16:creationId xmlns:a16="http://schemas.microsoft.com/office/drawing/2014/main" id="{1E484778-0E91-4970-BE24-39F7F58C435F}"/>
              </a:ext>
            </a:extLst>
          </p:cNvPr>
          <p:cNvGrpSpPr/>
          <p:nvPr/>
        </p:nvGrpSpPr>
        <p:grpSpPr>
          <a:xfrm>
            <a:off x="7891479" y="2026291"/>
            <a:ext cx="540000" cy="540000"/>
            <a:chOff x="4584079" y="5599496"/>
            <a:chExt cx="540000" cy="540000"/>
          </a:xfrm>
        </p:grpSpPr>
        <p:sp>
          <p:nvSpPr>
            <p:cNvPr id="59" name="íş1ïḑe">
              <a:extLst>
                <a:ext uri="{FF2B5EF4-FFF2-40B4-BE49-F238E27FC236}">
                  <a16:creationId xmlns:a16="http://schemas.microsoft.com/office/drawing/2014/main" id="{217F1041-BB37-4905-B3BD-E505D550AD4C}"/>
                </a:ext>
              </a:extLst>
            </p:cNvPr>
            <p:cNvSpPr txBox="1"/>
            <p:nvPr/>
          </p:nvSpPr>
          <p:spPr>
            <a:xfrm>
              <a:off x="4584079" y="5599496"/>
              <a:ext cx="540000" cy="540000"/>
            </a:xfrm>
            <a:prstGeom prst="ellipse">
              <a:avLst/>
            </a:prstGeom>
            <a:solidFill>
              <a:schemeClr val="accent1"/>
            </a:solidFill>
          </p:spPr>
          <p:txBody>
            <a:bodyPr wrap="none" lIns="108000" tIns="108000" rIns="108000" bIns="108000" rtlCol="0" anchor="ctr" anchorCtr="0">
              <a:noAutofit/>
            </a:bodyPr>
            <a:lstStyle/>
            <a:p>
              <a:pPr algn="ctr" rtl="1"/>
              <a:endParaRPr kumimoji="1" lang="zh-CN" altLang="en-US" sz="2000" b="1">
                <a:no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60" name="íSľiḋê">
              <a:extLst>
                <a:ext uri="{FF2B5EF4-FFF2-40B4-BE49-F238E27FC236}">
                  <a16:creationId xmlns:a16="http://schemas.microsoft.com/office/drawing/2014/main" id="{2790CCC9-D46E-4E8E-BC49-B89FC3C27A0A}"/>
                </a:ext>
              </a:extLst>
            </p:cNvPr>
            <p:cNvSpPr/>
            <p:nvPr/>
          </p:nvSpPr>
          <p:spPr>
            <a:xfrm>
              <a:off x="4716376" y="5766219"/>
              <a:ext cx="275406" cy="206554"/>
            </a:xfrm>
            <a:custGeom>
              <a:avLst/>
              <a:gdLst>
                <a:gd name="connsiteX0" fmla="*/ 505433 w 533400"/>
                <a:gd name="connsiteY0" fmla="*/ 621 h 400050"/>
                <a:gd name="connsiteX1" fmla="*/ 534008 w 533400"/>
                <a:gd name="connsiteY1" fmla="*/ 29196 h 400050"/>
                <a:gd name="connsiteX2" fmla="*/ 534008 w 533400"/>
                <a:gd name="connsiteY2" fmla="*/ 372096 h 400050"/>
                <a:gd name="connsiteX3" fmla="*/ 505433 w 533400"/>
                <a:gd name="connsiteY3" fmla="*/ 400671 h 400050"/>
                <a:gd name="connsiteX4" fmla="*/ 29183 w 533400"/>
                <a:gd name="connsiteY4" fmla="*/ 400671 h 400050"/>
                <a:gd name="connsiteX5" fmla="*/ 608 w 533400"/>
                <a:gd name="connsiteY5" fmla="*/ 372096 h 400050"/>
                <a:gd name="connsiteX6" fmla="*/ 608 w 533400"/>
                <a:gd name="connsiteY6" fmla="*/ 29196 h 400050"/>
                <a:gd name="connsiteX7" fmla="*/ 29183 w 533400"/>
                <a:gd name="connsiteY7" fmla="*/ 621 h 400050"/>
                <a:gd name="connsiteX8" fmla="*/ 505433 w 533400"/>
                <a:gd name="connsiteY8" fmla="*/ 621 h 400050"/>
                <a:gd name="connsiteX9" fmla="*/ 391133 w 533400"/>
                <a:gd name="connsiteY9" fmla="*/ 198741 h 400050"/>
                <a:gd name="connsiteX10" fmla="*/ 351128 w 533400"/>
                <a:gd name="connsiteY10" fmla="*/ 204456 h 400050"/>
                <a:gd name="connsiteX11" fmla="*/ 351128 w 533400"/>
                <a:gd name="connsiteY11" fmla="*/ 204456 h 400050"/>
                <a:gd name="connsiteX12" fmla="*/ 267308 w 533400"/>
                <a:gd name="connsiteY12" fmla="*/ 315899 h 400050"/>
                <a:gd name="connsiteX13" fmla="*/ 264451 w 533400"/>
                <a:gd name="connsiteY13" fmla="*/ 318756 h 400050"/>
                <a:gd name="connsiteX14" fmla="*/ 224446 w 533400"/>
                <a:gd name="connsiteY14" fmla="*/ 318756 h 400050"/>
                <a:gd name="connsiteX15" fmla="*/ 224446 w 533400"/>
                <a:gd name="connsiteY15" fmla="*/ 318756 h 400050"/>
                <a:gd name="connsiteX16" fmla="*/ 162533 w 533400"/>
                <a:gd name="connsiteY16" fmla="*/ 257796 h 400050"/>
                <a:gd name="connsiteX17" fmla="*/ 160628 w 533400"/>
                <a:gd name="connsiteY17" fmla="*/ 255891 h 400050"/>
                <a:gd name="connsiteX18" fmla="*/ 120623 w 533400"/>
                <a:gd name="connsiteY18" fmla="*/ 259701 h 400050"/>
                <a:gd name="connsiteX19" fmla="*/ 120623 w 533400"/>
                <a:gd name="connsiteY19" fmla="*/ 259701 h 400050"/>
                <a:gd name="connsiteX20" fmla="*/ 32993 w 533400"/>
                <a:gd name="connsiteY20" fmla="*/ 366381 h 400050"/>
                <a:gd name="connsiteX21" fmla="*/ 31088 w 533400"/>
                <a:gd name="connsiteY21" fmla="*/ 372096 h 400050"/>
                <a:gd name="connsiteX22" fmla="*/ 40613 w 533400"/>
                <a:gd name="connsiteY22" fmla="*/ 381621 h 400050"/>
                <a:gd name="connsiteX23" fmla="*/ 40613 w 533400"/>
                <a:gd name="connsiteY23" fmla="*/ 381621 h 400050"/>
                <a:gd name="connsiteX24" fmla="*/ 497813 w 533400"/>
                <a:gd name="connsiteY24" fmla="*/ 381621 h 400050"/>
                <a:gd name="connsiteX25" fmla="*/ 503528 w 533400"/>
                <a:gd name="connsiteY25" fmla="*/ 379716 h 400050"/>
                <a:gd name="connsiteX26" fmla="*/ 506386 w 533400"/>
                <a:gd name="connsiteY26" fmla="*/ 366381 h 400050"/>
                <a:gd name="connsiteX27" fmla="*/ 506386 w 533400"/>
                <a:gd name="connsiteY27" fmla="*/ 366381 h 400050"/>
                <a:gd name="connsiteX28" fmla="*/ 398753 w 533400"/>
                <a:gd name="connsiteY28" fmla="*/ 205409 h 400050"/>
                <a:gd name="connsiteX29" fmla="*/ 391133 w 533400"/>
                <a:gd name="connsiteY29" fmla="*/ 198741 h 400050"/>
                <a:gd name="connsiteX30" fmla="*/ 95858 w 533400"/>
                <a:gd name="connsiteY30" fmla="*/ 57771 h 400050"/>
                <a:gd name="connsiteX31" fmla="*/ 57758 w 533400"/>
                <a:gd name="connsiteY31" fmla="*/ 95871 h 400050"/>
                <a:gd name="connsiteX32" fmla="*/ 95858 w 533400"/>
                <a:gd name="connsiteY32" fmla="*/ 133971 h 400050"/>
                <a:gd name="connsiteX33" fmla="*/ 133958 w 533400"/>
                <a:gd name="connsiteY33" fmla="*/ 95871 h 400050"/>
                <a:gd name="connsiteX34" fmla="*/ 95858 w 533400"/>
                <a:gd name="connsiteY34" fmla="*/ 57771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3400" h="400050">
                  <a:moveTo>
                    <a:pt x="505433" y="621"/>
                  </a:moveTo>
                  <a:cubicBezTo>
                    <a:pt x="521626" y="621"/>
                    <a:pt x="534008" y="13004"/>
                    <a:pt x="534008" y="29196"/>
                  </a:cubicBezTo>
                  <a:lnTo>
                    <a:pt x="534008" y="372096"/>
                  </a:lnTo>
                  <a:cubicBezTo>
                    <a:pt x="534008" y="388289"/>
                    <a:pt x="521626" y="400671"/>
                    <a:pt x="505433" y="400671"/>
                  </a:cubicBezTo>
                  <a:lnTo>
                    <a:pt x="29183" y="400671"/>
                  </a:lnTo>
                  <a:cubicBezTo>
                    <a:pt x="12990" y="400671"/>
                    <a:pt x="608" y="388289"/>
                    <a:pt x="608" y="372096"/>
                  </a:cubicBezTo>
                  <a:lnTo>
                    <a:pt x="608" y="29196"/>
                  </a:lnTo>
                  <a:cubicBezTo>
                    <a:pt x="608" y="13004"/>
                    <a:pt x="12990" y="621"/>
                    <a:pt x="29183" y="621"/>
                  </a:cubicBezTo>
                  <a:lnTo>
                    <a:pt x="505433" y="621"/>
                  </a:lnTo>
                  <a:close/>
                  <a:moveTo>
                    <a:pt x="391133" y="198741"/>
                  </a:moveTo>
                  <a:cubicBezTo>
                    <a:pt x="378751" y="189216"/>
                    <a:pt x="360653" y="192074"/>
                    <a:pt x="351128" y="204456"/>
                  </a:cubicBezTo>
                  <a:lnTo>
                    <a:pt x="351128" y="204456"/>
                  </a:lnTo>
                  <a:lnTo>
                    <a:pt x="267308" y="315899"/>
                  </a:lnTo>
                  <a:cubicBezTo>
                    <a:pt x="266355" y="316851"/>
                    <a:pt x="265403" y="317804"/>
                    <a:pt x="264451" y="318756"/>
                  </a:cubicBezTo>
                  <a:cubicBezTo>
                    <a:pt x="253021" y="330186"/>
                    <a:pt x="234923" y="330186"/>
                    <a:pt x="224446" y="318756"/>
                  </a:cubicBezTo>
                  <a:lnTo>
                    <a:pt x="224446" y="318756"/>
                  </a:lnTo>
                  <a:lnTo>
                    <a:pt x="162533" y="257796"/>
                  </a:lnTo>
                  <a:cubicBezTo>
                    <a:pt x="161580" y="256844"/>
                    <a:pt x="161580" y="256844"/>
                    <a:pt x="160628" y="255891"/>
                  </a:cubicBezTo>
                  <a:cubicBezTo>
                    <a:pt x="148246" y="245414"/>
                    <a:pt x="130148" y="247319"/>
                    <a:pt x="120623" y="259701"/>
                  </a:cubicBezTo>
                  <a:lnTo>
                    <a:pt x="120623" y="259701"/>
                  </a:lnTo>
                  <a:lnTo>
                    <a:pt x="32993" y="366381"/>
                  </a:lnTo>
                  <a:cubicBezTo>
                    <a:pt x="32040" y="368286"/>
                    <a:pt x="31088" y="370191"/>
                    <a:pt x="31088" y="372096"/>
                  </a:cubicBezTo>
                  <a:cubicBezTo>
                    <a:pt x="31088" y="377811"/>
                    <a:pt x="34898" y="381621"/>
                    <a:pt x="40613" y="381621"/>
                  </a:cubicBezTo>
                  <a:lnTo>
                    <a:pt x="40613" y="381621"/>
                  </a:lnTo>
                  <a:lnTo>
                    <a:pt x="497813" y="381621"/>
                  </a:lnTo>
                  <a:cubicBezTo>
                    <a:pt x="499718" y="381621"/>
                    <a:pt x="501623" y="380669"/>
                    <a:pt x="503528" y="379716"/>
                  </a:cubicBezTo>
                  <a:cubicBezTo>
                    <a:pt x="508290" y="376859"/>
                    <a:pt x="509243" y="371144"/>
                    <a:pt x="506386" y="366381"/>
                  </a:cubicBezTo>
                  <a:lnTo>
                    <a:pt x="506386" y="366381"/>
                  </a:lnTo>
                  <a:lnTo>
                    <a:pt x="398753" y="205409"/>
                  </a:lnTo>
                  <a:cubicBezTo>
                    <a:pt x="395896" y="202551"/>
                    <a:pt x="393990" y="200646"/>
                    <a:pt x="391133" y="198741"/>
                  </a:cubicBezTo>
                  <a:close/>
                  <a:moveTo>
                    <a:pt x="95858" y="57771"/>
                  </a:moveTo>
                  <a:cubicBezTo>
                    <a:pt x="74903" y="57771"/>
                    <a:pt x="57758" y="74916"/>
                    <a:pt x="57758" y="95871"/>
                  </a:cubicBezTo>
                  <a:cubicBezTo>
                    <a:pt x="57758" y="116826"/>
                    <a:pt x="74903" y="133971"/>
                    <a:pt x="95858" y="133971"/>
                  </a:cubicBezTo>
                  <a:cubicBezTo>
                    <a:pt x="116813" y="133971"/>
                    <a:pt x="133958" y="116826"/>
                    <a:pt x="133958" y="95871"/>
                  </a:cubicBezTo>
                  <a:cubicBezTo>
                    <a:pt x="133958" y="74916"/>
                    <a:pt x="116813" y="57771"/>
                    <a:pt x="95858" y="57771"/>
                  </a:cubicBezTo>
                  <a:close/>
                </a:path>
              </a:pathLst>
            </a:custGeom>
            <a:solidFill>
              <a:schemeClr val="bg1"/>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rtl="1"/>
              <a:endParaRPr lang="zh-CN" altLang="en-US">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sp>
        <p:nvSpPr>
          <p:cNvPr id="56" name="íSḷïďe">
            <a:extLst>
              <a:ext uri="{FF2B5EF4-FFF2-40B4-BE49-F238E27FC236}">
                <a16:creationId xmlns:a16="http://schemas.microsoft.com/office/drawing/2014/main" id="{CB70733E-DE0A-44CA-971C-BD52C032F264}"/>
              </a:ext>
            </a:extLst>
          </p:cNvPr>
          <p:cNvSpPr/>
          <p:nvPr/>
        </p:nvSpPr>
        <p:spPr>
          <a:xfrm>
            <a:off x="4291479" y="1832200"/>
            <a:ext cx="3600000" cy="3600000"/>
          </a:xfrm>
          <a:prstGeom prst="blockArc">
            <a:avLst>
              <a:gd name="adj1" fmla="val 16200000"/>
              <a:gd name="adj2" fmla="val 0"/>
              <a:gd name="adj3" fmla="val 16361"/>
            </a:avLst>
          </a:prstGeom>
          <a:solidFill>
            <a:schemeClr val="tx1">
              <a:lumMod val="25000"/>
              <a:lumOff val="75000"/>
              <a:alpha val="50000"/>
            </a:schemeClr>
          </a:solidFill>
          <a:ln w="38100" cap="flat" cmpd="sng" algn="ctr">
            <a:solidFill>
              <a:schemeClr val="bg1"/>
            </a:solidFill>
            <a:prstDash val="solid"/>
            <a:miter lim="800000"/>
          </a:ln>
        </p:spPr>
        <p:txBody>
          <a:bodyPr lIns="108000" tIns="108000" rIns="108000" bIns="108000" rtlCol="0" anchor="ctr"/>
          <a:lstStyle/>
          <a:p>
            <a:pPr algn="ctr" rtl="1"/>
            <a:endParaRPr lang="zh-CN" altLang="en-US">
              <a:solidFill>
                <a:schemeClr val="tx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nvGrpSpPr>
          <p:cNvPr id="49" name="îṣľíḍe">
            <a:extLst>
              <a:ext uri="{FF2B5EF4-FFF2-40B4-BE49-F238E27FC236}">
                <a16:creationId xmlns:a16="http://schemas.microsoft.com/office/drawing/2014/main" id="{876F091A-CBE0-4CD0-A4F9-D36BD4811FF5}"/>
              </a:ext>
            </a:extLst>
          </p:cNvPr>
          <p:cNvGrpSpPr/>
          <p:nvPr/>
        </p:nvGrpSpPr>
        <p:grpSpPr>
          <a:xfrm flipH="1">
            <a:off x="1863720" y="4505356"/>
            <a:ext cx="1853472" cy="702747"/>
            <a:chOff x="7119257" y="2386978"/>
            <a:chExt cx="2200862" cy="691406"/>
          </a:xfrm>
          <a:noFill/>
        </p:grpSpPr>
        <p:sp>
          <p:nvSpPr>
            <p:cNvPr id="53" name="íşļiḍe">
              <a:extLst>
                <a:ext uri="{FF2B5EF4-FFF2-40B4-BE49-F238E27FC236}">
                  <a16:creationId xmlns:a16="http://schemas.microsoft.com/office/drawing/2014/main" id="{CD4F494D-83C6-453B-817B-25A473452483}"/>
                </a:ext>
              </a:extLst>
            </p:cNvPr>
            <p:cNvSpPr/>
            <p:nvPr/>
          </p:nvSpPr>
          <p:spPr>
            <a:xfrm>
              <a:off x="7119257" y="2386978"/>
              <a:ext cx="2200862" cy="437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rtl="1"/>
              <a:r>
                <a:rPr kumimoji="1" lang="fa-IR" altLang="en-US" sz="1500" b="1" dirty="0">
                  <a:solidFill>
                    <a:schemeClr val="tx1"/>
                  </a:solidFill>
                  <a:latin typeface="思源黑体 Medium"/>
                  <a:ea typeface="思源黑体 CN Medium" panose="020B0600000000000000" pitchFamily="34" charset="-122"/>
                  <a:cs typeface="B Nazanin" pitchFamily="2" charset="-78"/>
                  <a:sym typeface="思源黑体 CN Medium" panose="020B0600000000000000" pitchFamily="34" charset="-122"/>
                </a:rPr>
                <a:t>متن عنوان</a:t>
              </a:r>
              <a:endParaRPr kumimoji="1" lang="en-US" altLang="zh-CN" sz="1600" b="1" dirty="0">
                <a:solidFill>
                  <a:schemeClr val="tx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54" name="ïṡḻídé">
              <a:extLst>
                <a:ext uri="{FF2B5EF4-FFF2-40B4-BE49-F238E27FC236}">
                  <a16:creationId xmlns:a16="http://schemas.microsoft.com/office/drawing/2014/main" id="{1AB239B0-3F5B-487B-9A5A-474D6E435B1A}"/>
                </a:ext>
              </a:extLst>
            </p:cNvPr>
            <p:cNvSpPr/>
            <p:nvPr/>
          </p:nvSpPr>
          <p:spPr>
            <a:xfrm>
              <a:off x="7119262" y="2711125"/>
              <a:ext cx="2199239" cy="367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normAutofit fontScale="925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rtl="1">
                <a:lnSpc>
                  <a:spcPct val="104000"/>
                </a:lnSpc>
              </a:pPr>
              <a:r>
                <a:rPr kumimoji="1" lang="fa-IR" altLang="en-US" sz="1000" dirty="0">
                  <a:solidFill>
                    <a:schemeClr val="tx1"/>
                  </a:solidFill>
                  <a:latin typeface="思源黑体 Medium"/>
                  <a:ea typeface="思源黑体 CN Medium" panose="020B0600000000000000" pitchFamily="34" charset="-122"/>
                  <a:cs typeface="B Nazanin" pitchFamily="2" charset="-78"/>
                  <a:sym typeface="思源黑体 CN Medium" panose="020B0600000000000000" pitchFamily="34" charset="-122"/>
                </a:rPr>
                <a:t>قالب پاورپوینت  قابل ویرایش می باشد</a:t>
              </a:r>
              <a:endParaRPr kumimoji="1" lang="en-US" altLang="en-US" sz="1000" dirty="0">
                <a:solidFill>
                  <a:schemeClr val="tx1"/>
                </a:solidFill>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grpSp>
      <p:grpSp>
        <p:nvGrpSpPr>
          <p:cNvPr id="50" name="íSḷïḑè">
            <a:extLst>
              <a:ext uri="{FF2B5EF4-FFF2-40B4-BE49-F238E27FC236}">
                <a16:creationId xmlns:a16="http://schemas.microsoft.com/office/drawing/2014/main" id="{013CE680-584E-40B9-9823-5D6CA4747F33}"/>
              </a:ext>
            </a:extLst>
          </p:cNvPr>
          <p:cNvGrpSpPr/>
          <p:nvPr/>
        </p:nvGrpSpPr>
        <p:grpSpPr>
          <a:xfrm>
            <a:off x="3760522" y="4699447"/>
            <a:ext cx="540000" cy="540000"/>
            <a:chOff x="6335984" y="5599496"/>
            <a:chExt cx="540000" cy="540000"/>
          </a:xfrm>
        </p:grpSpPr>
        <p:sp>
          <p:nvSpPr>
            <p:cNvPr id="51" name="îṧ1ïḑe">
              <a:extLst>
                <a:ext uri="{FF2B5EF4-FFF2-40B4-BE49-F238E27FC236}">
                  <a16:creationId xmlns:a16="http://schemas.microsoft.com/office/drawing/2014/main" id="{ACBE7104-57A0-4963-AA6B-F53EE84B4796}"/>
                </a:ext>
              </a:extLst>
            </p:cNvPr>
            <p:cNvSpPr txBox="1"/>
            <p:nvPr/>
          </p:nvSpPr>
          <p:spPr>
            <a:xfrm>
              <a:off x="6335984" y="5599496"/>
              <a:ext cx="540000" cy="540000"/>
            </a:xfrm>
            <a:prstGeom prst="ellipse">
              <a:avLst/>
            </a:prstGeom>
            <a:solidFill>
              <a:schemeClr val="accent1"/>
            </a:solidFill>
          </p:spPr>
          <p:txBody>
            <a:bodyPr wrap="none" lIns="108000" tIns="108000" rIns="108000" bIns="108000" rtlCol="0" anchor="ctr" anchorCtr="0">
              <a:noAutofit/>
            </a:bodyPr>
            <a:lstStyle/>
            <a:p>
              <a:pPr algn="ctr" rtl="1"/>
              <a:endParaRPr kumimoji="1" lang="zh-CN" altLang="en-US" sz="2000" b="1">
                <a:no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52" name="îṩļíḓé">
              <a:extLst>
                <a:ext uri="{FF2B5EF4-FFF2-40B4-BE49-F238E27FC236}">
                  <a16:creationId xmlns:a16="http://schemas.microsoft.com/office/drawing/2014/main" id="{6151162D-D757-4947-9D11-49EF4A82B29B}"/>
                </a:ext>
              </a:extLst>
            </p:cNvPr>
            <p:cNvSpPr/>
            <p:nvPr/>
          </p:nvSpPr>
          <p:spPr>
            <a:xfrm>
              <a:off x="6468280" y="5734252"/>
              <a:ext cx="275408" cy="270488"/>
            </a:xfrm>
            <a:custGeom>
              <a:avLst/>
              <a:gdLst>
                <a:gd name="connsiteX0" fmla="*/ 343764 w 533400"/>
                <a:gd name="connsiteY0" fmla="*/ 276846 h 523875"/>
                <a:gd name="connsiteX1" fmla="*/ 372339 w 533400"/>
                <a:gd name="connsiteY1" fmla="*/ 305421 h 523875"/>
                <a:gd name="connsiteX2" fmla="*/ 372339 w 533400"/>
                <a:gd name="connsiteY2" fmla="*/ 495921 h 523875"/>
                <a:gd name="connsiteX3" fmla="*/ 343764 w 533400"/>
                <a:gd name="connsiteY3" fmla="*/ 524496 h 523875"/>
                <a:gd name="connsiteX4" fmla="*/ 191364 w 533400"/>
                <a:gd name="connsiteY4" fmla="*/ 524496 h 523875"/>
                <a:gd name="connsiteX5" fmla="*/ 162789 w 533400"/>
                <a:gd name="connsiteY5" fmla="*/ 495921 h 523875"/>
                <a:gd name="connsiteX6" fmla="*/ 162789 w 533400"/>
                <a:gd name="connsiteY6" fmla="*/ 305421 h 523875"/>
                <a:gd name="connsiteX7" fmla="*/ 191364 w 533400"/>
                <a:gd name="connsiteY7" fmla="*/ 276846 h 523875"/>
                <a:gd name="connsiteX8" fmla="*/ 343764 w 533400"/>
                <a:gd name="connsiteY8" fmla="*/ 276846 h 523875"/>
                <a:gd name="connsiteX9" fmla="*/ 143739 w 533400"/>
                <a:gd name="connsiteY9" fmla="*/ 114921 h 523875"/>
                <a:gd name="connsiteX10" fmla="*/ 179934 w 533400"/>
                <a:gd name="connsiteY10" fmla="*/ 153021 h 523875"/>
                <a:gd name="connsiteX11" fmla="*/ 181839 w 533400"/>
                <a:gd name="connsiteY11" fmla="*/ 153021 h 523875"/>
                <a:gd name="connsiteX12" fmla="*/ 353289 w 533400"/>
                <a:gd name="connsiteY12" fmla="*/ 153021 h 523875"/>
                <a:gd name="connsiteX13" fmla="*/ 391389 w 533400"/>
                <a:gd name="connsiteY13" fmla="*/ 116826 h 523875"/>
                <a:gd name="connsiteX14" fmla="*/ 391389 w 533400"/>
                <a:gd name="connsiteY14" fmla="*/ 114921 h 523875"/>
                <a:gd name="connsiteX15" fmla="*/ 505689 w 533400"/>
                <a:gd name="connsiteY15" fmla="*/ 114921 h 523875"/>
                <a:gd name="connsiteX16" fmla="*/ 534264 w 533400"/>
                <a:gd name="connsiteY16" fmla="*/ 143496 h 523875"/>
                <a:gd name="connsiteX17" fmla="*/ 534264 w 533400"/>
                <a:gd name="connsiteY17" fmla="*/ 381621 h 523875"/>
                <a:gd name="connsiteX18" fmla="*/ 505689 w 533400"/>
                <a:gd name="connsiteY18" fmla="*/ 410196 h 523875"/>
                <a:gd name="connsiteX19" fmla="*/ 391389 w 533400"/>
                <a:gd name="connsiteY19" fmla="*/ 410196 h 523875"/>
                <a:gd name="connsiteX20" fmla="*/ 391389 w 533400"/>
                <a:gd name="connsiteY20" fmla="*/ 295896 h 523875"/>
                <a:gd name="connsiteX21" fmla="*/ 355194 w 533400"/>
                <a:gd name="connsiteY21" fmla="*/ 257796 h 523875"/>
                <a:gd name="connsiteX22" fmla="*/ 353289 w 533400"/>
                <a:gd name="connsiteY22" fmla="*/ 257796 h 523875"/>
                <a:gd name="connsiteX23" fmla="*/ 181839 w 533400"/>
                <a:gd name="connsiteY23" fmla="*/ 257796 h 523875"/>
                <a:gd name="connsiteX24" fmla="*/ 143739 w 533400"/>
                <a:gd name="connsiteY24" fmla="*/ 293991 h 523875"/>
                <a:gd name="connsiteX25" fmla="*/ 143739 w 533400"/>
                <a:gd name="connsiteY25" fmla="*/ 295896 h 523875"/>
                <a:gd name="connsiteX26" fmla="*/ 143739 w 533400"/>
                <a:gd name="connsiteY26" fmla="*/ 410196 h 523875"/>
                <a:gd name="connsiteX27" fmla="*/ 29439 w 533400"/>
                <a:gd name="connsiteY27" fmla="*/ 410196 h 523875"/>
                <a:gd name="connsiteX28" fmla="*/ 864 w 533400"/>
                <a:gd name="connsiteY28" fmla="*/ 381621 h 523875"/>
                <a:gd name="connsiteX29" fmla="*/ 864 w 533400"/>
                <a:gd name="connsiteY29" fmla="*/ 201599 h 523875"/>
                <a:gd name="connsiteX30" fmla="*/ 11342 w 533400"/>
                <a:gd name="connsiteY30" fmla="*/ 175881 h 523875"/>
                <a:gd name="connsiteX31" fmla="*/ 56109 w 533400"/>
                <a:gd name="connsiteY31" fmla="*/ 127304 h 523875"/>
                <a:gd name="connsiteX32" fmla="*/ 83732 w 533400"/>
                <a:gd name="connsiteY32" fmla="*/ 114921 h 523875"/>
                <a:gd name="connsiteX33" fmla="*/ 143739 w 533400"/>
                <a:gd name="connsiteY33" fmla="*/ 114921 h 523875"/>
                <a:gd name="connsiteX34" fmla="*/ 462827 w 533400"/>
                <a:gd name="connsiteY34" fmla="*/ 172071 h 523875"/>
                <a:gd name="connsiteX35" fmla="*/ 448539 w 533400"/>
                <a:gd name="connsiteY35" fmla="*/ 186359 h 523875"/>
                <a:gd name="connsiteX36" fmla="*/ 462827 w 533400"/>
                <a:gd name="connsiteY36" fmla="*/ 200646 h 523875"/>
                <a:gd name="connsiteX37" fmla="*/ 477114 w 533400"/>
                <a:gd name="connsiteY37" fmla="*/ 186359 h 523875"/>
                <a:gd name="connsiteX38" fmla="*/ 462827 w 533400"/>
                <a:gd name="connsiteY38" fmla="*/ 172071 h 523875"/>
                <a:gd name="connsiteX39" fmla="*/ 343764 w 533400"/>
                <a:gd name="connsiteY39" fmla="*/ 621 h 523875"/>
                <a:gd name="connsiteX40" fmla="*/ 372339 w 533400"/>
                <a:gd name="connsiteY40" fmla="*/ 29196 h 523875"/>
                <a:gd name="connsiteX41" fmla="*/ 372339 w 533400"/>
                <a:gd name="connsiteY41" fmla="*/ 105396 h 523875"/>
                <a:gd name="connsiteX42" fmla="*/ 343764 w 533400"/>
                <a:gd name="connsiteY42" fmla="*/ 133971 h 523875"/>
                <a:gd name="connsiteX43" fmla="*/ 191364 w 533400"/>
                <a:gd name="connsiteY43" fmla="*/ 133971 h 523875"/>
                <a:gd name="connsiteX44" fmla="*/ 162789 w 533400"/>
                <a:gd name="connsiteY44" fmla="*/ 105396 h 523875"/>
                <a:gd name="connsiteX45" fmla="*/ 162789 w 533400"/>
                <a:gd name="connsiteY45" fmla="*/ 29196 h 523875"/>
                <a:gd name="connsiteX46" fmla="*/ 191364 w 533400"/>
                <a:gd name="connsiteY46" fmla="*/ 621 h 523875"/>
                <a:gd name="connsiteX47" fmla="*/ 343764 w 533400"/>
                <a:gd name="connsiteY47" fmla="*/ 621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33400" h="523875">
                  <a:moveTo>
                    <a:pt x="343764" y="276846"/>
                  </a:moveTo>
                  <a:cubicBezTo>
                    <a:pt x="359957" y="276846"/>
                    <a:pt x="372339" y="289229"/>
                    <a:pt x="372339" y="305421"/>
                  </a:cubicBezTo>
                  <a:lnTo>
                    <a:pt x="372339" y="495921"/>
                  </a:lnTo>
                  <a:cubicBezTo>
                    <a:pt x="372339" y="512114"/>
                    <a:pt x="359957" y="524496"/>
                    <a:pt x="343764" y="524496"/>
                  </a:cubicBezTo>
                  <a:lnTo>
                    <a:pt x="191364" y="524496"/>
                  </a:lnTo>
                  <a:cubicBezTo>
                    <a:pt x="175171" y="524496"/>
                    <a:pt x="162789" y="512114"/>
                    <a:pt x="162789" y="495921"/>
                  </a:cubicBezTo>
                  <a:lnTo>
                    <a:pt x="162789" y="305421"/>
                  </a:lnTo>
                  <a:cubicBezTo>
                    <a:pt x="162789" y="289229"/>
                    <a:pt x="175171" y="276846"/>
                    <a:pt x="191364" y="276846"/>
                  </a:cubicBezTo>
                  <a:lnTo>
                    <a:pt x="343764" y="276846"/>
                  </a:lnTo>
                  <a:close/>
                  <a:moveTo>
                    <a:pt x="143739" y="114921"/>
                  </a:moveTo>
                  <a:cubicBezTo>
                    <a:pt x="143739" y="134924"/>
                    <a:pt x="159932" y="152069"/>
                    <a:pt x="179934" y="153021"/>
                  </a:cubicBezTo>
                  <a:lnTo>
                    <a:pt x="181839" y="153021"/>
                  </a:lnTo>
                  <a:lnTo>
                    <a:pt x="353289" y="153021"/>
                  </a:lnTo>
                  <a:cubicBezTo>
                    <a:pt x="373292" y="153021"/>
                    <a:pt x="390436" y="136829"/>
                    <a:pt x="391389" y="116826"/>
                  </a:cubicBezTo>
                  <a:lnTo>
                    <a:pt x="391389" y="114921"/>
                  </a:lnTo>
                  <a:lnTo>
                    <a:pt x="505689" y="114921"/>
                  </a:lnTo>
                  <a:cubicBezTo>
                    <a:pt x="521882" y="114921"/>
                    <a:pt x="534264" y="127304"/>
                    <a:pt x="534264" y="143496"/>
                  </a:cubicBezTo>
                  <a:lnTo>
                    <a:pt x="534264" y="381621"/>
                  </a:lnTo>
                  <a:cubicBezTo>
                    <a:pt x="534264" y="397814"/>
                    <a:pt x="521882" y="410196"/>
                    <a:pt x="505689" y="410196"/>
                  </a:cubicBezTo>
                  <a:lnTo>
                    <a:pt x="391389" y="410196"/>
                  </a:lnTo>
                  <a:lnTo>
                    <a:pt x="391389" y="295896"/>
                  </a:lnTo>
                  <a:cubicBezTo>
                    <a:pt x="391389" y="275894"/>
                    <a:pt x="375196" y="258749"/>
                    <a:pt x="355194" y="257796"/>
                  </a:cubicBezTo>
                  <a:lnTo>
                    <a:pt x="353289" y="257796"/>
                  </a:lnTo>
                  <a:lnTo>
                    <a:pt x="181839" y="257796"/>
                  </a:lnTo>
                  <a:cubicBezTo>
                    <a:pt x="161836" y="257796"/>
                    <a:pt x="144692" y="273989"/>
                    <a:pt x="143739" y="293991"/>
                  </a:cubicBezTo>
                  <a:lnTo>
                    <a:pt x="143739" y="295896"/>
                  </a:lnTo>
                  <a:lnTo>
                    <a:pt x="143739" y="410196"/>
                  </a:lnTo>
                  <a:lnTo>
                    <a:pt x="29439" y="410196"/>
                  </a:lnTo>
                  <a:cubicBezTo>
                    <a:pt x="13246" y="410196"/>
                    <a:pt x="864" y="397814"/>
                    <a:pt x="864" y="381621"/>
                  </a:cubicBezTo>
                  <a:lnTo>
                    <a:pt x="864" y="201599"/>
                  </a:lnTo>
                  <a:cubicBezTo>
                    <a:pt x="864" y="192074"/>
                    <a:pt x="4674" y="182549"/>
                    <a:pt x="11342" y="175881"/>
                  </a:cubicBezTo>
                  <a:lnTo>
                    <a:pt x="56109" y="127304"/>
                  </a:lnTo>
                  <a:cubicBezTo>
                    <a:pt x="63729" y="119684"/>
                    <a:pt x="73254" y="114921"/>
                    <a:pt x="83732" y="114921"/>
                  </a:cubicBezTo>
                  <a:lnTo>
                    <a:pt x="143739" y="114921"/>
                  </a:lnTo>
                  <a:close/>
                  <a:moveTo>
                    <a:pt x="462827" y="172071"/>
                  </a:moveTo>
                  <a:cubicBezTo>
                    <a:pt x="455207" y="172071"/>
                    <a:pt x="448539" y="178739"/>
                    <a:pt x="448539" y="186359"/>
                  </a:cubicBezTo>
                  <a:cubicBezTo>
                    <a:pt x="448539" y="193979"/>
                    <a:pt x="455207" y="200646"/>
                    <a:pt x="462827" y="200646"/>
                  </a:cubicBezTo>
                  <a:cubicBezTo>
                    <a:pt x="470446" y="200646"/>
                    <a:pt x="477114" y="193979"/>
                    <a:pt x="477114" y="186359"/>
                  </a:cubicBezTo>
                  <a:cubicBezTo>
                    <a:pt x="477114" y="178739"/>
                    <a:pt x="470446" y="172071"/>
                    <a:pt x="462827" y="172071"/>
                  </a:cubicBezTo>
                  <a:close/>
                  <a:moveTo>
                    <a:pt x="343764" y="621"/>
                  </a:moveTo>
                  <a:cubicBezTo>
                    <a:pt x="359957" y="621"/>
                    <a:pt x="372339" y="13004"/>
                    <a:pt x="372339" y="29196"/>
                  </a:cubicBezTo>
                  <a:lnTo>
                    <a:pt x="372339" y="105396"/>
                  </a:lnTo>
                  <a:cubicBezTo>
                    <a:pt x="372339" y="121589"/>
                    <a:pt x="359957" y="133971"/>
                    <a:pt x="343764" y="133971"/>
                  </a:cubicBezTo>
                  <a:lnTo>
                    <a:pt x="191364" y="133971"/>
                  </a:lnTo>
                  <a:cubicBezTo>
                    <a:pt x="175171" y="133971"/>
                    <a:pt x="162789" y="121589"/>
                    <a:pt x="162789" y="105396"/>
                  </a:cubicBezTo>
                  <a:lnTo>
                    <a:pt x="162789" y="29196"/>
                  </a:lnTo>
                  <a:cubicBezTo>
                    <a:pt x="162789" y="13004"/>
                    <a:pt x="175171" y="621"/>
                    <a:pt x="191364" y="621"/>
                  </a:cubicBezTo>
                  <a:lnTo>
                    <a:pt x="343764" y="621"/>
                  </a:lnTo>
                  <a:close/>
                </a:path>
              </a:pathLst>
            </a:custGeom>
            <a:solidFill>
              <a:schemeClr val="bg1"/>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rtl="1"/>
              <a:endParaRPr lang="zh-CN" altLang="en-US">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sp>
        <p:nvSpPr>
          <p:cNvPr id="48" name="í$ļîḑê">
            <a:extLst>
              <a:ext uri="{FF2B5EF4-FFF2-40B4-BE49-F238E27FC236}">
                <a16:creationId xmlns:a16="http://schemas.microsoft.com/office/drawing/2014/main" id="{3A731F92-02AE-4C16-91DD-9603D2BCB438}"/>
              </a:ext>
            </a:extLst>
          </p:cNvPr>
          <p:cNvSpPr/>
          <p:nvPr/>
        </p:nvSpPr>
        <p:spPr>
          <a:xfrm flipH="1" flipV="1">
            <a:off x="4300522" y="1832200"/>
            <a:ext cx="3600000" cy="3600000"/>
          </a:xfrm>
          <a:prstGeom prst="blockArc">
            <a:avLst>
              <a:gd name="adj1" fmla="val 16200000"/>
              <a:gd name="adj2" fmla="val 0"/>
              <a:gd name="adj3" fmla="val 16361"/>
            </a:avLst>
          </a:prstGeom>
          <a:solidFill>
            <a:schemeClr val="tx1">
              <a:lumMod val="25000"/>
              <a:lumOff val="75000"/>
              <a:alpha val="50000"/>
            </a:schemeClr>
          </a:solidFill>
          <a:ln w="38100" cap="flat" cmpd="sng" algn="ctr">
            <a:solidFill>
              <a:schemeClr val="bg1"/>
            </a:solidFill>
            <a:prstDash val="solid"/>
            <a:miter lim="800000"/>
          </a:ln>
        </p:spPr>
        <p:txBody>
          <a:bodyPr lIns="108000" tIns="108000" rIns="108000" bIns="108000" rtlCol="0" anchor="ctr"/>
          <a:lstStyle/>
          <a:p>
            <a:pPr algn="ctr" rtl="1"/>
            <a:endParaRPr lang="zh-CN" altLang="en-US">
              <a:solidFill>
                <a:schemeClr val="tx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nvGrpSpPr>
          <p:cNvPr id="41" name="íṥ1iḓé">
            <a:extLst>
              <a:ext uri="{FF2B5EF4-FFF2-40B4-BE49-F238E27FC236}">
                <a16:creationId xmlns:a16="http://schemas.microsoft.com/office/drawing/2014/main" id="{CE8EC98E-81A1-4F2B-81F7-1B97227E0F5E}"/>
              </a:ext>
            </a:extLst>
          </p:cNvPr>
          <p:cNvGrpSpPr/>
          <p:nvPr/>
        </p:nvGrpSpPr>
        <p:grpSpPr>
          <a:xfrm>
            <a:off x="8474811" y="4505356"/>
            <a:ext cx="1853472" cy="702747"/>
            <a:chOff x="7119257" y="2386978"/>
            <a:chExt cx="2200862" cy="691406"/>
          </a:xfrm>
          <a:noFill/>
        </p:grpSpPr>
        <p:sp>
          <p:nvSpPr>
            <p:cNvPr id="45" name="ïṡlíḍe">
              <a:extLst>
                <a:ext uri="{FF2B5EF4-FFF2-40B4-BE49-F238E27FC236}">
                  <a16:creationId xmlns:a16="http://schemas.microsoft.com/office/drawing/2014/main" id="{D03D1FF0-4898-49BD-88C6-423D3FF374D9}"/>
                </a:ext>
              </a:extLst>
            </p:cNvPr>
            <p:cNvSpPr/>
            <p:nvPr/>
          </p:nvSpPr>
          <p:spPr>
            <a:xfrm>
              <a:off x="7119257" y="2386978"/>
              <a:ext cx="2200862" cy="437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rtl="1"/>
              <a:r>
                <a:rPr kumimoji="1" lang="fa-IR" altLang="en-US" sz="1500" b="1" dirty="0">
                  <a:solidFill>
                    <a:schemeClr val="tx1"/>
                  </a:solidFill>
                  <a:latin typeface="思源黑体 Medium"/>
                  <a:ea typeface="思源黑体 CN Medium" panose="020B0600000000000000" pitchFamily="34" charset="-122"/>
                  <a:cs typeface="B Nazanin" pitchFamily="2" charset="-78"/>
                  <a:sym typeface="思源黑体 CN Medium" panose="020B0600000000000000" pitchFamily="34" charset="-122"/>
                </a:rPr>
                <a:t>متن عنوان</a:t>
              </a:r>
              <a:endParaRPr kumimoji="1" lang="en-US" altLang="zh-CN" sz="1600" b="1" dirty="0">
                <a:solidFill>
                  <a:schemeClr val="tx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46" name="íṩḷíďê">
              <a:extLst>
                <a:ext uri="{FF2B5EF4-FFF2-40B4-BE49-F238E27FC236}">
                  <a16:creationId xmlns:a16="http://schemas.microsoft.com/office/drawing/2014/main" id="{40D24560-7676-4D00-BEBF-367B6ACFCCC5}"/>
                </a:ext>
              </a:extLst>
            </p:cNvPr>
            <p:cNvSpPr/>
            <p:nvPr/>
          </p:nvSpPr>
          <p:spPr>
            <a:xfrm>
              <a:off x="7119258" y="2711125"/>
              <a:ext cx="2199239" cy="367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normAutofit fontScale="925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rtl="1">
                <a:lnSpc>
                  <a:spcPct val="104000"/>
                </a:lnSpc>
              </a:pPr>
              <a:r>
                <a:rPr kumimoji="1" lang="fa-IR" altLang="en-US" sz="1000" dirty="0">
                  <a:solidFill>
                    <a:schemeClr val="tx1"/>
                  </a:solidFill>
                  <a:latin typeface="思源黑体 Medium"/>
                  <a:ea typeface="思源黑体 CN Medium" panose="020B0600000000000000" pitchFamily="34" charset="-122"/>
                  <a:cs typeface="B Nazanin" pitchFamily="2" charset="-78"/>
                  <a:sym typeface="思源黑体 CN Medium" panose="020B0600000000000000" pitchFamily="34" charset="-122"/>
                </a:rPr>
                <a:t>قالب پاورپوینت  قابل ویرایش می باشد</a:t>
              </a:r>
              <a:endParaRPr kumimoji="1" lang="en-US" altLang="en-US" sz="1000" dirty="0">
                <a:solidFill>
                  <a:schemeClr val="tx1"/>
                </a:solidFill>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grpSp>
      <p:grpSp>
        <p:nvGrpSpPr>
          <p:cNvPr id="42" name="išľïḑê">
            <a:extLst>
              <a:ext uri="{FF2B5EF4-FFF2-40B4-BE49-F238E27FC236}">
                <a16:creationId xmlns:a16="http://schemas.microsoft.com/office/drawing/2014/main" id="{D4F59C1B-DE3C-4F6D-8590-7863B3278B90}"/>
              </a:ext>
            </a:extLst>
          </p:cNvPr>
          <p:cNvGrpSpPr/>
          <p:nvPr/>
        </p:nvGrpSpPr>
        <p:grpSpPr>
          <a:xfrm>
            <a:off x="7891479" y="4699447"/>
            <a:ext cx="540000" cy="540000"/>
            <a:chOff x="5460031" y="5599496"/>
            <a:chExt cx="540000" cy="540000"/>
          </a:xfrm>
        </p:grpSpPr>
        <p:sp>
          <p:nvSpPr>
            <p:cNvPr id="43" name="íSḻîḑé">
              <a:extLst>
                <a:ext uri="{FF2B5EF4-FFF2-40B4-BE49-F238E27FC236}">
                  <a16:creationId xmlns:a16="http://schemas.microsoft.com/office/drawing/2014/main" id="{CF67B5C7-3368-4A0C-860D-614E6F0AC962}"/>
                </a:ext>
              </a:extLst>
            </p:cNvPr>
            <p:cNvSpPr txBox="1"/>
            <p:nvPr/>
          </p:nvSpPr>
          <p:spPr>
            <a:xfrm>
              <a:off x="5460031" y="5599496"/>
              <a:ext cx="540000" cy="540000"/>
            </a:xfrm>
            <a:prstGeom prst="ellipse">
              <a:avLst/>
            </a:prstGeom>
            <a:solidFill>
              <a:schemeClr val="accent1"/>
            </a:solidFill>
          </p:spPr>
          <p:txBody>
            <a:bodyPr wrap="none" lIns="108000" tIns="108000" rIns="108000" bIns="108000" rtlCol="0" anchor="ctr" anchorCtr="0">
              <a:noAutofit/>
            </a:bodyPr>
            <a:lstStyle/>
            <a:p>
              <a:pPr algn="ctr" rtl="1"/>
              <a:endParaRPr kumimoji="1" lang="zh-CN" altLang="en-US" sz="2000" b="1">
                <a:no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44" name="ïṧḻide">
              <a:extLst>
                <a:ext uri="{FF2B5EF4-FFF2-40B4-BE49-F238E27FC236}">
                  <a16:creationId xmlns:a16="http://schemas.microsoft.com/office/drawing/2014/main" id="{D7C09462-D3E1-401E-948F-7ECD9481106F}"/>
                </a:ext>
              </a:extLst>
            </p:cNvPr>
            <p:cNvSpPr/>
            <p:nvPr/>
          </p:nvSpPr>
          <p:spPr>
            <a:xfrm>
              <a:off x="5604182" y="5734497"/>
              <a:ext cx="251698" cy="269998"/>
            </a:xfrm>
            <a:custGeom>
              <a:avLst/>
              <a:gdLst>
                <a:gd name="connsiteX0" fmla="*/ 8356 w 487477"/>
                <a:gd name="connsiteY0" fmla="*/ 512114 h 522922"/>
                <a:gd name="connsiteX1" fmla="*/ 8356 w 487477"/>
                <a:gd name="connsiteY1" fmla="*/ 512114 h 522922"/>
                <a:gd name="connsiteX2" fmla="*/ 8356 w 487477"/>
                <a:gd name="connsiteY2" fmla="*/ 512114 h 522922"/>
                <a:gd name="connsiteX3" fmla="*/ 7404 w 487477"/>
                <a:gd name="connsiteY3" fmla="*/ 511161 h 522922"/>
                <a:gd name="connsiteX4" fmla="*/ 5499 w 487477"/>
                <a:gd name="connsiteY4" fmla="*/ 508303 h 522922"/>
                <a:gd name="connsiteX5" fmla="*/ 5499 w 487477"/>
                <a:gd name="connsiteY5" fmla="*/ 508303 h 522922"/>
                <a:gd name="connsiteX6" fmla="*/ 5499 w 487477"/>
                <a:gd name="connsiteY6" fmla="*/ 507351 h 522922"/>
                <a:gd name="connsiteX7" fmla="*/ 4546 w 487477"/>
                <a:gd name="connsiteY7" fmla="*/ 505446 h 522922"/>
                <a:gd name="connsiteX8" fmla="*/ 3593 w 487477"/>
                <a:gd name="connsiteY8" fmla="*/ 503541 h 522922"/>
                <a:gd name="connsiteX9" fmla="*/ 3593 w 487477"/>
                <a:gd name="connsiteY9" fmla="*/ 503541 h 522922"/>
                <a:gd name="connsiteX10" fmla="*/ 3593 w 487477"/>
                <a:gd name="connsiteY10" fmla="*/ 503541 h 522922"/>
                <a:gd name="connsiteX11" fmla="*/ 3593 w 487477"/>
                <a:gd name="connsiteY11" fmla="*/ 503541 h 522922"/>
                <a:gd name="connsiteX12" fmla="*/ 2641 w 487477"/>
                <a:gd name="connsiteY12" fmla="*/ 501636 h 522922"/>
                <a:gd name="connsiteX13" fmla="*/ 2641 w 487477"/>
                <a:gd name="connsiteY13" fmla="*/ 500684 h 522922"/>
                <a:gd name="connsiteX14" fmla="*/ 1689 w 487477"/>
                <a:gd name="connsiteY14" fmla="*/ 498778 h 522922"/>
                <a:gd name="connsiteX15" fmla="*/ 736 w 487477"/>
                <a:gd name="connsiteY15" fmla="*/ 494968 h 522922"/>
                <a:gd name="connsiteX16" fmla="*/ 736 w 487477"/>
                <a:gd name="connsiteY16" fmla="*/ 492111 h 522922"/>
                <a:gd name="connsiteX17" fmla="*/ 736 w 487477"/>
                <a:gd name="connsiteY17" fmla="*/ 485443 h 522922"/>
                <a:gd name="connsiteX18" fmla="*/ 5499 w 487477"/>
                <a:gd name="connsiteY18" fmla="*/ 467346 h 522922"/>
                <a:gd name="connsiteX19" fmla="*/ 155041 w 487477"/>
                <a:gd name="connsiteY19" fmla="*/ 151116 h 522922"/>
                <a:gd name="connsiteX20" fmla="*/ 158851 w 487477"/>
                <a:gd name="connsiteY20" fmla="*/ 134924 h 522922"/>
                <a:gd name="connsiteX21" fmla="*/ 158851 w 487477"/>
                <a:gd name="connsiteY21" fmla="*/ 19671 h 522922"/>
                <a:gd name="connsiteX22" fmla="*/ 120751 w 487477"/>
                <a:gd name="connsiteY22" fmla="*/ 19671 h 522922"/>
                <a:gd name="connsiteX23" fmla="*/ 120751 w 487477"/>
                <a:gd name="connsiteY23" fmla="*/ 621 h 522922"/>
                <a:gd name="connsiteX24" fmla="*/ 368401 w 487477"/>
                <a:gd name="connsiteY24" fmla="*/ 621 h 522922"/>
                <a:gd name="connsiteX25" fmla="*/ 368401 w 487477"/>
                <a:gd name="connsiteY25" fmla="*/ 19671 h 522922"/>
                <a:gd name="connsiteX26" fmla="*/ 330301 w 487477"/>
                <a:gd name="connsiteY26" fmla="*/ 19671 h 522922"/>
                <a:gd name="connsiteX27" fmla="*/ 330301 w 487477"/>
                <a:gd name="connsiteY27" fmla="*/ 134924 h 522922"/>
                <a:gd name="connsiteX28" fmla="*/ 334111 w 487477"/>
                <a:gd name="connsiteY28" fmla="*/ 151116 h 522922"/>
                <a:gd name="connsiteX29" fmla="*/ 483654 w 487477"/>
                <a:gd name="connsiteY29" fmla="*/ 467346 h 522922"/>
                <a:gd name="connsiteX30" fmla="*/ 485558 w 487477"/>
                <a:gd name="connsiteY30" fmla="*/ 504493 h 522922"/>
                <a:gd name="connsiteX31" fmla="*/ 485558 w 487477"/>
                <a:gd name="connsiteY31" fmla="*/ 504493 h 522922"/>
                <a:gd name="connsiteX32" fmla="*/ 484606 w 487477"/>
                <a:gd name="connsiteY32" fmla="*/ 506399 h 522922"/>
                <a:gd name="connsiteX33" fmla="*/ 459841 w 487477"/>
                <a:gd name="connsiteY33" fmla="*/ 523543 h 522922"/>
                <a:gd name="connsiteX34" fmla="*/ 457936 w 487477"/>
                <a:gd name="connsiteY34" fmla="*/ 523543 h 522922"/>
                <a:gd name="connsiteX35" fmla="*/ 32168 w 487477"/>
                <a:gd name="connsiteY35" fmla="*/ 523543 h 522922"/>
                <a:gd name="connsiteX36" fmla="*/ 30264 w 487477"/>
                <a:gd name="connsiteY36" fmla="*/ 523543 h 522922"/>
                <a:gd name="connsiteX37" fmla="*/ 27406 w 487477"/>
                <a:gd name="connsiteY37" fmla="*/ 523543 h 522922"/>
                <a:gd name="connsiteX38" fmla="*/ 23596 w 487477"/>
                <a:gd name="connsiteY38" fmla="*/ 522591 h 522922"/>
                <a:gd name="connsiteX39" fmla="*/ 23596 w 487477"/>
                <a:gd name="connsiteY39" fmla="*/ 522591 h 522922"/>
                <a:gd name="connsiteX40" fmla="*/ 17881 w 487477"/>
                <a:gd name="connsiteY40" fmla="*/ 520686 h 522922"/>
                <a:gd name="connsiteX41" fmla="*/ 15976 w 487477"/>
                <a:gd name="connsiteY41" fmla="*/ 519734 h 522922"/>
                <a:gd name="connsiteX42" fmla="*/ 15024 w 487477"/>
                <a:gd name="connsiteY42" fmla="*/ 518781 h 522922"/>
                <a:gd name="connsiteX43" fmla="*/ 10261 w 487477"/>
                <a:gd name="connsiteY43" fmla="*/ 514971 h 522922"/>
                <a:gd name="connsiteX44" fmla="*/ 8356 w 487477"/>
                <a:gd name="connsiteY44" fmla="*/ 512114 h 522922"/>
                <a:gd name="connsiteX45" fmla="*/ 8356 w 487477"/>
                <a:gd name="connsiteY45" fmla="*/ 512114 h 522922"/>
                <a:gd name="connsiteX46" fmla="*/ 255054 w 487477"/>
                <a:gd name="connsiteY46" fmla="*/ 402576 h 522922"/>
                <a:gd name="connsiteX47" fmla="*/ 252196 w 487477"/>
                <a:gd name="connsiteY47" fmla="*/ 404481 h 522922"/>
                <a:gd name="connsiteX48" fmla="*/ 246481 w 487477"/>
                <a:gd name="connsiteY48" fmla="*/ 408291 h 522922"/>
                <a:gd name="connsiteX49" fmla="*/ 55029 w 487477"/>
                <a:gd name="connsiteY49" fmla="*/ 414959 h 522922"/>
                <a:gd name="connsiteX50" fmla="*/ 51218 w 487477"/>
                <a:gd name="connsiteY50" fmla="*/ 413053 h 522922"/>
                <a:gd name="connsiteX51" fmla="*/ 22643 w 487477"/>
                <a:gd name="connsiteY51" fmla="*/ 474014 h 522922"/>
                <a:gd name="connsiteX52" fmla="*/ 21691 w 487477"/>
                <a:gd name="connsiteY52" fmla="*/ 475918 h 522922"/>
                <a:gd name="connsiteX53" fmla="*/ 21691 w 487477"/>
                <a:gd name="connsiteY53" fmla="*/ 495921 h 522922"/>
                <a:gd name="connsiteX54" fmla="*/ 29311 w 487477"/>
                <a:gd name="connsiteY54" fmla="*/ 502589 h 522922"/>
                <a:gd name="connsiteX55" fmla="*/ 30264 w 487477"/>
                <a:gd name="connsiteY55" fmla="*/ 502589 h 522922"/>
                <a:gd name="connsiteX56" fmla="*/ 31216 w 487477"/>
                <a:gd name="connsiteY56" fmla="*/ 502589 h 522922"/>
                <a:gd name="connsiteX57" fmla="*/ 456983 w 487477"/>
                <a:gd name="connsiteY57" fmla="*/ 502589 h 522922"/>
                <a:gd name="connsiteX58" fmla="*/ 457936 w 487477"/>
                <a:gd name="connsiteY58" fmla="*/ 502589 h 522922"/>
                <a:gd name="connsiteX59" fmla="*/ 466508 w 487477"/>
                <a:gd name="connsiteY59" fmla="*/ 495921 h 522922"/>
                <a:gd name="connsiteX60" fmla="*/ 467461 w 487477"/>
                <a:gd name="connsiteY60" fmla="*/ 477824 h 522922"/>
                <a:gd name="connsiteX61" fmla="*/ 466508 w 487477"/>
                <a:gd name="connsiteY61" fmla="*/ 475918 h 522922"/>
                <a:gd name="connsiteX62" fmla="*/ 465556 w 487477"/>
                <a:gd name="connsiteY62" fmla="*/ 474014 h 522922"/>
                <a:gd name="connsiteX63" fmla="*/ 423646 w 487477"/>
                <a:gd name="connsiteY63" fmla="*/ 385431 h 522922"/>
                <a:gd name="connsiteX64" fmla="*/ 255054 w 487477"/>
                <a:gd name="connsiteY64" fmla="*/ 402576 h 522922"/>
                <a:gd name="connsiteX65" fmla="*/ 305536 w 487477"/>
                <a:gd name="connsiteY65" fmla="*/ 255891 h 522922"/>
                <a:gd name="connsiteX66" fmla="*/ 272199 w 487477"/>
                <a:gd name="connsiteY66" fmla="*/ 289228 h 522922"/>
                <a:gd name="connsiteX67" fmla="*/ 305536 w 487477"/>
                <a:gd name="connsiteY67" fmla="*/ 322566 h 522922"/>
                <a:gd name="connsiteX68" fmla="*/ 338874 w 487477"/>
                <a:gd name="connsiteY68" fmla="*/ 289228 h 522922"/>
                <a:gd name="connsiteX69" fmla="*/ 305536 w 487477"/>
                <a:gd name="connsiteY69" fmla="*/ 255891 h 52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87477" h="522922">
                  <a:moveTo>
                    <a:pt x="8356" y="512114"/>
                  </a:moveTo>
                  <a:lnTo>
                    <a:pt x="8356" y="512114"/>
                  </a:lnTo>
                  <a:lnTo>
                    <a:pt x="8356" y="512114"/>
                  </a:lnTo>
                  <a:lnTo>
                    <a:pt x="7404" y="511161"/>
                  </a:lnTo>
                  <a:cubicBezTo>
                    <a:pt x="6451" y="510209"/>
                    <a:pt x="6451" y="509256"/>
                    <a:pt x="5499" y="508303"/>
                  </a:cubicBezTo>
                  <a:lnTo>
                    <a:pt x="5499" y="508303"/>
                  </a:lnTo>
                  <a:lnTo>
                    <a:pt x="5499" y="507351"/>
                  </a:lnTo>
                  <a:lnTo>
                    <a:pt x="4546" y="505446"/>
                  </a:lnTo>
                  <a:lnTo>
                    <a:pt x="3593" y="503541"/>
                  </a:lnTo>
                  <a:lnTo>
                    <a:pt x="3593" y="503541"/>
                  </a:lnTo>
                  <a:lnTo>
                    <a:pt x="3593" y="503541"/>
                  </a:lnTo>
                  <a:lnTo>
                    <a:pt x="3593" y="503541"/>
                  </a:lnTo>
                  <a:lnTo>
                    <a:pt x="2641" y="501636"/>
                  </a:lnTo>
                  <a:cubicBezTo>
                    <a:pt x="2641" y="501636"/>
                    <a:pt x="2641" y="500684"/>
                    <a:pt x="2641" y="500684"/>
                  </a:cubicBezTo>
                  <a:cubicBezTo>
                    <a:pt x="2641" y="499731"/>
                    <a:pt x="2641" y="499731"/>
                    <a:pt x="1689" y="498778"/>
                  </a:cubicBezTo>
                  <a:cubicBezTo>
                    <a:pt x="1689" y="497826"/>
                    <a:pt x="736" y="495921"/>
                    <a:pt x="736" y="494968"/>
                  </a:cubicBezTo>
                  <a:lnTo>
                    <a:pt x="736" y="492111"/>
                  </a:lnTo>
                  <a:cubicBezTo>
                    <a:pt x="736" y="490206"/>
                    <a:pt x="736" y="487349"/>
                    <a:pt x="736" y="485443"/>
                  </a:cubicBezTo>
                  <a:cubicBezTo>
                    <a:pt x="736" y="478776"/>
                    <a:pt x="2641" y="473061"/>
                    <a:pt x="5499" y="467346"/>
                  </a:cubicBezTo>
                  <a:lnTo>
                    <a:pt x="155041" y="151116"/>
                  </a:lnTo>
                  <a:cubicBezTo>
                    <a:pt x="157899" y="146353"/>
                    <a:pt x="158851" y="140639"/>
                    <a:pt x="158851" y="134924"/>
                  </a:cubicBezTo>
                  <a:lnTo>
                    <a:pt x="158851" y="19671"/>
                  </a:lnTo>
                  <a:lnTo>
                    <a:pt x="120751" y="19671"/>
                  </a:lnTo>
                  <a:lnTo>
                    <a:pt x="120751" y="621"/>
                  </a:lnTo>
                  <a:lnTo>
                    <a:pt x="368401" y="621"/>
                  </a:lnTo>
                  <a:lnTo>
                    <a:pt x="368401" y="19671"/>
                  </a:lnTo>
                  <a:lnTo>
                    <a:pt x="330301" y="19671"/>
                  </a:lnTo>
                  <a:lnTo>
                    <a:pt x="330301" y="134924"/>
                  </a:lnTo>
                  <a:cubicBezTo>
                    <a:pt x="330301" y="140639"/>
                    <a:pt x="331254" y="146353"/>
                    <a:pt x="334111" y="151116"/>
                  </a:cubicBezTo>
                  <a:lnTo>
                    <a:pt x="483654" y="467346"/>
                  </a:lnTo>
                  <a:cubicBezTo>
                    <a:pt x="489368" y="478776"/>
                    <a:pt x="489368" y="492111"/>
                    <a:pt x="485558" y="504493"/>
                  </a:cubicBezTo>
                  <a:lnTo>
                    <a:pt x="485558" y="504493"/>
                  </a:lnTo>
                  <a:lnTo>
                    <a:pt x="484606" y="506399"/>
                  </a:lnTo>
                  <a:cubicBezTo>
                    <a:pt x="479843" y="515924"/>
                    <a:pt x="470318" y="522591"/>
                    <a:pt x="459841" y="523543"/>
                  </a:cubicBezTo>
                  <a:lnTo>
                    <a:pt x="457936" y="523543"/>
                  </a:lnTo>
                  <a:lnTo>
                    <a:pt x="32168" y="523543"/>
                  </a:lnTo>
                  <a:lnTo>
                    <a:pt x="30264" y="523543"/>
                  </a:lnTo>
                  <a:cubicBezTo>
                    <a:pt x="29311" y="523543"/>
                    <a:pt x="28358" y="523543"/>
                    <a:pt x="27406" y="523543"/>
                  </a:cubicBezTo>
                  <a:cubicBezTo>
                    <a:pt x="26454" y="523543"/>
                    <a:pt x="24549" y="523543"/>
                    <a:pt x="23596" y="522591"/>
                  </a:cubicBezTo>
                  <a:lnTo>
                    <a:pt x="23596" y="522591"/>
                  </a:lnTo>
                  <a:cubicBezTo>
                    <a:pt x="21691" y="521639"/>
                    <a:pt x="19786" y="521639"/>
                    <a:pt x="17881" y="520686"/>
                  </a:cubicBezTo>
                  <a:lnTo>
                    <a:pt x="15976" y="519734"/>
                  </a:lnTo>
                  <a:cubicBezTo>
                    <a:pt x="15976" y="519734"/>
                    <a:pt x="15024" y="519734"/>
                    <a:pt x="15024" y="518781"/>
                  </a:cubicBezTo>
                  <a:cubicBezTo>
                    <a:pt x="13118" y="517828"/>
                    <a:pt x="11214" y="515924"/>
                    <a:pt x="10261" y="514971"/>
                  </a:cubicBezTo>
                  <a:lnTo>
                    <a:pt x="8356" y="512114"/>
                  </a:lnTo>
                  <a:lnTo>
                    <a:pt x="8356" y="512114"/>
                  </a:lnTo>
                  <a:close/>
                  <a:moveTo>
                    <a:pt x="255054" y="402576"/>
                  </a:moveTo>
                  <a:lnTo>
                    <a:pt x="252196" y="404481"/>
                  </a:lnTo>
                  <a:lnTo>
                    <a:pt x="246481" y="408291"/>
                  </a:lnTo>
                  <a:cubicBezTo>
                    <a:pt x="198856" y="439724"/>
                    <a:pt x="119799" y="440676"/>
                    <a:pt x="55029" y="414959"/>
                  </a:cubicBezTo>
                  <a:lnTo>
                    <a:pt x="51218" y="413053"/>
                  </a:lnTo>
                  <a:lnTo>
                    <a:pt x="22643" y="474014"/>
                  </a:lnTo>
                  <a:lnTo>
                    <a:pt x="21691" y="475918"/>
                  </a:lnTo>
                  <a:cubicBezTo>
                    <a:pt x="18833" y="482586"/>
                    <a:pt x="18833" y="490206"/>
                    <a:pt x="21691" y="495921"/>
                  </a:cubicBezTo>
                  <a:cubicBezTo>
                    <a:pt x="22643" y="498778"/>
                    <a:pt x="25501" y="501636"/>
                    <a:pt x="29311" y="502589"/>
                  </a:cubicBezTo>
                  <a:lnTo>
                    <a:pt x="30264" y="502589"/>
                  </a:lnTo>
                  <a:lnTo>
                    <a:pt x="31216" y="502589"/>
                  </a:lnTo>
                  <a:lnTo>
                    <a:pt x="456983" y="502589"/>
                  </a:lnTo>
                  <a:lnTo>
                    <a:pt x="457936" y="502589"/>
                  </a:lnTo>
                  <a:cubicBezTo>
                    <a:pt x="461746" y="502589"/>
                    <a:pt x="464604" y="499731"/>
                    <a:pt x="466508" y="495921"/>
                  </a:cubicBezTo>
                  <a:cubicBezTo>
                    <a:pt x="468414" y="490206"/>
                    <a:pt x="469366" y="483539"/>
                    <a:pt x="467461" y="477824"/>
                  </a:cubicBezTo>
                  <a:lnTo>
                    <a:pt x="466508" y="475918"/>
                  </a:lnTo>
                  <a:lnTo>
                    <a:pt x="465556" y="474014"/>
                  </a:lnTo>
                  <a:lnTo>
                    <a:pt x="423646" y="385431"/>
                  </a:lnTo>
                  <a:cubicBezTo>
                    <a:pt x="365543" y="372096"/>
                    <a:pt x="296011" y="376859"/>
                    <a:pt x="255054" y="402576"/>
                  </a:cubicBezTo>
                  <a:close/>
                  <a:moveTo>
                    <a:pt x="305536" y="255891"/>
                  </a:moveTo>
                  <a:cubicBezTo>
                    <a:pt x="287439" y="255891"/>
                    <a:pt x="272199" y="271131"/>
                    <a:pt x="272199" y="289228"/>
                  </a:cubicBezTo>
                  <a:cubicBezTo>
                    <a:pt x="272199" y="307326"/>
                    <a:pt x="287439" y="322566"/>
                    <a:pt x="305536" y="322566"/>
                  </a:cubicBezTo>
                  <a:cubicBezTo>
                    <a:pt x="323633" y="322566"/>
                    <a:pt x="338874" y="307326"/>
                    <a:pt x="338874" y="289228"/>
                  </a:cubicBezTo>
                  <a:cubicBezTo>
                    <a:pt x="338874" y="270178"/>
                    <a:pt x="323633" y="255891"/>
                    <a:pt x="305536" y="255891"/>
                  </a:cubicBezTo>
                  <a:close/>
                </a:path>
              </a:pathLst>
            </a:custGeom>
            <a:solidFill>
              <a:schemeClr val="bg1"/>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rtl="1"/>
              <a:endParaRPr lang="zh-CN" altLang="en-US">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sp>
        <p:nvSpPr>
          <p:cNvPr id="40" name="îśľïḑe">
            <a:extLst>
              <a:ext uri="{FF2B5EF4-FFF2-40B4-BE49-F238E27FC236}">
                <a16:creationId xmlns:a16="http://schemas.microsoft.com/office/drawing/2014/main" id="{13E77A64-CCCF-4E93-B1EB-9F2FD9888AB6}"/>
              </a:ext>
            </a:extLst>
          </p:cNvPr>
          <p:cNvSpPr/>
          <p:nvPr/>
        </p:nvSpPr>
        <p:spPr>
          <a:xfrm flipV="1">
            <a:off x="4291479" y="1832200"/>
            <a:ext cx="3600000" cy="3600000"/>
          </a:xfrm>
          <a:prstGeom prst="blockArc">
            <a:avLst>
              <a:gd name="adj1" fmla="val 16200000"/>
              <a:gd name="adj2" fmla="val 0"/>
              <a:gd name="adj3" fmla="val 16361"/>
            </a:avLst>
          </a:prstGeom>
          <a:solidFill>
            <a:schemeClr val="tx1">
              <a:lumMod val="25000"/>
              <a:lumOff val="75000"/>
              <a:alpha val="50000"/>
            </a:schemeClr>
          </a:solidFill>
          <a:ln w="38100" cap="flat" cmpd="sng" algn="ctr">
            <a:solidFill>
              <a:schemeClr val="bg1"/>
            </a:solidFill>
            <a:prstDash val="solid"/>
            <a:miter lim="800000"/>
          </a:ln>
        </p:spPr>
        <p:txBody>
          <a:bodyPr lIns="108000" tIns="108000" rIns="108000" bIns="108000" rtlCol="0" anchor="ctr"/>
          <a:lstStyle/>
          <a:p>
            <a:pPr algn="ctr" rtl="1"/>
            <a:endParaRPr lang="zh-CN" altLang="en-US">
              <a:solidFill>
                <a:schemeClr val="tx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pic>
        <p:nvPicPr>
          <p:cNvPr id="72" name="图片 71">
            <a:extLst>
              <a:ext uri="{FF2B5EF4-FFF2-40B4-BE49-F238E27FC236}">
                <a16:creationId xmlns:a16="http://schemas.microsoft.com/office/drawing/2014/main" id="{8E924F6F-F50A-4234-85AF-909DEC9777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143636" y="930648"/>
            <a:ext cx="3349514" cy="4098957"/>
          </a:xfrm>
          <a:prstGeom prst="rect">
            <a:avLst/>
          </a:prstGeom>
        </p:spPr>
      </p:pic>
      <p:grpSp>
        <p:nvGrpSpPr>
          <p:cNvPr id="73" name="组合 72">
            <a:extLst>
              <a:ext uri="{FF2B5EF4-FFF2-40B4-BE49-F238E27FC236}">
                <a16:creationId xmlns:a16="http://schemas.microsoft.com/office/drawing/2014/main" id="{C2DB95E3-0D13-42B1-BACF-02DAD8C55553}"/>
              </a:ext>
            </a:extLst>
          </p:cNvPr>
          <p:cNvGrpSpPr/>
          <p:nvPr/>
        </p:nvGrpSpPr>
        <p:grpSpPr>
          <a:xfrm>
            <a:off x="240584" y="210066"/>
            <a:ext cx="4921731" cy="1176773"/>
            <a:chOff x="302202" y="173644"/>
            <a:chExt cx="4786313" cy="521654"/>
          </a:xfrm>
        </p:grpSpPr>
        <p:sp>
          <p:nvSpPr>
            <p:cNvPr id="74" name="文本框 73">
              <a:extLst>
                <a:ext uri="{FF2B5EF4-FFF2-40B4-BE49-F238E27FC236}">
                  <a16:creationId xmlns:a16="http://schemas.microsoft.com/office/drawing/2014/main" id="{0F120104-6186-4CCA-9EFE-25F1E0ADC452}"/>
                </a:ext>
              </a:extLst>
            </p:cNvPr>
            <p:cNvSpPr txBox="1">
              <a:spLocks noChangeArrowheads="1"/>
            </p:cNvSpPr>
            <p:nvPr/>
          </p:nvSpPr>
          <p:spPr bwMode="auto">
            <a:xfrm>
              <a:off x="3933269" y="173644"/>
              <a:ext cx="934308" cy="24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rm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eaLnBrk="0" hangingPunct="0">
                <a:defRPr sz="1300">
                  <a:solidFill>
                    <a:schemeClr val="tx1"/>
                  </a:solidFill>
                  <a:latin typeface="Calibri" panose="020F0502020204030204" pitchFamily="34" charset="0"/>
                  <a:ea typeface="宋体" panose="02010600030101010101" pitchFamily="2" charset="-122"/>
                </a:defRPr>
              </a:lvl2pPr>
              <a:lvl3pPr eaLnBrk="0" hangingPunct="0">
                <a:defRPr sz="1300">
                  <a:solidFill>
                    <a:schemeClr val="tx1"/>
                  </a:solidFill>
                  <a:latin typeface="Calibri" panose="020F0502020204030204" pitchFamily="34" charset="0"/>
                  <a:ea typeface="宋体" panose="02010600030101010101" pitchFamily="2" charset="-122"/>
                </a:defRPr>
              </a:lvl3pPr>
              <a:lvl4pPr eaLnBrk="0" hangingPunct="0">
                <a:defRPr sz="1300">
                  <a:solidFill>
                    <a:schemeClr val="tx1"/>
                  </a:solidFill>
                  <a:latin typeface="Calibri" panose="020F0502020204030204" pitchFamily="34" charset="0"/>
                  <a:ea typeface="宋体" panose="02010600030101010101" pitchFamily="2" charset="-122"/>
                </a:defRPr>
              </a:lvl4pPr>
              <a:lvl5pPr eaLnBrk="0" hangingPunct="0">
                <a:defRPr sz="1300">
                  <a:solidFill>
                    <a:schemeClr val="tx1"/>
                  </a:solidFill>
                  <a:latin typeface="Calibri" panose="020F0502020204030204" pitchFamily="34" charset="0"/>
                  <a:ea typeface="宋体" panose="02010600030101010101" pitchFamily="2" charset="-122"/>
                </a:defRPr>
              </a:lvl5pPr>
              <a:lvl6pPr marL="18288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gn="ctr" rtl="1" eaLnBrk="1" hangingPunct="1"/>
              <a:r>
                <a:rPr lang="fa-IR" altLang="en-US" sz="2000" b="1"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معرفی</a:t>
              </a:r>
              <a:endParaRPr lang="en-US" altLang="en-US" sz="1000" b="1"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75" name="TextBox 46">
              <a:extLst>
                <a:ext uri="{FF2B5EF4-FFF2-40B4-BE49-F238E27FC236}">
                  <a16:creationId xmlns:a16="http://schemas.microsoft.com/office/drawing/2014/main" id="{E8363E79-0355-4035-92AC-8F3BF0009352}"/>
                </a:ext>
              </a:extLst>
            </p:cNvPr>
            <p:cNvSpPr txBox="1">
              <a:spLocks noChangeArrowheads="1"/>
            </p:cNvSpPr>
            <p:nvPr/>
          </p:nvSpPr>
          <p:spPr bwMode="auto">
            <a:xfrm>
              <a:off x="302202" y="420978"/>
              <a:ext cx="4786313"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defTabSz="522288" eaLnBrk="0" hangingPunct="0">
                <a:defRPr sz="1300">
                  <a:solidFill>
                    <a:schemeClr val="tx1"/>
                  </a:solidFill>
                  <a:latin typeface="Calibri" panose="020F0502020204030204" pitchFamily="34" charset="0"/>
                  <a:ea typeface="宋体" panose="02010600030101010101" pitchFamily="2" charset="-122"/>
                </a:defRPr>
              </a:lvl1pPr>
              <a:lvl2pPr defTabSz="522288" eaLnBrk="0" hangingPunct="0">
                <a:defRPr sz="1300">
                  <a:solidFill>
                    <a:schemeClr val="tx1"/>
                  </a:solidFill>
                  <a:latin typeface="Calibri" panose="020F0502020204030204" pitchFamily="34" charset="0"/>
                  <a:ea typeface="宋体" panose="02010600030101010101" pitchFamily="2" charset="-122"/>
                </a:defRPr>
              </a:lvl2pPr>
              <a:lvl3pPr defTabSz="522288" eaLnBrk="0" hangingPunct="0">
                <a:defRPr sz="1300">
                  <a:solidFill>
                    <a:schemeClr val="tx1"/>
                  </a:solidFill>
                  <a:latin typeface="Calibri" panose="020F0502020204030204" pitchFamily="34" charset="0"/>
                  <a:ea typeface="宋体" panose="02010600030101010101" pitchFamily="2" charset="-122"/>
                </a:defRPr>
              </a:lvl3pPr>
              <a:lvl4pPr defTabSz="522288" eaLnBrk="0" hangingPunct="0">
                <a:defRPr sz="1300">
                  <a:solidFill>
                    <a:schemeClr val="tx1"/>
                  </a:solidFill>
                  <a:latin typeface="Calibri" panose="020F0502020204030204" pitchFamily="34" charset="0"/>
                  <a:ea typeface="宋体" panose="02010600030101010101" pitchFamily="2" charset="-122"/>
                </a:defRPr>
              </a:lvl4pPr>
              <a:lvl5pPr defTabSz="522288" eaLnBrk="0" hangingPunct="0">
                <a:defRPr sz="1300">
                  <a:solidFill>
                    <a:schemeClr val="tx1"/>
                  </a:solidFill>
                  <a:latin typeface="Calibri" panose="020F0502020204030204" pitchFamily="34" charset="0"/>
                  <a:ea typeface="宋体" panose="02010600030101010101" pitchFamily="2" charset="-122"/>
                </a:defRPr>
              </a:lvl5pPr>
              <a:lvl6pPr marL="18288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gn="ctr" rtl="1" eaLnBrk="1" hangingPunct="1"/>
              <a:r>
                <a:rPr lang="fa-IR" altLang="en-US" sz="1400"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پس از اینکه محتوای خود را </a:t>
              </a:r>
              <a:r>
                <a:rPr lang="fa-IR" altLang="en-US" sz="2400"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اینجا</a:t>
              </a:r>
              <a:r>
                <a:rPr lang="fa-IR" altLang="en-US" sz="1400"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 قرار دادید </a:t>
              </a:r>
              <a:r>
                <a:rPr lang="en-US" altLang="en-US" sz="1400"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 </a:t>
              </a:r>
              <a:endParaRPr lang="en-US" altLang="zh-CN" sz="1400" dirty="0">
                <a:solidFill>
                  <a:srgbClr val="404040"/>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spTree>
    <p:extLst>
      <p:ext uri="{BB962C8B-B14F-4D97-AF65-F5344CB8AC3E}">
        <p14:creationId xmlns:p14="http://schemas.microsoft.com/office/powerpoint/2010/main" val="172827140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par>
                                <p:cTn id="10" presetID="53" presetClass="entr" presetSubtype="16" fill="hold" nodeType="with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p:cTn id="12" dur="500" fill="hold"/>
                                        <p:tgtEl>
                                          <p:spTgt spid="66"/>
                                        </p:tgtEl>
                                        <p:attrNameLst>
                                          <p:attrName>ppt_w</p:attrName>
                                        </p:attrNameLst>
                                      </p:cBhvr>
                                      <p:tavLst>
                                        <p:tav tm="0">
                                          <p:val>
                                            <p:fltVal val="0"/>
                                          </p:val>
                                        </p:tav>
                                        <p:tav tm="100000">
                                          <p:val>
                                            <p:strVal val="#ppt_w"/>
                                          </p:val>
                                        </p:tav>
                                      </p:tavLst>
                                    </p:anim>
                                    <p:anim calcmode="lin" valueType="num">
                                      <p:cBhvr>
                                        <p:cTn id="13" dur="500" fill="hold"/>
                                        <p:tgtEl>
                                          <p:spTgt spid="66"/>
                                        </p:tgtEl>
                                        <p:attrNameLst>
                                          <p:attrName>ppt_h</p:attrName>
                                        </p:attrNameLst>
                                      </p:cBhvr>
                                      <p:tavLst>
                                        <p:tav tm="0">
                                          <p:val>
                                            <p:fltVal val="0"/>
                                          </p:val>
                                        </p:tav>
                                        <p:tav tm="100000">
                                          <p:val>
                                            <p:strVal val="#ppt_h"/>
                                          </p:val>
                                        </p:tav>
                                      </p:tavLst>
                                    </p:anim>
                                    <p:animEffect transition="in" filter="fade">
                                      <p:cBhvr>
                                        <p:cTn id="14" dur="500"/>
                                        <p:tgtEl>
                                          <p:spTgt spid="6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p:cTn id="17" dur="500" fill="hold"/>
                                        <p:tgtEl>
                                          <p:spTgt spid="64"/>
                                        </p:tgtEl>
                                        <p:attrNameLst>
                                          <p:attrName>ppt_w</p:attrName>
                                        </p:attrNameLst>
                                      </p:cBhvr>
                                      <p:tavLst>
                                        <p:tav tm="0">
                                          <p:val>
                                            <p:fltVal val="0"/>
                                          </p:val>
                                        </p:tav>
                                        <p:tav tm="100000">
                                          <p:val>
                                            <p:strVal val="#ppt_w"/>
                                          </p:val>
                                        </p:tav>
                                      </p:tavLst>
                                    </p:anim>
                                    <p:anim calcmode="lin" valueType="num">
                                      <p:cBhvr>
                                        <p:cTn id="18" dur="500" fill="hold"/>
                                        <p:tgtEl>
                                          <p:spTgt spid="64"/>
                                        </p:tgtEl>
                                        <p:attrNameLst>
                                          <p:attrName>ppt_h</p:attrName>
                                        </p:attrNameLst>
                                      </p:cBhvr>
                                      <p:tavLst>
                                        <p:tav tm="0">
                                          <p:val>
                                            <p:fltVal val="0"/>
                                          </p:val>
                                        </p:tav>
                                        <p:tav tm="100000">
                                          <p:val>
                                            <p:strVal val="#ppt_h"/>
                                          </p:val>
                                        </p:tav>
                                      </p:tavLst>
                                    </p:anim>
                                    <p:animEffect transition="in" filter="fade">
                                      <p:cBhvr>
                                        <p:cTn id="19" dur="500"/>
                                        <p:tgtEl>
                                          <p:spTgt spid="64"/>
                                        </p:tgtEl>
                                      </p:cBhvr>
                                    </p:animEffect>
                                  </p:childTnLst>
                                </p:cTn>
                              </p:par>
                              <p:par>
                                <p:cTn id="20" presetID="53" presetClass="entr" presetSubtype="16"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 calcmode="lin" valueType="num">
                                      <p:cBhvr>
                                        <p:cTn id="22" dur="500" fill="hold"/>
                                        <p:tgtEl>
                                          <p:spTgt spid="57"/>
                                        </p:tgtEl>
                                        <p:attrNameLst>
                                          <p:attrName>ppt_w</p:attrName>
                                        </p:attrNameLst>
                                      </p:cBhvr>
                                      <p:tavLst>
                                        <p:tav tm="0">
                                          <p:val>
                                            <p:fltVal val="0"/>
                                          </p:val>
                                        </p:tav>
                                        <p:tav tm="100000">
                                          <p:val>
                                            <p:strVal val="#ppt_w"/>
                                          </p:val>
                                        </p:tav>
                                      </p:tavLst>
                                    </p:anim>
                                    <p:anim calcmode="lin" valueType="num">
                                      <p:cBhvr>
                                        <p:cTn id="23" dur="500" fill="hold"/>
                                        <p:tgtEl>
                                          <p:spTgt spid="57"/>
                                        </p:tgtEl>
                                        <p:attrNameLst>
                                          <p:attrName>ppt_h</p:attrName>
                                        </p:attrNameLst>
                                      </p:cBhvr>
                                      <p:tavLst>
                                        <p:tav tm="0">
                                          <p:val>
                                            <p:fltVal val="0"/>
                                          </p:val>
                                        </p:tav>
                                        <p:tav tm="100000">
                                          <p:val>
                                            <p:strVal val="#ppt_h"/>
                                          </p:val>
                                        </p:tav>
                                      </p:tavLst>
                                    </p:anim>
                                    <p:animEffect transition="in" filter="fade">
                                      <p:cBhvr>
                                        <p:cTn id="24" dur="500"/>
                                        <p:tgtEl>
                                          <p:spTgt spid="57"/>
                                        </p:tgtEl>
                                      </p:cBhvr>
                                    </p:animEffect>
                                  </p:childTnLst>
                                </p:cTn>
                              </p:par>
                              <p:par>
                                <p:cTn id="25" presetID="53" presetClass="entr" presetSubtype="16"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anim calcmode="lin" valueType="num">
                                      <p:cBhvr>
                                        <p:cTn id="27" dur="500" fill="hold"/>
                                        <p:tgtEl>
                                          <p:spTgt spid="58"/>
                                        </p:tgtEl>
                                        <p:attrNameLst>
                                          <p:attrName>ppt_w</p:attrName>
                                        </p:attrNameLst>
                                      </p:cBhvr>
                                      <p:tavLst>
                                        <p:tav tm="0">
                                          <p:val>
                                            <p:fltVal val="0"/>
                                          </p:val>
                                        </p:tav>
                                        <p:tav tm="100000">
                                          <p:val>
                                            <p:strVal val="#ppt_w"/>
                                          </p:val>
                                        </p:tav>
                                      </p:tavLst>
                                    </p:anim>
                                    <p:anim calcmode="lin" valueType="num">
                                      <p:cBhvr>
                                        <p:cTn id="28" dur="500" fill="hold"/>
                                        <p:tgtEl>
                                          <p:spTgt spid="58"/>
                                        </p:tgtEl>
                                        <p:attrNameLst>
                                          <p:attrName>ppt_h</p:attrName>
                                        </p:attrNameLst>
                                      </p:cBhvr>
                                      <p:tavLst>
                                        <p:tav tm="0">
                                          <p:val>
                                            <p:fltVal val="0"/>
                                          </p:val>
                                        </p:tav>
                                        <p:tav tm="100000">
                                          <p:val>
                                            <p:strVal val="#ppt_h"/>
                                          </p:val>
                                        </p:tav>
                                      </p:tavLst>
                                    </p:anim>
                                    <p:animEffect transition="in" filter="fade">
                                      <p:cBhvr>
                                        <p:cTn id="29" dur="500"/>
                                        <p:tgtEl>
                                          <p:spTgt spid="5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6"/>
                                        </p:tgtEl>
                                        <p:attrNameLst>
                                          <p:attrName>style.visibility</p:attrName>
                                        </p:attrNameLst>
                                      </p:cBhvr>
                                      <p:to>
                                        <p:strVal val="visible"/>
                                      </p:to>
                                    </p:set>
                                    <p:anim calcmode="lin" valueType="num">
                                      <p:cBhvr>
                                        <p:cTn id="32" dur="500" fill="hold"/>
                                        <p:tgtEl>
                                          <p:spTgt spid="56"/>
                                        </p:tgtEl>
                                        <p:attrNameLst>
                                          <p:attrName>ppt_w</p:attrName>
                                        </p:attrNameLst>
                                      </p:cBhvr>
                                      <p:tavLst>
                                        <p:tav tm="0">
                                          <p:val>
                                            <p:fltVal val="0"/>
                                          </p:val>
                                        </p:tav>
                                        <p:tav tm="100000">
                                          <p:val>
                                            <p:strVal val="#ppt_w"/>
                                          </p:val>
                                        </p:tav>
                                      </p:tavLst>
                                    </p:anim>
                                    <p:anim calcmode="lin" valueType="num">
                                      <p:cBhvr>
                                        <p:cTn id="33" dur="500" fill="hold"/>
                                        <p:tgtEl>
                                          <p:spTgt spid="56"/>
                                        </p:tgtEl>
                                        <p:attrNameLst>
                                          <p:attrName>ppt_h</p:attrName>
                                        </p:attrNameLst>
                                      </p:cBhvr>
                                      <p:tavLst>
                                        <p:tav tm="0">
                                          <p:val>
                                            <p:fltVal val="0"/>
                                          </p:val>
                                        </p:tav>
                                        <p:tav tm="100000">
                                          <p:val>
                                            <p:strVal val="#ppt_h"/>
                                          </p:val>
                                        </p:tav>
                                      </p:tavLst>
                                    </p:anim>
                                    <p:animEffect transition="in" filter="fade">
                                      <p:cBhvr>
                                        <p:cTn id="34" dur="500"/>
                                        <p:tgtEl>
                                          <p:spTgt spid="56"/>
                                        </p:tgtEl>
                                      </p:cBhvr>
                                    </p:animEffect>
                                  </p:childTnLst>
                                </p:cTn>
                              </p:par>
                              <p:par>
                                <p:cTn id="35" presetID="53" presetClass="entr" presetSubtype="16"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p:cTn id="37" dur="500" fill="hold"/>
                                        <p:tgtEl>
                                          <p:spTgt spid="49"/>
                                        </p:tgtEl>
                                        <p:attrNameLst>
                                          <p:attrName>ppt_w</p:attrName>
                                        </p:attrNameLst>
                                      </p:cBhvr>
                                      <p:tavLst>
                                        <p:tav tm="0">
                                          <p:val>
                                            <p:fltVal val="0"/>
                                          </p:val>
                                        </p:tav>
                                        <p:tav tm="100000">
                                          <p:val>
                                            <p:strVal val="#ppt_w"/>
                                          </p:val>
                                        </p:tav>
                                      </p:tavLst>
                                    </p:anim>
                                    <p:anim calcmode="lin" valueType="num">
                                      <p:cBhvr>
                                        <p:cTn id="38" dur="500" fill="hold"/>
                                        <p:tgtEl>
                                          <p:spTgt spid="49"/>
                                        </p:tgtEl>
                                        <p:attrNameLst>
                                          <p:attrName>ppt_h</p:attrName>
                                        </p:attrNameLst>
                                      </p:cBhvr>
                                      <p:tavLst>
                                        <p:tav tm="0">
                                          <p:val>
                                            <p:fltVal val="0"/>
                                          </p:val>
                                        </p:tav>
                                        <p:tav tm="100000">
                                          <p:val>
                                            <p:strVal val="#ppt_h"/>
                                          </p:val>
                                        </p:tav>
                                      </p:tavLst>
                                    </p:anim>
                                    <p:animEffect transition="in" filter="fade">
                                      <p:cBhvr>
                                        <p:cTn id="39" dur="500"/>
                                        <p:tgtEl>
                                          <p:spTgt spid="49"/>
                                        </p:tgtEl>
                                      </p:cBhvr>
                                    </p:animEffect>
                                  </p:childTnLst>
                                </p:cTn>
                              </p:par>
                              <p:par>
                                <p:cTn id="40" presetID="53" presetClass="entr" presetSubtype="16" fill="hold" nodeType="withEffect">
                                  <p:stCondLst>
                                    <p:cond delay="0"/>
                                  </p:stCondLst>
                                  <p:childTnLst>
                                    <p:set>
                                      <p:cBhvr>
                                        <p:cTn id="41" dur="1" fill="hold">
                                          <p:stCondLst>
                                            <p:cond delay="0"/>
                                          </p:stCondLst>
                                        </p:cTn>
                                        <p:tgtEl>
                                          <p:spTgt spid="50"/>
                                        </p:tgtEl>
                                        <p:attrNameLst>
                                          <p:attrName>style.visibility</p:attrName>
                                        </p:attrNameLst>
                                      </p:cBhvr>
                                      <p:to>
                                        <p:strVal val="visible"/>
                                      </p:to>
                                    </p:set>
                                    <p:anim calcmode="lin" valueType="num">
                                      <p:cBhvr>
                                        <p:cTn id="42" dur="500" fill="hold"/>
                                        <p:tgtEl>
                                          <p:spTgt spid="50"/>
                                        </p:tgtEl>
                                        <p:attrNameLst>
                                          <p:attrName>ppt_w</p:attrName>
                                        </p:attrNameLst>
                                      </p:cBhvr>
                                      <p:tavLst>
                                        <p:tav tm="0">
                                          <p:val>
                                            <p:fltVal val="0"/>
                                          </p:val>
                                        </p:tav>
                                        <p:tav tm="100000">
                                          <p:val>
                                            <p:strVal val="#ppt_w"/>
                                          </p:val>
                                        </p:tav>
                                      </p:tavLst>
                                    </p:anim>
                                    <p:anim calcmode="lin" valueType="num">
                                      <p:cBhvr>
                                        <p:cTn id="43" dur="500" fill="hold"/>
                                        <p:tgtEl>
                                          <p:spTgt spid="50"/>
                                        </p:tgtEl>
                                        <p:attrNameLst>
                                          <p:attrName>ppt_h</p:attrName>
                                        </p:attrNameLst>
                                      </p:cBhvr>
                                      <p:tavLst>
                                        <p:tav tm="0">
                                          <p:val>
                                            <p:fltVal val="0"/>
                                          </p:val>
                                        </p:tav>
                                        <p:tav tm="100000">
                                          <p:val>
                                            <p:strVal val="#ppt_h"/>
                                          </p:val>
                                        </p:tav>
                                      </p:tavLst>
                                    </p:anim>
                                    <p:animEffect transition="in" filter="fade">
                                      <p:cBhvr>
                                        <p:cTn id="44" dur="500"/>
                                        <p:tgtEl>
                                          <p:spTgt spid="5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anim calcmode="lin" valueType="num">
                                      <p:cBhvr>
                                        <p:cTn id="47" dur="500" fill="hold"/>
                                        <p:tgtEl>
                                          <p:spTgt spid="48"/>
                                        </p:tgtEl>
                                        <p:attrNameLst>
                                          <p:attrName>ppt_w</p:attrName>
                                        </p:attrNameLst>
                                      </p:cBhvr>
                                      <p:tavLst>
                                        <p:tav tm="0">
                                          <p:val>
                                            <p:fltVal val="0"/>
                                          </p:val>
                                        </p:tav>
                                        <p:tav tm="100000">
                                          <p:val>
                                            <p:strVal val="#ppt_w"/>
                                          </p:val>
                                        </p:tav>
                                      </p:tavLst>
                                    </p:anim>
                                    <p:anim calcmode="lin" valueType="num">
                                      <p:cBhvr>
                                        <p:cTn id="48" dur="500" fill="hold"/>
                                        <p:tgtEl>
                                          <p:spTgt spid="48"/>
                                        </p:tgtEl>
                                        <p:attrNameLst>
                                          <p:attrName>ppt_h</p:attrName>
                                        </p:attrNameLst>
                                      </p:cBhvr>
                                      <p:tavLst>
                                        <p:tav tm="0">
                                          <p:val>
                                            <p:fltVal val="0"/>
                                          </p:val>
                                        </p:tav>
                                        <p:tav tm="100000">
                                          <p:val>
                                            <p:strVal val="#ppt_h"/>
                                          </p:val>
                                        </p:tav>
                                      </p:tavLst>
                                    </p:anim>
                                    <p:animEffect transition="in" filter="fade">
                                      <p:cBhvr>
                                        <p:cTn id="49" dur="500"/>
                                        <p:tgtEl>
                                          <p:spTgt spid="48"/>
                                        </p:tgtEl>
                                      </p:cBhvr>
                                    </p:animEffect>
                                  </p:childTnLst>
                                </p:cTn>
                              </p:par>
                              <p:par>
                                <p:cTn id="50" presetID="53" presetClass="entr" presetSubtype="16" fill="hold" nodeType="withEffect">
                                  <p:stCondLst>
                                    <p:cond delay="0"/>
                                  </p:stCondLst>
                                  <p:childTnLst>
                                    <p:set>
                                      <p:cBhvr>
                                        <p:cTn id="51" dur="1" fill="hold">
                                          <p:stCondLst>
                                            <p:cond delay="0"/>
                                          </p:stCondLst>
                                        </p:cTn>
                                        <p:tgtEl>
                                          <p:spTgt spid="41"/>
                                        </p:tgtEl>
                                        <p:attrNameLst>
                                          <p:attrName>style.visibility</p:attrName>
                                        </p:attrNameLst>
                                      </p:cBhvr>
                                      <p:to>
                                        <p:strVal val="visible"/>
                                      </p:to>
                                    </p:set>
                                    <p:anim calcmode="lin" valueType="num">
                                      <p:cBhvr>
                                        <p:cTn id="52" dur="500" fill="hold"/>
                                        <p:tgtEl>
                                          <p:spTgt spid="41"/>
                                        </p:tgtEl>
                                        <p:attrNameLst>
                                          <p:attrName>ppt_w</p:attrName>
                                        </p:attrNameLst>
                                      </p:cBhvr>
                                      <p:tavLst>
                                        <p:tav tm="0">
                                          <p:val>
                                            <p:fltVal val="0"/>
                                          </p:val>
                                        </p:tav>
                                        <p:tav tm="100000">
                                          <p:val>
                                            <p:strVal val="#ppt_w"/>
                                          </p:val>
                                        </p:tav>
                                      </p:tavLst>
                                    </p:anim>
                                    <p:anim calcmode="lin" valueType="num">
                                      <p:cBhvr>
                                        <p:cTn id="53" dur="500" fill="hold"/>
                                        <p:tgtEl>
                                          <p:spTgt spid="41"/>
                                        </p:tgtEl>
                                        <p:attrNameLst>
                                          <p:attrName>ppt_h</p:attrName>
                                        </p:attrNameLst>
                                      </p:cBhvr>
                                      <p:tavLst>
                                        <p:tav tm="0">
                                          <p:val>
                                            <p:fltVal val="0"/>
                                          </p:val>
                                        </p:tav>
                                        <p:tav tm="100000">
                                          <p:val>
                                            <p:strVal val="#ppt_h"/>
                                          </p:val>
                                        </p:tav>
                                      </p:tavLst>
                                    </p:anim>
                                    <p:animEffect transition="in" filter="fade">
                                      <p:cBhvr>
                                        <p:cTn id="54" dur="500"/>
                                        <p:tgtEl>
                                          <p:spTgt spid="41"/>
                                        </p:tgtEl>
                                      </p:cBhvr>
                                    </p:animEffect>
                                  </p:childTnLst>
                                </p:cTn>
                              </p:par>
                              <p:par>
                                <p:cTn id="55" presetID="53" presetClass="entr" presetSubtype="16"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cBhvr>
                                        <p:cTn id="57" dur="500" fill="hold"/>
                                        <p:tgtEl>
                                          <p:spTgt spid="42"/>
                                        </p:tgtEl>
                                        <p:attrNameLst>
                                          <p:attrName>ppt_w</p:attrName>
                                        </p:attrNameLst>
                                      </p:cBhvr>
                                      <p:tavLst>
                                        <p:tav tm="0">
                                          <p:val>
                                            <p:fltVal val="0"/>
                                          </p:val>
                                        </p:tav>
                                        <p:tav tm="100000">
                                          <p:val>
                                            <p:strVal val="#ppt_w"/>
                                          </p:val>
                                        </p:tav>
                                      </p:tavLst>
                                    </p:anim>
                                    <p:anim calcmode="lin" valueType="num">
                                      <p:cBhvr>
                                        <p:cTn id="58" dur="500" fill="hold"/>
                                        <p:tgtEl>
                                          <p:spTgt spid="42"/>
                                        </p:tgtEl>
                                        <p:attrNameLst>
                                          <p:attrName>ppt_h</p:attrName>
                                        </p:attrNameLst>
                                      </p:cBhvr>
                                      <p:tavLst>
                                        <p:tav tm="0">
                                          <p:val>
                                            <p:fltVal val="0"/>
                                          </p:val>
                                        </p:tav>
                                        <p:tav tm="100000">
                                          <p:val>
                                            <p:strVal val="#ppt_h"/>
                                          </p:val>
                                        </p:tav>
                                      </p:tavLst>
                                    </p:anim>
                                    <p:animEffect transition="in" filter="fade">
                                      <p:cBhvr>
                                        <p:cTn id="59" dur="500"/>
                                        <p:tgtEl>
                                          <p:spTgt spid="42"/>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40"/>
                                        </p:tgtEl>
                                        <p:attrNameLst>
                                          <p:attrName>style.visibility</p:attrName>
                                        </p:attrNameLst>
                                      </p:cBhvr>
                                      <p:to>
                                        <p:strVal val="visible"/>
                                      </p:to>
                                    </p:set>
                                    <p:anim calcmode="lin" valueType="num">
                                      <p:cBhvr>
                                        <p:cTn id="62" dur="500" fill="hold"/>
                                        <p:tgtEl>
                                          <p:spTgt spid="40"/>
                                        </p:tgtEl>
                                        <p:attrNameLst>
                                          <p:attrName>ppt_w</p:attrName>
                                        </p:attrNameLst>
                                      </p:cBhvr>
                                      <p:tavLst>
                                        <p:tav tm="0">
                                          <p:val>
                                            <p:fltVal val="0"/>
                                          </p:val>
                                        </p:tav>
                                        <p:tav tm="100000">
                                          <p:val>
                                            <p:strVal val="#ppt_w"/>
                                          </p:val>
                                        </p:tav>
                                      </p:tavLst>
                                    </p:anim>
                                    <p:anim calcmode="lin" valueType="num">
                                      <p:cBhvr>
                                        <p:cTn id="63" dur="500" fill="hold"/>
                                        <p:tgtEl>
                                          <p:spTgt spid="40"/>
                                        </p:tgtEl>
                                        <p:attrNameLst>
                                          <p:attrName>ppt_h</p:attrName>
                                        </p:attrNameLst>
                                      </p:cBhvr>
                                      <p:tavLst>
                                        <p:tav tm="0">
                                          <p:val>
                                            <p:fltVal val="0"/>
                                          </p:val>
                                        </p:tav>
                                        <p:tav tm="100000">
                                          <p:val>
                                            <p:strVal val="#ppt_h"/>
                                          </p:val>
                                        </p:tav>
                                      </p:tavLst>
                                    </p:anim>
                                    <p:animEffect transition="in" filter="fade">
                                      <p:cBhvr>
                                        <p:cTn id="64" dur="500"/>
                                        <p:tgtEl>
                                          <p:spTgt spid="40"/>
                                        </p:tgtEl>
                                      </p:cBhvr>
                                    </p:animEffect>
                                  </p:childTnLst>
                                </p:cTn>
                              </p:par>
                            </p:childTnLst>
                          </p:cTn>
                        </p:par>
                        <p:par>
                          <p:cTn id="65" fill="hold" nodeType="afterGroup">
                            <p:stCondLst>
                              <p:cond delay="500"/>
                            </p:stCondLst>
                            <p:childTnLst>
                              <p:par>
                                <p:cTn id="66" presetID="47" presetClass="entr" presetSubtype="0" fill="hold" nodeType="afterEffect">
                                  <p:stCondLst>
                                    <p:cond delay="0"/>
                                  </p:stCondLst>
                                  <p:childTnLst>
                                    <p:set>
                                      <p:cBhvr>
                                        <p:cTn id="67" dur="1" fill="hold">
                                          <p:stCondLst>
                                            <p:cond delay="0"/>
                                          </p:stCondLst>
                                        </p:cTn>
                                        <p:tgtEl>
                                          <p:spTgt spid="72"/>
                                        </p:tgtEl>
                                        <p:attrNameLst>
                                          <p:attrName>style.visibility</p:attrName>
                                        </p:attrNameLst>
                                      </p:cBhvr>
                                      <p:to>
                                        <p:strVal val="visible"/>
                                      </p:to>
                                    </p:set>
                                    <p:animEffect transition="in" filter="fade">
                                      <p:cBhvr>
                                        <p:cTn id="68" dur="1000"/>
                                        <p:tgtEl>
                                          <p:spTgt spid="72"/>
                                        </p:tgtEl>
                                      </p:cBhvr>
                                    </p:animEffect>
                                    <p:anim calcmode="lin" valueType="num">
                                      <p:cBhvr>
                                        <p:cTn id="69" dur="1000" fill="hold"/>
                                        <p:tgtEl>
                                          <p:spTgt spid="72"/>
                                        </p:tgtEl>
                                        <p:attrNameLst>
                                          <p:attrName>ppt_x</p:attrName>
                                        </p:attrNameLst>
                                      </p:cBhvr>
                                      <p:tavLst>
                                        <p:tav tm="0">
                                          <p:val>
                                            <p:strVal val="#ppt_x"/>
                                          </p:val>
                                        </p:tav>
                                        <p:tav tm="100000">
                                          <p:val>
                                            <p:strVal val="#ppt_x"/>
                                          </p:val>
                                        </p:tav>
                                      </p:tavLst>
                                    </p:anim>
                                    <p:anim calcmode="lin" valueType="num">
                                      <p:cBhvr>
                                        <p:cTn id="70"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56" grpId="0" animBg="1"/>
      <p:bldP spid="48"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ïṩḻíḍe">
            <a:extLst>
              <a:ext uri="{FF2B5EF4-FFF2-40B4-BE49-F238E27FC236}">
                <a16:creationId xmlns:a16="http://schemas.microsoft.com/office/drawing/2014/main" id="{E4B39552-CF50-4C58-992E-FF530626FFE3}"/>
              </a:ext>
            </a:extLst>
          </p:cNvPr>
          <p:cNvSpPr/>
          <p:nvPr/>
        </p:nvSpPr>
        <p:spPr>
          <a:xfrm>
            <a:off x="2247631" y="1872512"/>
            <a:ext cx="3871986" cy="1900760"/>
          </a:xfrm>
          <a:prstGeom prst="roundRect">
            <a:avLst>
              <a:gd name="adj" fmla="val 0"/>
            </a:avLst>
          </a:prstGeom>
          <a:solidFill>
            <a:schemeClr val="tx1">
              <a:lumMod val="50000"/>
              <a:lumOff val="50000"/>
              <a:alpha val="5000"/>
            </a:schemeClr>
          </a:solidFill>
          <a:ln w="57150" cap="rnd">
            <a:noFill/>
            <a:prstDash val="solid"/>
            <a:round/>
          </a:ln>
          <a:effectLst>
            <a:outerShdw blurRad="50800" dist="50800" dir="5400000" algn="c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rtl="1"/>
            <a:endParaRPr lang="zh-CN" altLang="en-US" sz="1400" b="1">
              <a:solidFill>
                <a:srgbClr val="FFFFFF"/>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4" name="iS1ïďe">
            <a:extLst>
              <a:ext uri="{FF2B5EF4-FFF2-40B4-BE49-F238E27FC236}">
                <a16:creationId xmlns:a16="http://schemas.microsoft.com/office/drawing/2014/main" id="{AB497E4D-1DB7-47A3-82AF-3B403382601F}"/>
              </a:ext>
            </a:extLst>
          </p:cNvPr>
          <p:cNvSpPr/>
          <p:nvPr/>
        </p:nvSpPr>
        <p:spPr>
          <a:xfrm>
            <a:off x="2247631" y="3891561"/>
            <a:ext cx="3871986" cy="1900760"/>
          </a:xfrm>
          <a:prstGeom prst="roundRect">
            <a:avLst>
              <a:gd name="adj" fmla="val 0"/>
            </a:avLst>
          </a:prstGeom>
          <a:solidFill>
            <a:schemeClr val="tx1">
              <a:lumMod val="50000"/>
              <a:lumOff val="50000"/>
              <a:alpha val="5000"/>
            </a:schemeClr>
          </a:solidFill>
          <a:ln w="57150" cap="rnd">
            <a:noFill/>
            <a:prstDash val="solid"/>
            <a:round/>
          </a:ln>
          <a:effectLst>
            <a:outerShdw blurRad="50800" dist="50800" dir="5400000" algn="c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rtl="1"/>
            <a:endParaRPr lang="zh-CN" altLang="en-US" sz="1400" b="1">
              <a:solidFill>
                <a:srgbClr val="FFFFFF"/>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5" name="íṧļidê">
            <a:extLst>
              <a:ext uri="{FF2B5EF4-FFF2-40B4-BE49-F238E27FC236}">
                <a16:creationId xmlns:a16="http://schemas.microsoft.com/office/drawing/2014/main" id="{67193516-6701-4110-9755-40EF656C6FB9}"/>
              </a:ext>
            </a:extLst>
          </p:cNvPr>
          <p:cNvSpPr/>
          <p:nvPr/>
        </p:nvSpPr>
        <p:spPr>
          <a:xfrm>
            <a:off x="6237214" y="1872512"/>
            <a:ext cx="3871986" cy="1900760"/>
          </a:xfrm>
          <a:prstGeom prst="roundRect">
            <a:avLst>
              <a:gd name="adj" fmla="val 0"/>
            </a:avLst>
          </a:prstGeom>
          <a:solidFill>
            <a:schemeClr val="tx1">
              <a:lumMod val="50000"/>
              <a:lumOff val="50000"/>
              <a:alpha val="5000"/>
            </a:schemeClr>
          </a:solidFill>
          <a:ln w="57150" cap="rnd">
            <a:noFill/>
            <a:prstDash val="solid"/>
            <a:round/>
          </a:ln>
          <a:effectLst>
            <a:outerShdw blurRad="50800" dist="50800" dir="5400000" algn="c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rtl="1"/>
            <a:endParaRPr lang="zh-CN" altLang="en-US" sz="1400" b="1">
              <a:solidFill>
                <a:srgbClr val="FFFFFF"/>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6" name="íşļîḋè">
            <a:extLst>
              <a:ext uri="{FF2B5EF4-FFF2-40B4-BE49-F238E27FC236}">
                <a16:creationId xmlns:a16="http://schemas.microsoft.com/office/drawing/2014/main" id="{9A0E655C-7C8F-457D-A5A6-00222D3F1333}"/>
              </a:ext>
            </a:extLst>
          </p:cNvPr>
          <p:cNvSpPr/>
          <p:nvPr/>
        </p:nvSpPr>
        <p:spPr>
          <a:xfrm>
            <a:off x="6237214" y="3891561"/>
            <a:ext cx="3871986" cy="1900760"/>
          </a:xfrm>
          <a:prstGeom prst="roundRect">
            <a:avLst>
              <a:gd name="adj" fmla="val 0"/>
            </a:avLst>
          </a:prstGeom>
          <a:solidFill>
            <a:schemeClr val="tx1">
              <a:lumMod val="50000"/>
              <a:lumOff val="50000"/>
              <a:alpha val="5000"/>
            </a:schemeClr>
          </a:solidFill>
          <a:ln w="57150" cap="rnd">
            <a:noFill/>
            <a:prstDash val="solid"/>
            <a:round/>
          </a:ln>
          <a:effectLst>
            <a:outerShdw blurRad="50800" dist="50800" dir="5400000" algn="c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rtl="1"/>
            <a:endParaRPr lang="zh-CN" altLang="en-US" sz="1400" b="1">
              <a:solidFill>
                <a:srgbClr val="FFFFFF"/>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7" name="isḷíḓé">
            <a:extLst>
              <a:ext uri="{FF2B5EF4-FFF2-40B4-BE49-F238E27FC236}">
                <a16:creationId xmlns:a16="http://schemas.microsoft.com/office/drawing/2014/main" id="{B4C48702-854E-4975-BDEF-DDF421B0C207}"/>
              </a:ext>
            </a:extLst>
          </p:cNvPr>
          <p:cNvSpPr/>
          <p:nvPr/>
        </p:nvSpPr>
        <p:spPr>
          <a:xfrm>
            <a:off x="2247631" y="1405933"/>
            <a:ext cx="3871986" cy="289560"/>
          </a:xfrm>
          <a:prstGeom prst="roundRect">
            <a:avLst>
              <a:gd name="adj" fmla="val 0"/>
            </a:avLst>
          </a:prstGeom>
          <a:gradFill>
            <a:gsLst>
              <a:gs pos="0">
                <a:schemeClr val="accent5">
                  <a:lumMod val="60000"/>
                  <a:lumOff val="40000"/>
                </a:schemeClr>
              </a:gs>
              <a:gs pos="60000">
                <a:schemeClr val="accent5"/>
              </a:gs>
            </a:gsLst>
            <a:lin ang="2700000" scaled="0"/>
          </a:gradFill>
          <a:ln w="57150" cap="rnd">
            <a:noFill/>
            <a:prstDash val="solid"/>
            <a:round/>
          </a:ln>
          <a:effectLst>
            <a:outerShdw blurRad="76200" dist="50800" dir="5400000" algn="ctr" rotWithShape="0">
              <a:schemeClr val="accent5">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rmAutofit/>
          </a:bodyPr>
          <a:lstStyle/>
          <a:p>
            <a:pPr algn="ctr" defTabSz="913765" rtl="1"/>
            <a:r>
              <a:rPr lang="fa-IR" altLang="en-US" sz="1300" b="1" dirty="0">
                <a:solidFill>
                  <a:srgbClr val="FFFFFF"/>
                </a:solidFill>
                <a:latin typeface="思源黑体 Medium"/>
                <a:ea typeface="思源黑体 CN Medium" panose="020B0600000000000000" pitchFamily="34" charset="-122"/>
                <a:cs typeface="B Nazanin" pitchFamily="2" charset="-78"/>
                <a:sym typeface="思源黑体 CN Medium" panose="020B0600000000000000" pitchFamily="34" charset="-122"/>
              </a:rPr>
              <a:t>متن عنوان</a:t>
            </a:r>
            <a:endParaRPr lang="en-US" altLang="zh-CN" sz="1400" b="1" dirty="0">
              <a:solidFill>
                <a:srgbClr val="FFFFFF"/>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8" name="îS1íďe">
            <a:extLst>
              <a:ext uri="{FF2B5EF4-FFF2-40B4-BE49-F238E27FC236}">
                <a16:creationId xmlns:a16="http://schemas.microsoft.com/office/drawing/2014/main" id="{ACF996CE-0BAA-4A4D-813C-77F967A58B71}"/>
              </a:ext>
            </a:extLst>
          </p:cNvPr>
          <p:cNvSpPr/>
          <p:nvPr/>
        </p:nvSpPr>
        <p:spPr>
          <a:xfrm>
            <a:off x="6237214" y="1365423"/>
            <a:ext cx="3871986" cy="388800"/>
          </a:xfrm>
          <a:prstGeom prst="roundRect">
            <a:avLst>
              <a:gd name="adj" fmla="val 0"/>
            </a:avLst>
          </a:prstGeom>
          <a:gradFill>
            <a:gsLst>
              <a:gs pos="0">
                <a:schemeClr val="accent6">
                  <a:lumMod val="60000"/>
                  <a:lumOff val="40000"/>
                </a:schemeClr>
              </a:gs>
              <a:gs pos="60000">
                <a:schemeClr val="accent6"/>
              </a:gs>
            </a:gsLst>
            <a:lin ang="2700000" scaled="0"/>
          </a:gradFill>
          <a:ln w="57150" cap="rnd">
            <a:noFill/>
            <a:prstDash val="solid"/>
            <a:round/>
          </a:ln>
          <a:effectLst>
            <a:outerShdw blurRad="50800" dist="50800" dir="5400000" algn="ctr" rotWithShape="0">
              <a:schemeClr val="accent6">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rmAutofit/>
          </a:bodyPr>
          <a:lstStyle/>
          <a:p>
            <a:pPr algn="ctr" rtl="1"/>
            <a:r>
              <a:rPr lang="fa-IR" altLang="en-US" sz="1300" b="1" dirty="0">
                <a:solidFill>
                  <a:srgbClr val="FFFFFF"/>
                </a:solidFill>
                <a:latin typeface="思源黑体 Medium"/>
                <a:ea typeface="思源黑体 CN Medium" panose="020B0600000000000000" pitchFamily="34" charset="-122"/>
                <a:cs typeface="B Nazanin" pitchFamily="2" charset="-78"/>
                <a:sym typeface="思源黑体 CN Medium" panose="020B0600000000000000" pitchFamily="34" charset="-122"/>
              </a:rPr>
              <a:t>متن عنوان</a:t>
            </a:r>
            <a:endParaRPr lang="en-US" altLang="zh-CN" sz="1400" b="1" dirty="0">
              <a:solidFill>
                <a:srgbClr val="FFFFFF"/>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9" name="îs1iḋê">
            <a:extLst>
              <a:ext uri="{FF2B5EF4-FFF2-40B4-BE49-F238E27FC236}">
                <a16:creationId xmlns:a16="http://schemas.microsoft.com/office/drawing/2014/main" id="{AEE5E6A0-BBC1-461D-B254-D649650F3AB4}"/>
              </a:ext>
            </a:extLst>
          </p:cNvPr>
          <p:cNvSpPr/>
          <p:nvPr/>
        </p:nvSpPr>
        <p:spPr>
          <a:xfrm>
            <a:off x="1665172" y="1872512"/>
            <a:ext cx="464864" cy="1900760"/>
          </a:xfrm>
          <a:prstGeom prst="roundRect">
            <a:avLst>
              <a:gd name="adj" fmla="val 0"/>
            </a:avLst>
          </a:prstGeom>
          <a:gradFill>
            <a:gsLst>
              <a:gs pos="0">
                <a:schemeClr val="accent3">
                  <a:lumMod val="60000"/>
                  <a:lumOff val="40000"/>
                </a:schemeClr>
              </a:gs>
              <a:gs pos="60000">
                <a:schemeClr val="accent3"/>
              </a:gs>
            </a:gsLst>
            <a:lin ang="2700000" scaled="0"/>
          </a:gradFill>
          <a:ln w="57150" cap="rnd">
            <a:noFill/>
            <a:prstDash val="solid"/>
            <a:round/>
          </a:ln>
          <a:effectLst>
            <a:outerShdw blurRad="50800" dist="50800" dir="5400000" algn="c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rmAutofit/>
          </a:bodyPr>
          <a:lstStyle/>
          <a:p>
            <a:pPr algn="ctr" rtl="1"/>
            <a:r>
              <a:rPr lang="en-US" altLang="zh-CN" sz="1400" b="1">
                <a:solidFill>
                  <a:srgbClr val="FFFFFF"/>
                </a:solidFill>
                <a:latin typeface="思源黑体 Medium"/>
                <a:ea typeface="思源黑体 CN Medium" panose="020B0600000000000000" pitchFamily="34" charset="-122"/>
                <a:cs typeface="B Nazanin" pitchFamily="2" charset="-78"/>
                <a:sym typeface="思源黑体 CN Medium" panose="020B0600000000000000" pitchFamily="34" charset="-122"/>
              </a:rPr>
              <a:t>01</a:t>
            </a:r>
          </a:p>
        </p:txBody>
      </p:sp>
      <p:sp>
        <p:nvSpPr>
          <p:cNvPr id="10" name="ïṣḻíďé">
            <a:extLst>
              <a:ext uri="{FF2B5EF4-FFF2-40B4-BE49-F238E27FC236}">
                <a16:creationId xmlns:a16="http://schemas.microsoft.com/office/drawing/2014/main" id="{CF371964-5529-4D9A-8366-BF86B85C3132}"/>
              </a:ext>
            </a:extLst>
          </p:cNvPr>
          <p:cNvSpPr/>
          <p:nvPr/>
        </p:nvSpPr>
        <p:spPr>
          <a:xfrm>
            <a:off x="1665172" y="3891561"/>
            <a:ext cx="464864" cy="1900760"/>
          </a:xfrm>
          <a:prstGeom prst="roundRect">
            <a:avLst>
              <a:gd name="adj" fmla="val 0"/>
            </a:avLst>
          </a:prstGeom>
          <a:gradFill>
            <a:gsLst>
              <a:gs pos="0">
                <a:schemeClr val="accent2">
                  <a:lumMod val="60000"/>
                  <a:lumOff val="40000"/>
                </a:schemeClr>
              </a:gs>
              <a:gs pos="60000">
                <a:schemeClr val="accent2"/>
              </a:gs>
            </a:gsLst>
            <a:lin ang="2700000" scaled="0"/>
          </a:gradFill>
          <a:ln w="57150" cap="rnd">
            <a:noFill/>
            <a:prstDash val="solid"/>
            <a:round/>
          </a:ln>
          <a:effectLst>
            <a:outerShdw blurRad="50800" dist="50800" dir="5400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rmAutofit/>
          </a:bodyPr>
          <a:lstStyle/>
          <a:p>
            <a:pPr algn="ctr" rtl="1"/>
            <a:r>
              <a:rPr lang="en-US" altLang="zh-CN" sz="1400" b="1">
                <a:solidFill>
                  <a:srgbClr val="FFFFFF"/>
                </a:solidFill>
                <a:latin typeface="思源黑体 Medium"/>
                <a:ea typeface="思源黑体 CN Medium" panose="020B0600000000000000" pitchFamily="34" charset="-122"/>
                <a:cs typeface="B Nazanin" pitchFamily="2" charset="-78"/>
                <a:sym typeface="思源黑体 CN Medium" panose="020B0600000000000000" pitchFamily="34" charset="-122"/>
              </a:rPr>
              <a:t>02</a:t>
            </a:r>
          </a:p>
        </p:txBody>
      </p:sp>
      <p:sp>
        <p:nvSpPr>
          <p:cNvPr id="11" name="îṡḷidé">
            <a:extLst>
              <a:ext uri="{FF2B5EF4-FFF2-40B4-BE49-F238E27FC236}">
                <a16:creationId xmlns:a16="http://schemas.microsoft.com/office/drawing/2014/main" id="{90E264BA-460E-4E74-AF23-804CCF1E0657}"/>
              </a:ext>
            </a:extLst>
          </p:cNvPr>
          <p:cNvSpPr txBox="1"/>
          <p:nvPr/>
        </p:nvSpPr>
        <p:spPr>
          <a:xfrm>
            <a:off x="2400154" y="2057411"/>
            <a:ext cx="3303548" cy="701040"/>
          </a:xfrm>
          <a:prstGeom prst="rect">
            <a:avLst/>
          </a:prstGeom>
          <a:noFill/>
        </p:spPr>
        <p:txBody>
          <a:bodyPr wrap="square">
            <a:noAutofit/>
          </a:bodyPr>
          <a:lstStyle/>
          <a:p>
            <a:pPr algn="ctr" rtl="1">
              <a:lnSpc>
                <a:spcPct val="150000"/>
              </a:lnSpc>
            </a:pPr>
            <a:r>
              <a:rPr lang="fa-IR" altLang="en-US" sz="1400" dirty="0">
                <a:latin typeface="思源黑体 Medium"/>
                <a:ea typeface="思源黑体 CN Medium" panose="020B0600000000000000" pitchFamily="34" charset="-122"/>
                <a:cs typeface="B Nazanin" pitchFamily="2" charset="-78"/>
                <a:sym typeface="思源黑体 CN Medium" panose="020B0600000000000000" pitchFamily="34" charset="-122"/>
              </a:rPr>
              <a:t>محتوای شما در اینجا قرار می گیرد، یا با کپی کردن متن خود، در محتوای این کادر در اینجا، یا با کپی کردن متن خود، محتوای خود را در این کادر قرار دهید. با کپی کردن متن خود، چسباندن را انتخاب کنید.</a:t>
            </a:r>
            <a:endParaRPr lang="en-US" altLang="en-US" sz="1400" dirty="0">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12" name="ís1iḓé">
            <a:extLst>
              <a:ext uri="{FF2B5EF4-FFF2-40B4-BE49-F238E27FC236}">
                <a16:creationId xmlns:a16="http://schemas.microsoft.com/office/drawing/2014/main" id="{AF54E85B-FBC7-47BE-B679-027AE824291B}"/>
              </a:ext>
            </a:extLst>
          </p:cNvPr>
          <p:cNvSpPr txBox="1"/>
          <p:nvPr/>
        </p:nvSpPr>
        <p:spPr>
          <a:xfrm>
            <a:off x="6390264" y="2057411"/>
            <a:ext cx="3303548" cy="701040"/>
          </a:xfrm>
          <a:prstGeom prst="rect">
            <a:avLst/>
          </a:prstGeom>
          <a:noFill/>
        </p:spPr>
        <p:txBody>
          <a:bodyPr wrap="square">
            <a:noAutofit/>
          </a:bodyPr>
          <a:lstStyle/>
          <a:p>
            <a:pPr algn="ctr" rtl="1">
              <a:lnSpc>
                <a:spcPct val="150000"/>
              </a:lnSpc>
            </a:pPr>
            <a:r>
              <a:rPr lang="fa-IR" altLang="en-US" sz="1400" dirty="0">
                <a:latin typeface="思源黑体 Medium"/>
                <a:ea typeface="思源黑体 CN Medium" panose="020B0600000000000000" pitchFamily="34" charset="-122"/>
                <a:cs typeface="B Nazanin" pitchFamily="2" charset="-78"/>
                <a:sym typeface="思源黑体 CN Medium" panose="020B0600000000000000" pitchFamily="34" charset="-122"/>
              </a:rPr>
              <a:t>محتوای شما در اینجا قرار می گیرد، یا با کپی کردن متن خود، در محتوای این کادر در اینجا، یا با کپی کردن متن خود، محتوای خود را در این کادر قرار دهید. با کپی کردن متن خود، چسباندن را انتخاب کنید.</a:t>
            </a:r>
            <a:endParaRPr lang="en-US" altLang="en-US" sz="1400" dirty="0">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13" name="îṡḻidé">
            <a:extLst>
              <a:ext uri="{FF2B5EF4-FFF2-40B4-BE49-F238E27FC236}">
                <a16:creationId xmlns:a16="http://schemas.microsoft.com/office/drawing/2014/main" id="{A8C76C83-E937-4CA3-A001-8D926810FE43}"/>
              </a:ext>
            </a:extLst>
          </p:cNvPr>
          <p:cNvSpPr txBox="1"/>
          <p:nvPr/>
        </p:nvSpPr>
        <p:spPr>
          <a:xfrm>
            <a:off x="2400154" y="4123718"/>
            <a:ext cx="3303548" cy="701040"/>
          </a:xfrm>
          <a:prstGeom prst="rect">
            <a:avLst/>
          </a:prstGeom>
          <a:noFill/>
        </p:spPr>
        <p:txBody>
          <a:bodyPr wrap="square">
            <a:noAutofit/>
          </a:bodyPr>
          <a:lstStyle/>
          <a:p>
            <a:pPr algn="ctr" rtl="1">
              <a:lnSpc>
                <a:spcPct val="150000"/>
              </a:lnSpc>
            </a:pPr>
            <a:r>
              <a:rPr lang="fa-IR" altLang="en-US" sz="1400" dirty="0">
                <a:latin typeface="思源黑体 Medium"/>
                <a:ea typeface="思源黑体 CN Medium" panose="020B0600000000000000" pitchFamily="34" charset="-122"/>
                <a:cs typeface="B Nazanin" pitchFamily="2" charset="-78"/>
                <a:sym typeface="思源黑体 CN Medium" panose="020B0600000000000000" pitchFamily="34" charset="-122"/>
              </a:rPr>
              <a:t>محتوای شما در اینجا قرار می گیرد، یا با کپی کردن متن خود، در محتوای این کادر در اینجا، یا با کپی کردن متن خود، محتوای خود را در این کادر قرار دهید. با کپی کردن متن خود، چسباندن را انتخاب کنید.</a:t>
            </a:r>
            <a:endParaRPr lang="en-US" altLang="en-US" sz="1400" dirty="0">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14" name="ïṡḷïḍè">
            <a:extLst>
              <a:ext uri="{FF2B5EF4-FFF2-40B4-BE49-F238E27FC236}">
                <a16:creationId xmlns:a16="http://schemas.microsoft.com/office/drawing/2014/main" id="{07F8A2F4-8294-4F81-8E06-EE7F3D759566}"/>
              </a:ext>
            </a:extLst>
          </p:cNvPr>
          <p:cNvSpPr txBox="1"/>
          <p:nvPr/>
        </p:nvSpPr>
        <p:spPr>
          <a:xfrm>
            <a:off x="6390264" y="4123718"/>
            <a:ext cx="3303548" cy="701040"/>
          </a:xfrm>
          <a:prstGeom prst="rect">
            <a:avLst/>
          </a:prstGeom>
          <a:noFill/>
        </p:spPr>
        <p:txBody>
          <a:bodyPr wrap="square">
            <a:noAutofit/>
          </a:bodyPr>
          <a:lstStyle/>
          <a:p>
            <a:pPr algn="ctr" rtl="1">
              <a:lnSpc>
                <a:spcPct val="150000"/>
              </a:lnSpc>
            </a:pPr>
            <a:r>
              <a:rPr lang="fa-IR" altLang="en-US" sz="1400" dirty="0">
                <a:latin typeface="思源黑体 Medium"/>
                <a:ea typeface="思源黑体 CN Medium" panose="020B0600000000000000" pitchFamily="34" charset="-122"/>
                <a:cs typeface="B Nazanin" pitchFamily="2" charset="-78"/>
                <a:sym typeface="思源黑体 CN Medium" panose="020B0600000000000000" pitchFamily="34" charset="-122"/>
              </a:rPr>
              <a:t>محتوای شما در اینجا قرار می گیرد، یا با کپی کردن متن خود، در محتوای این کادر در اینجا، یا با کپی کردن متن خود، محتوای خود را در این کادر قرار دهید. با کپی کردن متن خود، چسباندن را انتخاب کنید.</a:t>
            </a:r>
            <a:endParaRPr lang="en-US" altLang="en-US" sz="1400" dirty="0">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grpSp>
        <p:nvGrpSpPr>
          <p:cNvPr id="15" name="组合 14">
            <a:extLst>
              <a:ext uri="{FF2B5EF4-FFF2-40B4-BE49-F238E27FC236}">
                <a16:creationId xmlns:a16="http://schemas.microsoft.com/office/drawing/2014/main" id="{7B248BCB-D873-4DA0-8CFF-8C0EA9FA5198}"/>
              </a:ext>
            </a:extLst>
          </p:cNvPr>
          <p:cNvGrpSpPr/>
          <p:nvPr/>
        </p:nvGrpSpPr>
        <p:grpSpPr>
          <a:xfrm>
            <a:off x="179624" y="210066"/>
            <a:ext cx="5014582" cy="795773"/>
            <a:chOff x="302202" y="204124"/>
            <a:chExt cx="4876609" cy="491174"/>
          </a:xfrm>
        </p:grpSpPr>
        <p:sp>
          <p:nvSpPr>
            <p:cNvPr id="16" name="文本框 15">
              <a:extLst>
                <a:ext uri="{FF2B5EF4-FFF2-40B4-BE49-F238E27FC236}">
                  <a16:creationId xmlns:a16="http://schemas.microsoft.com/office/drawing/2014/main" id="{488A666C-E4FD-4DC1-9607-5B7F04A7690E}"/>
                </a:ext>
              </a:extLst>
            </p:cNvPr>
            <p:cNvSpPr txBox="1">
              <a:spLocks noChangeArrowheads="1"/>
            </p:cNvSpPr>
            <p:nvPr/>
          </p:nvSpPr>
          <p:spPr bwMode="auto">
            <a:xfrm>
              <a:off x="4244503" y="204124"/>
              <a:ext cx="934308" cy="24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rm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eaLnBrk="0" hangingPunct="0">
                <a:defRPr sz="1300">
                  <a:solidFill>
                    <a:schemeClr val="tx1"/>
                  </a:solidFill>
                  <a:latin typeface="Calibri" panose="020F0502020204030204" pitchFamily="34" charset="0"/>
                  <a:ea typeface="宋体" panose="02010600030101010101" pitchFamily="2" charset="-122"/>
                </a:defRPr>
              </a:lvl2pPr>
              <a:lvl3pPr eaLnBrk="0" hangingPunct="0">
                <a:defRPr sz="1300">
                  <a:solidFill>
                    <a:schemeClr val="tx1"/>
                  </a:solidFill>
                  <a:latin typeface="Calibri" panose="020F0502020204030204" pitchFamily="34" charset="0"/>
                  <a:ea typeface="宋体" panose="02010600030101010101" pitchFamily="2" charset="-122"/>
                </a:defRPr>
              </a:lvl3pPr>
              <a:lvl4pPr eaLnBrk="0" hangingPunct="0">
                <a:defRPr sz="1300">
                  <a:solidFill>
                    <a:schemeClr val="tx1"/>
                  </a:solidFill>
                  <a:latin typeface="Calibri" panose="020F0502020204030204" pitchFamily="34" charset="0"/>
                  <a:ea typeface="宋体" panose="02010600030101010101" pitchFamily="2" charset="-122"/>
                </a:defRPr>
              </a:lvl4pPr>
              <a:lvl5pPr eaLnBrk="0" hangingPunct="0">
                <a:defRPr sz="1300">
                  <a:solidFill>
                    <a:schemeClr val="tx1"/>
                  </a:solidFill>
                  <a:latin typeface="Calibri" panose="020F0502020204030204" pitchFamily="34" charset="0"/>
                  <a:ea typeface="宋体" panose="02010600030101010101" pitchFamily="2" charset="-122"/>
                </a:defRPr>
              </a:lvl5pPr>
              <a:lvl6pPr marL="18288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gn="ctr" rtl="1" eaLnBrk="1" hangingPunct="1"/>
              <a:r>
                <a:rPr lang="fa-IR" altLang="en-US" sz="1600" b="1"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معرفی</a:t>
              </a:r>
              <a:endParaRPr lang="en-US" altLang="en-US" sz="1600" b="1"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17" name="TextBox 46">
              <a:extLst>
                <a:ext uri="{FF2B5EF4-FFF2-40B4-BE49-F238E27FC236}">
                  <a16:creationId xmlns:a16="http://schemas.microsoft.com/office/drawing/2014/main" id="{9198AE96-126E-4577-8A94-4ACE50E0A118}"/>
                </a:ext>
              </a:extLst>
            </p:cNvPr>
            <p:cNvSpPr txBox="1">
              <a:spLocks noChangeArrowheads="1"/>
            </p:cNvSpPr>
            <p:nvPr/>
          </p:nvSpPr>
          <p:spPr bwMode="auto">
            <a:xfrm>
              <a:off x="302202" y="420978"/>
              <a:ext cx="4786313"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defTabSz="522288" eaLnBrk="0" hangingPunct="0">
                <a:defRPr sz="1300">
                  <a:solidFill>
                    <a:schemeClr val="tx1"/>
                  </a:solidFill>
                  <a:latin typeface="Calibri" panose="020F0502020204030204" pitchFamily="34" charset="0"/>
                  <a:ea typeface="宋体" panose="02010600030101010101" pitchFamily="2" charset="-122"/>
                </a:defRPr>
              </a:lvl1pPr>
              <a:lvl2pPr defTabSz="522288" eaLnBrk="0" hangingPunct="0">
                <a:defRPr sz="1300">
                  <a:solidFill>
                    <a:schemeClr val="tx1"/>
                  </a:solidFill>
                  <a:latin typeface="Calibri" panose="020F0502020204030204" pitchFamily="34" charset="0"/>
                  <a:ea typeface="宋体" panose="02010600030101010101" pitchFamily="2" charset="-122"/>
                </a:defRPr>
              </a:lvl2pPr>
              <a:lvl3pPr defTabSz="522288" eaLnBrk="0" hangingPunct="0">
                <a:defRPr sz="1300">
                  <a:solidFill>
                    <a:schemeClr val="tx1"/>
                  </a:solidFill>
                  <a:latin typeface="Calibri" panose="020F0502020204030204" pitchFamily="34" charset="0"/>
                  <a:ea typeface="宋体" panose="02010600030101010101" pitchFamily="2" charset="-122"/>
                </a:defRPr>
              </a:lvl3pPr>
              <a:lvl4pPr defTabSz="522288" eaLnBrk="0" hangingPunct="0">
                <a:defRPr sz="1300">
                  <a:solidFill>
                    <a:schemeClr val="tx1"/>
                  </a:solidFill>
                  <a:latin typeface="Calibri" panose="020F0502020204030204" pitchFamily="34" charset="0"/>
                  <a:ea typeface="宋体" panose="02010600030101010101" pitchFamily="2" charset="-122"/>
                </a:defRPr>
              </a:lvl4pPr>
              <a:lvl5pPr defTabSz="522288" eaLnBrk="0" hangingPunct="0">
                <a:defRPr sz="1300">
                  <a:solidFill>
                    <a:schemeClr val="tx1"/>
                  </a:solidFill>
                  <a:latin typeface="Calibri" panose="020F0502020204030204" pitchFamily="34" charset="0"/>
                  <a:ea typeface="宋体" panose="02010600030101010101" pitchFamily="2" charset="-122"/>
                </a:defRPr>
              </a:lvl5pPr>
              <a:lvl6pPr marL="18288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gn="ctr" rtl="1" eaLnBrk="1" hangingPunct="1"/>
              <a:r>
                <a:rPr lang="fa-IR" altLang="en-US" sz="1600"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پس از اینکه محتوای خود را </a:t>
              </a:r>
              <a:r>
                <a:rPr lang="fa-IR" altLang="en-US" sz="2800"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اینجا</a:t>
              </a:r>
              <a:r>
                <a:rPr lang="fa-IR" altLang="en-US" sz="1600"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 قرار دادید </a:t>
              </a:r>
              <a:r>
                <a:rPr lang="en-US" altLang="en-US" sz="1600"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 </a:t>
              </a:r>
              <a:endParaRPr lang="en-US" altLang="zh-CN" sz="1600" dirty="0">
                <a:solidFill>
                  <a:srgbClr val="404040"/>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spTree>
    <p:extLst>
      <p:ext uri="{BB962C8B-B14F-4D97-AF65-F5344CB8AC3E}">
        <p14:creationId xmlns:p14="http://schemas.microsoft.com/office/powerpoint/2010/main" val="151841992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par>
                          <p:cTn id="25" fill="hold" nodeType="afterGroup">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ppt_x"/>
                                          </p:val>
                                        </p:tav>
                                        <p:tav tm="100000">
                                          <p:val>
                                            <p:strVal val="#ppt_x"/>
                                          </p:val>
                                        </p:tav>
                                      </p:tavLst>
                                    </p:anim>
                                    <p:anim calcmode="lin" valueType="num">
                                      <p:cBhvr additive="base">
                                        <p:cTn id="45" dur="500" fill="hold"/>
                                        <p:tgtEl>
                                          <p:spTgt spid="11"/>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ppt_x"/>
                                          </p:val>
                                        </p:tav>
                                        <p:tav tm="100000">
                                          <p:val>
                                            <p:strVal val="#ppt_x"/>
                                          </p:val>
                                        </p:tav>
                                      </p:tavLst>
                                    </p:anim>
                                    <p:anim calcmode="lin" valueType="num">
                                      <p:cBhvr additive="base">
                                        <p:cTn id="49" dur="500" fill="hold"/>
                                        <p:tgtEl>
                                          <p:spTgt spid="12"/>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fill="hold"/>
                                        <p:tgtEl>
                                          <p:spTgt spid="13"/>
                                        </p:tgtEl>
                                        <p:attrNameLst>
                                          <p:attrName>ppt_x</p:attrName>
                                        </p:attrNameLst>
                                      </p:cBhvr>
                                      <p:tavLst>
                                        <p:tav tm="0">
                                          <p:val>
                                            <p:strVal val="#ppt_x"/>
                                          </p:val>
                                        </p:tav>
                                        <p:tav tm="100000">
                                          <p:val>
                                            <p:strVal val="#ppt_x"/>
                                          </p:val>
                                        </p:tav>
                                      </p:tavLst>
                                    </p:anim>
                                    <p:anim calcmode="lin" valueType="num">
                                      <p:cBhvr additive="base">
                                        <p:cTn id="53" dur="500" fill="hold"/>
                                        <p:tgtEl>
                                          <p:spTgt spid="13"/>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500" fill="hold"/>
                                        <p:tgtEl>
                                          <p:spTgt spid="14"/>
                                        </p:tgtEl>
                                        <p:attrNameLst>
                                          <p:attrName>ppt_x</p:attrName>
                                        </p:attrNameLst>
                                      </p:cBhvr>
                                      <p:tavLst>
                                        <p:tav tm="0">
                                          <p:val>
                                            <p:strVal val="#ppt_x"/>
                                          </p:val>
                                        </p:tav>
                                        <p:tav tm="100000">
                                          <p:val>
                                            <p:strVal val="#ppt_x"/>
                                          </p:val>
                                        </p:tav>
                                      </p:tavLst>
                                    </p:anim>
                                    <p:anim calcmode="lin" valueType="num">
                                      <p:cBhvr additive="base">
                                        <p:cTn id="5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5">
            <a:extLst>
              <a:ext uri="{FF2B5EF4-FFF2-40B4-BE49-F238E27FC236}">
                <a16:creationId xmlns:a16="http://schemas.microsoft.com/office/drawing/2014/main" id="{B6E0284E-5A56-46D6-B4DB-F4F6A9B6BAAE}"/>
              </a:ext>
            </a:extLst>
          </p:cNvPr>
          <p:cNvSpPr/>
          <p:nvPr/>
        </p:nvSpPr>
        <p:spPr>
          <a:xfrm>
            <a:off x="660399" y="1160463"/>
            <a:ext cx="7788275" cy="4824412"/>
          </a:xfrm>
          <a:custGeom>
            <a:avLst/>
            <a:gdLst>
              <a:gd name="connsiteX0" fmla="*/ 0 w 7359650"/>
              <a:gd name="connsiteY0" fmla="*/ 0 h 4824412"/>
              <a:gd name="connsiteX1" fmla="*/ 7359650 w 7359650"/>
              <a:gd name="connsiteY1" fmla="*/ 0 h 4824412"/>
              <a:gd name="connsiteX2" fmla="*/ 4387850 w 7359650"/>
              <a:gd name="connsiteY2" fmla="*/ 4824412 h 4824412"/>
              <a:gd name="connsiteX3" fmla="*/ 0 w 7359650"/>
              <a:gd name="connsiteY3" fmla="*/ 4824412 h 4824412"/>
            </a:gdLst>
            <a:ahLst/>
            <a:cxnLst>
              <a:cxn ang="0">
                <a:pos x="connsiteX0" y="connsiteY0"/>
              </a:cxn>
              <a:cxn ang="0">
                <a:pos x="connsiteX1" y="connsiteY1"/>
              </a:cxn>
              <a:cxn ang="0">
                <a:pos x="connsiteX2" y="connsiteY2"/>
              </a:cxn>
              <a:cxn ang="0">
                <a:pos x="connsiteX3" y="connsiteY3"/>
              </a:cxn>
            </a:cxnLst>
            <a:rect l="l" t="t" r="r" b="b"/>
            <a:pathLst>
              <a:path w="7359650" h="4824412">
                <a:moveTo>
                  <a:pt x="0" y="0"/>
                </a:moveTo>
                <a:lnTo>
                  <a:pt x="7359650" y="0"/>
                </a:lnTo>
                <a:lnTo>
                  <a:pt x="4387850" y="4824412"/>
                </a:lnTo>
                <a:lnTo>
                  <a:pt x="0" y="4824412"/>
                </a:lnTo>
                <a:close/>
              </a:path>
            </a:pathLst>
          </a:custGeom>
          <a:blipFill dpi="0" rotWithShape="1">
            <a:blip r:embed="rId3">
              <a:extLst>
                <a:ext uri="{28A0092B-C50C-407E-A947-70E740481C1C}">
                  <a14:useLocalDpi xmlns:a14="http://schemas.microsoft.com/office/drawing/2010/main" val="0"/>
                </a:ext>
              </a:extLst>
            </a:blip>
            <a:tile tx="0" ty="0" sx="100000" sy="100000" flip="none" algn="ctr"/>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r" rtl="1"/>
            <a:endParaRPr lang="zh-CN" altLang="en-US" b="1">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4" name="文本框 3">
            <a:extLst>
              <a:ext uri="{FF2B5EF4-FFF2-40B4-BE49-F238E27FC236}">
                <a16:creationId xmlns:a16="http://schemas.microsoft.com/office/drawing/2014/main" id="{70FE533C-A6CE-4158-ACAB-31E7E69F0567}"/>
              </a:ext>
            </a:extLst>
          </p:cNvPr>
          <p:cNvSpPr txBox="1"/>
          <p:nvPr/>
        </p:nvSpPr>
        <p:spPr>
          <a:xfrm>
            <a:off x="6800850" y="5242439"/>
            <a:ext cx="4810125" cy="518160"/>
          </a:xfrm>
          <a:prstGeom prst="rect">
            <a:avLst/>
          </a:prstGeom>
          <a:noFill/>
          <a:ln>
            <a:noFill/>
          </a:ln>
        </p:spPr>
        <p:txBody>
          <a:bodyPr wrap="square" lIns="91440" tIns="45720" rIns="91440" bIns="45720" anchor="t" anchorCtr="0">
            <a:normAutofit/>
          </a:bodyPr>
          <a:lstStyle/>
          <a:p>
            <a:pPr lvl="0" algn="r" defTabSz="913765" rtl="1">
              <a:spcBef>
                <a:spcPct val="0"/>
              </a:spcBef>
              <a:spcAft>
                <a:spcPct val="0"/>
              </a:spcAft>
              <a:buSzPct val="25000"/>
              <a:defRPr/>
            </a:pPr>
            <a:r>
              <a:rPr lang="fa-IR" altLang="en-US" sz="2800" b="1" dirty="0">
                <a:latin typeface="思源黑体 Medium"/>
                <a:ea typeface="思源黑体 CN Medium" panose="020B0600000000000000" pitchFamily="34" charset="-122"/>
                <a:cs typeface="B Nazanin" pitchFamily="2" charset="-78"/>
                <a:sym typeface="思源黑体 CN Medium" panose="020B0600000000000000" pitchFamily="34" charset="-122"/>
              </a:rPr>
              <a:t>متن خود را وارد کنید</a:t>
            </a:r>
            <a:endParaRPr kumimoji="0" lang="en-US" sz="2800" b="1" i="0" u="none" strike="noStrike" kern="1200" cap="none" spc="0" normalizeH="0" baseline="0" noProof="0" dirty="0">
              <a:ln>
                <a:noFill/>
              </a:ln>
              <a:effectLst/>
              <a:uLnTx/>
              <a:uFillTx/>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nvGrpSpPr>
          <p:cNvPr id="6" name="组合 5">
            <a:extLst>
              <a:ext uri="{FF2B5EF4-FFF2-40B4-BE49-F238E27FC236}">
                <a16:creationId xmlns:a16="http://schemas.microsoft.com/office/drawing/2014/main" id="{754395D6-4D37-4C58-8C62-A3DD2D2DA4D0}"/>
              </a:ext>
            </a:extLst>
          </p:cNvPr>
          <p:cNvGrpSpPr/>
          <p:nvPr/>
        </p:nvGrpSpPr>
        <p:grpSpPr>
          <a:xfrm>
            <a:off x="6708771" y="2846932"/>
            <a:ext cx="4810126" cy="1876973"/>
            <a:chOff x="6708771" y="2846932"/>
            <a:chExt cx="4810126" cy="1876973"/>
          </a:xfrm>
        </p:grpSpPr>
        <p:grpSp>
          <p:nvGrpSpPr>
            <p:cNvPr id="7" name="组合 6">
              <a:extLst>
                <a:ext uri="{FF2B5EF4-FFF2-40B4-BE49-F238E27FC236}">
                  <a16:creationId xmlns:a16="http://schemas.microsoft.com/office/drawing/2014/main" id="{33CB691C-F263-4918-BA1C-86360E4C2B57}"/>
                </a:ext>
              </a:extLst>
            </p:cNvPr>
            <p:cNvGrpSpPr/>
            <p:nvPr/>
          </p:nvGrpSpPr>
          <p:grpSpPr>
            <a:xfrm>
              <a:off x="6708771" y="3521934"/>
              <a:ext cx="4810126" cy="1201971"/>
              <a:chOff x="8248205" y="2751950"/>
              <a:chExt cx="2724597" cy="1201971"/>
            </a:xfrm>
          </p:grpSpPr>
          <p:sp>
            <p:nvSpPr>
              <p:cNvPr id="11" name="文本框 10">
                <a:extLst>
                  <a:ext uri="{FF2B5EF4-FFF2-40B4-BE49-F238E27FC236}">
                    <a16:creationId xmlns:a16="http://schemas.microsoft.com/office/drawing/2014/main" id="{9495D53D-EF68-4CDB-BA6E-47107BE8ED91}"/>
                  </a:ext>
                </a:extLst>
              </p:cNvPr>
              <p:cNvSpPr txBox="1"/>
              <p:nvPr/>
            </p:nvSpPr>
            <p:spPr>
              <a:xfrm>
                <a:off x="8753561" y="2751950"/>
                <a:ext cx="2219241" cy="320040"/>
              </a:xfrm>
              <a:prstGeom prst="rect">
                <a:avLst/>
              </a:prstGeom>
              <a:noFill/>
              <a:ln>
                <a:noFill/>
              </a:ln>
            </p:spPr>
            <p:txBody>
              <a:bodyPr wrap="square" lIns="91440" tIns="45720" rIns="91440" bIns="45720" anchor="t" anchorCtr="0">
                <a:normAutofit/>
              </a:bodyPr>
              <a:lstStyle/>
              <a:p>
                <a:pPr marL="0" marR="0" lvl="0" indent="0" algn="r" defTabSz="913765" rtl="1" eaLnBrk="1" fontAlgn="auto" latinLnBrk="0" hangingPunct="1">
                  <a:lnSpc>
                    <a:spcPct val="100000"/>
                  </a:lnSpc>
                  <a:spcBef>
                    <a:spcPct val="0"/>
                  </a:spcBef>
                  <a:spcAft>
                    <a:spcPct val="0"/>
                  </a:spcAft>
                  <a:buClrTx/>
                  <a:buSzPct val="25000"/>
                  <a:buFontTx/>
                  <a:buNone/>
                  <a:defRPr/>
                </a:pPr>
                <a:r>
                  <a:rPr kumimoji="0" lang="fa-IR" altLang="en-US" sz="1500" b="1" i="0" u="none" strike="noStrike" kern="1200" cap="none" spc="0" normalizeH="0" baseline="0" noProof="0" dirty="0">
                    <a:ln>
                      <a:noFill/>
                    </a:ln>
                    <a:effectLst/>
                    <a:uLnTx/>
                    <a:uFillTx/>
                    <a:latin typeface="思源黑体 Medium"/>
                    <a:ea typeface="思源黑体 CN Medium" panose="020B0600000000000000" pitchFamily="34" charset="-122"/>
                    <a:cs typeface="B Nazanin" pitchFamily="2" charset="-78"/>
                    <a:sym typeface="思源黑体 CN Medium" panose="020B0600000000000000" pitchFamily="34" charset="-122"/>
                  </a:rPr>
                  <a:t>متن عنوان</a:t>
                </a:r>
                <a:endParaRPr kumimoji="0" lang="en-US" altLang="zh-CN" sz="1600" b="1" i="0" u="none" strike="noStrike" kern="1200" cap="none" spc="0" normalizeH="0" baseline="0" noProof="0" dirty="0">
                  <a:ln>
                    <a:noFill/>
                  </a:ln>
                  <a:effectLst/>
                  <a:uLnTx/>
                  <a:uFillTx/>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2" name="矩形 11">
                <a:extLst>
                  <a:ext uri="{FF2B5EF4-FFF2-40B4-BE49-F238E27FC236}">
                    <a16:creationId xmlns:a16="http://schemas.microsoft.com/office/drawing/2014/main" id="{38D0C1EA-9AF2-45F3-8456-3116DE0686A3}"/>
                  </a:ext>
                </a:extLst>
              </p:cNvPr>
              <p:cNvSpPr/>
              <p:nvPr/>
            </p:nvSpPr>
            <p:spPr>
              <a:xfrm flipH="1">
                <a:off x="8248205" y="3078020"/>
                <a:ext cx="2724596" cy="875901"/>
              </a:xfrm>
              <a:prstGeom prst="rect">
                <a:avLst/>
              </a:prstGeom>
              <a:ln>
                <a:noFill/>
              </a:ln>
            </p:spPr>
            <p:txBody>
              <a:bodyPr wrap="square" lIns="91440" tIns="45720" rIns="91440" bIns="45720" anchor="t">
                <a:noAutofit/>
              </a:bodyPr>
              <a:lstStyle/>
              <a:p>
                <a:pPr algn="r" defTabSz="913765" rtl="1">
                  <a:lnSpc>
                    <a:spcPct val="120000"/>
                  </a:lnSpc>
                  <a:buSzPct val="25000"/>
                  <a:defRPr/>
                </a:pPr>
                <a:r>
                  <a:rPr lang="fa-IR" altLang="en-US" sz="1200" dirty="0">
                    <a:latin typeface="思源黑体 Medium"/>
                    <a:ea typeface="思源黑体 CN Medium" panose="020B0600000000000000" pitchFamily="34" charset="-122"/>
                    <a:cs typeface="B Nazanin" pitchFamily="2" charset="-78"/>
                    <a:sym typeface="思源黑体 CN Medium" panose="020B0600000000000000" pitchFamily="34" charset="-122"/>
                  </a:rPr>
                  <a:t>محتوای شما در اینجا قرار می گیرد، یا با کپی کردن متن خود، در محتوای این کادر در اینجا، یا با کپی کردن متن، محتوای خود را در این کادر قرار دهید. با کپی کردن متن خود، پس از زدن اینجا، محتوای خود را در این کادر انتخاب کنید، یا با کپی کردن متن خود، در این کادر محتوا را در اینجا انتخاب کنید، یا با کپی کردن متن خود، را انتخاب کنید.</a:t>
                </a:r>
                <a:endParaRPr kumimoji="0" lang="en-US" altLang="en-US" sz="1200" b="0" i="0" u="none" strike="noStrike" kern="1200" cap="none" spc="0" normalizeH="0" baseline="0" noProof="0" dirty="0">
                  <a:ln>
                    <a:noFill/>
                  </a:ln>
                  <a:effectLst/>
                  <a:uLnTx/>
                  <a:uFillTx/>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grpSp>
        <p:grpSp>
          <p:nvGrpSpPr>
            <p:cNvPr id="8" name="组合 7">
              <a:extLst>
                <a:ext uri="{FF2B5EF4-FFF2-40B4-BE49-F238E27FC236}">
                  <a16:creationId xmlns:a16="http://schemas.microsoft.com/office/drawing/2014/main" id="{00D1FA60-F7E1-4743-82FB-E70C099299F4}"/>
                </a:ext>
              </a:extLst>
            </p:cNvPr>
            <p:cNvGrpSpPr/>
            <p:nvPr/>
          </p:nvGrpSpPr>
          <p:grpSpPr>
            <a:xfrm>
              <a:off x="11002032" y="2846932"/>
              <a:ext cx="410200" cy="410198"/>
              <a:chOff x="9056982" y="3214083"/>
              <a:chExt cx="410200" cy="410198"/>
            </a:xfrm>
          </p:grpSpPr>
          <p:sp>
            <p:nvSpPr>
              <p:cNvPr id="9" name="矩形 8">
                <a:extLst>
                  <a:ext uri="{FF2B5EF4-FFF2-40B4-BE49-F238E27FC236}">
                    <a16:creationId xmlns:a16="http://schemas.microsoft.com/office/drawing/2014/main" id="{4C4F37EF-143A-4999-A5D7-EC45AFCAE5B2}"/>
                  </a:ext>
                </a:extLst>
              </p:cNvPr>
              <p:cNvSpPr/>
              <p:nvPr/>
            </p:nvSpPr>
            <p:spPr>
              <a:xfrm>
                <a:off x="9056982" y="3214083"/>
                <a:ext cx="410200" cy="410198"/>
              </a:xfrm>
              <a:prstGeom prst="rect">
                <a:avLst/>
              </a:prstGeom>
              <a:gradFill>
                <a:gsLst>
                  <a:gs pos="0">
                    <a:schemeClr val="accent4">
                      <a:lumMod val="60000"/>
                      <a:lumOff val="40000"/>
                    </a:schemeClr>
                  </a:gs>
                  <a:gs pos="60000">
                    <a:schemeClr val="accent4"/>
                  </a:gs>
                </a:gsLst>
                <a:lin ang="2700000" scaled="0"/>
              </a:gradFill>
              <a:ln w="57150" cap="rnd">
                <a:noFill/>
                <a:prstDash val="solid"/>
                <a:round/>
              </a:ln>
              <a:effectLst>
                <a:outerShdw blurRad="76200" dist="50800" dir="5400000" algn="ctr" rotWithShape="0">
                  <a:schemeClr val="accent4">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r" defTabSz="913765"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0" name="任意多边形 13">
                <a:extLst>
                  <a:ext uri="{FF2B5EF4-FFF2-40B4-BE49-F238E27FC236}">
                    <a16:creationId xmlns:a16="http://schemas.microsoft.com/office/drawing/2014/main" id="{6479C296-A759-499B-90CB-5B053529C013}"/>
                  </a:ext>
                </a:extLst>
              </p:cNvPr>
              <p:cNvSpPr/>
              <p:nvPr/>
            </p:nvSpPr>
            <p:spPr>
              <a:xfrm>
                <a:off x="9173081" y="3334945"/>
                <a:ext cx="178001" cy="174822"/>
              </a:xfrm>
              <a:custGeom>
                <a:avLst/>
                <a:gdLst>
                  <a:gd name="connsiteX0" fmla="*/ 343764 w 533400"/>
                  <a:gd name="connsiteY0" fmla="*/ 276846 h 523875"/>
                  <a:gd name="connsiteX1" fmla="*/ 372339 w 533400"/>
                  <a:gd name="connsiteY1" fmla="*/ 305421 h 523875"/>
                  <a:gd name="connsiteX2" fmla="*/ 372339 w 533400"/>
                  <a:gd name="connsiteY2" fmla="*/ 495921 h 523875"/>
                  <a:gd name="connsiteX3" fmla="*/ 343764 w 533400"/>
                  <a:gd name="connsiteY3" fmla="*/ 524496 h 523875"/>
                  <a:gd name="connsiteX4" fmla="*/ 191364 w 533400"/>
                  <a:gd name="connsiteY4" fmla="*/ 524496 h 523875"/>
                  <a:gd name="connsiteX5" fmla="*/ 162789 w 533400"/>
                  <a:gd name="connsiteY5" fmla="*/ 495921 h 523875"/>
                  <a:gd name="connsiteX6" fmla="*/ 162789 w 533400"/>
                  <a:gd name="connsiteY6" fmla="*/ 305421 h 523875"/>
                  <a:gd name="connsiteX7" fmla="*/ 191364 w 533400"/>
                  <a:gd name="connsiteY7" fmla="*/ 276846 h 523875"/>
                  <a:gd name="connsiteX8" fmla="*/ 343764 w 533400"/>
                  <a:gd name="connsiteY8" fmla="*/ 276846 h 523875"/>
                  <a:gd name="connsiteX9" fmla="*/ 143739 w 533400"/>
                  <a:gd name="connsiteY9" fmla="*/ 114921 h 523875"/>
                  <a:gd name="connsiteX10" fmla="*/ 179934 w 533400"/>
                  <a:gd name="connsiteY10" fmla="*/ 153021 h 523875"/>
                  <a:gd name="connsiteX11" fmla="*/ 181839 w 533400"/>
                  <a:gd name="connsiteY11" fmla="*/ 153021 h 523875"/>
                  <a:gd name="connsiteX12" fmla="*/ 353289 w 533400"/>
                  <a:gd name="connsiteY12" fmla="*/ 153021 h 523875"/>
                  <a:gd name="connsiteX13" fmla="*/ 391389 w 533400"/>
                  <a:gd name="connsiteY13" fmla="*/ 116826 h 523875"/>
                  <a:gd name="connsiteX14" fmla="*/ 391389 w 533400"/>
                  <a:gd name="connsiteY14" fmla="*/ 114921 h 523875"/>
                  <a:gd name="connsiteX15" fmla="*/ 505689 w 533400"/>
                  <a:gd name="connsiteY15" fmla="*/ 114921 h 523875"/>
                  <a:gd name="connsiteX16" fmla="*/ 534264 w 533400"/>
                  <a:gd name="connsiteY16" fmla="*/ 143496 h 523875"/>
                  <a:gd name="connsiteX17" fmla="*/ 534264 w 533400"/>
                  <a:gd name="connsiteY17" fmla="*/ 381621 h 523875"/>
                  <a:gd name="connsiteX18" fmla="*/ 505689 w 533400"/>
                  <a:gd name="connsiteY18" fmla="*/ 410196 h 523875"/>
                  <a:gd name="connsiteX19" fmla="*/ 391389 w 533400"/>
                  <a:gd name="connsiteY19" fmla="*/ 410196 h 523875"/>
                  <a:gd name="connsiteX20" fmla="*/ 391389 w 533400"/>
                  <a:gd name="connsiteY20" fmla="*/ 295896 h 523875"/>
                  <a:gd name="connsiteX21" fmla="*/ 355194 w 533400"/>
                  <a:gd name="connsiteY21" fmla="*/ 257796 h 523875"/>
                  <a:gd name="connsiteX22" fmla="*/ 353289 w 533400"/>
                  <a:gd name="connsiteY22" fmla="*/ 257796 h 523875"/>
                  <a:gd name="connsiteX23" fmla="*/ 181839 w 533400"/>
                  <a:gd name="connsiteY23" fmla="*/ 257796 h 523875"/>
                  <a:gd name="connsiteX24" fmla="*/ 143739 w 533400"/>
                  <a:gd name="connsiteY24" fmla="*/ 293991 h 523875"/>
                  <a:gd name="connsiteX25" fmla="*/ 143739 w 533400"/>
                  <a:gd name="connsiteY25" fmla="*/ 295896 h 523875"/>
                  <a:gd name="connsiteX26" fmla="*/ 143739 w 533400"/>
                  <a:gd name="connsiteY26" fmla="*/ 410196 h 523875"/>
                  <a:gd name="connsiteX27" fmla="*/ 29439 w 533400"/>
                  <a:gd name="connsiteY27" fmla="*/ 410196 h 523875"/>
                  <a:gd name="connsiteX28" fmla="*/ 864 w 533400"/>
                  <a:gd name="connsiteY28" fmla="*/ 381621 h 523875"/>
                  <a:gd name="connsiteX29" fmla="*/ 864 w 533400"/>
                  <a:gd name="connsiteY29" fmla="*/ 201408 h 523875"/>
                  <a:gd name="connsiteX30" fmla="*/ 11151 w 533400"/>
                  <a:gd name="connsiteY30" fmla="*/ 175405 h 523875"/>
                  <a:gd name="connsiteX31" fmla="*/ 56300 w 533400"/>
                  <a:gd name="connsiteY31" fmla="*/ 127018 h 523875"/>
                  <a:gd name="connsiteX32" fmla="*/ 84112 w 533400"/>
                  <a:gd name="connsiteY32" fmla="*/ 114921 h 523875"/>
                  <a:gd name="connsiteX33" fmla="*/ 143739 w 533400"/>
                  <a:gd name="connsiteY33" fmla="*/ 114921 h 523875"/>
                  <a:gd name="connsiteX34" fmla="*/ 462827 w 533400"/>
                  <a:gd name="connsiteY34" fmla="*/ 172071 h 523875"/>
                  <a:gd name="connsiteX35" fmla="*/ 448539 w 533400"/>
                  <a:gd name="connsiteY35" fmla="*/ 186359 h 523875"/>
                  <a:gd name="connsiteX36" fmla="*/ 462827 w 533400"/>
                  <a:gd name="connsiteY36" fmla="*/ 200646 h 523875"/>
                  <a:gd name="connsiteX37" fmla="*/ 477114 w 533400"/>
                  <a:gd name="connsiteY37" fmla="*/ 186359 h 523875"/>
                  <a:gd name="connsiteX38" fmla="*/ 462827 w 533400"/>
                  <a:gd name="connsiteY38" fmla="*/ 172071 h 523875"/>
                  <a:gd name="connsiteX39" fmla="*/ 343764 w 533400"/>
                  <a:gd name="connsiteY39" fmla="*/ 621 h 523875"/>
                  <a:gd name="connsiteX40" fmla="*/ 372339 w 533400"/>
                  <a:gd name="connsiteY40" fmla="*/ 29196 h 523875"/>
                  <a:gd name="connsiteX41" fmla="*/ 372339 w 533400"/>
                  <a:gd name="connsiteY41" fmla="*/ 105396 h 523875"/>
                  <a:gd name="connsiteX42" fmla="*/ 343764 w 533400"/>
                  <a:gd name="connsiteY42" fmla="*/ 133971 h 523875"/>
                  <a:gd name="connsiteX43" fmla="*/ 191364 w 533400"/>
                  <a:gd name="connsiteY43" fmla="*/ 133971 h 523875"/>
                  <a:gd name="connsiteX44" fmla="*/ 162789 w 533400"/>
                  <a:gd name="connsiteY44" fmla="*/ 105396 h 523875"/>
                  <a:gd name="connsiteX45" fmla="*/ 162789 w 533400"/>
                  <a:gd name="connsiteY45" fmla="*/ 29196 h 523875"/>
                  <a:gd name="connsiteX46" fmla="*/ 191364 w 533400"/>
                  <a:gd name="connsiteY46" fmla="*/ 621 h 523875"/>
                  <a:gd name="connsiteX47" fmla="*/ 343764 w 533400"/>
                  <a:gd name="connsiteY47" fmla="*/ 621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33400" h="523875">
                    <a:moveTo>
                      <a:pt x="343764" y="276846"/>
                    </a:moveTo>
                    <a:cubicBezTo>
                      <a:pt x="359576" y="276846"/>
                      <a:pt x="372339" y="289610"/>
                      <a:pt x="372339" y="305421"/>
                    </a:cubicBezTo>
                    <a:lnTo>
                      <a:pt x="372339" y="495921"/>
                    </a:lnTo>
                    <a:cubicBezTo>
                      <a:pt x="372339" y="511732"/>
                      <a:pt x="359576" y="524496"/>
                      <a:pt x="343764" y="524496"/>
                    </a:cubicBezTo>
                    <a:lnTo>
                      <a:pt x="191364" y="524496"/>
                    </a:lnTo>
                    <a:cubicBezTo>
                      <a:pt x="175552" y="524496"/>
                      <a:pt x="162789" y="511732"/>
                      <a:pt x="162789" y="495921"/>
                    </a:cubicBezTo>
                    <a:lnTo>
                      <a:pt x="162789" y="305421"/>
                    </a:lnTo>
                    <a:cubicBezTo>
                      <a:pt x="162789" y="289610"/>
                      <a:pt x="175552" y="276846"/>
                      <a:pt x="191364" y="276846"/>
                    </a:cubicBezTo>
                    <a:lnTo>
                      <a:pt x="343764" y="276846"/>
                    </a:lnTo>
                    <a:close/>
                    <a:moveTo>
                      <a:pt x="143739" y="114921"/>
                    </a:moveTo>
                    <a:cubicBezTo>
                      <a:pt x="143739" y="135305"/>
                      <a:pt x="159741" y="151973"/>
                      <a:pt x="179934" y="153021"/>
                    </a:cubicBezTo>
                    <a:lnTo>
                      <a:pt x="181839" y="153021"/>
                    </a:lnTo>
                    <a:lnTo>
                      <a:pt x="353289" y="153021"/>
                    </a:lnTo>
                    <a:cubicBezTo>
                      <a:pt x="373673" y="153021"/>
                      <a:pt x="390341" y="137019"/>
                      <a:pt x="391389" y="116826"/>
                    </a:cubicBezTo>
                    <a:lnTo>
                      <a:pt x="391389" y="114921"/>
                    </a:lnTo>
                    <a:lnTo>
                      <a:pt x="505689" y="114921"/>
                    </a:lnTo>
                    <a:cubicBezTo>
                      <a:pt x="521501" y="114921"/>
                      <a:pt x="534264" y="127685"/>
                      <a:pt x="534264" y="143496"/>
                    </a:cubicBezTo>
                    <a:lnTo>
                      <a:pt x="534264" y="381621"/>
                    </a:lnTo>
                    <a:cubicBezTo>
                      <a:pt x="534264" y="397432"/>
                      <a:pt x="521501" y="410196"/>
                      <a:pt x="505689" y="410196"/>
                    </a:cubicBezTo>
                    <a:lnTo>
                      <a:pt x="391389" y="410196"/>
                    </a:lnTo>
                    <a:lnTo>
                      <a:pt x="391389" y="295896"/>
                    </a:lnTo>
                    <a:cubicBezTo>
                      <a:pt x="391389" y="275512"/>
                      <a:pt x="375387" y="258844"/>
                      <a:pt x="355194" y="257796"/>
                    </a:cubicBezTo>
                    <a:lnTo>
                      <a:pt x="353289" y="257796"/>
                    </a:lnTo>
                    <a:lnTo>
                      <a:pt x="181839" y="257796"/>
                    </a:lnTo>
                    <a:cubicBezTo>
                      <a:pt x="161455" y="257796"/>
                      <a:pt x="144787" y="273798"/>
                      <a:pt x="143739" y="293991"/>
                    </a:cubicBezTo>
                    <a:lnTo>
                      <a:pt x="143739" y="295896"/>
                    </a:lnTo>
                    <a:lnTo>
                      <a:pt x="143739" y="410196"/>
                    </a:lnTo>
                    <a:lnTo>
                      <a:pt x="29439" y="410196"/>
                    </a:lnTo>
                    <a:cubicBezTo>
                      <a:pt x="13627" y="410196"/>
                      <a:pt x="864" y="397432"/>
                      <a:pt x="864" y="381621"/>
                    </a:cubicBezTo>
                    <a:lnTo>
                      <a:pt x="864" y="201408"/>
                    </a:lnTo>
                    <a:cubicBezTo>
                      <a:pt x="864" y="191788"/>
                      <a:pt x="4484" y="182454"/>
                      <a:pt x="11151" y="175405"/>
                    </a:cubicBezTo>
                    <a:lnTo>
                      <a:pt x="56300" y="127018"/>
                    </a:lnTo>
                    <a:cubicBezTo>
                      <a:pt x="63538" y="119303"/>
                      <a:pt x="73635" y="114921"/>
                      <a:pt x="84112" y="114921"/>
                    </a:cubicBezTo>
                    <a:lnTo>
                      <a:pt x="143739" y="114921"/>
                    </a:lnTo>
                    <a:close/>
                    <a:moveTo>
                      <a:pt x="462827" y="172071"/>
                    </a:moveTo>
                    <a:cubicBezTo>
                      <a:pt x="454921" y="172071"/>
                      <a:pt x="448539" y="178453"/>
                      <a:pt x="448539" y="186359"/>
                    </a:cubicBezTo>
                    <a:cubicBezTo>
                      <a:pt x="448539" y="194264"/>
                      <a:pt x="454921" y="200646"/>
                      <a:pt x="462827" y="200646"/>
                    </a:cubicBezTo>
                    <a:cubicBezTo>
                      <a:pt x="470732" y="200646"/>
                      <a:pt x="477114" y="194264"/>
                      <a:pt x="477114" y="186359"/>
                    </a:cubicBezTo>
                    <a:cubicBezTo>
                      <a:pt x="477114" y="178453"/>
                      <a:pt x="470732" y="172071"/>
                      <a:pt x="462827" y="172071"/>
                    </a:cubicBezTo>
                    <a:close/>
                    <a:moveTo>
                      <a:pt x="343764" y="621"/>
                    </a:moveTo>
                    <a:cubicBezTo>
                      <a:pt x="359576" y="621"/>
                      <a:pt x="372339" y="13385"/>
                      <a:pt x="372339" y="29196"/>
                    </a:cubicBezTo>
                    <a:lnTo>
                      <a:pt x="372339" y="105396"/>
                    </a:lnTo>
                    <a:cubicBezTo>
                      <a:pt x="372339" y="121207"/>
                      <a:pt x="359576" y="133971"/>
                      <a:pt x="343764" y="133971"/>
                    </a:cubicBezTo>
                    <a:lnTo>
                      <a:pt x="191364" y="133971"/>
                    </a:lnTo>
                    <a:cubicBezTo>
                      <a:pt x="175552" y="133971"/>
                      <a:pt x="162789" y="121207"/>
                      <a:pt x="162789" y="105396"/>
                    </a:cubicBezTo>
                    <a:lnTo>
                      <a:pt x="162789" y="29196"/>
                    </a:lnTo>
                    <a:cubicBezTo>
                      <a:pt x="162789" y="13385"/>
                      <a:pt x="175552" y="621"/>
                      <a:pt x="191364" y="621"/>
                    </a:cubicBezTo>
                    <a:lnTo>
                      <a:pt x="343764" y="621"/>
                    </a:lnTo>
                    <a:close/>
                  </a:path>
                </a:pathLst>
              </a:custGeom>
              <a:solidFill>
                <a:srgbClr val="FFFFF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2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r" defTabSz="914354" rtl="1"/>
                <a:endParaRPr lang="zh-CN" altLang="en-US" sz="2000" b="1">
                  <a:solidFill>
                    <a:schemeClr val="bg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grpSp>
      <p:grpSp>
        <p:nvGrpSpPr>
          <p:cNvPr id="13" name="组合 12">
            <a:extLst>
              <a:ext uri="{FF2B5EF4-FFF2-40B4-BE49-F238E27FC236}">
                <a16:creationId xmlns:a16="http://schemas.microsoft.com/office/drawing/2014/main" id="{163F24F9-4E6E-4F6D-B1E2-120FA3542E1C}"/>
              </a:ext>
            </a:extLst>
          </p:cNvPr>
          <p:cNvGrpSpPr/>
          <p:nvPr/>
        </p:nvGrpSpPr>
        <p:grpSpPr>
          <a:xfrm>
            <a:off x="179624" y="228600"/>
            <a:ext cx="5045062" cy="822960"/>
            <a:chOff x="302202" y="222657"/>
            <a:chExt cx="4906251" cy="472641"/>
          </a:xfrm>
        </p:grpSpPr>
        <p:sp>
          <p:nvSpPr>
            <p:cNvPr id="14" name="文本框 13">
              <a:extLst>
                <a:ext uri="{FF2B5EF4-FFF2-40B4-BE49-F238E27FC236}">
                  <a16:creationId xmlns:a16="http://schemas.microsoft.com/office/drawing/2014/main" id="{5AF18695-99E8-4516-962D-CACC2D4936D6}"/>
                </a:ext>
              </a:extLst>
            </p:cNvPr>
            <p:cNvSpPr txBox="1">
              <a:spLocks noChangeArrowheads="1"/>
            </p:cNvSpPr>
            <p:nvPr/>
          </p:nvSpPr>
          <p:spPr bwMode="auto">
            <a:xfrm>
              <a:off x="4274145" y="222657"/>
              <a:ext cx="934308" cy="24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rm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eaLnBrk="0" hangingPunct="0">
                <a:defRPr sz="1300">
                  <a:solidFill>
                    <a:schemeClr val="tx1"/>
                  </a:solidFill>
                  <a:latin typeface="Calibri" panose="020F0502020204030204" pitchFamily="34" charset="0"/>
                  <a:ea typeface="宋体" panose="02010600030101010101" pitchFamily="2" charset="-122"/>
                </a:defRPr>
              </a:lvl2pPr>
              <a:lvl3pPr eaLnBrk="0" hangingPunct="0">
                <a:defRPr sz="1300">
                  <a:solidFill>
                    <a:schemeClr val="tx1"/>
                  </a:solidFill>
                  <a:latin typeface="Calibri" panose="020F0502020204030204" pitchFamily="34" charset="0"/>
                  <a:ea typeface="宋体" panose="02010600030101010101" pitchFamily="2" charset="-122"/>
                </a:defRPr>
              </a:lvl3pPr>
              <a:lvl4pPr eaLnBrk="0" hangingPunct="0">
                <a:defRPr sz="1300">
                  <a:solidFill>
                    <a:schemeClr val="tx1"/>
                  </a:solidFill>
                  <a:latin typeface="Calibri" panose="020F0502020204030204" pitchFamily="34" charset="0"/>
                  <a:ea typeface="宋体" panose="02010600030101010101" pitchFamily="2" charset="-122"/>
                </a:defRPr>
              </a:lvl4pPr>
              <a:lvl5pPr eaLnBrk="0" hangingPunct="0">
                <a:defRPr sz="1300">
                  <a:solidFill>
                    <a:schemeClr val="tx1"/>
                  </a:solidFill>
                  <a:latin typeface="Calibri" panose="020F0502020204030204" pitchFamily="34" charset="0"/>
                  <a:ea typeface="宋体" panose="02010600030101010101" pitchFamily="2" charset="-122"/>
                </a:defRPr>
              </a:lvl5pPr>
              <a:lvl6pPr marL="18288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gn="r" rtl="1" eaLnBrk="1" hangingPunct="1"/>
              <a:r>
                <a:rPr lang="fa-IR" altLang="en-US" sz="1100" b="1"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معرفی</a:t>
              </a:r>
              <a:endParaRPr lang="en-US" altLang="en-US" sz="1100" b="1"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15" name="TextBox 46">
              <a:extLst>
                <a:ext uri="{FF2B5EF4-FFF2-40B4-BE49-F238E27FC236}">
                  <a16:creationId xmlns:a16="http://schemas.microsoft.com/office/drawing/2014/main" id="{785727D8-D174-4465-99F2-50EC647E29B6}"/>
                </a:ext>
              </a:extLst>
            </p:cNvPr>
            <p:cNvSpPr txBox="1">
              <a:spLocks noChangeArrowheads="1"/>
            </p:cNvSpPr>
            <p:nvPr/>
          </p:nvSpPr>
          <p:spPr bwMode="auto">
            <a:xfrm>
              <a:off x="302202" y="420978"/>
              <a:ext cx="4786313"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defTabSz="522288" eaLnBrk="0" hangingPunct="0">
                <a:defRPr sz="1300">
                  <a:solidFill>
                    <a:schemeClr val="tx1"/>
                  </a:solidFill>
                  <a:latin typeface="Calibri" panose="020F0502020204030204" pitchFamily="34" charset="0"/>
                  <a:ea typeface="宋体" panose="02010600030101010101" pitchFamily="2" charset="-122"/>
                </a:defRPr>
              </a:lvl1pPr>
              <a:lvl2pPr defTabSz="522288" eaLnBrk="0" hangingPunct="0">
                <a:defRPr sz="1300">
                  <a:solidFill>
                    <a:schemeClr val="tx1"/>
                  </a:solidFill>
                  <a:latin typeface="Calibri" panose="020F0502020204030204" pitchFamily="34" charset="0"/>
                  <a:ea typeface="宋体" panose="02010600030101010101" pitchFamily="2" charset="-122"/>
                </a:defRPr>
              </a:lvl2pPr>
              <a:lvl3pPr defTabSz="522288" eaLnBrk="0" hangingPunct="0">
                <a:defRPr sz="1300">
                  <a:solidFill>
                    <a:schemeClr val="tx1"/>
                  </a:solidFill>
                  <a:latin typeface="Calibri" panose="020F0502020204030204" pitchFamily="34" charset="0"/>
                  <a:ea typeface="宋体" panose="02010600030101010101" pitchFamily="2" charset="-122"/>
                </a:defRPr>
              </a:lvl3pPr>
              <a:lvl4pPr defTabSz="522288" eaLnBrk="0" hangingPunct="0">
                <a:defRPr sz="1300">
                  <a:solidFill>
                    <a:schemeClr val="tx1"/>
                  </a:solidFill>
                  <a:latin typeface="Calibri" panose="020F0502020204030204" pitchFamily="34" charset="0"/>
                  <a:ea typeface="宋体" panose="02010600030101010101" pitchFamily="2" charset="-122"/>
                </a:defRPr>
              </a:lvl4pPr>
              <a:lvl5pPr defTabSz="522288" eaLnBrk="0" hangingPunct="0">
                <a:defRPr sz="1300">
                  <a:solidFill>
                    <a:schemeClr val="tx1"/>
                  </a:solidFill>
                  <a:latin typeface="Calibri" panose="020F0502020204030204" pitchFamily="34" charset="0"/>
                  <a:ea typeface="宋体" panose="02010600030101010101" pitchFamily="2" charset="-122"/>
                </a:defRPr>
              </a:lvl5pPr>
              <a:lvl6pPr marL="18288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gn="r" rtl="1" eaLnBrk="1" hangingPunct="1"/>
              <a:r>
                <a:rPr lang="fa-IR" altLang="en-US" sz="1600"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پس از اینکه محتوای خود را </a:t>
              </a:r>
              <a:r>
                <a:rPr lang="fa-IR" altLang="en-US" sz="2800"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اینجا</a:t>
              </a:r>
              <a:r>
                <a:rPr lang="fa-IR" altLang="en-US" sz="1600"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 قرار دادید </a:t>
              </a:r>
              <a:r>
                <a:rPr lang="en-US" altLang="en-US" sz="1600"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 </a:t>
              </a:r>
              <a:endParaRPr lang="en-US" altLang="zh-CN" sz="1600" dirty="0">
                <a:solidFill>
                  <a:srgbClr val="404040"/>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spTree>
    <p:extLst>
      <p:ext uri="{BB962C8B-B14F-4D97-AF65-F5344CB8AC3E}">
        <p14:creationId xmlns:p14="http://schemas.microsoft.com/office/powerpoint/2010/main" val="358276394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nodeType="afterGroup">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nodeType="afterGroup">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EFC118F-AE37-4DE9-A952-13B32FF1E84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13555" y="4144437"/>
            <a:ext cx="12205555" cy="2713563"/>
          </a:xfrm>
          <a:prstGeom prst="rect">
            <a:avLst/>
          </a:prstGeom>
        </p:spPr>
      </p:pic>
      <p:pic>
        <p:nvPicPr>
          <p:cNvPr id="8" name="图片 7">
            <a:extLst>
              <a:ext uri="{FF2B5EF4-FFF2-40B4-BE49-F238E27FC236}">
                <a16:creationId xmlns:a16="http://schemas.microsoft.com/office/drawing/2014/main" id="{F933B6C9-910D-40B6-A6EC-8E206069AF5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t="75987" r="5247"/>
          <a:stretch>
            <a:fillRect/>
          </a:stretch>
        </p:blipFill>
        <p:spPr>
          <a:xfrm rot="5400000">
            <a:off x="-1093670" y="1093670"/>
            <a:ext cx="6865218" cy="4677878"/>
          </a:xfrm>
          <a:custGeom>
            <a:avLst/>
            <a:gdLst>
              <a:gd name="connsiteX0" fmla="*/ 0 w 6865218"/>
              <a:gd name="connsiteY0" fmla="*/ 4677878 h 4677878"/>
              <a:gd name="connsiteX1" fmla="*/ 0 w 6865218"/>
              <a:gd name="connsiteY1" fmla="*/ 0 h 4677878"/>
              <a:gd name="connsiteX2" fmla="*/ 6865218 w 6865218"/>
              <a:gd name="connsiteY2" fmla="*/ 0 h 4677878"/>
              <a:gd name="connsiteX3" fmla="*/ 6865218 w 6865218"/>
              <a:gd name="connsiteY3" fmla="*/ 4677878 h 4677878"/>
            </a:gdLst>
            <a:ahLst/>
            <a:cxnLst>
              <a:cxn ang="0">
                <a:pos x="connsiteX0" y="connsiteY0"/>
              </a:cxn>
              <a:cxn ang="0">
                <a:pos x="connsiteX1" y="connsiteY1"/>
              </a:cxn>
              <a:cxn ang="0">
                <a:pos x="connsiteX2" y="connsiteY2"/>
              </a:cxn>
              <a:cxn ang="0">
                <a:pos x="connsiteX3" y="connsiteY3"/>
              </a:cxn>
            </a:cxnLst>
            <a:rect l="l" t="t" r="r" b="b"/>
            <a:pathLst>
              <a:path w="6865218" h="4677878">
                <a:moveTo>
                  <a:pt x="0" y="4677878"/>
                </a:moveTo>
                <a:lnTo>
                  <a:pt x="0" y="0"/>
                </a:lnTo>
                <a:lnTo>
                  <a:pt x="6865218" y="0"/>
                </a:lnTo>
                <a:lnTo>
                  <a:pt x="6865218" y="4677878"/>
                </a:lnTo>
                <a:close/>
              </a:path>
            </a:pathLst>
          </a:custGeom>
        </p:spPr>
      </p:pic>
      <p:sp>
        <p:nvSpPr>
          <p:cNvPr id="9" name="标题 4">
            <a:extLst>
              <a:ext uri="{FF2B5EF4-FFF2-40B4-BE49-F238E27FC236}">
                <a16:creationId xmlns:a16="http://schemas.microsoft.com/office/drawing/2014/main" id="{165193DC-1A91-485C-AA8B-0679897CD237}"/>
              </a:ext>
            </a:extLst>
          </p:cNvPr>
          <p:cNvSpPr txBox="1"/>
          <p:nvPr/>
        </p:nvSpPr>
        <p:spPr>
          <a:xfrm>
            <a:off x="3750435" y="2484211"/>
            <a:ext cx="5419185" cy="65984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fa-IR" altLang="en-US" sz="3600" dirty="0">
                <a:latin typeface="思源黑体 Medium"/>
                <a:ea typeface="思源黑体 CN Medium" panose="020B0600000000000000" pitchFamily="34" charset="-122"/>
                <a:cs typeface="B Nazanin" pitchFamily="2" charset="-78"/>
                <a:sym typeface="思源黑体 CN Medium" panose="020B0600000000000000" pitchFamily="34" charset="-122"/>
              </a:rPr>
              <a:t>معرفی</a:t>
            </a:r>
            <a:endParaRPr lang="en-US" altLang="en-US" sz="3600" dirty="0">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10" name="文本占位符 5">
            <a:extLst>
              <a:ext uri="{FF2B5EF4-FFF2-40B4-BE49-F238E27FC236}">
                <a16:creationId xmlns:a16="http://schemas.microsoft.com/office/drawing/2014/main" id="{2108E525-61DF-4A43-B39B-11719F9DA437}"/>
              </a:ext>
            </a:extLst>
          </p:cNvPr>
          <p:cNvSpPr txBox="1"/>
          <p:nvPr/>
        </p:nvSpPr>
        <p:spPr>
          <a:xfrm>
            <a:off x="3119814" y="3441156"/>
            <a:ext cx="6183304" cy="4113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lnSpc>
                <a:spcPct val="100000"/>
              </a:lnSpc>
              <a:buNone/>
            </a:pPr>
            <a:r>
              <a:rPr lang="fa-IR" altLang="en-US" sz="1600" dirty="0">
                <a:latin typeface="思源黑体 Medium"/>
                <a:ea typeface="思源黑体 CN Medium" panose="020B0600000000000000" pitchFamily="34" charset="-122"/>
                <a:cs typeface="B Nazanin" pitchFamily="2" charset="-78"/>
                <a:sym typeface="思源黑体 CN Medium" panose="020B0600000000000000" pitchFamily="34" charset="-122"/>
              </a:rPr>
              <a:t>متن خود را وارد کنید</a:t>
            </a:r>
            <a:endParaRPr lang="en-US" altLang="zh-CN" sz="1600"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1" name="文本框 10">
            <a:extLst>
              <a:ext uri="{FF2B5EF4-FFF2-40B4-BE49-F238E27FC236}">
                <a16:creationId xmlns:a16="http://schemas.microsoft.com/office/drawing/2014/main" id="{B292EA51-936F-45D9-B439-4E92D9F1F29D}"/>
              </a:ext>
            </a:extLst>
          </p:cNvPr>
          <p:cNvSpPr txBox="1"/>
          <p:nvPr/>
        </p:nvSpPr>
        <p:spPr>
          <a:xfrm>
            <a:off x="3667225" y="2524563"/>
            <a:ext cx="1557765" cy="1208502"/>
          </a:xfrm>
          <a:prstGeom prst="rect">
            <a:avLst/>
          </a:prstGeom>
          <a:noFill/>
          <a:ln w="117475">
            <a:noFill/>
          </a:ln>
        </p:spPr>
        <p:txBody>
          <a:bodyPr wrap="none" rtlCol="0">
            <a:prstTxWarp prst="textPlain">
              <a:avLst/>
            </a:prstTxWarp>
            <a:normAutofit/>
          </a:bodyPr>
          <a:lstStyle/>
          <a:p>
            <a:pPr algn="r" rtl="1"/>
            <a:r>
              <a:rPr lang="en-US" altLang="zh-CN" spc="100">
                <a:solidFill>
                  <a:schemeClr val="accent1"/>
                </a:solidFill>
                <a:latin typeface="思源黑体 Medium"/>
                <a:ea typeface="思源黑体 CN Medium" panose="020B0600000000000000" pitchFamily="34" charset="-122"/>
                <a:cs typeface="B Nazanin" pitchFamily="2" charset="-78"/>
                <a:sym typeface="思源黑体 CN Medium" panose="020B0600000000000000" pitchFamily="34" charset="-122"/>
              </a:rPr>
              <a:t>02</a:t>
            </a:r>
            <a:endParaRPr lang="zh-CN" altLang="en-US" spc="100">
              <a:solidFill>
                <a:schemeClr val="accent1"/>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Tree>
    <p:extLst>
      <p:ext uri="{BB962C8B-B14F-4D97-AF65-F5344CB8AC3E}">
        <p14:creationId xmlns:p14="http://schemas.microsoft.com/office/powerpoint/2010/main" val="28291586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par>
                    <p:cTn id="20" fill="hold" nodeType="clickPar">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439E8EE3-5A58-4468-8248-3EE74AB21FE0}"/>
              </a:ext>
            </a:extLst>
          </p:cNvPr>
          <p:cNvSpPr txBox="1"/>
          <p:nvPr/>
        </p:nvSpPr>
        <p:spPr>
          <a:xfrm>
            <a:off x="660400" y="3375124"/>
            <a:ext cx="3590714" cy="584911"/>
          </a:xfrm>
          <a:prstGeom prst="rect">
            <a:avLst/>
          </a:prstGeom>
          <a:noFill/>
        </p:spPr>
        <p:txBody>
          <a:bodyPr wrap="none" rtlCol="0">
            <a:normAutofit/>
          </a:bodyPr>
          <a:lstStyle/>
          <a:p>
            <a:pPr algn="r" rtl="1"/>
            <a:r>
              <a:rPr lang="fa-IR" altLang="en-US" sz="3200" b="1" dirty="0">
                <a:latin typeface="思源黑体 Medium"/>
                <a:ea typeface="思源黑体 CN Medium" panose="020B0600000000000000" pitchFamily="34" charset="-122"/>
                <a:cs typeface="B Nazanin" pitchFamily="2" charset="-78"/>
                <a:sym typeface="思源黑体 CN Medium" panose="020B0600000000000000" pitchFamily="34" charset="-122"/>
              </a:rPr>
              <a:t>لطفا متن خود را وارد کنید</a:t>
            </a:r>
            <a:endParaRPr kumimoji="0" lang="en-US" altLang="zh-CN" sz="3200" b="1" i="0" u="none" strike="noStrike" kern="1200" cap="none" spc="0" normalizeH="0" baseline="0" noProof="0" dirty="0">
              <a:ln>
                <a:noFill/>
              </a:ln>
              <a:effectLst/>
              <a:uLnTx/>
              <a:uFillTx/>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4" name="圆角矩形 2">
            <a:extLst>
              <a:ext uri="{FF2B5EF4-FFF2-40B4-BE49-F238E27FC236}">
                <a16:creationId xmlns:a16="http://schemas.microsoft.com/office/drawing/2014/main" id="{611C1D73-F06C-47AC-9302-C2694EA9835D}"/>
              </a:ext>
            </a:extLst>
          </p:cNvPr>
          <p:cNvSpPr/>
          <p:nvPr/>
        </p:nvSpPr>
        <p:spPr>
          <a:xfrm>
            <a:off x="666750" y="1130300"/>
            <a:ext cx="10858500" cy="1955800"/>
          </a:xfrm>
          <a:prstGeom prst="roundRect">
            <a:avLst>
              <a:gd name="adj" fmla="val 11294"/>
            </a:avLst>
          </a:prstGeom>
          <a:blipFill dpi="0" rotWithShape="1">
            <a:blip r:embed="rId3">
              <a:extLst>
                <a:ext uri="{28A0092B-C50C-407E-A947-70E740481C1C}">
                  <a14:useLocalDpi xmlns:a14="http://schemas.microsoft.com/office/drawing/2010/main" val="0"/>
                </a:ext>
              </a:extLst>
            </a:blip>
            <a:tile tx="0" ty="0" sx="100000" sy="100000" flip="none" algn="b"/>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r" rtl="1"/>
            <a:endParaRPr lang="zh-CN" altLang="en-US">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5" name="文本框 4">
            <a:extLst>
              <a:ext uri="{FF2B5EF4-FFF2-40B4-BE49-F238E27FC236}">
                <a16:creationId xmlns:a16="http://schemas.microsoft.com/office/drawing/2014/main" id="{AC4163FA-100F-4BE9-9CFB-2CE2B64226C9}"/>
              </a:ext>
            </a:extLst>
          </p:cNvPr>
          <p:cNvSpPr txBox="1"/>
          <p:nvPr/>
        </p:nvSpPr>
        <p:spPr>
          <a:xfrm>
            <a:off x="2565400" y="5377803"/>
            <a:ext cx="4219575" cy="451138"/>
          </a:xfrm>
          <a:prstGeom prst="rect">
            <a:avLst/>
          </a:prstGeom>
          <a:noFill/>
        </p:spPr>
        <p:txBody>
          <a:bodyPr wrap="square" rtlCol="0">
            <a:normAutofit lnSpcReduction="10000"/>
          </a:bodyPr>
          <a:lstStyle/>
          <a:p>
            <a:pPr lvl="0" algn="r" defTabSz="913765" rtl="1">
              <a:lnSpc>
                <a:spcPct val="120000"/>
              </a:lnSpc>
              <a:spcBef>
                <a:spcPct val="0"/>
              </a:spcBef>
              <a:spcAft>
                <a:spcPct val="0"/>
              </a:spcAft>
              <a:buSzPct val="25000"/>
              <a:defRPr/>
            </a:pPr>
            <a:r>
              <a:rPr lang="fa-IR" altLang="en-US" sz="1000" dirty="0">
                <a:latin typeface="思源黑体 Medium"/>
                <a:ea typeface="思源黑体 CN Medium" panose="020B0600000000000000" pitchFamily="34" charset="-122"/>
                <a:cs typeface="B Nazanin" pitchFamily="2" charset="-78"/>
                <a:sym typeface="思源黑体 CN Medium" panose="020B0600000000000000" pitchFamily="34" charset="-122"/>
              </a:rPr>
              <a:t>محتوای شما در اینجا قرار می گیرد، یا با کپی کردن متن خود، در محتوای این کادر در اینجا، یا با کپی کردن متن خود، انتخاب کنید</a:t>
            </a:r>
            <a:endParaRPr kumimoji="0" lang="en-US" altLang="en-US" sz="1000" b="0" i="0" u="none" strike="noStrike" kern="1200" cap="none" spc="0" normalizeH="0" baseline="0" noProof="0" dirty="0">
              <a:ln>
                <a:noFill/>
              </a:ln>
              <a:effectLst/>
              <a:uLnTx/>
              <a:uFillTx/>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6" name="文本框 5">
            <a:extLst>
              <a:ext uri="{FF2B5EF4-FFF2-40B4-BE49-F238E27FC236}">
                <a16:creationId xmlns:a16="http://schemas.microsoft.com/office/drawing/2014/main" id="{8A8C712B-1B9D-4087-B2DB-ADAD43DE976F}"/>
              </a:ext>
            </a:extLst>
          </p:cNvPr>
          <p:cNvSpPr txBox="1"/>
          <p:nvPr/>
        </p:nvSpPr>
        <p:spPr>
          <a:xfrm>
            <a:off x="2565400" y="5060501"/>
            <a:ext cx="4219575" cy="304800"/>
          </a:xfrm>
          <a:prstGeom prst="rect">
            <a:avLst/>
          </a:prstGeom>
          <a:noFill/>
        </p:spPr>
        <p:txBody>
          <a:bodyPr wrap="square" rtlCol="0">
            <a:normAutofit/>
          </a:bodyPr>
          <a:lstStyle/>
          <a:p>
            <a:pPr algn="r" rtl="1"/>
            <a:r>
              <a:rPr lang="fa-IR" altLang="en-US" sz="1400" b="1" dirty="0">
                <a:latin typeface="思源黑体 Medium"/>
                <a:ea typeface="思源黑体 CN Medium" panose="020B0600000000000000" pitchFamily="34" charset="-122"/>
                <a:cs typeface="B Nazanin" pitchFamily="2" charset="-78"/>
                <a:sym typeface="思源黑体 CN Medium" panose="020B0600000000000000" pitchFamily="34" charset="-122"/>
              </a:rPr>
              <a:t>متن خود را وارد کنید</a:t>
            </a:r>
            <a:endParaRPr lang="zh-CN" altLang="en-US" sz="1400"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7" name="文本框 6">
            <a:extLst>
              <a:ext uri="{FF2B5EF4-FFF2-40B4-BE49-F238E27FC236}">
                <a16:creationId xmlns:a16="http://schemas.microsoft.com/office/drawing/2014/main" id="{15599164-8131-4DD6-9BD7-E7567A9FD525}"/>
              </a:ext>
            </a:extLst>
          </p:cNvPr>
          <p:cNvSpPr txBox="1"/>
          <p:nvPr/>
        </p:nvSpPr>
        <p:spPr>
          <a:xfrm>
            <a:off x="6096876" y="4510483"/>
            <a:ext cx="612668" cy="461665"/>
          </a:xfrm>
          <a:prstGeom prst="rect">
            <a:avLst/>
          </a:prstGeom>
          <a:noFill/>
          <a:effectLst/>
        </p:spPr>
        <p:txBody>
          <a:bodyPr wrap="square" rtlCol="0">
            <a:normAutofit/>
          </a:bodyPr>
          <a:lstStyle>
            <a:defPPr>
              <a:defRPr lang="zh-CN"/>
            </a:defPPr>
            <a:lvl1pPr>
              <a:defRPr sz="3200" b="1" i="1">
                <a:gradFill>
                  <a:gsLst>
                    <a:gs pos="0">
                      <a:schemeClr val="accent1">
                        <a:lumMod val="60000"/>
                        <a:lumOff val="40000"/>
                      </a:schemeClr>
                    </a:gs>
                    <a:gs pos="60000">
                      <a:schemeClr val="accent1"/>
                    </a:gs>
                  </a:gsLst>
                  <a:lin ang="2700000" scaled="0"/>
                </a:gradFill>
                <a:effectLst>
                  <a:outerShdw blurRad="76200" dist="50800" dir="5400000" algn="ctr" rotWithShape="0">
                    <a:schemeClr val="accent1">
                      <a:alpha val="20000"/>
                    </a:schemeClr>
                  </a:outerShdw>
                </a:effectLst>
              </a:defRPr>
            </a:lvl1pPr>
          </a:lstStyle>
          <a:p>
            <a:pPr algn="r" rtl="1"/>
            <a:r>
              <a:rPr lang="en-US" altLang="zh-CN" sz="2400" i="0" dirty="0">
                <a:latin typeface="思源黑体 Medium"/>
                <a:ea typeface="思源黑体 CN Medium" panose="020B0600000000000000" pitchFamily="34" charset="-122"/>
                <a:cs typeface="B Nazanin" pitchFamily="2" charset="-78"/>
                <a:sym typeface="思源黑体 CN Medium" panose="020B0600000000000000" pitchFamily="34" charset="-122"/>
              </a:rPr>
              <a:t>01.</a:t>
            </a:r>
            <a:endParaRPr lang="zh-CN" altLang="en-US" sz="2400" i="0"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8" name="文本框 7">
            <a:extLst>
              <a:ext uri="{FF2B5EF4-FFF2-40B4-BE49-F238E27FC236}">
                <a16:creationId xmlns:a16="http://schemas.microsoft.com/office/drawing/2014/main" id="{98E8E107-670B-4417-9D3F-36681F6C7889}"/>
              </a:ext>
            </a:extLst>
          </p:cNvPr>
          <p:cNvSpPr txBox="1"/>
          <p:nvPr/>
        </p:nvSpPr>
        <p:spPr>
          <a:xfrm>
            <a:off x="7292977" y="5377803"/>
            <a:ext cx="4219575" cy="451138"/>
          </a:xfrm>
          <a:prstGeom prst="rect">
            <a:avLst/>
          </a:prstGeom>
          <a:noFill/>
        </p:spPr>
        <p:txBody>
          <a:bodyPr wrap="square" rtlCol="0">
            <a:normAutofit lnSpcReduction="10000"/>
          </a:bodyPr>
          <a:lstStyle/>
          <a:p>
            <a:pPr lvl="0" algn="r" defTabSz="913765" rtl="1">
              <a:lnSpc>
                <a:spcPct val="120000"/>
              </a:lnSpc>
              <a:spcBef>
                <a:spcPct val="0"/>
              </a:spcBef>
              <a:spcAft>
                <a:spcPct val="0"/>
              </a:spcAft>
              <a:buSzPct val="25000"/>
              <a:defRPr/>
            </a:pPr>
            <a:r>
              <a:rPr lang="fa-IR" altLang="en-US" sz="1000" dirty="0">
                <a:latin typeface="思源黑体 Medium"/>
                <a:ea typeface="思源黑体 CN Medium" panose="020B0600000000000000" pitchFamily="34" charset="-122"/>
                <a:cs typeface="B Nazanin" pitchFamily="2" charset="-78"/>
                <a:sym typeface="思源黑体 CN Medium" panose="020B0600000000000000" pitchFamily="34" charset="-122"/>
              </a:rPr>
              <a:t>محتوای شما در اینجا قرار می گیرد، یا با کپی کردن متن خود، در محتوای این کادر در اینجا، یا با کپی کردن متن خود، انتخاب کنید</a:t>
            </a:r>
            <a:endParaRPr kumimoji="0" lang="en-US" altLang="en-US" sz="1000" b="0" i="0" u="none" strike="noStrike" kern="1200" cap="none" spc="0" normalizeH="0" baseline="0" noProof="0" dirty="0">
              <a:ln>
                <a:noFill/>
              </a:ln>
              <a:effectLst/>
              <a:uLnTx/>
              <a:uFillTx/>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9" name="文本框 8">
            <a:extLst>
              <a:ext uri="{FF2B5EF4-FFF2-40B4-BE49-F238E27FC236}">
                <a16:creationId xmlns:a16="http://schemas.microsoft.com/office/drawing/2014/main" id="{944B0E32-1D99-4499-A3C5-A0E0DDCA1924}"/>
              </a:ext>
            </a:extLst>
          </p:cNvPr>
          <p:cNvSpPr txBox="1"/>
          <p:nvPr/>
        </p:nvSpPr>
        <p:spPr>
          <a:xfrm>
            <a:off x="7292978" y="5060501"/>
            <a:ext cx="4219575" cy="304800"/>
          </a:xfrm>
          <a:prstGeom prst="rect">
            <a:avLst/>
          </a:prstGeom>
          <a:noFill/>
        </p:spPr>
        <p:txBody>
          <a:bodyPr wrap="square" rtlCol="0">
            <a:normAutofit/>
          </a:bodyPr>
          <a:lstStyle/>
          <a:p>
            <a:pPr algn="r" rtl="1"/>
            <a:r>
              <a:rPr lang="fa-IR" altLang="en-US" sz="1400" b="1" dirty="0">
                <a:latin typeface="思源黑体 Medium"/>
                <a:ea typeface="思源黑体 CN Medium" panose="020B0600000000000000" pitchFamily="34" charset="-122"/>
                <a:cs typeface="B Nazanin" pitchFamily="2" charset="-78"/>
                <a:sym typeface="思源黑体 CN Medium" panose="020B0600000000000000" pitchFamily="34" charset="-122"/>
              </a:rPr>
              <a:t>متن خود را وارد کنید</a:t>
            </a:r>
            <a:endParaRPr lang="zh-CN" altLang="en-US" sz="1400"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sp>
        <p:nvSpPr>
          <p:cNvPr id="10" name="文本框 9">
            <a:extLst>
              <a:ext uri="{FF2B5EF4-FFF2-40B4-BE49-F238E27FC236}">
                <a16:creationId xmlns:a16="http://schemas.microsoft.com/office/drawing/2014/main" id="{55D5565A-C84A-4BAD-8189-BFE82B0A3AC2}"/>
              </a:ext>
            </a:extLst>
          </p:cNvPr>
          <p:cNvSpPr txBox="1"/>
          <p:nvPr/>
        </p:nvSpPr>
        <p:spPr>
          <a:xfrm>
            <a:off x="10745625" y="4510483"/>
            <a:ext cx="652743" cy="461665"/>
          </a:xfrm>
          <a:prstGeom prst="rect">
            <a:avLst/>
          </a:prstGeom>
          <a:noFill/>
          <a:effectLst/>
        </p:spPr>
        <p:txBody>
          <a:bodyPr wrap="none" rtlCol="0">
            <a:normAutofit/>
          </a:bodyPr>
          <a:lstStyle>
            <a:defPPr>
              <a:defRPr lang="zh-CN"/>
            </a:defPPr>
            <a:lvl1pPr>
              <a:defRPr sz="2400" b="1" i="0">
                <a:gradFill>
                  <a:gsLst>
                    <a:gs pos="0">
                      <a:schemeClr val="accent3">
                        <a:lumMod val="60000"/>
                        <a:lumOff val="40000"/>
                      </a:schemeClr>
                    </a:gs>
                    <a:gs pos="60000">
                      <a:schemeClr val="accent3"/>
                    </a:gs>
                  </a:gsLst>
                  <a:lin ang="2700000" scaled="0"/>
                </a:gradFill>
                <a:effectLst>
                  <a:outerShdw blurRad="76200" dist="50800" dir="5400000" algn="ctr" rotWithShape="0">
                    <a:schemeClr val="accent3">
                      <a:alpha val="20000"/>
                    </a:schemeClr>
                  </a:outerShdw>
                </a:effectLst>
              </a:defRPr>
            </a:lvl1pPr>
          </a:lstStyle>
          <a:p>
            <a:pPr algn="r" rtl="1"/>
            <a:r>
              <a:rPr lang="en-US" altLang="zh-CN" dirty="0">
                <a:latin typeface="思源黑体 Medium"/>
                <a:ea typeface="思源黑体 CN Medium" panose="020B0600000000000000" pitchFamily="34" charset="-122"/>
                <a:cs typeface="B Nazanin" pitchFamily="2" charset="-78"/>
                <a:sym typeface="思源黑体 CN Medium" panose="020B0600000000000000" pitchFamily="34" charset="-122"/>
              </a:rPr>
              <a:t>02.</a:t>
            </a:r>
            <a:endParaRPr lang="zh-CN" altLang="en-US" dirty="0">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nvGrpSpPr>
          <p:cNvPr id="11" name="组合 10">
            <a:extLst>
              <a:ext uri="{FF2B5EF4-FFF2-40B4-BE49-F238E27FC236}">
                <a16:creationId xmlns:a16="http://schemas.microsoft.com/office/drawing/2014/main" id="{3B13A3A7-ED11-47C1-A107-C40139C5D235}"/>
              </a:ext>
            </a:extLst>
          </p:cNvPr>
          <p:cNvGrpSpPr/>
          <p:nvPr/>
        </p:nvGrpSpPr>
        <p:grpSpPr>
          <a:xfrm>
            <a:off x="179624" y="182879"/>
            <a:ext cx="4921731" cy="822961"/>
            <a:chOff x="302202" y="164929"/>
            <a:chExt cx="4786313" cy="530368"/>
          </a:xfrm>
        </p:grpSpPr>
        <p:sp>
          <p:nvSpPr>
            <p:cNvPr id="12" name="文本框 11">
              <a:extLst>
                <a:ext uri="{FF2B5EF4-FFF2-40B4-BE49-F238E27FC236}">
                  <a16:creationId xmlns:a16="http://schemas.microsoft.com/office/drawing/2014/main" id="{6356237C-341E-4BAB-BFD2-04378DD14D22}"/>
                </a:ext>
              </a:extLst>
            </p:cNvPr>
            <p:cNvSpPr txBox="1">
              <a:spLocks noChangeArrowheads="1"/>
            </p:cNvSpPr>
            <p:nvPr/>
          </p:nvSpPr>
          <p:spPr bwMode="auto">
            <a:xfrm>
              <a:off x="4051835" y="164929"/>
              <a:ext cx="893767" cy="2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eaLnBrk="0" hangingPunct="0">
                <a:defRPr sz="1300">
                  <a:solidFill>
                    <a:schemeClr val="tx1"/>
                  </a:solidFill>
                  <a:latin typeface="Calibri" panose="020F0502020204030204" pitchFamily="34" charset="0"/>
                  <a:ea typeface="宋体" panose="02010600030101010101" pitchFamily="2" charset="-122"/>
                </a:defRPr>
              </a:lvl1pPr>
              <a:lvl2pPr eaLnBrk="0" hangingPunct="0">
                <a:defRPr sz="1300">
                  <a:solidFill>
                    <a:schemeClr val="tx1"/>
                  </a:solidFill>
                  <a:latin typeface="Calibri" panose="020F0502020204030204" pitchFamily="34" charset="0"/>
                  <a:ea typeface="宋体" panose="02010600030101010101" pitchFamily="2" charset="-122"/>
                </a:defRPr>
              </a:lvl2pPr>
              <a:lvl3pPr eaLnBrk="0" hangingPunct="0">
                <a:defRPr sz="1300">
                  <a:solidFill>
                    <a:schemeClr val="tx1"/>
                  </a:solidFill>
                  <a:latin typeface="Calibri" panose="020F0502020204030204" pitchFamily="34" charset="0"/>
                  <a:ea typeface="宋体" panose="02010600030101010101" pitchFamily="2" charset="-122"/>
                </a:defRPr>
              </a:lvl3pPr>
              <a:lvl4pPr eaLnBrk="0" hangingPunct="0">
                <a:defRPr sz="1300">
                  <a:solidFill>
                    <a:schemeClr val="tx1"/>
                  </a:solidFill>
                  <a:latin typeface="Calibri" panose="020F0502020204030204" pitchFamily="34" charset="0"/>
                  <a:ea typeface="宋体" panose="02010600030101010101" pitchFamily="2" charset="-122"/>
                </a:defRPr>
              </a:lvl4pPr>
              <a:lvl5pPr eaLnBrk="0" hangingPunct="0">
                <a:defRPr sz="1300">
                  <a:solidFill>
                    <a:schemeClr val="tx1"/>
                  </a:solidFill>
                  <a:latin typeface="Calibri" panose="020F0502020204030204" pitchFamily="34" charset="0"/>
                  <a:ea typeface="宋体" panose="02010600030101010101" pitchFamily="2" charset="-122"/>
                </a:defRPr>
              </a:lvl5pPr>
              <a:lvl6pPr marL="18288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gn="r" rtl="1" eaLnBrk="1" hangingPunct="1"/>
              <a:r>
                <a:rPr lang="fa-IR" altLang="en-US" sz="1200" b="1"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بررسی اجمالی پروژه</a:t>
              </a:r>
              <a:endParaRPr lang="en-US" altLang="en-US" sz="1200" b="1"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endParaRPr>
            </a:p>
          </p:txBody>
        </p:sp>
        <p:sp>
          <p:nvSpPr>
            <p:cNvPr id="13" name="TextBox 46">
              <a:extLst>
                <a:ext uri="{FF2B5EF4-FFF2-40B4-BE49-F238E27FC236}">
                  <a16:creationId xmlns:a16="http://schemas.microsoft.com/office/drawing/2014/main" id="{DA285738-A534-4459-A627-3BA6FE548E87}"/>
                </a:ext>
              </a:extLst>
            </p:cNvPr>
            <p:cNvSpPr txBox="1">
              <a:spLocks noChangeArrowheads="1"/>
            </p:cNvSpPr>
            <p:nvPr/>
          </p:nvSpPr>
          <p:spPr bwMode="auto">
            <a:xfrm>
              <a:off x="302202" y="420977"/>
              <a:ext cx="4786313"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defTabSz="522288" eaLnBrk="0" hangingPunct="0">
                <a:defRPr sz="1300">
                  <a:solidFill>
                    <a:schemeClr val="tx1"/>
                  </a:solidFill>
                  <a:latin typeface="Calibri" panose="020F0502020204030204" pitchFamily="34" charset="0"/>
                  <a:ea typeface="宋体" panose="02010600030101010101" pitchFamily="2" charset="-122"/>
                </a:defRPr>
              </a:lvl1pPr>
              <a:lvl2pPr defTabSz="522288" eaLnBrk="0" hangingPunct="0">
                <a:defRPr sz="1300">
                  <a:solidFill>
                    <a:schemeClr val="tx1"/>
                  </a:solidFill>
                  <a:latin typeface="Calibri" panose="020F0502020204030204" pitchFamily="34" charset="0"/>
                  <a:ea typeface="宋体" panose="02010600030101010101" pitchFamily="2" charset="-122"/>
                </a:defRPr>
              </a:lvl2pPr>
              <a:lvl3pPr defTabSz="522288" eaLnBrk="0" hangingPunct="0">
                <a:defRPr sz="1300">
                  <a:solidFill>
                    <a:schemeClr val="tx1"/>
                  </a:solidFill>
                  <a:latin typeface="Calibri" panose="020F0502020204030204" pitchFamily="34" charset="0"/>
                  <a:ea typeface="宋体" panose="02010600030101010101" pitchFamily="2" charset="-122"/>
                </a:defRPr>
              </a:lvl3pPr>
              <a:lvl4pPr defTabSz="522288" eaLnBrk="0" hangingPunct="0">
                <a:defRPr sz="1300">
                  <a:solidFill>
                    <a:schemeClr val="tx1"/>
                  </a:solidFill>
                  <a:latin typeface="Calibri" panose="020F0502020204030204" pitchFamily="34" charset="0"/>
                  <a:ea typeface="宋体" panose="02010600030101010101" pitchFamily="2" charset="-122"/>
                </a:defRPr>
              </a:lvl4pPr>
              <a:lvl5pPr defTabSz="522288" eaLnBrk="0" hangingPunct="0">
                <a:defRPr sz="1300">
                  <a:solidFill>
                    <a:schemeClr val="tx1"/>
                  </a:solidFill>
                  <a:latin typeface="Calibri" panose="020F0502020204030204" pitchFamily="34" charset="0"/>
                  <a:ea typeface="宋体" panose="02010600030101010101" pitchFamily="2" charset="-122"/>
                </a:defRPr>
              </a:lvl5pPr>
              <a:lvl6pPr marL="18288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2860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27432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200400" indent="457200" defTabSz="522288"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gn="r" rtl="1" eaLnBrk="1" hangingPunct="1"/>
              <a:r>
                <a:rPr lang="fa-IR" altLang="en-US" sz="1800" dirty="0">
                  <a:solidFill>
                    <a:srgbClr val="404040"/>
                  </a:solidFill>
                  <a:latin typeface="思源黑体 Medium"/>
                  <a:ea typeface="思源黑体 CN Medium" panose="020B0600000000000000" pitchFamily="34" charset="-122"/>
                  <a:cs typeface="B Nazanin" pitchFamily="2" charset="-78"/>
                  <a:sym typeface="思源黑体 CN Medium" panose="020B0600000000000000" pitchFamily="34" charset="-122"/>
                </a:rPr>
                <a:t>محتوا در اینجا </a:t>
              </a:r>
              <a:endParaRPr lang="en-US" altLang="zh-CN" sz="1800" dirty="0">
                <a:solidFill>
                  <a:srgbClr val="404040"/>
                </a:solidFill>
                <a:latin typeface="思源黑体 CN Medium" panose="020B0600000000000000" pitchFamily="34" charset="-122"/>
                <a:ea typeface="思源黑体 CN Medium" panose="020B0600000000000000" pitchFamily="34" charset="-122"/>
                <a:cs typeface="B Nazanin" pitchFamily="2" charset="-78"/>
                <a:sym typeface="思源黑体 CN Medium" panose="020B0600000000000000" pitchFamily="34" charset="-122"/>
              </a:endParaRPr>
            </a:p>
          </p:txBody>
        </p:sp>
      </p:grpSp>
    </p:spTree>
    <p:extLst>
      <p:ext uri="{BB962C8B-B14F-4D97-AF65-F5344CB8AC3E}">
        <p14:creationId xmlns:p14="http://schemas.microsoft.com/office/powerpoint/2010/main" val="152150604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nodeType="afterGroup">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2.6 unknown"/>
  <p:tag name="AS_RELEASE_DATE" val="2021.11.30"/>
  <p:tag name="AS_TITLE" val="Aspose.Slides for Java"/>
  <p:tag name="AS_VERSION" val="21.11"/>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417B5A"/>
      </a:accent1>
      <a:accent2>
        <a:srgbClr val="36654A"/>
      </a:accent2>
      <a:accent3>
        <a:srgbClr val="0B1610"/>
      </a:accent3>
      <a:accent4>
        <a:srgbClr val="131915"/>
      </a:accent4>
      <a:accent5>
        <a:srgbClr val="BF1C37"/>
      </a:accent5>
      <a:accent6>
        <a:srgbClr val="C9C9C9"/>
      </a:accent6>
      <a:hlink>
        <a:srgbClr val="417B5A"/>
      </a:hlink>
      <a:folHlink>
        <a:srgbClr val="BFBFBF"/>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417B5A"/>
    </a:accent1>
    <a:accent2>
      <a:srgbClr val="36654A"/>
    </a:accent2>
    <a:accent3>
      <a:srgbClr val="0B1610"/>
    </a:accent3>
    <a:accent4>
      <a:srgbClr val="131915"/>
    </a:accent4>
    <a:accent5>
      <a:srgbClr val="BF1C37"/>
    </a:accent5>
    <a:accent6>
      <a:srgbClr val="C9C9C9"/>
    </a:accent6>
    <a:hlink>
      <a:srgbClr val="417B5A"/>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417B5A"/>
    </a:accent1>
    <a:accent2>
      <a:srgbClr val="36654A"/>
    </a:accent2>
    <a:accent3>
      <a:srgbClr val="0B1610"/>
    </a:accent3>
    <a:accent4>
      <a:srgbClr val="131915"/>
    </a:accent4>
    <a:accent5>
      <a:srgbClr val="BF1C37"/>
    </a:accent5>
    <a:accent6>
      <a:srgbClr val="C9C9C9"/>
    </a:accent6>
    <a:hlink>
      <a:srgbClr val="417B5A"/>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417B5A"/>
    </a:accent1>
    <a:accent2>
      <a:srgbClr val="36654A"/>
    </a:accent2>
    <a:accent3>
      <a:srgbClr val="0B1610"/>
    </a:accent3>
    <a:accent4>
      <a:srgbClr val="131915"/>
    </a:accent4>
    <a:accent5>
      <a:srgbClr val="BF1C37"/>
    </a:accent5>
    <a:accent6>
      <a:srgbClr val="C9C9C9"/>
    </a:accent6>
    <a:hlink>
      <a:srgbClr val="417B5A"/>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2068</Words>
  <Application>Microsoft Office PowerPoint</Application>
  <PresentationFormat>Widescreen</PresentationFormat>
  <Paragraphs>224</Paragraphs>
  <Slides>28</Slides>
  <Notes>28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等线</vt:lpstr>
      <vt:lpstr>等线 Light</vt:lpstr>
      <vt:lpstr>Arial</vt:lpstr>
      <vt:lpstr>思源黑体 CN Medium</vt:lpstr>
      <vt:lpstr>思源黑体 Medium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از منابع گرافیکی قابل ویرایش ما استفاده کنید...</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2023-11-25T17:33:38Z</dcterms:created>
  <dcterms:modified xsi:type="dcterms:W3CDTF">2023-11-25T17:34:07Z</dcterms:modified>
</cp:coreProperties>
</file>